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96" r:id="rId4"/>
    <p:sldId id="257" r:id="rId5"/>
    <p:sldId id="258" r:id="rId6"/>
    <p:sldId id="259" r:id="rId7"/>
    <p:sldId id="260" r:id="rId8"/>
    <p:sldId id="261" r:id="rId9"/>
    <p:sldId id="262" r:id="rId10"/>
    <p:sldId id="263" r:id="rId11"/>
    <p:sldId id="293" r:id="rId12"/>
    <p:sldId id="264" r:id="rId13"/>
    <p:sldId id="265" r:id="rId14"/>
    <p:sldId id="266" r:id="rId15"/>
    <p:sldId id="267" r:id="rId16"/>
    <p:sldId id="294"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7" r:id="rId43"/>
    <p:sldId id="336" r:id="rId44"/>
    <p:sldId id="379" r:id="rId45"/>
  </p:sldIdLst>
  <p:sldSz cx="9144000" cy="5143500" type="screen16x9"/>
  <p:notesSz cx="6858000" cy="9144000"/>
  <p:custDataLst>
    <p:tags r:id="rId4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42" d="100"/>
          <a:sy n="142" d="100"/>
        </p:scale>
        <p:origin x="696" y="12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tags" Target="tags/tag69.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heme" Target="theme/theme1.xml" /><Relationship Id="rId5" Type="http://schemas.openxmlformats.org/officeDocument/2006/relationships/slide" Target="slides/slide2.xml" /><Relationship Id="rId50"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microsoft.com/office/2011/relationships/chartColorStyle" Target="colors3.xml" /><Relationship Id="rId3" Type="http://schemas.microsoft.com/office/2011/relationships/chartStyle" Target="styl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4.xml" /><Relationship Id="rId3" Type="http://schemas.microsoft.com/office/2011/relationships/chartStyle" Target="style4.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c:spPr>
          <c:dPt>
            <c:idx val="0"/>
            <c:invertIfNegative val="1"/>
            <c:spPr>
              <a:solidFill>
                <a:srgbClr val="C00000"/>
              </a:solidFill>
              <a:ln w="19050">
                <a:noFill/>
              </a:ln>
            </c:spPr>
          </c:dPt>
          <c:dPt>
            <c:idx val="1"/>
            <c:invertIfNegative val="1"/>
            <c:explosion val="14"/>
            <c:spPr>
              <a:no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c:spPr>
          <c:dPt>
            <c:idx val="0"/>
            <c:invertIfNegative val="1"/>
            <c:spPr>
              <a:solidFill>
                <a:srgbClr val="C00000"/>
              </a:solidFill>
              <a:ln w="19050">
                <a:noFill/>
              </a:ln>
            </c:spPr>
          </c:dPt>
          <c:dPt>
            <c:idx val="1"/>
            <c:invertIfNegative val="1"/>
            <c:explosion val="14"/>
            <c:spPr>
              <a:no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0.75</c:v>
                </c:pt>
                <c:pt idx="1">
                  <c:v>0.25</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c:spPr>
          <c:dPt>
            <c:idx val="0"/>
            <c:invertIfNegative val="1"/>
            <c:spPr>
              <a:solidFill>
                <a:srgbClr val="C00000"/>
              </a:solidFill>
              <a:ln w="19050">
                <a:noFill/>
              </a:ln>
            </c:spPr>
          </c:dPt>
          <c:dPt>
            <c:idx val="1"/>
            <c:invertIfNegative val="1"/>
            <c:explosion val="14"/>
            <c:spPr>
              <a:no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0.63</c:v>
                </c:pt>
                <c:pt idx="1">
                  <c:v>0.37</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w="19050">
              <a:noFill/>
            </a:ln>
          </c:spPr>
          <c:dPt>
            <c:idx val="0"/>
            <c:invertIfNegative val="1"/>
            <c:spPr>
              <a:solidFill>
                <a:srgbClr val="C00000"/>
              </a:solidFill>
              <a:ln w="19050">
                <a:noFill/>
              </a:ln>
            </c:spPr>
          </c:dPt>
          <c:dPt>
            <c:idx val="1"/>
            <c:invertIfNegative val="1"/>
            <c:explosion val="14"/>
            <c:spPr>
              <a:noFill/>
              <a:ln w="19050">
                <a:noFill/>
              </a:ln>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0.32</c:v>
                </c:pt>
                <c:pt idx="1">
                  <c:v>0.68</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41</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42</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4"/>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bg>
      <p:bgPr>
        <a:solidFill>
          <a:srgbClr val="C00000"/>
        </a:solidFill>
        <a:effectLst/>
      </p:bgPr>
    </p:bg>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35A425F3-E9E0-4206-BF35-F393320E419F}"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BD41DF-AB3B-44C0-B005-7FA61722828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A425F3-E9E0-4206-BF35-F393320E419F}"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BD41DF-AB3B-44C0-B005-7FA61722828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png" /><Relationship Id="rId3" Type="http://schemas.microsoft.com/office/2007/relationships/media" Target="../media/media1.mp3" /><Relationship Id="rId4"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hart" Target="../charts/chart1.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chart" Target="../charts/chart4.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8.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6.png" /><Relationship Id="rId8" Type="http://schemas.openxmlformats.org/officeDocument/2006/relationships/tags" Target="../tags/tag67.xml" /><Relationship Id="rId9" Type="http://schemas.openxmlformats.org/officeDocument/2006/relationships/image" Target="../media/image17.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椭圆 14"/>
          <p:cNvSpPr/>
          <p:nvPr/>
        </p:nvSpPr>
        <p:spPr>
          <a:xfrm>
            <a:off x="-2637057" y="-10484"/>
            <a:ext cx="4786685" cy="4786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53244" y="1971923"/>
            <a:ext cx="4786685" cy="4786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36788" y="1286540"/>
            <a:ext cx="2192642" cy="219264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a:ea typeface="宋体" panose="02010600030101010101" pitchFamily="2" charset="-122"/>
              </a:endParaRPr>
            </a:p>
          </p:txBody>
        </p:sp>
        <p:sp>
          <p:nvSpPr>
            <p:cNvPr id="7" name="椭圆 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grpSp>
      <p:sp>
        <p:nvSpPr>
          <p:cNvPr id="8" name="TextBox 14"/>
          <p:cNvSpPr>
            <a:spLocks noChangeArrowheads="1"/>
          </p:cNvSpPr>
          <p:nvPr/>
        </p:nvSpPr>
        <p:spPr bwMode="auto">
          <a:xfrm>
            <a:off x="803471" y="1838853"/>
            <a:ext cx="2459273" cy="1107996"/>
          </a:xfrm>
          <a:prstGeom prst="rect">
            <a:avLst/>
          </a:prstGeom>
        </p:spPr>
        <p:txBody>
          <a:bodyPr wrap="square">
            <a:spAutoFit/>
          </a:bodyPr>
          <a:lstStyle/>
          <a:p>
            <a:pPr algn="ctr" defTabSz="914400" fontAlgn="base">
              <a:spcBef>
                <a:spcPct val="0"/>
              </a:spcBef>
              <a:spcAft>
                <a:spcPct val="0"/>
              </a:spcAft>
            </a:pPr>
            <a:r>
              <a:rPr lang="en-US" altLang="zh-CN" sz="6600" smtClean="0">
                <a:solidFill>
                  <a:srgbClr val="C00000"/>
                </a:solidFill>
                <a:latin typeface="Impact" panose="020b0806030902050204" pitchFamily="34" charset="0"/>
                <a:ea typeface="微软雅黑" panose="020b0503020204020204" pitchFamily="34" charset="-122"/>
                <a:sym typeface="方正兰亭粗黑_GBK" charset="-122"/>
              </a:rPr>
              <a:t>LOGO</a:t>
            </a:r>
            <a:endParaRPr lang="en-US" altLang="zh-CN" sz="6600">
              <a:solidFill>
                <a:srgbClr val="C00000"/>
              </a:solidFill>
              <a:latin typeface="Impact" panose="020b0806030902050204" pitchFamily="34" charset="0"/>
              <a:ea typeface="微软雅黑" panose="020b0503020204020204" pitchFamily="34" charset="-122"/>
              <a:sym typeface="方正兰亭粗黑_GBK" charset="-122"/>
            </a:endParaRPr>
          </a:p>
        </p:txBody>
      </p:sp>
      <p:sp>
        <p:nvSpPr>
          <p:cNvPr id="9" name="圆角矩形 8"/>
          <p:cNvSpPr/>
          <p:nvPr/>
        </p:nvSpPr>
        <p:spPr>
          <a:xfrm>
            <a:off x="5525312" y="3406173"/>
            <a:ext cx="3240080" cy="373025"/>
          </a:xfrm>
          <a:prstGeom prst="roundRect">
            <a:avLst/>
          </a:prstGeom>
          <a:solidFill>
            <a:srgbClr val="C00000">
              <a:alpha val="52000"/>
            </a:srgbClr>
          </a:solidFill>
          <a:ln w="25400" cap="flat" cmpd="sng" algn="ctr">
            <a:solidFill>
              <a:sysClr val="window" lastClr="FFFFFF"/>
            </a:solidFill>
            <a:prstDash val="solid"/>
          </a:ln>
          <a:effectLst>
            <a:glow>
              <a:srgbClr val="2B6F7D">
                <a:satMod val="175000"/>
              </a:srgbClr>
            </a:glo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000" b="1"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rPr>
              <a:t>PPT</a:t>
            </a:r>
            <a:r>
              <a:rPr kumimoji="0" lang="zh-CN" altLang="en-US" sz="2000" b="1"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rPr>
              <a:t>汇</a:t>
            </a:r>
            <a:endParaRPr kumimoji="0" lang="zh-CN" altLang="en-US" sz="2000" b="1"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文本框 3"/>
          <p:cNvSpPr txBox="1">
            <a:spLocks noChangeArrowheads="1"/>
          </p:cNvSpPr>
          <p:nvPr/>
        </p:nvSpPr>
        <p:spPr bwMode="auto">
          <a:xfrm>
            <a:off x="3360175" y="2539970"/>
            <a:ext cx="5439276" cy="276999"/>
          </a:xfrm>
          <a:prstGeom prst="rect">
            <a:avLst/>
          </a:prstGeom>
        </p:spPr>
        <p:txBody>
          <a:bodyPr wrap="square">
            <a:spAutoFit/>
          </a:bodyPr>
          <a:lstStyle>
            <a:defPPr>
              <a:defRPr lang="zh-CN"/>
            </a:defPPr>
            <a:lvl1pPr>
              <a:defRPr sz="2000" b="1">
                <a:gradFill>
                  <a:gsLst>
                    <a:gs pos="100000">
                      <a:schemeClr val="tx2"/>
                    </a:gs>
                    <a:gs pos="0">
                      <a:schemeClr val="accent2"/>
                    </a:gs>
                  </a:gsLst>
                  <a:path path="circle">
                    <a:fillToRect l="50000" t="50000" r="50000" b="50000"/>
                  </a:path>
                </a:gradFill>
                <a:latin typeface="微软雅黑" panose="020b0503020204020204" pitchFamily="34" charset="-122"/>
                <a:ea typeface="微软雅黑" panose="020b0503020204020204" pitchFamily="34" charset="-122"/>
              </a:defRPr>
            </a:lvl1pPr>
          </a:lstStyle>
          <a:p>
            <a:pPr lvl="0" defTabSz="914400" fontAlgn="base">
              <a:spcBef>
                <a:spcPct val="0"/>
              </a:spcBef>
              <a:spcAft>
                <a:spcPct val="0"/>
              </a:spcAft>
            </a:pPr>
            <a:r>
              <a:rPr lang="zh-CN" altLang="en-US" sz="1200" b="0" kern="0" smtClean="0">
                <a:solidFill>
                  <a:prstClr val="white"/>
                </a:solidFill>
              </a:rPr>
              <a:t>活动方案 活动策划 项目策划 学生活动 社团活动 企业内部活动 商演活动 </a:t>
            </a:r>
            <a:endParaRPr lang="en-US" altLang="zh-CN" sz="1200" b="0" kern="0">
              <a:solidFill>
                <a:prstClr val="white"/>
              </a:solidFill>
            </a:endParaRPr>
          </a:p>
        </p:txBody>
      </p:sp>
      <p:cxnSp>
        <p:nvCxnSpPr>
          <p:cNvPr id="11" name="直接连接符 10"/>
          <p:cNvCxnSpPr/>
          <p:nvPr/>
        </p:nvCxnSpPr>
        <p:spPr>
          <a:xfrm>
            <a:off x="3251555" y="1627760"/>
            <a:ext cx="5431194" cy="0"/>
          </a:xfrm>
          <a:prstGeom prst="line">
            <a:avLst/>
          </a:prstGeom>
          <a:noFill/>
          <a:ln w="9525" cap="flat" cmpd="sng" algn="ctr">
            <a:solidFill>
              <a:sysClr val="window" lastClr="FFFFFF"/>
            </a:solidFill>
            <a:prstDash val="solid"/>
          </a:ln>
          <a:effectLst/>
        </p:spPr>
      </p:cxnSp>
      <p:cxnSp>
        <p:nvCxnSpPr>
          <p:cNvPr id="12" name="直接连接符 11"/>
          <p:cNvCxnSpPr/>
          <p:nvPr/>
        </p:nvCxnSpPr>
        <p:spPr>
          <a:xfrm>
            <a:off x="3177137" y="2945640"/>
            <a:ext cx="5505612" cy="0"/>
          </a:xfrm>
          <a:prstGeom prst="line">
            <a:avLst/>
          </a:prstGeom>
          <a:noFill/>
          <a:ln w="9525" cap="flat" cmpd="sng" algn="ctr">
            <a:solidFill>
              <a:sysClr val="window" lastClr="FFFFFF"/>
            </a:solidFill>
            <a:prstDash val="solid"/>
          </a:ln>
          <a:effectLst/>
        </p:spPr>
      </p:cxnSp>
      <p:sp>
        <p:nvSpPr>
          <p:cNvPr id="13" name="矩形 12"/>
          <p:cNvSpPr/>
          <p:nvPr/>
        </p:nvSpPr>
        <p:spPr>
          <a:xfrm>
            <a:off x="3310451" y="1790606"/>
            <a:ext cx="5372298" cy="769441"/>
          </a:xfrm>
          <a:prstGeom prst="rect">
            <a:avLst/>
          </a:prstGeom>
          <a:noFill/>
        </p:spPr>
        <p:txBody>
          <a:bodyPr wrap="square">
            <a:spAutoFit/>
          </a:bodyPr>
          <a:lstStyle/>
          <a:p>
            <a:r>
              <a:rPr lang="zh-CN" altLang="en-US" sz="4400" b="1" smtClean="0">
                <a:solidFill>
                  <a:schemeClr val="bg1"/>
                </a:solidFill>
                <a:latin typeface="微软雅黑" panose="020b0503020204020204" pitchFamily="34" charset="-122"/>
                <a:ea typeface="微软雅黑" panose="020b0503020204020204" pitchFamily="34" charset="-122"/>
              </a:rPr>
              <a:t>活动方案策划书</a:t>
            </a:r>
            <a:r>
              <a:rPr lang="en-US" altLang="zh-CN" sz="4400" b="1" smtClean="0">
                <a:solidFill>
                  <a:schemeClr val="bg1"/>
                </a:solidFill>
                <a:latin typeface="微软雅黑" panose="020b0503020204020204" pitchFamily="34" charset="-122"/>
                <a:ea typeface="微软雅黑" panose="020b0503020204020204" pitchFamily="34" charset="-122"/>
              </a:rPr>
              <a:t>PPT</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椭圆 21"/>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任意多边形 23"/>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5" name="任意多边形 24"/>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6" name="椭圆 25"/>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椭圆 28"/>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椭圆 29"/>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椭圆 30"/>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椭圆 31"/>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3" name="Mark Petrie - a New Day No Drums - 纯音乐版">
            <a:hlinkClick action="ppaction://media"/>
          </p:cNvPr>
          <p:cNvPicPr>
            <a:picLocks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1590654" y="-885824"/>
            <a:ext cx="609600" cy="609600"/>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3"/>
                                        </p:tgtEl>
                                      </p:cBhvr>
                                    </p:cmd>
                                  </p:childTnLst>
                                </p:cTn>
                              </p:par>
                              <p:par>
                                <p:cTn id="8" presetID="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500" fill="hold"/>
                                        <p:tgtEl>
                                          <p:spTgt spid="5"/>
                                        </p:tgtEl>
                                        <p:attrNameLst>
                                          <p:attrName>ppt_x</p:attrName>
                                        </p:attrNameLst>
                                      </p:cBhvr>
                                      <p:tavLst>
                                        <p:tav tm="0">
                                          <p:val>
                                            <p:strVal val="#ppt_x"/>
                                          </p:val>
                                        </p:tav>
                                        <p:tav tm="100000">
                                          <p:val>
                                            <p:strVal val="#ppt_x"/>
                                          </p:val>
                                        </p:tav>
                                      </p:tavLst>
                                    </p:anim>
                                    <p:anim calcmode="lin" valueType="num">
                                      <p:cBhvr additive="base">
                                        <p:cTn id="11"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nodeType="afterGroup">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nodeType="afterGroup">
                            <p:stCondLst>
                              <p:cond delay="1000"/>
                            </p:stCondLst>
                            <p:childTnLst>
                              <p:par>
                                <p:cTn id="27" presetID="16" presetClass="entr" presetSubtype="2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par>
                          <p:cTn id="33" fill="hold" nodeType="afterGroup">
                            <p:stCondLst>
                              <p:cond delay="1500"/>
                            </p:stCondLst>
                            <p:childTnLst>
                              <p:par>
                                <p:cTn id="34" presetID="2" presetClass="entr" presetSubtype="2" accel="36000"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1+#ppt_w/2"/>
                                          </p:val>
                                        </p:tav>
                                        <p:tav tm="100000">
                                          <p:val>
                                            <p:strVal val="#ppt_x"/>
                                          </p:val>
                                        </p:tav>
                                      </p:tavLst>
                                    </p:anim>
                                    <p:anim calcmode="lin" valueType="num">
                                      <p:cBhvr additive="base">
                                        <p:cTn id="37" dur="1000" fill="hold"/>
                                        <p:tgtEl>
                                          <p:spTgt spid="13"/>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500"/>
                            </p:stCondLst>
                            <p:childTnLst>
                              <p:par>
                                <p:cTn id="39" presetID="23" presetClass="entr" presetSubtype="528"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3000"/>
                            </p:stCondLst>
                            <p:childTnLst>
                              <p:par>
                                <p:cTn id="46" presetID="2" presetClass="entr" presetSubtype="4" decel="10000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150" fill="hold"/>
                                        <p:tgtEl>
                                          <p:spTgt spid="9"/>
                                        </p:tgtEl>
                                        <p:attrNameLst>
                                          <p:attrName>ppt_x</p:attrName>
                                        </p:attrNameLst>
                                      </p:cBhvr>
                                      <p:tavLst>
                                        <p:tav tm="0">
                                          <p:val>
                                            <p:strVal val="#ppt_x"/>
                                          </p:val>
                                        </p:tav>
                                        <p:tav tm="100000">
                                          <p:val>
                                            <p:strVal val="#ppt_x"/>
                                          </p:val>
                                        </p:tav>
                                      </p:tavLst>
                                    </p:anim>
                                    <p:anim calcmode="lin" valueType="num">
                                      <p:cBhvr additive="base">
                                        <p:cTn id="49" dur="1150" fill="hold"/>
                                        <p:tgtEl>
                                          <p:spTgt spid="9"/>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35" presetClass="path" presetSubtype="0" decel="40000" fill="hold" grpId="1" nodeType="withEffect">
                                  <p:stCondLst>
                                    <p:cond delay="0"/>
                                  </p:stCondLst>
                                  <p:childTnLst>
                                    <p:animMotion origin="layout" path="M 0.03073 1.11111E-06 L -0.15924 1.11111E-06" pathEditMode="relative" rAng="0" ptsTypes="AA">
                                      <p:cBhvr>
                                        <p:cTn id="54" dur="1000" spd="-100000" fill="hold"/>
                                        <p:tgtEl>
                                          <p:spTgt spid="21"/>
                                        </p:tgtEl>
                                        <p:attrNameLst>
                                          <p:attrName>ppt_x</p:attrName>
                                          <p:attrName>ppt_y</p:attrName>
                                        </p:attrNameLst>
                                      </p:cBhvr>
                                      <p:rCtr x="-9505" y="0"/>
                                    </p:animMotion>
                                  </p:childTnLst>
                                </p:cTn>
                              </p:par>
                              <p:par>
                                <p:cTn id="55" presetID="35" presetClass="path" presetSubtype="0" accel="40000" decel="40000" fill="hold" grpId="2" nodeType="withEffect">
                                  <p:stCondLst>
                                    <p:cond delay="1000"/>
                                  </p:stCondLst>
                                  <p:childTnLst>
                                    <p:animMotion origin="layout" path="M 0.03073 7.40741E-07 L -6.25E-07 7.40741E-07" pathEditMode="relative" rAng="0" ptsTypes="AA">
                                      <p:cBhvr>
                                        <p:cTn id="56" dur="750" fill="hold"/>
                                        <p:tgtEl>
                                          <p:spTgt spid="21"/>
                                        </p:tgtEl>
                                        <p:attrNameLst>
                                          <p:attrName>ppt_x</p:attrName>
                                          <p:attrName>ppt_y</p:attrName>
                                        </p:attrNameLst>
                                      </p:cBhvr>
                                      <p:rCtr x="-1536" y="0"/>
                                    </p:animMotion>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35" presetClass="path" presetSubtype="0" decel="40000" fill="hold" grpId="1" nodeType="withEffect">
                                  <p:stCondLst>
                                    <p:cond delay="0"/>
                                  </p:stCondLst>
                                  <p:childTnLst>
                                    <p:animMotion origin="layout" path="M 0.03073 1.11111E-06 L -0.15924 1.11111E-06" pathEditMode="relative" rAng="0" ptsTypes="AA">
                                      <p:cBhvr>
                                        <p:cTn id="61" dur="1000" spd="-100000" fill="hold"/>
                                        <p:tgtEl>
                                          <p:spTgt spid="22"/>
                                        </p:tgtEl>
                                        <p:attrNameLst>
                                          <p:attrName>ppt_x</p:attrName>
                                          <p:attrName>ppt_y</p:attrName>
                                        </p:attrNameLst>
                                      </p:cBhvr>
                                      <p:rCtr x="-9505" y="0"/>
                                    </p:animMotion>
                                  </p:childTnLst>
                                </p:cTn>
                              </p:par>
                              <p:par>
                                <p:cTn id="62" presetID="35" presetClass="path" presetSubtype="0" accel="40000" decel="40000" fill="hold" grpId="2" nodeType="withEffect">
                                  <p:stCondLst>
                                    <p:cond delay="1000"/>
                                  </p:stCondLst>
                                  <p:childTnLst>
                                    <p:animMotion origin="layout" path="M 0.03073 7.40741E-07 L -6.25E-07 7.40741E-07" pathEditMode="relative" rAng="0" ptsTypes="AA">
                                      <p:cBhvr>
                                        <p:cTn id="63" dur="750" fill="hold"/>
                                        <p:tgtEl>
                                          <p:spTgt spid="22"/>
                                        </p:tgtEl>
                                        <p:attrNameLst>
                                          <p:attrName>ppt_x</p:attrName>
                                          <p:attrName>ppt_y</p:attrName>
                                        </p:attrNameLst>
                                      </p:cBhvr>
                                      <p:rCtr x="-1536" y="0"/>
                                    </p:animMotion>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35" presetClass="path" presetSubtype="0" decel="40000" fill="hold" grpId="1" nodeType="withEffect">
                                  <p:stCondLst>
                                    <p:cond delay="0"/>
                                  </p:stCondLst>
                                  <p:childTnLst>
                                    <p:animMotion origin="layout" path="M 0.03073 1.11111E-06 L -0.15924 1.11111E-06" pathEditMode="relative" rAng="0" ptsTypes="AA">
                                      <p:cBhvr>
                                        <p:cTn id="68" dur="1000" spd="-100000" fill="hold"/>
                                        <p:tgtEl>
                                          <p:spTgt spid="23"/>
                                        </p:tgtEl>
                                        <p:attrNameLst>
                                          <p:attrName>ppt_x</p:attrName>
                                          <p:attrName>ppt_y</p:attrName>
                                        </p:attrNameLst>
                                      </p:cBhvr>
                                      <p:rCtr x="-9505" y="0"/>
                                    </p:animMotion>
                                  </p:childTnLst>
                                </p:cTn>
                              </p:par>
                              <p:par>
                                <p:cTn id="69" presetID="35" presetClass="path" presetSubtype="0" accel="40000" decel="40000" fill="hold" grpId="2" nodeType="withEffect">
                                  <p:stCondLst>
                                    <p:cond delay="1000"/>
                                  </p:stCondLst>
                                  <p:childTnLst>
                                    <p:animMotion origin="layout" path="M 0.03073 7.40741E-07 L -6.25E-07 7.40741E-07" pathEditMode="relative" rAng="0" ptsTypes="AA">
                                      <p:cBhvr>
                                        <p:cTn id="70" dur="750" fill="hold"/>
                                        <p:tgtEl>
                                          <p:spTgt spid="23"/>
                                        </p:tgtEl>
                                        <p:attrNameLst>
                                          <p:attrName>ppt_x</p:attrName>
                                          <p:attrName>ppt_y</p:attrName>
                                        </p:attrNameLst>
                                      </p:cBhvr>
                                      <p:rCtr x="-1536" y="0"/>
                                    </p:animMotion>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64" presetClass="path" presetSubtype="0" decel="30000" fill="hold" grpId="1" nodeType="withEffect">
                                  <p:stCondLst>
                                    <p:cond delay="0"/>
                                  </p:stCondLst>
                                  <p:childTnLst>
                                    <p:animMotion origin="layout" path="M 1.11022E-16 0.03889 L 1.11022E-16 -0.14815" pathEditMode="relative" rAng="0" ptsTypes="AA">
                                      <p:cBhvr>
                                        <p:cTn id="75" dur="750" spd="-100000" fill="hold"/>
                                        <p:tgtEl>
                                          <p:spTgt spid="24"/>
                                        </p:tgtEl>
                                        <p:attrNameLst>
                                          <p:attrName>ppt_x</p:attrName>
                                          <p:attrName>ppt_y</p:attrName>
                                        </p:attrNameLst>
                                      </p:cBhvr>
                                      <p:rCtr x="0" y="-9352"/>
                                    </p:animMotion>
                                  </p:childTnLst>
                                </p:cTn>
                              </p:par>
                              <p:par>
                                <p:cTn id="76" presetID="64" presetClass="path" presetSubtype="0" accel="30000" decel="30000" fill="hold" grpId="2" nodeType="withEffect">
                                  <p:stCondLst>
                                    <p:cond delay="750"/>
                                  </p:stCondLst>
                                  <p:childTnLst>
                                    <p:animMotion origin="layout" path="M 3.95833E-06 0.03842 L 3.95833E-06 2.96296E-06" pathEditMode="relative" rAng="0" ptsTypes="AA">
                                      <p:cBhvr>
                                        <p:cTn id="77" dur="750" fill="hold"/>
                                        <p:tgtEl>
                                          <p:spTgt spid="24"/>
                                        </p:tgtEl>
                                        <p:attrNameLst>
                                          <p:attrName>ppt_x</p:attrName>
                                          <p:attrName>ppt_y</p:attrName>
                                        </p:attrNameLst>
                                      </p:cBhvr>
                                      <p:rCtr x="0" y="-1921"/>
                                    </p:animMotion>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64" presetClass="path" presetSubtype="0" decel="30000" fill="hold" grpId="1" nodeType="withEffect">
                                  <p:stCondLst>
                                    <p:cond delay="0"/>
                                  </p:stCondLst>
                                  <p:childTnLst>
                                    <p:animMotion origin="layout" path="M 1.11022E-16 0.03889 L 1.11022E-16 -0.14815" pathEditMode="relative" rAng="0" ptsTypes="AA">
                                      <p:cBhvr>
                                        <p:cTn id="82" dur="750" spd="-100000" fill="hold"/>
                                        <p:tgtEl>
                                          <p:spTgt spid="25"/>
                                        </p:tgtEl>
                                        <p:attrNameLst>
                                          <p:attrName>ppt_x</p:attrName>
                                          <p:attrName>ppt_y</p:attrName>
                                        </p:attrNameLst>
                                      </p:cBhvr>
                                      <p:rCtr x="0" y="-9352"/>
                                    </p:animMotion>
                                  </p:childTnLst>
                                </p:cTn>
                              </p:par>
                              <p:par>
                                <p:cTn id="83" presetID="64" presetClass="path" presetSubtype="0" accel="30000" decel="30000" fill="hold" grpId="2" nodeType="withEffect">
                                  <p:stCondLst>
                                    <p:cond delay="750"/>
                                  </p:stCondLst>
                                  <p:childTnLst>
                                    <p:animMotion origin="layout" path="M 3.95833E-06 0.03842 L 3.95833E-06 2.96296E-06" pathEditMode="relative" rAng="0" ptsTypes="AA">
                                      <p:cBhvr>
                                        <p:cTn id="84" dur="750" fill="hold"/>
                                        <p:tgtEl>
                                          <p:spTgt spid="25"/>
                                        </p:tgtEl>
                                        <p:attrNameLst>
                                          <p:attrName>ppt_x</p:attrName>
                                          <p:attrName>ppt_y</p:attrName>
                                        </p:attrNameLst>
                                      </p:cBhvr>
                                      <p:rCtr x="0" y="-1921"/>
                                    </p:animMotion>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par>
                                <p:cTn id="88" presetID="35" presetClass="path" presetSubtype="0" decel="40000" fill="hold" grpId="1" nodeType="withEffect">
                                  <p:stCondLst>
                                    <p:cond delay="0"/>
                                  </p:stCondLst>
                                  <p:childTnLst>
                                    <p:animMotion origin="layout" path="M 0.03073 1.11111E-06 L -0.15924 1.11111E-06" pathEditMode="relative" rAng="0" ptsTypes="AA">
                                      <p:cBhvr>
                                        <p:cTn id="89" dur="1000" spd="-100000" fill="hold"/>
                                        <p:tgtEl>
                                          <p:spTgt spid="26"/>
                                        </p:tgtEl>
                                        <p:attrNameLst>
                                          <p:attrName>ppt_x</p:attrName>
                                          <p:attrName>ppt_y</p:attrName>
                                        </p:attrNameLst>
                                      </p:cBhvr>
                                      <p:rCtr x="-9505" y="0"/>
                                    </p:animMotion>
                                  </p:childTnLst>
                                </p:cTn>
                              </p:par>
                              <p:par>
                                <p:cTn id="90" presetID="35" presetClass="path" presetSubtype="0" accel="40000" decel="40000" fill="hold" grpId="2" nodeType="withEffect">
                                  <p:stCondLst>
                                    <p:cond delay="1000"/>
                                  </p:stCondLst>
                                  <p:childTnLst>
                                    <p:animMotion origin="layout" path="M 0.03073 7.40741E-07 L -6.25E-07 7.40741E-07" pathEditMode="relative" rAng="0" ptsTypes="AA">
                                      <p:cBhvr>
                                        <p:cTn id="91" dur="750" fill="hold"/>
                                        <p:tgtEl>
                                          <p:spTgt spid="26"/>
                                        </p:tgtEl>
                                        <p:attrNameLst>
                                          <p:attrName>ppt_x</p:attrName>
                                          <p:attrName>ppt_y</p:attrName>
                                        </p:attrNameLst>
                                      </p:cBhvr>
                                      <p:rCtr x="-1536" y="0"/>
                                    </p:animMotion>
                                  </p:childTnLst>
                                </p:cTn>
                              </p:par>
                              <p:par>
                                <p:cTn id="92" presetID="10"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par>
                                <p:cTn id="95" presetID="35" presetClass="path" presetSubtype="0" decel="40000" fill="hold" grpId="1" nodeType="withEffect">
                                  <p:stCondLst>
                                    <p:cond delay="0"/>
                                  </p:stCondLst>
                                  <p:childTnLst>
                                    <p:animMotion origin="layout" path="M 0.03073 1.11111E-06 L -0.15924 1.11111E-06" pathEditMode="relative" rAng="0" ptsTypes="AA">
                                      <p:cBhvr>
                                        <p:cTn id="96" dur="1000" spd="-100000" fill="hold"/>
                                        <p:tgtEl>
                                          <p:spTgt spid="27"/>
                                        </p:tgtEl>
                                        <p:attrNameLst>
                                          <p:attrName>ppt_x</p:attrName>
                                          <p:attrName>ppt_y</p:attrName>
                                        </p:attrNameLst>
                                      </p:cBhvr>
                                      <p:rCtr x="-9505" y="0"/>
                                    </p:animMotion>
                                  </p:childTnLst>
                                </p:cTn>
                              </p:par>
                              <p:par>
                                <p:cTn id="97" presetID="35" presetClass="path" presetSubtype="0" accel="40000" decel="40000" fill="hold" grpId="2" nodeType="withEffect">
                                  <p:stCondLst>
                                    <p:cond delay="1000"/>
                                  </p:stCondLst>
                                  <p:childTnLst>
                                    <p:animMotion origin="layout" path="M 0.03073 7.40741E-07 L -6.25E-07 7.40741E-07" pathEditMode="relative" rAng="0" ptsTypes="AA">
                                      <p:cBhvr>
                                        <p:cTn id="98" dur="750" fill="hold"/>
                                        <p:tgtEl>
                                          <p:spTgt spid="27"/>
                                        </p:tgtEl>
                                        <p:attrNameLst>
                                          <p:attrName>ppt_x</p:attrName>
                                          <p:attrName>ppt_y</p:attrName>
                                        </p:attrNameLst>
                                      </p:cBhvr>
                                      <p:rCtr x="-1536" y="0"/>
                                    </p:animMotion>
                                  </p:childTnLst>
                                </p:cTn>
                              </p:par>
                              <p:par>
                                <p:cTn id="99" presetID="10"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35" presetClass="path" presetSubtype="0" decel="40000" fill="hold" grpId="1" nodeType="withEffect">
                                  <p:stCondLst>
                                    <p:cond delay="0"/>
                                  </p:stCondLst>
                                  <p:childTnLst>
                                    <p:animMotion origin="layout" path="M 0.03073 1.11111E-06 L -0.15924 1.11111E-06" pathEditMode="relative" rAng="0" ptsTypes="AA">
                                      <p:cBhvr>
                                        <p:cTn id="103" dur="1000" spd="-100000" fill="hold"/>
                                        <p:tgtEl>
                                          <p:spTgt spid="28"/>
                                        </p:tgtEl>
                                        <p:attrNameLst>
                                          <p:attrName>ppt_x</p:attrName>
                                          <p:attrName>ppt_y</p:attrName>
                                        </p:attrNameLst>
                                      </p:cBhvr>
                                      <p:rCtr x="-9505" y="0"/>
                                    </p:animMotion>
                                  </p:childTnLst>
                                </p:cTn>
                              </p:par>
                              <p:par>
                                <p:cTn id="104" presetID="35" presetClass="path" presetSubtype="0" accel="40000" decel="40000" fill="hold" grpId="2" nodeType="withEffect">
                                  <p:stCondLst>
                                    <p:cond delay="1000"/>
                                  </p:stCondLst>
                                  <p:childTnLst>
                                    <p:animMotion origin="layout" path="M 0.03073 7.40741E-07 L -6.25E-07 7.40741E-07" pathEditMode="relative" rAng="0" ptsTypes="AA">
                                      <p:cBhvr>
                                        <p:cTn id="105" dur="750" fill="hold"/>
                                        <p:tgtEl>
                                          <p:spTgt spid="28"/>
                                        </p:tgtEl>
                                        <p:attrNameLst>
                                          <p:attrName>ppt_x</p:attrName>
                                          <p:attrName>ppt_y</p:attrName>
                                        </p:attrNameLst>
                                      </p:cBhvr>
                                      <p:rCtr x="-1536" y="0"/>
                                    </p:animMotion>
                                  </p:childTnLst>
                                </p:cTn>
                              </p:par>
                              <p:par>
                                <p:cTn id="106" presetID="10"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par>
                                <p:cTn id="109" presetID="35" presetClass="path" presetSubtype="0" decel="40000" fill="hold" grpId="1" nodeType="withEffect">
                                  <p:stCondLst>
                                    <p:cond delay="0"/>
                                  </p:stCondLst>
                                  <p:childTnLst>
                                    <p:animMotion origin="layout" path="M 0.03073 1.11111E-06 L -0.15924 1.11111E-06" pathEditMode="relative" rAng="0" ptsTypes="AA">
                                      <p:cBhvr>
                                        <p:cTn id="110" dur="1000" spd="-100000" fill="hold"/>
                                        <p:tgtEl>
                                          <p:spTgt spid="29"/>
                                        </p:tgtEl>
                                        <p:attrNameLst>
                                          <p:attrName>ppt_x</p:attrName>
                                          <p:attrName>ppt_y</p:attrName>
                                        </p:attrNameLst>
                                      </p:cBhvr>
                                      <p:rCtr x="-9505" y="0"/>
                                    </p:animMotion>
                                  </p:childTnLst>
                                </p:cTn>
                              </p:par>
                              <p:par>
                                <p:cTn id="111" presetID="35" presetClass="path" presetSubtype="0" accel="40000" decel="40000" fill="hold" grpId="2" nodeType="withEffect">
                                  <p:stCondLst>
                                    <p:cond delay="1000"/>
                                  </p:stCondLst>
                                  <p:childTnLst>
                                    <p:animMotion origin="layout" path="M 0.03073 7.40741E-07 L -6.25E-07 7.40741E-07" pathEditMode="relative" rAng="0" ptsTypes="AA">
                                      <p:cBhvr>
                                        <p:cTn id="112" dur="750" fill="hold"/>
                                        <p:tgtEl>
                                          <p:spTgt spid="29"/>
                                        </p:tgtEl>
                                        <p:attrNameLst>
                                          <p:attrName>ppt_x</p:attrName>
                                          <p:attrName>ppt_y</p:attrName>
                                        </p:attrNameLst>
                                      </p:cBhvr>
                                      <p:rCtr x="-1536" y="0"/>
                                    </p:animMotion>
                                  </p:childTnLst>
                                </p:cTn>
                              </p:par>
                              <p:par>
                                <p:cTn id="113" presetID="10" presetClass="entr" presetSubtype="0" fill="hold" grpId="0"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par>
                                <p:cTn id="116" presetID="35" presetClass="path" presetSubtype="0" decel="40000" fill="hold" grpId="1" nodeType="withEffect">
                                  <p:stCondLst>
                                    <p:cond delay="0"/>
                                  </p:stCondLst>
                                  <p:childTnLst>
                                    <p:animMotion origin="layout" path="M 0.03073 1.11111E-06 L -0.15924 1.11111E-06" pathEditMode="relative" rAng="0" ptsTypes="AA">
                                      <p:cBhvr>
                                        <p:cTn id="117" dur="1000" spd="-100000" fill="hold"/>
                                        <p:tgtEl>
                                          <p:spTgt spid="30"/>
                                        </p:tgtEl>
                                        <p:attrNameLst>
                                          <p:attrName>ppt_x</p:attrName>
                                          <p:attrName>ppt_y</p:attrName>
                                        </p:attrNameLst>
                                      </p:cBhvr>
                                      <p:rCtr x="-9505" y="0"/>
                                    </p:animMotion>
                                  </p:childTnLst>
                                </p:cTn>
                              </p:par>
                              <p:par>
                                <p:cTn id="118" presetID="35" presetClass="path" presetSubtype="0" accel="40000" decel="40000" fill="hold" grpId="2" nodeType="withEffect">
                                  <p:stCondLst>
                                    <p:cond delay="1000"/>
                                  </p:stCondLst>
                                  <p:childTnLst>
                                    <p:animMotion origin="layout" path="M 0.03073 7.40741E-07 L -6.25E-07 7.40741E-07" pathEditMode="relative" rAng="0" ptsTypes="AA">
                                      <p:cBhvr>
                                        <p:cTn id="119" dur="750" fill="hold"/>
                                        <p:tgtEl>
                                          <p:spTgt spid="30"/>
                                        </p:tgtEl>
                                        <p:attrNameLst>
                                          <p:attrName>ppt_x</p:attrName>
                                          <p:attrName>ppt_y</p:attrName>
                                        </p:attrNameLst>
                                      </p:cBhvr>
                                      <p:rCtr x="-1536" y="0"/>
                                    </p:animMotion>
                                  </p:childTnLst>
                                </p:cTn>
                              </p:par>
                              <p:par>
                                <p:cTn id="120" presetID="10"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par>
                                <p:cTn id="123" presetID="35" presetClass="path" presetSubtype="0" decel="40000" fill="hold" grpId="1" nodeType="withEffect">
                                  <p:stCondLst>
                                    <p:cond delay="0"/>
                                  </p:stCondLst>
                                  <p:childTnLst>
                                    <p:animMotion origin="layout" path="M 0.03073 1.11111E-06 L -0.15924 1.11111E-06" pathEditMode="relative" rAng="0" ptsTypes="AA">
                                      <p:cBhvr>
                                        <p:cTn id="124" dur="1000" spd="-100000" fill="hold"/>
                                        <p:tgtEl>
                                          <p:spTgt spid="31"/>
                                        </p:tgtEl>
                                        <p:attrNameLst>
                                          <p:attrName>ppt_x</p:attrName>
                                          <p:attrName>ppt_y</p:attrName>
                                        </p:attrNameLst>
                                      </p:cBhvr>
                                      <p:rCtr x="-9505" y="0"/>
                                    </p:animMotion>
                                  </p:childTnLst>
                                </p:cTn>
                              </p:par>
                              <p:par>
                                <p:cTn id="125" presetID="35" presetClass="path" presetSubtype="0" accel="40000" decel="40000" fill="hold" grpId="2" nodeType="withEffect">
                                  <p:stCondLst>
                                    <p:cond delay="1000"/>
                                  </p:stCondLst>
                                  <p:childTnLst>
                                    <p:animMotion origin="layout" path="M 0.03073 7.40741E-07 L -6.25E-07 7.40741E-07" pathEditMode="relative" rAng="0" ptsTypes="AA">
                                      <p:cBhvr>
                                        <p:cTn id="126" dur="750" fill="hold"/>
                                        <p:tgtEl>
                                          <p:spTgt spid="31"/>
                                        </p:tgtEl>
                                        <p:attrNameLst>
                                          <p:attrName>ppt_x</p:attrName>
                                          <p:attrName>ppt_y</p:attrName>
                                        </p:attrNameLst>
                                      </p:cBhvr>
                                      <p:rCtr x="-1536" y="0"/>
                                    </p:animMotion>
                                  </p:childTnLst>
                                </p:cTn>
                              </p:par>
                              <p:par>
                                <p:cTn id="127" presetID="10"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childTnLst>
                                </p:cTn>
                              </p:par>
                              <p:par>
                                <p:cTn id="130" presetID="35" presetClass="path" presetSubtype="0" decel="40000" fill="hold" grpId="1" nodeType="withEffect">
                                  <p:stCondLst>
                                    <p:cond delay="0"/>
                                  </p:stCondLst>
                                  <p:childTnLst>
                                    <p:animMotion origin="layout" path="M 0.03073 1.11111E-06 L -0.15924 1.11111E-06" pathEditMode="relative" rAng="0" ptsTypes="AA">
                                      <p:cBhvr>
                                        <p:cTn id="131" dur="1000" spd="-100000" fill="hold"/>
                                        <p:tgtEl>
                                          <p:spTgt spid="32"/>
                                        </p:tgtEl>
                                        <p:attrNameLst>
                                          <p:attrName>ppt_x</p:attrName>
                                          <p:attrName>ppt_y</p:attrName>
                                        </p:attrNameLst>
                                      </p:cBhvr>
                                      <p:rCtr x="-9505" y="0"/>
                                    </p:animMotion>
                                  </p:childTnLst>
                                </p:cTn>
                              </p:par>
                              <p:par>
                                <p:cTn id="132" presetID="35" presetClass="path" presetSubtype="0" accel="40000" decel="40000" fill="hold" grpId="2" nodeType="withEffect">
                                  <p:stCondLst>
                                    <p:cond delay="1000"/>
                                  </p:stCondLst>
                                  <p:childTnLst>
                                    <p:animMotion origin="layout" path="M 0.03073 7.40741E-07 L -6.25E-07 7.40741E-07" pathEditMode="relative" rAng="0" ptsTypes="AA">
                                      <p:cBhvr>
                                        <p:cTn id="133" dur="750" fill="hold"/>
                                        <p:tgtEl>
                                          <p:spTgt spid="32"/>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3"/>
                </p:tgtEl>
              </p:cMediaNode>
            </p:audio>
          </p:childTnLst>
        </p:cTn>
      </p:par>
    </p:tnLst>
    <p:bldLst>
      <p:bldP spid="15" grpId="0" animBg="1"/>
      <p:bldP spid="14" grpId="0" animBg="1"/>
      <p:bldP spid="8" grpId="0"/>
      <p:bldP spid="9" grpId="0" animBg="1"/>
      <p:bldP spid="10" grpId="0"/>
      <p:bldP spid="13" grpId="0"/>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时间地点</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grpSp>
        <p:nvGrpSpPr>
          <p:cNvPr id="10" name="组合 9"/>
          <p:cNvGrpSpPr/>
          <p:nvPr/>
        </p:nvGrpSpPr>
        <p:grpSpPr>
          <a:xfrm>
            <a:off x="4527550" y="2714624"/>
            <a:ext cx="88900" cy="2428875"/>
            <a:chOff x="4495800" y="2616281"/>
            <a:chExt cx="152400" cy="2124544"/>
          </a:xfrm>
          <a:gradFill>
            <a:gsLst>
              <a:gs pos="100000">
                <a:schemeClr val="bg1"/>
              </a:gs>
              <a:gs pos="71000">
                <a:schemeClr val="bg1"/>
              </a:gs>
              <a:gs pos="0">
                <a:srgbClr val="C7C7C7"/>
              </a:gs>
            </a:gsLst>
            <a:lin ang="13500000" scaled="1"/>
          </a:gradFill>
          <a:effectLst>
            <a:outerShdw blurRad="419100" dist="838200" dir="2700000" sx="90000" sy="90000" algn="tl" rotWithShape="0">
              <a:schemeClr val="bg1">
                <a:lumMod val="50000"/>
                <a:alpha val="40000"/>
              </a:schemeClr>
            </a:outerShdw>
          </a:effectLst>
        </p:grpSpPr>
        <p:sp>
          <p:nvSpPr>
            <p:cNvPr id="11" name="矩形 10"/>
            <p:cNvSpPr/>
            <p:nvPr/>
          </p:nvSpPr>
          <p:spPr>
            <a:xfrm>
              <a:off x="4495800" y="2616281"/>
              <a:ext cx="152400" cy="2124544"/>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2" name="矩形 11"/>
            <p:cNvSpPr/>
            <p:nvPr/>
          </p:nvSpPr>
          <p:spPr>
            <a:xfrm>
              <a:off x="4512310" y="4006864"/>
              <a:ext cx="113030" cy="733961"/>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grpSp>
      <p:grpSp>
        <p:nvGrpSpPr>
          <p:cNvPr id="13" name="组合 12"/>
          <p:cNvGrpSpPr/>
          <p:nvPr/>
        </p:nvGrpSpPr>
        <p:grpSpPr>
          <a:xfrm>
            <a:off x="3324225" y="1448616"/>
            <a:ext cx="2495550" cy="2493920"/>
            <a:chOff x="2244725" y="1570038"/>
            <a:chExt cx="4864100" cy="4860925"/>
          </a:xfrm>
        </p:grpSpPr>
        <p:grpSp>
          <p:nvGrpSpPr>
            <p:cNvPr id="14" name="组合 13"/>
            <p:cNvGrpSpPr/>
            <p:nvPr/>
          </p:nvGrpSpPr>
          <p:grpSpPr>
            <a:xfrm>
              <a:off x="2244725" y="1570038"/>
              <a:ext cx="4864100" cy="4860925"/>
              <a:chOff x="2244725" y="1570038"/>
              <a:chExt cx="4864100" cy="4860925"/>
            </a:xfrm>
          </p:grpSpPr>
          <p:sp>
            <p:nvSpPr>
              <p:cNvPr id="16" name="Freeform 5"/>
              <p:cNvSpPr/>
              <p:nvPr/>
            </p:nvSpPr>
            <p:spPr bwMode="auto">
              <a:xfrm>
                <a:off x="3984625" y="3703638"/>
                <a:ext cx="3124200" cy="2292350"/>
              </a:xfrm>
              <a:custGeom>
                <a:gdLst>
                  <a:gd name="T0" fmla="*/ 1968 w 1968"/>
                  <a:gd name="T1" fmla="*/ 1338 h 1444"/>
                  <a:gd name="T2" fmla="*/ 1968 w 1968"/>
                  <a:gd name="T3" fmla="*/ 1338 h 1444"/>
                  <a:gd name="T4" fmla="*/ 1920 w 1968"/>
                  <a:gd name="T5" fmla="*/ 1318 h 1444"/>
                  <a:gd name="T6" fmla="*/ 1862 w 1968"/>
                  <a:gd name="T7" fmla="*/ 1292 h 1444"/>
                  <a:gd name="T8" fmla="*/ 1788 w 1968"/>
                  <a:gd name="T9" fmla="*/ 1256 h 1444"/>
                  <a:gd name="T10" fmla="*/ 1700 w 1968"/>
                  <a:gd name="T11" fmla="*/ 1210 h 1444"/>
                  <a:gd name="T12" fmla="*/ 1598 w 1968"/>
                  <a:gd name="T13" fmla="*/ 1154 h 1444"/>
                  <a:gd name="T14" fmla="*/ 1544 w 1968"/>
                  <a:gd name="T15" fmla="*/ 1122 h 1444"/>
                  <a:gd name="T16" fmla="*/ 1488 w 1968"/>
                  <a:gd name="T17" fmla="*/ 1086 h 1444"/>
                  <a:gd name="T18" fmla="*/ 1430 w 1968"/>
                  <a:gd name="T19" fmla="*/ 1048 h 1444"/>
                  <a:gd name="T20" fmla="*/ 1372 w 1968"/>
                  <a:gd name="T21" fmla="*/ 1008 h 1444"/>
                  <a:gd name="T22" fmla="*/ 1312 w 1968"/>
                  <a:gd name="T23" fmla="*/ 966 h 1444"/>
                  <a:gd name="T24" fmla="*/ 1250 w 1968"/>
                  <a:gd name="T25" fmla="*/ 920 h 1444"/>
                  <a:gd name="T26" fmla="*/ 1190 w 1968"/>
                  <a:gd name="T27" fmla="*/ 872 h 1444"/>
                  <a:gd name="T28" fmla="*/ 1128 w 1968"/>
                  <a:gd name="T29" fmla="*/ 822 h 1444"/>
                  <a:gd name="T30" fmla="*/ 1068 w 1968"/>
                  <a:gd name="T31" fmla="*/ 768 h 1444"/>
                  <a:gd name="T32" fmla="*/ 1008 w 1968"/>
                  <a:gd name="T33" fmla="*/ 712 h 1444"/>
                  <a:gd name="T34" fmla="*/ 950 w 1968"/>
                  <a:gd name="T35" fmla="*/ 652 h 1444"/>
                  <a:gd name="T36" fmla="*/ 892 w 1968"/>
                  <a:gd name="T37" fmla="*/ 590 h 1444"/>
                  <a:gd name="T38" fmla="*/ 838 w 1968"/>
                  <a:gd name="T39" fmla="*/ 526 h 1444"/>
                  <a:gd name="T40" fmla="*/ 784 w 1968"/>
                  <a:gd name="T41" fmla="*/ 460 h 1444"/>
                  <a:gd name="T42" fmla="*/ 734 w 1968"/>
                  <a:gd name="T43" fmla="*/ 390 h 1444"/>
                  <a:gd name="T44" fmla="*/ 686 w 1968"/>
                  <a:gd name="T45" fmla="*/ 318 h 1444"/>
                  <a:gd name="T46" fmla="*/ 642 w 1968"/>
                  <a:gd name="T47" fmla="*/ 242 h 1444"/>
                  <a:gd name="T48" fmla="*/ 600 w 1968"/>
                  <a:gd name="T49" fmla="*/ 164 h 1444"/>
                  <a:gd name="T50" fmla="*/ 582 w 1968"/>
                  <a:gd name="T51" fmla="*/ 124 h 1444"/>
                  <a:gd name="T52" fmla="*/ 564 w 1968"/>
                  <a:gd name="T53" fmla="*/ 84 h 1444"/>
                  <a:gd name="T54" fmla="*/ 546 w 1968"/>
                  <a:gd name="T55" fmla="*/ 42 h 1444"/>
                  <a:gd name="T56" fmla="*/ 530 w 1968"/>
                  <a:gd name="T57" fmla="*/ 0 h 1444"/>
                  <a:gd name="T58" fmla="*/ 0 w 1968"/>
                  <a:gd name="T59" fmla="*/ 786 h 1444"/>
                  <a:gd name="T60" fmla="*/ 0 w 1968"/>
                  <a:gd name="T61" fmla="*/ 786 h 1444"/>
                  <a:gd name="T62" fmla="*/ 278 w 1968"/>
                  <a:gd name="T63" fmla="*/ 980 h 1444"/>
                  <a:gd name="T64" fmla="*/ 770 w 1968"/>
                  <a:gd name="T65" fmla="*/ 1320 h 1444"/>
                  <a:gd name="T66" fmla="*/ 770 w 1968"/>
                  <a:gd name="T67" fmla="*/ 1320 h 1444"/>
                  <a:gd name="T68" fmla="*/ 796 w 1968"/>
                  <a:gd name="T69" fmla="*/ 1338 h 1444"/>
                  <a:gd name="T70" fmla="*/ 824 w 1968"/>
                  <a:gd name="T71" fmla="*/ 1354 h 1444"/>
                  <a:gd name="T72" fmla="*/ 852 w 1968"/>
                  <a:gd name="T73" fmla="*/ 1368 h 1444"/>
                  <a:gd name="T74" fmla="*/ 880 w 1968"/>
                  <a:gd name="T75" fmla="*/ 1382 h 1444"/>
                  <a:gd name="T76" fmla="*/ 910 w 1968"/>
                  <a:gd name="T77" fmla="*/ 1394 h 1444"/>
                  <a:gd name="T78" fmla="*/ 940 w 1968"/>
                  <a:gd name="T79" fmla="*/ 1404 h 1444"/>
                  <a:gd name="T80" fmla="*/ 970 w 1968"/>
                  <a:gd name="T81" fmla="*/ 1414 h 1444"/>
                  <a:gd name="T82" fmla="*/ 1002 w 1968"/>
                  <a:gd name="T83" fmla="*/ 1420 h 1444"/>
                  <a:gd name="T84" fmla="*/ 1032 w 1968"/>
                  <a:gd name="T85" fmla="*/ 1428 h 1444"/>
                  <a:gd name="T86" fmla="*/ 1064 w 1968"/>
                  <a:gd name="T87" fmla="*/ 1432 h 1444"/>
                  <a:gd name="T88" fmla="*/ 1132 w 1968"/>
                  <a:gd name="T89" fmla="*/ 1440 h 1444"/>
                  <a:gd name="T90" fmla="*/ 1200 w 1968"/>
                  <a:gd name="T91" fmla="*/ 1444 h 1444"/>
                  <a:gd name="T92" fmla="*/ 1272 w 1968"/>
                  <a:gd name="T93" fmla="*/ 1442 h 1444"/>
                  <a:gd name="T94" fmla="*/ 1348 w 1968"/>
                  <a:gd name="T95" fmla="*/ 1438 h 1444"/>
                  <a:gd name="T96" fmla="*/ 1426 w 1968"/>
                  <a:gd name="T97" fmla="*/ 1432 h 1444"/>
                  <a:gd name="T98" fmla="*/ 1508 w 1968"/>
                  <a:gd name="T99" fmla="*/ 1420 h 1444"/>
                  <a:gd name="T100" fmla="*/ 1592 w 1968"/>
                  <a:gd name="T101" fmla="*/ 1408 h 1444"/>
                  <a:gd name="T102" fmla="*/ 1680 w 1968"/>
                  <a:gd name="T103" fmla="*/ 1392 h 1444"/>
                  <a:gd name="T104" fmla="*/ 1772 w 1968"/>
                  <a:gd name="T105" fmla="*/ 1376 h 1444"/>
                  <a:gd name="T106" fmla="*/ 1968 w 1968"/>
                  <a:gd name="T107" fmla="*/ 1338 h 1444"/>
                  <a:gd name="T108" fmla="*/ 1968 w 1968"/>
                  <a:gd name="T109" fmla="*/ 1338 h 1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8" h="1444">
                    <a:moveTo>
                      <a:pt x="1968" y="1338"/>
                    </a:moveTo>
                    <a:lnTo>
                      <a:pt x="1968" y="1338"/>
                    </a:lnTo>
                    <a:lnTo>
                      <a:pt x="1920" y="1318"/>
                    </a:lnTo>
                    <a:lnTo>
                      <a:pt x="1862" y="1292"/>
                    </a:lnTo>
                    <a:lnTo>
                      <a:pt x="1788" y="1256"/>
                    </a:lnTo>
                    <a:lnTo>
                      <a:pt x="1700" y="1210"/>
                    </a:lnTo>
                    <a:lnTo>
                      <a:pt x="1598" y="1154"/>
                    </a:lnTo>
                    <a:lnTo>
                      <a:pt x="1544" y="1122"/>
                    </a:lnTo>
                    <a:lnTo>
                      <a:pt x="1488" y="1086"/>
                    </a:lnTo>
                    <a:lnTo>
                      <a:pt x="1430" y="1048"/>
                    </a:lnTo>
                    <a:lnTo>
                      <a:pt x="1372" y="1008"/>
                    </a:lnTo>
                    <a:lnTo>
                      <a:pt x="1312" y="966"/>
                    </a:lnTo>
                    <a:lnTo>
                      <a:pt x="1250" y="920"/>
                    </a:lnTo>
                    <a:lnTo>
                      <a:pt x="1190" y="872"/>
                    </a:lnTo>
                    <a:lnTo>
                      <a:pt x="1128" y="822"/>
                    </a:lnTo>
                    <a:lnTo>
                      <a:pt x="1068" y="768"/>
                    </a:lnTo>
                    <a:lnTo>
                      <a:pt x="1008" y="712"/>
                    </a:lnTo>
                    <a:lnTo>
                      <a:pt x="950" y="652"/>
                    </a:lnTo>
                    <a:lnTo>
                      <a:pt x="892" y="590"/>
                    </a:lnTo>
                    <a:lnTo>
                      <a:pt x="838" y="526"/>
                    </a:lnTo>
                    <a:lnTo>
                      <a:pt x="784" y="460"/>
                    </a:lnTo>
                    <a:lnTo>
                      <a:pt x="734" y="390"/>
                    </a:lnTo>
                    <a:lnTo>
                      <a:pt x="686" y="318"/>
                    </a:lnTo>
                    <a:lnTo>
                      <a:pt x="642" y="242"/>
                    </a:lnTo>
                    <a:lnTo>
                      <a:pt x="600" y="164"/>
                    </a:lnTo>
                    <a:lnTo>
                      <a:pt x="582" y="124"/>
                    </a:lnTo>
                    <a:lnTo>
                      <a:pt x="564" y="84"/>
                    </a:lnTo>
                    <a:lnTo>
                      <a:pt x="546" y="42"/>
                    </a:lnTo>
                    <a:lnTo>
                      <a:pt x="530" y="0"/>
                    </a:lnTo>
                    <a:lnTo>
                      <a:pt x="0" y="786"/>
                    </a:lnTo>
                    <a:lnTo>
                      <a:pt x="0" y="786"/>
                    </a:lnTo>
                    <a:lnTo>
                      <a:pt x="278" y="980"/>
                    </a:lnTo>
                    <a:lnTo>
                      <a:pt x="770" y="1320"/>
                    </a:lnTo>
                    <a:lnTo>
                      <a:pt x="770" y="1320"/>
                    </a:lnTo>
                    <a:lnTo>
                      <a:pt x="796" y="1338"/>
                    </a:lnTo>
                    <a:lnTo>
                      <a:pt x="824" y="1354"/>
                    </a:lnTo>
                    <a:lnTo>
                      <a:pt x="852" y="1368"/>
                    </a:lnTo>
                    <a:lnTo>
                      <a:pt x="880" y="1382"/>
                    </a:lnTo>
                    <a:lnTo>
                      <a:pt x="910" y="1394"/>
                    </a:lnTo>
                    <a:lnTo>
                      <a:pt x="940" y="1404"/>
                    </a:lnTo>
                    <a:lnTo>
                      <a:pt x="970" y="1414"/>
                    </a:lnTo>
                    <a:lnTo>
                      <a:pt x="1002" y="1420"/>
                    </a:lnTo>
                    <a:lnTo>
                      <a:pt x="1032" y="1428"/>
                    </a:lnTo>
                    <a:lnTo>
                      <a:pt x="1064" y="1432"/>
                    </a:lnTo>
                    <a:lnTo>
                      <a:pt x="1132" y="1440"/>
                    </a:lnTo>
                    <a:lnTo>
                      <a:pt x="1200" y="1444"/>
                    </a:lnTo>
                    <a:lnTo>
                      <a:pt x="1272" y="1442"/>
                    </a:lnTo>
                    <a:lnTo>
                      <a:pt x="1348" y="1438"/>
                    </a:lnTo>
                    <a:lnTo>
                      <a:pt x="1426" y="1432"/>
                    </a:lnTo>
                    <a:lnTo>
                      <a:pt x="1508" y="1420"/>
                    </a:lnTo>
                    <a:lnTo>
                      <a:pt x="1592" y="1408"/>
                    </a:lnTo>
                    <a:lnTo>
                      <a:pt x="1680" y="1392"/>
                    </a:lnTo>
                    <a:lnTo>
                      <a:pt x="1772" y="1376"/>
                    </a:lnTo>
                    <a:lnTo>
                      <a:pt x="1968" y="1338"/>
                    </a:lnTo>
                    <a:lnTo>
                      <a:pt x="1968" y="1338"/>
                    </a:lnTo>
                    <a:close/>
                  </a:path>
                </a:pathLst>
              </a:custGeom>
              <a:gradFill>
                <a:gsLst>
                  <a:gs pos="100000">
                    <a:schemeClr val="bg1"/>
                  </a:gs>
                  <a:gs pos="71000">
                    <a:schemeClr val="bg1"/>
                  </a:gs>
                  <a:gs pos="0">
                    <a:srgbClr val="C7C7C7"/>
                  </a:gs>
                </a:gsLst>
                <a:lin ang="13500000" scaled="1"/>
              </a:gradFill>
              <a:ln w="25400">
                <a:solidFill>
                  <a:schemeClr val="bg1"/>
                </a:solidFill>
                <a:miter lim="800000"/>
              </a:ln>
              <a:effectLst>
                <a:outerShdw blurRad="850900" sx="90000" sy="90000" algn="ctr" rotWithShape="0">
                  <a:schemeClr val="bg1">
                    <a:lumMod val="50000"/>
                    <a:alpha val="4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7" name="Freeform 7"/>
              <p:cNvSpPr/>
              <p:nvPr/>
            </p:nvSpPr>
            <p:spPr bwMode="auto">
              <a:xfrm>
                <a:off x="2244725" y="2005013"/>
                <a:ext cx="3124200" cy="2295525"/>
              </a:xfrm>
              <a:custGeom>
                <a:gdLst>
                  <a:gd name="T0" fmla="*/ 0 w 1968"/>
                  <a:gd name="T1" fmla="*/ 106 h 1446"/>
                  <a:gd name="T2" fmla="*/ 0 w 1968"/>
                  <a:gd name="T3" fmla="*/ 106 h 1446"/>
                  <a:gd name="T4" fmla="*/ 48 w 1968"/>
                  <a:gd name="T5" fmla="*/ 128 h 1446"/>
                  <a:gd name="T6" fmla="*/ 106 w 1968"/>
                  <a:gd name="T7" fmla="*/ 152 h 1446"/>
                  <a:gd name="T8" fmla="*/ 180 w 1968"/>
                  <a:gd name="T9" fmla="*/ 188 h 1446"/>
                  <a:gd name="T10" fmla="*/ 268 w 1968"/>
                  <a:gd name="T11" fmla="*/ 234 h 1446"/>
                  <a:gd name="T12" fmla="*/ 370 w 1968"/>
                  <a:gd name="T13" fmla="*/ 292 h 1446"/>
                  <a:gd name="T14" fmla="*/ 424 w 1968"/>
                  <a:gd name="T15" fmla="*/ 324 h 1446"/>
                  <a:gd name="T16" fmla="*/ 480 w 1968"/>
                  <a:gd name="T17" fmla="*/ 358 h 1446"/>
                  <a:gd name="T18" fmla="*/ 538 w 1968"/>
                  <a:gd name="T19" fmla="*/ 396 h 1446"/>
                  <a:gd name="T20" fmla="*/ 596 w 1968"/>
                  <a:gd name="T21" fmla="*/ 436 h 1446"/>
                  <a:gd name="T22" fmla="*/ 656 w 1968"/>
                  <a:gd name="T23" fmla="*/ 478 h 1446"/>
                  <a:gd name="T24" fmla="*/ 718 w 1968"/>
                  <a:gd name="T25" fmla="*/ 524 h 1446"/>
                  <a:gd name="T26" fmla="*/ 778 w 1968"/>
                  <a:gd name="T27" fmla="*/ 572 h 1446"/>
                  <a:gd name="T28" fmla="*/ 840 w 1968"/>
                  <a:gd name="T29" fmla="*/ 624 h 1446"/>
                  <a:gd name="T30" fmla="*/ 900 w 1968"/>
                  <a:gd name="T31" fmla="*/ 676 h 1446"/>
                  <a:gd name="T32" fmla="*/ 960 w 1968"/>
                  <a:gd name="T33" fmla="*/ 734 h 1446"/>
                  <a:gd name="T34" fmla="*/ 1018 w 1968"/>
                  <a:gd name="T35" fmla="*/ 792 h 1446"/>
                  <a:gd name="T36" fmla="*/ 1076 w 1968"/>
                  <a:gd name="T37" fmla="*/ 854 h 1446"/>
                  <a:gd name="T38" fmla="*/ 1130 w 1968"/>
                  <a:gd name="T39" fmla="*/ 918 h 1446"/>
                  <a:gd name="T40" fmla="*/ 1184 w 1968"/>
                  <a:gd name="T41" fmla="*/ 986 h 1446"/>
                  <a:gd name="T42" fmla="*/ 1234 w 1968"/>
                  <a:gd name="T43" fmla="*/ 1054 h 1446"/>
                  <a:gd name="T44" fmla="*/ 1282 w 1968"/>
                  <a:gd name="T45" fmla="*/ 1128 h 1446"/>
                  <a:gd name="T46" fmla="*/ 1326 w 1968"/>
                  <a:gd name="T47" fmla="*/ 1202 h 1446"/>
                  <a:gd name="T48" fmla="*/ 1368 w 1968"/>
                  <a:gd name="T49" fmla="*/ 1280 h 1446"/>
                  <a:gd name="T50" fmla="*/ 1386 w 1968"/>
                  <a:gd name="T51" fmla="*/ 1320 h 1446"/>
                  <a:gd name="T52" fmla="*/ 1404 w 1968"/>
                  <a:gd name="T53" fmla="*/ 1362 h 1446"/>
                  <a:gd name="T54" fmla="*/ 1422 w 1968"/>
                  <a:gd name="T55" fmla="*/ 1402 h 1446"/>
                  <a:gd name="T56" fmla="*/ 1438 w 1968"/>
                  <a:gd name="T57" fmla="*/ 1446 h 1446"/>
                  <a:gd name="T58" fmla="*/ 1968 w 1968"/>
                  <a:gd name="T59" fmla="*/ 658 h 1446"/>
                  <a:gd name="T60" fmla="*/ 1968 w 1968"/>
                  <a:gd name="T61" fmla="*/ 658 h 1446"/>
                  <a:gd name="T62" fmla="*/ 1690 w 1968"/>
                  <a:gd name="T63" fmla="*/ 466 h 1446"/>
                  <a:gd name="T64" fmla="*/ 1198 w 1968"/>
                  <a:gd name="T65" fmla="*/ 124 h 1446"/>
                  <a:gd name="T66" fmla="*/ 1198 w 1968"/>
                  <a:gd name="T67" fmla="*/ 124 h 1446"/>
                  <a:gd name="T68" fmla="*/ 1172 w 1968"/>
                  <a:gd name="T69" fmla="*/ 106 h 1446"/>
                  <a:gd name="T70" fmla="*/ 1144 w 1968"/>
                  <a:gd name="T71" fmla="*/ 90 h 1446"/>
                  <a:gd name="T72" fmla="*/ 1116 w 1968"/>
                  <a:gd name="T73" fmla="*/ 76 h 1446"/>
                  <a:gd name="T74" fmla="*/ 1088 w 1968"/>
                  <a:gd name="T75" fmla="*/ 62 h 1446"/>
                  <a:gd name="T76" fmla="*/ 1058 w 1968"/>
                  <a:gd name="T77" fmla="*/ 52 h 1446"/>
                  <a:gd name="T78" fmla="*/ 1028 w 1968"/>
                  <a:gd name="T79" fmla="*/ 40 h 1446"/>
                  <a:gd name="T80" fmla="*/ 998 w 1968"/>
                  <a:gd name="T81" fmla="*/ 32 h 1446"/>
                  <a:gd name="T82" fmla="*/ 966 w 1968"/>
                  <a:gd name="T83" fmla="*/ 24 h 1446"/>
                  <a:gd name="T84" fmla="*/ 936 w 1968"/>
                  <a:gd name="T85" fmla="*/ 18 h 1446"/>
                  <a:gd name="T86" fmla="*/ 904 w 1968"/>
                  <a:gd name="T87" fmla="*/ 12 h 1446"/>
                  <a:gd name="T88" fmla="*/ 836 w 1968"/>
                  <a:gd name="T89" fmla="*/ 4 h 1446"/>
                  <a:gd name="T90" fmla="*/ 768 w 1968"/>
                  <a:gd name="T91" fmla="*/ 0 h 1446"/>
                  <a:gd name="T92" fmla="*/ 696 w 1968"/>
                  <a:gd name="T93" fmla="*/ 2 h 1446"/>
                  <a:gd name="T94" fmla="*/ 620 w 1968"/>
                  <a:gd name="T95" fmla="*/ 6 h 1446"/>
                  <a:gd name="T96" fmla="*/ 542 w 1968"/>
                  <a:gd name="T97" fmla="*/ 14 h 1446"/>
                  <a:gd name="T98" fmla="*/ 460 w 1968"/>
                  <a:gd name="T99" fmla="*/ 24 h 1446"/>
                  <a:gd name="T100" fmla="*/ 376 w 1968"/>
                  <a:gd name="T101" fmla="*/ 36 h 1446"/>
                  <a:gd name="T102" fmla="*/ 288 w 1968"/>
                  <a:gd name="T103" fmla="*/ 52 h 1446"/>
                  <a:gd name="T104" fmla="*/ 196 w 1968"/>
                  <a:gd name="T105" fmla="*/ 68 h 1446"/>
                  <a:gd name="T106" fmla="*/ 0 w 1968"/>
                  <a:gd name="T107" fmla="*/ 106 h 1446"/>
                  <a:gd name="T108" fmla="*/ 0 w 1968"/>
                  <a:gd name="T109" fmla="*/ 106 h 1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8" h="1446">
                    <a:moveTo>
                      <a:pt x="0" y="106"/>
                    </a:moveTo>
                    <a:lnTo>
                      <a:pt x="0" y="106"/>
                    </a:lnTo>
                    <a:lnTo>
                      <a:pt x="48" y="128"/>
                    </a:lnTo>
                    <a:lnTo>
                      <a:pt x="106" y="152"/>
                    </a:lnTo>
                    <a:lnTo>
                      <a:pt x="180" y="188"/>
                    </a:lnTo>
                    <a:lnTo>
                      <a:pt x="268" y="234"/>
                    </a:lnTo>
                    <a:lnTo>
                      <a:pt x="370" y="292"/>
                    </a:lnTo>
                    <a:lnTo>
                      <a:pt x="424" y="324"/>
                    </a:lnTo>
                    <a:lnTo>
                      <a:pt x="480" y="358"/>
                    </a:lnTo>
                    <a:lnTo>
                      <a:pt x="538" y="396"/>
                    </a:lnTo>
                    <a:lnTo>
                      <a:pt x="596" y="436"/>
                    </a:lnTo>
                    <a:lnTo>
                      <a:pt x="656" y="478"/>
                    </a:lnTo>
                    <a:lnTo>
                      <a:pt x="718" y="524"/>
                    </a:lnTo>
                    <a:lnTo>
                      <a:pt x="778" y="572"/>
                    </a:lnTo>
                    <a:lnTo>
                      <a:pt x="840" y="624"/>
                    </a:lnTo>
                    <a:lnTo>
                      <a:pt x="900" y="676"/>
                    </a:lnTo>
                    <a:lnTo>
                      <a:pt x="960" y="734"/>
                    </a:lnTo>
                    <a:lnTo>
                      <a:pt x="1018" y="792"/>
                    </a:lnTo>
                    <a:lnTo>
                      <a:pt x="1076" y="854"/>
                    </a:lnTo>
                    <a:lnTo>
                      <a:pt x="1130" y="918"/>
                    </a:lnTo>
                    <a:lnTo>
                      <a:pt x="1184" y="986"/>
                    </a:lnTo>
                    <a:lnTo>
                      <a:pt x="1234" y="1054"/>
                    </a:lnTo>
                    <a:lnTo>
                      <a:pt x="1282" y="1128"/>
                    </a:lnTo>
                    <a:lnTo>
                      <a:pt x="1326" y="1202"/>
                    </a:lnTo>
                    <a:lnTo>
                      <a:pt x="1368" y="1280"/>
                    </a:lnTo>
                    <a:lnTo>
                      <a:pt x="1386" y="1320"/>
                    </a:lnTo>
                    <a:lnTo>
                      <a:pt x="1404" y="1362"/>
                    </a:lnTo>
                    <a:lnTo>
                      <a:pt x="1422" y="1402"/>
                    </a:lnTo>
                    <a:lnTo>
                      <a:pt x="1438" y="1446"/>
                    </a:lnTo>
                    <a:lnTo>
                      <a:pt x="1968" y="658"/>
                    </a:lnTo>
                    <a:lnTo>
                      <a:pt x="1968" y="658"/>
                    </a:lnTo>
                    <a:lnTo>
                      <a:pt x="1690" y="466"/>
                    </a:lnTo>
                    <a:lnTo>
                      <a:pt x="1198" y="124"/>
                    </a:lnTo>
                    <a:lnTo>
                      <a:pt x="1198" y="124"/>
                    </a:lnTo>
                    <a:lnTo>
                      <a:pt x="1172" y="106"/>
                    </a:lnTo>
                    <a:lnTo>
                      <a:pt x="1144" y="90"/>
                    </a:lnTo>
                    <a:lnTo>
                      <a:pt x="1116" y="76"/>
                    </a:lnTo>
                    <a:lnTo>
                      <a:pt x="1088" y="62"/>
                    </a:lnTo>
                    <a:lnTo>
                      <a:pt x="1058" y="52"/>
                    </a:lnTo>
                    <a:lnTo>
                      <a:pt x="1028" y="40"/>
                    </a:lnTo>
                    <a:lnTo>
                      <a:pt x="998" y="32"/>
                    </a:lnTo>
                    <a:lnTo>
                      <a:pt x="966" y="24"/>
                    </a:lnTo>
                    <a:lnTo>
                      <a:pt x="936" y="18"/>
                    </a:lnTo>
                    <a:lnTo>
                      <a:pt x="904" y="12"/>
                    </a:lnTo>
                    <a:lnTo>
                      <a:pt x="836" y="4"/>
                    </a:lnTo>
                    <a:lnTo>
                      <a:pt x="768" y="0"/>
                    </a:lnTo>
                    <a:lnTo>
                      <a:pt x="696" y="2"/>
                    </a:lnTo>
                    <a:lnTo>
                      <a:pt x="620" y="6"/>
                    </a:lnTo>
                    <a:lnTo>
                      <a:pt x="542" y="14"/>
                    </a:lnTo>
                    <a:lnTo>
                      <a:pt x="460" y="24"/>
                    </a:lnTo>
                    <a:lnTo>
                      <a:pt x="376" y="36"/>
                    </a:lnTo>
                    <a:lnTo>
                      <a:pt x="288" y="52"/>
                    </a:lnTo>
                    <a:lnTo>
                      <a:pt x="196" y="68"/>
                    </a:lnTo>
                    <a:lnTo>
                      <a:pt x="0" y="106"/>
                    </a:lnTo>
                    <a:lnTo>
                      <a:pt x="0" y="106"/>
                    </a:lnTo>
                    <a:close/>
                  </a:path>
                </a:pathLst>
              </a:custGeom>
              <a:gradFill>
                <a:gsLst>
                  <a:gs pos="0">
                    <a:schemeClr val="bg1"/>
                  </a:gs>
                  <a:gs pos="36000">
                    <a:schemeClr val="bg1"/>
                  </a:gs>
                  <a:gs pos="100000">
                    <a:srgbClr val="C7C7C7"/>
                  </a:gs>
                </a:gsLst>
                <a:lin ang="13500000" scaled="1"/>
              </a:gradFill>
              <a:ln w="25400">
                <a:solidFill>
                  <a:schemeClr val="bg1"/>
                </a:solidFill>
                <a:miter lim="800000"/>
              </a:ln>
              <a:effectLst>
                <a:outerShdw blurRad="850900" sx="90000" sy="90000" algn="ctr" rotWithShape="0">
                  <a:schemeClr val="bg1">
                    <a:lumMod val="50000"/>
                    <a:alpha val="4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8" name="Freeform 9"/>
              <p:cNvSpPr/>
              <p:nvPr/>
            </p:nvSpPr>
            <p:spPr bwMode="auto">
              <a:xfrm>
                <a:off x="4378325" y="1570038"/>
                <a:ext cx="2292350" cy="3121025"/>
              </a:xfrm>
              <a:custGeom>
                <a:gdLst>
                  <a:gd name="T0" fmla="*/ 1338 w 1444"/>
                  <a:gd name="T1" fmla="*/ 0 h 1966"/>
                  <a:gd name="T2" fmla="*/ 1338 w 1444"/>
                  <a:gd name="T3" fmla="*/ 0 h 1966"/>
                  <a:gd name="T4" fmla="*/ 1318 w 1444"/>
                  <a:gd name="T5" fmla="*/ 48 h 1966"/>
                  <a:gd name="T6" fmla="*/ 1292 w 1444"/>
                  <a:gd name="T7" fmla="*/ 104 h 1966"/>
                  <a:gd name="T8" fmla="*/ 1256 w 1444"/>
                  <a:gd name="T9" fmla="*/ 178 h 1966"/>
                  <a:gd name="T10" fmla="*/ 1210 w 1444"/>
                  <a:gd name="T11" fmla="*/ 268 h 1966"/>
                  <a:gd name="T12" fmla="*/ 1154 w 1444"/>
                  <a:gd name="T13" fmla="*/ 368 h 1966"/>
                  <a:gd name="T14" fmla="*/ 1122 w 1444"/>
                  <a:gd name="T15" fmla="*/ 422 h 1966"/>
                  <a:gd name="T16" fmla="*/ 1086 w 1444"/>
                  <a:gd name="T17" fmla="*/ 478 h 1966"/>
                  <a:gd name="T18" fmla="*/ 1050 w 1444"/>
                  <a:gd name="T19" fmla="*/ 536 h 1966"/>
                  <a:gd name="T20" fmla="*/ 1010 w 1444"/>
                  <a:gd name="T21" fmla="*/ 596 h 1966"/>
                  <a:gd name="T22" fmla="*/ 966 w 1444"/>
                  <a:gd name="T23" fmla="*/ 656 h 1966"/>
                  <a:gd name="T24" fmla="*/ 920 w 1444"/>
                  <a:gd name="T25" fmla="*/ 716 h 1966"/>
                  <a:gd name="T26" fmla="*/ 872 w 1444"/>
                  <a:gd name="T27" fmla="*/ 778 h 1966"/>
                  <a:gd name="T28" fmla="*/ 822 w 1444"/>
                  <a:gd name="T29" fmla="*/ 838 h 1966"/>
                  <a:gd name="T30" fmla="*/ 768 w 1444"/>
                  <a:gd name="T31" fmla="*/ 900 h 1966"/>
                  <a:gd name="T32" fmla="*/ 712 w 1444"/>
                  <a:gd name="T33" fmla="*/ 960 h 1966"/>
                  <a:gd name="T34" fmla="*/ 654 w 1444"/>
                  <a:gd name="T35" fmla="*/ 1018 h 1966"/>
                  <a:gd name="T36" fmla="*/ 592 w 1444"/>
                  <a:gd name="T37" fmla="*/ 1074 h 1966"/>
                  <a:gd name="T38" fmla="*/ 528 w 1444"/>
                  <a:gd name="T39" fmla="*/ 1130 h 1966"/>
                  <a:gd name="T40" fmla="*/ 460 w 1444"/>
                  <a:gd name="T41" fmla="*/ 1184 h 1966"/>
                  <a:gd name="T42" fmla="*/ 390 w 1444"/>
                  <a:gd name="T43" fmla="*/ 1234 h 1966"/>
                  <a:gd name="T44" fmla="*/ 318 w 1444"/>
                  <a:gd name="T45" fmla="*/ 1282 h 1966"/>
                  <a:gd name="T46" fmla="*/ 242 w 1444"/>
                  <a:gd name="T47" fmla="*/ 1326 h 1966"/>
                  <a:gd name="T48" fmla="*/ 164 w 1444"/>
                  <a:gd name="T49" fmla="*/ 1366 h 1966"/>
                  <a:gd name="T50" fmla="*/ 124 w 1444"/>
                  <a:gd name="T51" fmla="*/ 1386 h 1966"/>
                  <a:gd name="T52" fmla="*/ 84 w 1444"/>
                  <a:gd name="T53" fmla="*/ 1404 h 1966"/>
                  <a:gd name="T54" fmla="*/ 42 w 1444"/>
                  <a:gd name="T55" fmla="*/ 1420 h 1966"/>
                  <a:gd name="T56" fmla="*/ 0 w 1444"/>
                  <a:gd name="T57" fmla="*/ 1436 h 1966"/>
                  <a:gd name="T58" fmla="*/ 788 w 1444"/>
                  <a:gd name="T59" fmla="*/ 1966 h 1966"/>
                  <a:gd name="T60" fmla="*/ 788 w 1444"/>
                  <a:gd name="T61" fmla="*/ 1966 h 1966"/>
                  <a:gd name="T62" fmla="*/ 980 w 1444"/>
                  <a:gd name="T63" fmla="*/ 1690 h 1966"/>
                  <a:gd name="T64" fmla="*/ 1320 w 1444"/>
                  <a:gd name="T65" fmla="*/ 1198 h 1966"/>
                  <a:gd name="T66" fmla="*/ 1320 w 1444"/>
                  <a:gd name="T67" fmla="*/ 1198 h 1966"/>
                  <a:gd name="T68" fmla="*/ 1338 w 1444"/>
                  <a:gd name="T69" fmla="*/ 1170 h 1966"/>
                  <a:gd name="T70" fmla="*/ 1354 w 1444"/>
                  <a:gd name="T71" fmla="*/ 1144 h 1966"/>
                  <a:gd name="T72" fmla="*/ 1370 w 1444"/>
                  <a:gd name="T73" fmla="*/ 1116 h 1966"/>
                  <a:gd name="T74" fmla="*/ 1382 w 1444"/>
                  <a:gd name="T75" fmla="*/ 1086 h 1966"/>
                  <a:gd name="T76" fmla="*/ 1394 w 1444"/>
                  <a:gd name="T77" fmla="*/ 1058 h 1966"/>
                  <a:gd name="T78" fmla="*/ 1404 w 1444"/>
                  <a:gd name="T79" fmla="*/ 1028 h 1966"/>
                  <a:gd name="T80" fmla="*/ 1414 w 1444"/>
                  <a:gd name="T81" fmla="*/ 998 h 1966"/>
                  <a:gd name="T82" fmla="*/ 1422 w 1444"/>
                  <a:gd name="T83" fmla="*/ 966 h 1966"/>
                  <a:gd name="T84" fmla="*/ 1428 w 1444"/>
                  <a:gd name="T85" fmla="*/ 934 h 1966"/>
                  <a:gd name="T86" fmla="*/ 1434 w 1444"/>
                  <a:gd name="T87" fmla="*/ 902 h 1966"/>
                  <a:gd name="T88" fmla="*/ 1442 w 1444"/>
                  <a:gd name="T89" fmla="*/ 836 h 1966"/>
                  <a:gd name="T90" fmla="*/ 1444 w 1444"/>
                  <a:gd name="T91" fmla="*/ 766 h 1966"/>
                  <a:gd name="T92" fmla="*/ 1444 w 1444"/>
                  <a:gd name="T93" fmla="*/ 694 h 1966"/>
                  <a:gd name="T94" fmla="*/ 1440 w 1444"/>
                  <a:gd name="T95" fmla="*/ 620 h 1966"/>
                  <a:gd name="T96" fmla="*/ 1432 w 1444"/>
                  <a:gd name="T97" fmla="*/ 542 h 1966"/>
                  <a:gd name="T98" fmla="*/ 1422 w 1444"/>
                  <a:gd name="T99" fmla="*/ 460 h 1966"/>
                  <a:gd name="T100" fmla="*/ 1408 w 1444"/>
                  <a:gd name="T101" fmla="*/ 376 h 1966"/>
                  <a:gd name="T102" fmla="*/ 1394 w 1444"/>
                  <a:gd name="T103" fmla="*/ 288 h 1966"/>
                  <a:gd name="T104" fmla="*/ 1376 w 1444"/>
                  <a:gd name="T105" fmla="*/ 196 h 1966"/>
                  <a:gd name="T106" fmla="*/ 1338 w 1444"/>
                  <a:gd name="T107" fmla="*/ 0 h 1966"/>
                  <a:gd name="T108" fmla="*/ 1338 w 1444"/>
                  <a:gd name="T109" fmla="*/ 0 h 1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4" h="1966">
                    <a:moveTo>
                      <a:pt x="1338" y="0"/>
                    </a:moveTo>
                    <a:lnTo>
                      <a:pt x="1338" y="0"/>
                    </a:lnTo>
                    <a:lnTo>
                      <a:pt x="1318" y="48"/>
                    </a:lnTo>
                    <a:lnTo>
                      <a:pt x="1292" y="104"/>
                    </a:lnTo>
                    <a:lnTo>
                      <a:pt x="1256" y="178"/>
                    </a:lnTo>
                    <a:lnTo>
                      <a:pt x="1210" y="268"/>
                    </a:lnTo>
                    <a:lnTo>
                      <a:pt x="1154" y="368"/>
                    </a:lnTo>
                    <a:lnTo>
                      <a:pt x="1122" y="422"/>
                    </a:lnTo>
                    <a:lnTo>
                      <a:pt x="1086" y="478"/>
                    </a:lnTo>
                    <a:lnTo>
                      <a:pt x="1050" y="536"/>
                    </a:lnTo>
                    <a:lnTo>
                      <a:pt x="1010" y="596"/>
                    </a:lnTo>
                    <a:lnTo>
                      <a:pt x="966" y="656"/>
                    </a:lnTo>
                    <a:lnTo>
                      <a:pt x="920" y="716"/>
                    </a:lnTo>
                    <a:lnTo>
                      <a:pt x="872" y="778"/>
                    </a:lnTo>
                    <a:lnTo>
                      <a:pt x="822" y="838"/>
                    </a:lnTo>
                    <a:lnTo>
                      <a:pt x="768" y="900"/>
                    </a:lnTo>
                    <a:lnTo>
                      <a:pt x="712" y="960"/>
                    </a:lnTo>
                    <a:lnTo>
                      <a:pt x="654" y="1018"/>
                    </a:lnTo>
                    <a:lnTo>
                      <a:pt x="592" y="1074"/>
                    </a:lnTo>
                    <a:lnTo>
                      <a:pt x="528" y="1130"/>
                    </a:lnTo>
                    <a:lnTo>
                      <a:pt x="460" y="1184"/>
                    </a:lnTo>
                    <a:lnTo>
                      <a:pt x="390" y="1234"/>
                    </a:lnTo>
                    <a:lnTo>
                      <a:pt x="318" y="1282"/>
                    </a:lnTo>
                    <a:lnTo>
                      <a:pt x="242" y="1326"/>
                    </a:lnTo>
                    <a:lnTo>
                      <a:pt x="164" y="1366"/>
                    </a:lnTo>
                    <a:lnTo>
                      <a:pt x="124" y="1386"/>
                    </a:lnTo>
                    <a:lnTo>
                      <a:pt x="84" y="1404"/>
                    </a:lnTo>
                    <a:lnTo>
                      <a:pt x="42" y="1420"/>
                    </a:lnTo>
                    <a:lnTo>
                      <a:pt x="0" y="1436"/>
                    </a:lnTo>
                    <a:lnTo>
                      <a:pt x="788" y="1966"/>
                    </a:lnTo>
                    <a:lnTo>
                      <a:pt x="788" y="1966"/>
                    </a:lnTo>
                    <a:lnTo>
                      <a:pt x="980" y="1690"/>
                    </a:lnTo>
                    <a:lnTo>
                      <a:pt x="1320" y="1198"/>
                    </a:lnTo>
                    <a:lnTo>
                      <a:pt x="1320" y="1198"/>
                    </a:lnTo>
                    <a:lnTo>
                      <a:pt x="1338" y="1170"/>
                    </a:lnTo>
                    <a:lnTo>
                      <a:pt x="1354" y="1144"/>
                    </a:lnTo>
                    <a:lnTo>
                      <a:pt x="1370" y="1116"/>
                    </a:lnTo>
                    <a:lnTo>
                      <a:pt x="1382" y="1086"/>
                    </a:lnTo>
                    <a:lnTo>
                      <a:pt x="1394" y="1058"/>
                    </a:lnTo>
                    <a:lnTo>
                      <a:pt x="1404" y="1028"/>
                    </a:lnTo>
                    <a:lnTo>
                      <a:pt x="1414" y="998"/>
                    </a:lnTo>
                    <a:lnTo>
                      <a:pt x="1422" y="966"/>
                    </a:lnTo>
                    <a:lnTo>
                      <a:pt x="1428" y="934"/>
                    </a:lnTo>
                    <a:lnTo>
                      <a:pt x="1434" y="902"/>
                    </a:lnTo>
                    <a:lnTo>
                      <a:pt x="1442" y="836"/>
                    </a:lnTo>
                    <a:lnTo>
                      <a:pt x="1444" y="766"/>
                    </a:lnTo>
                    <a:lnTo>
                      <a:pt x="1444" y="694"/>
                    </a:lnTo>
                    <a:lnTo>
                      <a:pt x="1440" y="620"/>
                    </a:lnTo>
                    <a:lnTo>
                      <a:pt x="1432" y="542"/>
                    </a:lnTo>
                    <a:lnTo>
                      <a:pt x="1422" y="460"/>
                    </a:lnTo>
                    <a:lnTo>
                      <a:pt x="1408" y="376"/>
                    </a:lnTo>
                    <a:lnTo>
                      <a:pt x="1394" y="288"/>
                    </a:lnTo>
                    <a:lnTo>
                      <a:pt x="1376" y="196"/>
                    </a:lnTo>
                    <a:lnTo>
                      <a:pt x="1338" y="0"/>
                    </a:lnTo>
                    <a:lnTo>
                      <a:pt x="1338" y="0"/>
                    </a:lnTo>
                    <a:close/>
                  </a:path>
                </a:pathLst>
              </a:custGeom>
              <a:gradFill>
                <a:gsLst>
                  <a:gs pos="100000">
                    <a:schemeClr val="bg1"/>
                  </a:gs>
                  <a:gs pos="76000">
                    <a:schemeClr val="bg1"/>
                  </a:gs>
                  <a:gs pos="0">
                    <a:srgbClr val="C7C7C7"/>
                  </a:gs>
                </a:gsLst>
                <a:lin ang="13500000" scaled="1"/>
              </a:gradFill>
              <a:ln w="25400">
                <a:solidFill>
                  <a:schemeClr val="bg1"/>
                </a:solidFill>
                <a:miter lim="800000"/>
              </a:ln>
              <a:effectLst>
                <a:outerShdw blurRad="850900" sx="90000" sy="90000" algn="ctr" rotWithShape="0">
                  <a:schemeClr val="bg1">
                    <a:lumMod val="50000"/>
                    <a:alpha val="4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19" name="Freeform 11"/>
              <p:cNvSpPr/>
              <p:nvPr/>
            </p:nvSpPr>
            <p:spPr bwMode="auto">
              <a:xfrm>
                <a:off x="2682875" y="3309938"/>
                <a:ext cx="2292350" cy="3121025"/>
              </a:xfrm>
              <a:custGeom>
                <a:gdLst>
                  <a:gd name="T0" fmla="*/ 106 w 1444"/>
                  <a:gd name="T1" fmla="*/ 1966 h 1966"/>
                  <a:gd name="T2" fmla="*/ 106 w 1444"/>
                  <a:gd name="T3" fmla="*/ 1966 h 1966"/>
                  <a:gd name="T4" fmla="*/ 126 w 1444"/>
                  <a:gd name="T5" fmla="*/ 1918 h 1966"/>
                  <a:gd name="T6" fmla="*/ 152 w 1444"/>
                  <a:gd name="T7" fmla="*/ 1862 h 1966"/>
                  <a:gd name="T8" fmla="*/ 188 w 1444"/>
                  <a:gd name="T9" fmla="*/ 1788 h 1966"/>
                  <a:gd name="T10" fmla="*/ 234 w 1444"/>
                  <a:gd name="T11" fmla="*/ 1700 h 1966"/>
                  <a:gd name="T12" fmla="*/ 290 w 1444"/>
                  <a:gd name="T13" fmla="*/ 1598 h 1966"/>
                  <a:gd name="T14" fmla="*/ 322 w 1444"/>
                  <a:gd name="T15" fmla="*/ 1544 h 1966"/>
                  <a:gd name="T16" fmla="*/ 358 w 1444"/>
                  <a:gd name="T17" fmla="*/ 1488 h 1966"/>
                  <a:gd name="T18" fmla="*/ 394 w 1444"/>
                  <a:gd name="T19" fmla="*/ 1430 h 1966"/>
                  <a:gd name="T20" fmla="*/ 434 w 1444"/>
                  <a:gd name="T21" fmla="*/ 1370 h 1966"/>
                  <a:gd name="T22" fmla="*/ 478 w 1444"/>
                  <a:gd name="T23" fmla="*/ 1310 h 1966"/>
                  <a:gd name="T24" fmla="*/ 524 w 1444"/>
                  <a:gd name="T25" fmla="*/ 1250 h 1966"/>
                  <a:gd name="T26" fmla="*/ 572 w 1444"/>
                  <a:gd name="T27" fmla="*/ 1188 h 1966"/>
                  <a:gd name="T28" fmla="*/ 622 w 1444"/>
                  <a:gd name="T29" fmla="*/ 1128 h 1966"/>
                  <a:gd name="T30" fmla="*/ 676 w 1444"/>
                  <a:gd name="T31" fmla="*/ 1068 h 1966"/>
                  <a:gd name="T32" fmla="*/ 732 w 1444"/>
                  <a:gd name="T33" fmla="*/ 1008 h 1966"/>
                  <a:gd name="T34" fmla="*/ 790 w 1444"/>
                  <a:gd name="T35" fmla="*/ 948 h 1966"/>
                  <a:gd name="T36" fmla="*/ 852 w 1444"/>
                  <a:gd name="T37" fmla="*/ 892 h 1966"/>
                  <a:gd name="T38" fmla="*/ 916 w 1444"/>
                  <a:gd name="T39" fmla="*/ 836 h 1966"/>
                  <a:gd name="T40" fmla="*/ 984 w 1444"/>
                  <a:gd name="T41" fmla="*/ 784 h 1966"/>
                  <a:gd name="T42" fmla="*/ 1054 w 1444"/>
                  <a:gd name="T43" fmla="*/ 732 h 1966"/>
                  <a:gd name="T44" fmla="*/ 1126 w 1444"/>
                  <a:gd name="T45" fmla="*/ 686 h 1966"/>
                  <a:gd name="T46" fmla="*/ 1202 w 1444"/>
                  <a:gd name="T47" fmla="*/ 640 h 1966"/>
                  <a:gd name="T48" fmla="*/ 1280 w 1444"/>
                  <a:gd name="T49" fmla="*/ 600 h 1966"/>
                  <a:gd name="T50" fmla="*/ 1320 w 1444"/>
                  <a:gd name="T51" fmla="*/ 580 h 1966"/>
                  <a:gd name="T52" fmla="*/ 1360 w 1444"/>
                  <a:gd name="T53" fmla="*/ 562 h 1966"/>
                  <a:gd name="T54" fmla="*/ 1402 w 1444"/>
                  <a:gd name="T55" fmla="*/ 546 h 1966"/>
                  <a:gd name="T56" fmla="*/ 1444 w 1444"/>
                  <a:gd name="T57" fmla="*/ 530 h 1966"/>
                  <a:gd name="T58" fmla="*/ 656 w 1444"/>
                  <a:gd name="T59" fmla="*/ 0 h 1966"/>
                  <a:gd name="T60" fmla="*/ 656 w 1444"/>
                  <a:gd name="T61" fmla="*/ 0 h 1966"/>
                  <a:gd name="T62" fmla="*/ 464 w 1444"/>
                  <a:gd name="T63" fmla="*/ 276 h 1966"/>
                  <a:gd name="T64" fmla="*/ 124 w 1444"/>
                  <a:gd name="T65" fmla="*/ 768 h 1966"/>
                  <a:gd name="T66" fmla="*/ 124 w 1444"/>
                  <a:gd name="T67" fmla="*/ 768 h 1966"/>
                  <a:gd name="T68" fmla="*/ 106 w 1444"/>
                  <a:gd name="T69" fmla="*/ 796 h 1966"/>
                  <a:gd name="T70" fmla="*/ 90 w 1444"/>
                  <a:gd name="T71" fmla="*/ 824 h 1966"/>
                  <a:gd name="T72" fmla="*/ 74 w 1444"/>
                  <a:gd name="T73" fmla="*/ 852 h 1966"/>
                  <a:gd name="T74" fmla="*/ 62 w 1444"/>
                  <a:gd name="T75" fmla="*/ 880 h 1966"/>
                  <a:gd name="T76" fmla="*/ 50 w 1444"/>
                  <a:gd name="T77" fmla="*/ 910 h 1966"/>
                  <a:gd name="T78" fmla="*/ 40 w 1444"/>
                  <a:gd name="T79" fmla="*/ 940 h 1966"/>
                  <a:gd name="T80" fmla="*/ 30 w 1444"/>
                  <a:gd name="T81" fmla="*/ 970 h 1966"/>
                  <a:gd name="T82" fmla="*/ 22 w 1444"/>
                  <a:gd name="T83" fmla="*/ 1000 h 1966"/>
                  <a:gd name="T84" fmla="*/ 16 w 1444"/>
                  <a:gd name="T85" fmla="*/ 1032 h 1966"/>
                  <a:gd name="T86" fmla="*/ 10 w 1444"/>
                  <a:gd name="T87" fmla="*/ 1064 h 1966"/>
                  <a:gd name="T88" fmla="*/ 2 w 1444"/>
                  <a:gd name="T89" fmla="*/ 1130 h 1966"/>
                  <a:gd name="T90" fmla="*/ 0 w 1444"/>
                  <a:gd name="T91" fmla="*/ 1200 h 1966"/>
                  <a:gd name="T92" fmla="*/ 0 w 1444"/>
                  <a:gd name="T93" fmla="*/ 1272 h 1966"/>
                  <a:gd name="T94" fmla="*/ 4 w 1444"/>
                  <a:gd name="T95" fmla="*/ 1346 h 1966"/>
                  <a:gd name="T96" fmla="*/ 12 w 1444"/>
                  <a:gd name="T97" fmla="*/ 1424 h 1966"/>
                  <a:gd name="T98" fmla="*/ 22 w 1444"/>
                  <a:gd name="T99" fmla="*/ 1506 h 1966"/>
                  <a:gd name="T100" fmla="*/ 36 w 1444"/>
                  <a:gd name="T101" fmla="*/ 1592 h 1966"/>
                  <a:gd name="T102" fmla="*/ 50 w 1444"/>
                  <a:gd name="T103" fmla="*/ 1680 h 1966"/>
                  <a:gd name="T104" fmla="*/ 68 w 1444"/>
                  <a:gd name="T105" fmla="*/ 1772 h 1966"/>
                  <a:gd name="T106" fmla="*/ 106 w 1444"/>
                  <a:gd name="T107" fmla="*/ 1966 h 1966"/>
                  <a:gd name="T108" fmla="*/ 106 w 1444"/>
                  <a:gd name="T109" fmla="*/ 1966 h 19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4" h="1966">
                    <a:moveTo>
                      <a:pt x="106" y="1966"/>
                    </a:moveTo>
                    <a:lnTo>
                      <a:pt x="106" y="1966"/>
                    </a:lnTo>
                    <a:lnTo>
                      <a:pt x="126" y="1918"/>
                    </a:lnTo>
                    <a:lnTo>
                      <a:pt x="152" y="1862"/>
                    </a:lnTo>
                    <a:lnTo>
                      <a:pt x="188" y="1788"/>
                    </a:lnTo>
                    <a:lnTo>
                      <a:pt x="234" y="1700"/>
                    </a:lnTo>
                    <a:lnTo>
                      <a:pt x="290" y="1598"/>
                    </a:lnTo>
                    <a:lnTo>
                      <a:pt x="322" y="1544"/>
                    </a:lnTo>
                    <a:lnTo>
                      <a:pt x="358" y="1488"/>
                    </a:lnTo>
                    <a:lnTo>
                      <a:pt x="394" y="1430"/>
                    </a:lnTo>
                    <a:lnTo>
                      <a:pt x="434" y="1370"/>
                    </a:lnTo>
                    <a:lnTo>
                      <a:pt x="478" y="1310"/>
                    </a:lnTo>
                    <a:lnTo>
                      <a:pt x="524" y="1250"/>
                    </a:lnTo>
                    <a:lnTo>
                      <a:pt x="572" y="1188"/>
                    </a:lnTo>
                    <a:lnTo>
                      <a:pt x="622" y="1128"/>
                    </a:lnTo>
                    <a:lnTo>
                      <a:pt x="676" y="1068"/>
                    </a:lnTo>
                    <a:lnTo>
                      <a:pt x="732" y="1008"/>
                    </a:lnTo>
                    <a:lnTo>
                      <a:pt x="790" y="948"/>
                    </a:lnTo>
                    <a:lnTo>
                      <a:pt x="852" y="892"/>
                    </a:lnTo>
                    <a:lnTo>
                      <a:pt x="916" y="836"/>
                    </a:lnTo>
                    <a:lnTo>
                      <a:pt x="984" y="784"/>
                    </a:lnTo>
                    <a:lnTo>
                      <a:pt x="1054" y="732"/>
                    </a:lnTo>
                    <a:lnTo>
                      <a:pt x="1126" y="686"/>
                    </a:lnTo>
                    <a:lnTo>
                      <a:pt x="1202" y="640"/>
                    </a:lnTo>
                    <a:lnTo>
                      <a:pt x="1280" y="600"/>
                    </a:lnTo>
                    <a:lnTo>
                      <a:pt x="1320" y="580"/>
                    </a:lnTo>
                    <a:lnTo>
                      <a:pt x="1360" y="562"/>
                    </a:lnTo>
                    <a:lnTo>
                      <a:pt x="1402" y="546"/>
                    </a:lnTo>
                    <a:lnTo>
                      <a:pt x="1444" y="530"/>
                    </a:lnTo>
                    <a:lnTo>
                      <a:pt x="656" y="0"/>
                    </a:lnTo>
                    <a:lnTo>
                      <a:pt x="656" y="0"/>
                    </a:lnTo>
                    <a:lnTo>
                      <a:pt x="464" y="276"/>
                    </a:lnTo>
                    <a:lnTo>
                      <a:pt x="124" y="768"/>
                    </a:lnTo>
                    <a:lnTo>
                      <a:pt x="124" y="768"/>
                    </a:lnTo>
                    <a:lnTo>
                      <a:pt x="106" y="796"/>
                    </a:lnTo>
                    <a:lnTo>
                      <a:pt x="90" y="824"/>
                    </a:lnTo>
                    <a:lnTo>
                      <a:pt x="74" y="852"/>
                    </a:lnTo>
                    <a:lnTo>
                      <a:pt x="62" y="880"/>
                    </a:lnTo>
                    <a:lnTo>
                      <a:pt x="50" y="910"/>
                    </a:lnTo>
                    <a:lnTo>
                      <a:pt x="40" y="940"/>
                    </a:lnTo>
                    <a:lnTo>
                      <a:pt x="30" y="970"/>
                    </a:lnTo>
                    <a:lnTo>
                      <a:pt x="22" y="1000"/>
                    </a:lnTo>
                    <a:lnTo>
                      <a:pt x="16" y="1032"/>
                    </a:lnTo>
                    <a:lnTo>
                      <a:pt x="10" y="1064"/>
                    </a:lnTo>
                    <a:lnTo>
                      <a:pt x="2" y="1130"/>
                    </a:lnTo>
                    <a:lnTo>
                      <a:pt x="0" y="1200"/>
                    </a:lnTo>
                    <a:lnTo>
                      <a:pt x="0" y="1272"/>
                    </a:lnTo>
                    <a:lnTo>
                      <a:pt x="4" y="1346"/>
                    </a:lnTo>
                    <a:lnTo>
                      <a:pt x="12" y="1424"/>
                    </a:lnTo>
                    <a:lnTo>
                      <a:pt x="22" y="1506"/>
                    </a:lnTo>
                    <a:lnTo>
                      <a:pt x="36" y="1592"/>
                    </a:lnTo>
                    <a:lnTo>
                      <a:pt x="50" y="1680"/>
                    </a:lnTo>
                    <a:lnTo>
                      <a:pt x="68" y="1772"/>
                    </a:lnTo>
                    <a:lnTo>
                      <a:pt x="106" y="1966"/>
                    </a:lnTo>
                    <a:lnTo>
                      <a:pt x="106" y="1966"/>
                    </a:lnTo>
                    <a:close/>
                  </a:path>
                </a:pathLst>
              </a:custGeom>
              <a:gradFill>
                <a:gsLst>
                  <a:gs pos="0">
                    <a:schemeClr val="bg1"/>
                  </a:gs>
                  <a:gs pos="36000">
                    <a:schemeClr val="bg1"/>
                  </a:gs>
                  <a:gs pos="100000">
                    <a:srgbClr val="C7C7C7"/>
                  </a:gs>
                </a:gsLst>
                <a:lin ang="13500000" scaled="1"/>
              </a:gradFill>
              <a:ln w="25400">
                <a:solidFill>
                  <a:schemeClr val="bg1"/>
                </a:solidFill>
                <a:miter lim="800000"/>
              </a:ln>
              <a:effectLst>
                <a:outerShdw blurRad="850900" dist="76200" sx="90000" sy="90000" algn="ctr" rotWithShape="0">
                  <a:schemeClr val="bg1">
                    <a:lumMod val="50000"/>
                    <a:alpha val="4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20" name="Freeform 12"/>
              <p:cNvSpPr/>
              <p:nvPr/>
            </p:nvSpPr>
            <p:spPr bwMode="auto">
              <a:xfrm>
                <a:off x="3908425" y="3703638"/>
                <a:ext cx="1393825" cy="2152650"/>
              </a:xfrm>
              <a:custGeom>
                <a:gdLst>
                  <a:gd name="T0" fmla="*/ 48 w 878"/>
                  <a:gd name="T1" fmla="*/ 786 h 1356"/>
                  <a:gd name="T2" fmla="*/ 48 w 878"/>
                  <a:gd name="T3" fmla="*/ 786 h 1356"/>
                  <a:gd name="T4" fmla="*/ 326 w 878"/>
                  <a:gd name="T5" fmla="*/ 980 h 1356"/>
                  <a:gd name="T6" fmla="*/ 818 w 878"/>
                  <a:gd name="T7" fmla="*/ 1320 h 1356"/>
                  <a:gd name="T8" fmla="*/ 818 w 878"/>
                  <a:gd name="T9" fmla="*/ 1320 h 1356"/>
                  <a:gd name="T10" fmla="*/ 848 w 878"/>
                  <a:gd name="T11" fmla="*/ 1340 h 1356"/>
                  <a:gd name="T12" fmla="*/ 878 w 878"/>
                  <a:gd name="T13" fmla="*/ 1356 h 1356"/>
                  <a:gd name="T14" fmla="*/ 878 w 878"/>
                  <a:gd name="T15" fmla="*/ 1356 h 1356"/>
                  <a:gd name="T16" fmla="*/ 846 w 878"/>
                  <a:gd name="T17" fmla="*/ 1322 h 1356"/>
                  <a:gd name="T18" fmla="*/ 816 w 878"/>
                  <a:gd name="T19" fmla="*/ 1284 h 1356"/>
                  <a:gd name="T20" fmla="*/ 790 w 878"/>
                  <a:gd name="T21" fmla="*/ 1242 h 1356"/>
                  <a:gd name="T22" fmla="*/ 764 w 878"/>
                  <a:gd name="T23" fmla="*/ 1198 h 1356"/>
                  <a:gd name="T24" fmla="*/ 742 w 878"/>
                  <a:gd name="T25" fmla="*/ 1150 h 1356"/>
                  <a:gd name="T26" fmla="*/ 720 w 878"/>
                  <a:gd name="T27" fmla="*/ 1102 h 1356"/>
                  <a:gd name="T28" fmla="*/ 700 w 878"/>
                  <a:gd name="T29" fmla="*/ 1050 h 1356"/>
                  <a:gd name="T30" fmla="*/ 684 w 878"/>
                  <a:gd name="T31" fmla="*/ 996 h 1356"/>
                  <a:gd name="T32" fmla="*/ 668 w 878"/>
                  <a:gd name="T33" fmla="*/ 942 h 1356"/>
                  <a:gd name="T34" fmla="*/ 652 w 878"/>
                  <a:gd name="T35" fmla="*/ 886 h 1356"/>
                  <a:gd name="T36" fmla="*/ 640 w 878"/>
                  <a:gd name="T37" fmla="*/ 830 h 1356"/>
                  <a:gd name="T38" fmla="*/ 630 w 878"/>
                  <a:gd name="T39" fmla="*/ 774 h 1356"/>
                  <a:gd name="T40" fmla="*/ 620 w 878"/>
                  <a:gd name="T41" fmla="*/ 716 h 1356"/>
                  <a:gd name="T42" fmla="*/ 610 w 878"/>
                  <a:gd name="T43" fmla="*/ 658 h 1356"/>
                  <a:gd name="T44" fmla="*/ 596 w 878"/>
                  <a:gd name="T45" fmla="*/ 546 h 1356"/>
                  <a:gd name="T46" fmla="*/ 588 w 878"/>
                  <a:gd name="T47" fmla="*/ 438 h 1356"/>
                  <a:gd name="T48" fmla="*/ 580 w 878"/>
                  <a:gd name="T49" fmla="*/ 336 h 1356"/>
                  <a:gd name="T50" fmla="*/ 578 w 878"/>
                  <a:gd name="T51" fmla="*/ 244 h 1356"/>
                  <a:gd name="T52" fmla="*/ 576 w 878"/>
                  <a:gd name="T53" fmla="*/ 162 h 1356"/>
                  <a:gd name="T54" fmla="*/ 578 w 878"/>
                  <a:gd name="T55" fmla="*/ 44 h 1356"/>
                  <a:gd name="T56" fmla="*/ 578 w 878"/>
                  <a:gd name="T57" fmla="*/ 0 h 1356"/>
                  <a:gd name="T58" fmla="*/ 578 w 878"/>
                  <a:gd name="T59" fmla="*/ 0 h 1356"/>
                  <a:gd name="T60" fmla="*/ 518 w 878"/>
                  <a:gd name="T61" fmla="*/ 42 h 1356"/>
                  <a:gd name="T62" fmla="*/ 460 w 878"/>
                  <a:gd name="T63" fmla="*/ 84 h 1356"/>
                  <a:gd name="T64" fmla="*/ 406 w 878"/>
                  <a:gd name="T65" fmla="*/ 124 h 1356"/>
                  <a:gd name="T66" fmla="*/ 358 w 878"/>
                  <a:gd name="T67" fmla="*/ 164 h 1356"/>
                  <a:gd name="T68" fmla="*/ 312 w 878"/>
                  <a:gd name="T69" fmla="*/ 202 h 1356"/>
                  <a:gd name="T70" fmla="*/ 270 w 878"/>
                  <a:gd name="T71" fmla="*/ 238 h 1356"/>
                  <a:gd name="T72" fmla="*/ 232 w 878"/>
                  <a:gd name="T73" fmla="*/ 274 h 1356"/>
                  <a:gd name="T74" fmla="*/ 198 w 878"/>
                  <a:gd name="T75" fmla="*/ 310 h 1356"/>
                  <a:gd name="T76" fmla="*/ 166 w 878"/>
                  <a:gd name="T77" fmla="*/ 342 h 1356"/>
                  <a:gd name="T78" fmla="*/ 138 w 878"/>
                  <a:gd name="T79" fmla="*/ 376 h 1356"/>
                  <a:gd name="T80" fmla="*/ 114 w 878"/>
                  <a:gd name="T81" fmla="*/ 406 h 1356"/>
                  <a:gd name="T82" fmla="*/ 92 w 878"/>
                  <a:gd name="T83" fmla="*/ 436 h 1356"/>
                  <a:gd name="T84" fmla="*/ 72 w 878"/>
                  <a:gd name="T85" fmla="*/ 466 h 1356"/>
                  <a:gd name="T86" fmla="*/ 56 w 878"/>
                  <a:gd name="T87" fmla="*/ 494 h 1356"/>
                  <a:gd name="T88" fmla="*/ 42 w 878"/>
                  <a:gd name="T89" fmla="*/ 520 h 1356"/>
                  <a:gd name="T90" fmla="*/ 30 w 878"/>
                  <a:gd name="T91" fmla="*/ 544 h 1356"/>
                  <a:gd name="T92" fmla="*/ 20 w 878"/>
                  <a:gd name="T93" fmla="*/ 570 h 1356"/>
                  <a:gd name="T94" fmla="*/ 12 w 878"/>
                  <a:gd name="T95" fmla="*/ 592 h 1356"/>
                  <a:gd name="T96" fmla="*/ 8 w 878"/>
                  <a:gd name="T97" fmla="*/ 614 h 1356"/>
                  <a:gd name="T98" fmla="*/ 4 w 878"/>
                  <a:gd name="T99" fmla="*/ 634 h 1356"/>
                  <a:gd name="T100" fmla="*/ 2 w 878"/>
                  <a:gd name="T101" fmla="*/ 654 h 1356"/>
                  <a:gd name="T102" fmla="*/ 0 w 878"/>
                  <a:gd name="T103" fmla="*/ 672 h 1356"/>
                  <a:gd name="T104" fmla="*/ 2 w 878"/>
                  <a:gd name="T105" fmla="*/ 688 h 1356"/>
                  <a:gd name="T106" fmla="*/ 4 w 878"/>
                  <a:gd name="T107" fmla="*/ 704 h 1356"/>
                  <a:gd name="T108" fmla="*/ 8 w 878"/>
                  <a:gd name="T109" fmla="*/ 720 h 1356"/>
                  <a:gd name="T110" fmla="*/ 12 w 878"/>
                  <a:gd name="T111" fmla="*/ 732 h 1356"/>
                  <a:gd name="T112" fmla="*/ 22 w 878"/>
                  <a:gd name="T113" fmla="*/ 756 h 1356"/>
                  <a:gd name="T114" fmla="*/ 34 w 878"/>
                  <a:gd name="T115" fmla="*/ 774 h 1356"/>
                  <a:gd name="T116" fmla="*/ 48 w 878"/>
                  <a:gd name="T117" fmla="*/ 786 h 1356"/>
                  <a:gd name="T118" fmla="*/ 48 w 878"/>
                  <a:gd name="T119" fmla="*/ 786 h 1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8" h="1356">
                    <a:moveTo>
                      <a:pt x="48" y="786"/>
                    </a:moveTo>
                    <a:lnTo>
                      <a:pt x="48" y="786"/>
                    </a:lnTo>
                    <a:lnTo>
                      <a:pt x="326" y="980"/>
                    </a:lnTo>
                    <a:lnTo>
                      <a:pt x="818" y="1320"/>
                    </a:lnTo>
                    <a:lnTo>
                      <a:pt x="818" y="1320"/>
                    </a:lnTo>
                    <a:lnTo>
                      <a:pt x="848" y="1340"/>
                    </a:lnTo>
                    <a:lnTo>
                      <a:pt x="878" y="1356"/>
                    </a:lnTo>
                    <a:lnTo>
                      <a:pt x="878" y="1356"/>
                    </a:lnTo>
                    <a:lnTo>
                      <a:pt x="846" y="1322"/>
                    </a:lnTo>
                    <a:lnTo>
                      <a:pt x="816" y="1284"/>
                    </a:lnTo>
                    <a:lnTo>
                      <a:pt x="790" y="1242"/>
                    </a:lnTo>
                    <a:lnTo>
                      <a:pt x="764" y="1198"/>
                    </a:lnTo>
                    <a:lnTo>
                      <a:pt x="742" y="1150"/>
                    </a:lnTo>
                    <a:lnTo>
                      <a:pt x="720" y="1102"/>
                    </a:lnTo>
                    <a:lnTo>
                      <a:pt x="700" y="1050"/>
                    </a:lnTo>
                    <a:lnTo>
                      <a:pt x="684" y="996"/>
                    </a:lnTo>
                    <a:lnTo>
                      <a:pt x="668" y="942"/>
                    </a:lnTo>
                    <a:lnTo>
                      <a:pt x="652" y="886"/>
                    </a:lnTo>
                    <a:lnTo>
                      <a:pt x="640" y="830"/>
                    </a:lnTo>
                    <a:lnTo>
                      <a:pt x="630" y="774"/>
                    </a:lnTo>
                    <a:lnTo>
                      <a:pt x="620" y="716"/>
                    </a:lnTo>
                    <a:lnTo>
                      <a:pt x="610" y="658"/>
                    </a:lnTo>
                    <a:lnTo>
                      <a:pt x="596" y="546"/>
                    </a:lnTo>
                    <a:lnTo>
                      <a:pt x="588" y="438"/>
                    </a:lnTo>
                    <a:lnTo>
                      <a:pt x="580" y="336"/>
                    </a:lnTo>
                    <a:lnTo>
                      <a:pt x="578" y="244"/>
                    </a:lnTo>
                    <a:lnTo>
                      <a:pt x="576" y="162"/>
                    </a:lnTo>
                    <a:lnTo>
                      <a:pt x="578" y="44"/>
                    </a:lnTo>
                    <a:lnTo>
                      <a:pt x="578" y="0"/>
                    </a:lnTo>
                    <a:lnTo>
                      <a:pt x="578" y="0"/>
                    </a:lnTo>
                    <a:lnTo>
                      <a:pt x="518" y="42"/>
                    </a:lnTo>
                    <a:lnTo>
                      <a:pt x="460" y="84"/>
                    </a:lnTo>
                    <a:lnTo>
                      <a:pt x="406" y="124"/>
                    </a:lnTo>
                    <a:lnTo>
                      <a:pt x="358" y="164"/>
                    </a:lnTo>
                    <a:lnTo>
                      <a:pt x="312" y="202"/>
                    </a:lnTo>
                    <a:lnTo>
                      <a:pt x="270" y="238"/>
                    </a:lnTo>
                    <a:lnTo>
                      <a:pt x="232" y="274"/>
                    </a:lnTo>
                    <a:lnTo>
                      <a:pt x="198" y="310"/>
                    </a:lnTo>
                    <a:lnTo>
                      <a:pt x="166" y="342"/>
                    </a:lnTo>
                    <a:lnTo>
                      <a:pt x="138" y="376"/>
                    </a:lnTo>
                    <a:lnTo>
                      <a:pt x="114" y="406"/>
                    </a:lnTo>
                    <a:lnTo>
                      <a:pt x="92" y="436"/>
                    </a:lnTo>
                    <a:lnTo>
                      <a:pt x="72" y="466"/>
                    </a:lnTo>
                    <a:lnTo>
                      <a:pt x="56" y="494"/>
                    </a:lnTo>
                    <a:lnTo>
                      <a:pt x="42" y="520"/>
                    </a:lnTo>
                    <a:lnTo>
                      <a:pt x="30" y="544"/>
                    </a:lnTo>
                    <a:lnTo>
                      <a:pt x="20" y="570"/>
                    </a:lnTo>
                    <a:lnTo>
                      <a:pt x="12" y="592"/>
                    </a:lnTo>
                    <a:lnTo>
                      <a:pt x="8" y="614"/>
                    </a:lnTo>
                    <a:lnTo>
                      <a:pt x="4" y="634"/>
                    </a:lnTo>
                    <a:lnTo>
                      <a:pt x="2" y="654"/>
                    </a:lnTo>
                    <a:lnTo>
                      <a:pt x="0" y="672"/>
                    </a:lnTo>
                    <a:lnTo>
                      <a:pt x="2" y="688"/>
                    </a:lnTo>
                    <a:lnTo>
                      <a:pt x="4" y="704"/>
                    </a:lnTo>
                    <a:lnTo>
                      <a:pt x="8" y="720"/>
                    </a:lnTo>
                    <a:lnTo>
                      <a:pt x="12" y="732"/>
                    </a:lnTo>
                    <a:lnTo>
                      <a:pt x="22" y="756"/>
                    </a:lnTo>
                    <a:lnTo>
                      <a:pt x="34" y="774"/>
                    </a:lnTo>
                    <a:lnTo>
                      <a:pt x="48" y="786"/>
                    </a:lnTo>
                    <a:lnTo>
                      <a:pt x="48" y="786"/>
                    </a:lnTo>
                    <a:close/>
                  </a:path>
                </a:pathLst>
              </a:custGeom>
              <a:gradFill flip="none" rotWithShape="1">
                <a:gsLst>
                  <a:gs pos="0">
                    <a:sysClr val="window" lastClr="FFFFFF"/>
                  </a:gs>
                  <a:gs pos="100000">
                    <a:sysClr val="window" lastClr="FFFFFF">
                      <a:alpha val="50000"/>
                    </a:sysClr>
                  </a:gs>
                </a:gsLst>
                <a:lin ang="81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21" name="Freeform 13"/>
              <p:cNvSpPr/>
              <p:nvPr/>
            </p:nvSpPr>
            <p:spPr bwMode="auto">
              <a:xfrm>
                <a:off x="4051300" y="2144713"/>
                <a:ext cx="1393825" cy="2155825"/>
              </a:xfrm>
              <a:custGeom>
                <a:gdLst>
                  <a:gd name="T0" fmla="*/ 830 w 878"/>
                  <a:gd name="T1" fmla="*/ 570 h 1358"/>
                  <a:gd name="T2" fmla="*/ 830 w 878"/>
                  <a:gd name="T3" fmla="*/ 570 h 1358"/>
                  <a:gd name="T4" fmla="*/ 552 w 878"/>
                  <a:gd name="T5" fmla="*/ 378 h 1358"/>
                  <a:gd name="T6" fmla="*/ 60 w 878"/>
                  <a:gd name="T7" fmla="*/ 36 h 1358"/>
                  <a:gd name="T8" fmla="*/ 60 w 878"/>
                  <a:gd name="T9" fmla="*/ 36 h 1358"/>
                  <a:gd name="T10" fmla="*/ 30 w 878"/>
                  <a:gd name="T11" fmla="*/ 18 h 1358"/>
                  <a:gd name="T12" fmla="*/ 0 w 878"/>
                  <a:gd name="T13" fmla="*/ 0 h 1358"/>
                  <a:gd name="T14" fmla="*/ 0 w 878"/>
                  <a:gd name="T15" fmla="*/ 0 h 1358"/>
                  <a:gd name="T16" fmla="*/ 32 w 878"/>
                  <a:gd name="T17" fmla="*/ 34 h 1358"/>
                  <a:gd name="T18" fmla="*/ 62 w 878"/>
                  <a:gd name="T19" fmla="*/ 72 h 1358"/>
                  <a:gd name="T20" fmla="*/ 88 w 878"/>
                  <a:gd name="T21" fmla="*/ 114 h 1358"/>
                  <a:gd name="T22" fmla="*/ 114 w 878"/>
                  <a:gd name="T23" fmla="*/ 158 h 1358"/>
                  <a:gd name="T24" fmla="*/ 136 w 878"/>
                  <a:gd name="T25" fmla="*/ 206 h 1358"/>
                  <a:gd name="T26" fmla="*/ 158 w 878"/>
                  <a:gd name="T27" fmla="*/ 256 h 1358"/>
                  <a:gd name="T28" fmla="*/ 178 w 878"/>
                  <a:gd name="T29" fmla="*/ 306 h 1358"/>
                  <a:gd name="T30" fmla="*/ 194 w 878"/>
                  <a:gd name="T31" fmla="*/ 360 h 1358"/>
                  <a:gd name="T32" fmla="*/ 210 w 878"/>
                  <a:gd name="T33" fmla="*/ 414 h 1358"/>
                  <a:gd name="T34" fmla="*/ 226 w 878"/>
                  <a:gd name="T35" fmla="*/ 470 h 1358"/>
                  <a:gd name="T36" fmla="*/ 238 w 878"/>
                  <a:gd name="T37" fmla="*/ 526 h 1358"/>
                  <a:gd name="T38" fmla="*/ 250 w 878"/>
                  <a:gd name="T39" fmla="*/ 584 h 1358"/>
                  <a:gd name="T40" fmla="*/ 258 w 878"/>
                  <a:gd name="T41" fmla="*/ 640 h 1358"/>
                  <a:gd name="T42" fmla="*/ 268 w 878"/>
                  <a:gd name="T43" fmla="*/ 698 h 1358"/>
                  <a:gd name="T44" fmla="*/ 282 w 878"/>
                  <a:gd name="T45" fmla="*/ 810 h 1358"/>
                  <a:gd name="T46" fmla="*/ 290 w 878"/>
                  <a:gd name="T47" fmla="*/ 918 h 1358"/>
                  <a:gd name="T48" fmla="*/ 298 w 878"/>
                  <a:gd name="T49" fmla="*/ 1020 h 1358"/>
                  <a:gd name="T50" fmla="*/ 300 w 878"/>
                  <a:gd name="T51" fmla="*/ 1112 h 1358"/>
                  <a:gd name="T52" fmla="*/ 302 w 878"/>
                  <a:gd name="T53" fmla="*/ 1194 h 1358"/>
                  <a:gd name="T54" fmla="*/ 300 w 878"/>
                  <a:gd name="T55" fmla="*/ 1314 h 1358"/>
                  <a:gd name="T56" fmla="*/ 300 w 878"/>
                  <a:gd name="T57" fmla="*/ 1358 h 1358"/>
                  <a:gd name="T58" fmla="*/ 300 w 878"/>
                  <a:gd name="T59" fmla="*/ 1358 h 1358"/>
                  <a:gd name="T60" fmla="*/ 360 w 878"/>
                  <a:gd name="T61" fmla="*/ 1314 h 1358"/>
                  <a:gd name="T62" fmla="*/ 418 w 878"/>
                  <a:gd name="T63" fmla="*/ 1272 h 1358"/>
                  <a:gd name="T64" fmla="*/ 472 w 878"/>
                  <a:gd name="T65" fmla="*/ 1232 h 1358"/>
                  <a:gd name="T66" fmla="*/ 520 w 878"/>
                  <a:gd name="T67" fmla="*/ 1192 h 1358"/>
                  <a:gd name="T68" fmla="*/ 566 w 878"/>
                  <a:gd name="T69" fmla="*/ 1154 h 1358"/>
                  <a:gd name="T70" fmla="*/ 608 w 878"/>
                  <a:gd name="T71" fmla="*/ 1118 h 1358"/>
                  <a:gd name="T72" fmla="*/ 646 w 878"/>
                  <a:gd name="T73" fmla="*/ 1082 h 1358"/>
                  <a:gd name="T74" fmla="*/ 680 w 878"/>
                  <a:gd name="T75" fmla="*/ 1048 h 1358"/>
                  <a:gd name="T76" fmla="*/ 712 w 878"/>
                  <a:gd name="T77" fmla="*/ 1014 h 1358"/>
                  <a:gd name="T78" fmla="*/ 740 w 878"/>
                  <a:gd name="T79" fmla="*/ 982 h 1358"/>
                  <a:gd name="T80" fmla="*/ 764 w 878"/>
                  <a:gd name="T81" fmla="*/ 950 h 1358"/>
                  <a:gd name="T82" fmla="*/ 786 w 878"/>
                  <a:gd name="T83" fmla="*/ 920 h 1358"/>
                  <a:gd name="T84" fmla="*/ 806 w 878"/>
                  <a:gd name="T85" fmla="*/ 892 h 1358"/>
                  <a:gd name="T86" fmla="*/ 822 w 878"/>
                  <a:gd name="T87" fmla="*/ 864 h 1358"/>
                  <a:gd name="T88" fmla="*/ 836 w 878"/>
                  <a:gd name="T89" fmla="*/ 836 h 1358"/>
                  <a:gd name="T90" fmla="*/ 848 w 878"/>
                  <a:gd name="T91" fmla="*/ 812 h 1358"/>
                  <a:gd name="T92" fmla="*/ 858 w 878"/>
                  <a:gd name="T93" fmla="*/ 788 h 1358"/>
                  <a:gd name="T94" fmla="*/ 866 w 878"/>
                  <a:gd name="T95" fmla="*/ 764 h 1358"/>
                  <a:gd name="T96" fmla="*/ 870 w 878"/>
                  <a:gd name="T97" fmla="*/ 742 h 1358"/>
                  <a:gd name="T98" fmla="*/ 874 w 878"/>
                  <a:gd name="T99" fmla="*/ 722 h 1358"/>
                  <a:gd name="T100" fmla="*/ 876 w 878"/>
                  <a:gd name="T101" fmla="*/ 702 h 1358"/>
                  <a:gd name="T102" fmla="*/ 878 w 878"/>
                  <a:gd name="T103" fmla="*/ 684 h 1358"/>
                  <a:gd name="T104" fmla="*/ 876 w 878"/>
                  <a:gd name="T105" fmla="*/ 668 h 1358"/>
                  <a:gd name="T106" fmla="*/ 874 w 878"/>
                  <a:gd name="T107" fmla="*/ 652 h 1358"/>
                  <a:gd name="T108" fmla="*/ 870 w 878"/>
                  <a:gd name="T109" fmla="*/ 638 h 1358"/>
                  <a:gd name="T110" fmla="*/ 866 w 878"/>
                  <a:gd name="T111" fmla="*/ 624 h 1358"/>
                  <a:gd name="T112" fmla="*/ 856 w 878"/>
                  <a:gd name="T113" fmla="*/ 602 h 1358"/>
                  <a:gd name="T114" fmla="*/ 844 w 878"/>
                  <a:gd name="T115" fmla="*/ 584 h 1358"/>
                  <a:gd name="T116" fmla="*/ 830 w 878"/>
                  <a:gd name="T117" fmla="*/ 570 h 1358"/>
                  <a:gd name="T118" fmla="*/ 830 w 878"/>
                  <a:gd name="T119" fmla="*/ 570 h 1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8" h="1358">
                    <a:moveTo>
                      <a:pt x="830" y="570"/>
                    </a:moveTo>
                    <a:lnTo>
                      <a:pt x="830" y="570"/>
                    </a:lnTo>
                    <a:lnTo>
                      <a:pt x="552" y="378"/>
                    </a:lnTo>
                    <a:lnTo>
                      <a:pt x="60" y="36"/>
                    </a:lnTo>
                    <a:lnTo>
                      <a:pt x="60" y="36"/>
                    </a:lnTo>
                    <a:lnTo>
                      <a:pt x="30" y="18"/>
                    </a:lnTo>
                    <a:lnTo>
                      <a:pt x="0" y="0"/>
                    </a:lnTo>
                    <a:lnTo>
                      <a:pt x="0" y="0"/>
                    </a:lnTo>
                    <a:lnTo>
                      <a:pt x="32" y="34"/>
                    </a:lnTo>
                    <a:lnTo>
                      <a:pt x="62" y="72"/>
                    </a:lnTo>
                    <a:lnTo>
                      <a:pt x="88" y="114"/>
                    </a:lnTo>
                    <a:lnTo>
                      <a:pt x="114" y="158"/>
                    </a:lnTo>
                    <a:lnTo>
                      <a:pt x="136" y="206"/>
                    </a:lnTo>
                    <a:lnTo>
                      <a:pt x="158" y="256"/>
                    </a:lnTo>
                    <a:lnTo>
                      <a:pt x="178" y="306"/>
                    </a:lnTo>
                    <a:lnTo>
                      <a:pt x="194" y="360"/>
                    </a:lnTo>
                    <a:lnTo>
                      <a:pt x="210" y="414"/>
                    </a:lnTo>
                    <a:lnTo>
                      <a:pt x="226" y="470"/>
                    </a:lnTo>
                    <a:lnTo>
                      <a:pt x="238" y="526"/>
                    </a:lnTo>
                    <a:lnTo>
                      <a:pt x="250" y="584"/>
                    </a:lnTo>
                    <a:lnTo>
                      <a:pt x="258" y="640"/>
                    </a:lnTo>
                    <a:lnTo>
                      <a:pt x="268" y="698"/>
                    </a:lnTo>
                    <a:lnTo>
                      <a:pt x="282" y="810"/>
                    </a:lnTo>
                    <a:lnTo>
                      <a:pt x="290" y="918"/>
                    </a:lnTo>
                    <a:lnTo>
                      <a:pt x="298" y="1020"/>
                    </a:lnTo>
                    <a:lnTo>
                      <a:pt x="300" y="1112"/>
                    </a:lnTo>
                    <a:lnTo>
                      <a:pt x="302" y="1194"/>
                    </a:lnTo>
                    <a:lnTo>
                      <a:pt x="300" y="1314"/>
                    </a:lnTo>
                    <a:lnTo>
                      <a:pt x="300" y="1358"/>
                    </a:lnTo>
                    <a:lnTo>
                      <a:pt x="300" y="1358"/>
                    </a:lnTo>
                    <a:lnTo>
                      <a:pt x="360" y="1314"/>
                    </a:lnTo>
                    <a:lnTo>
                      <a:pt x="418" y="1272"/>
                    </a:lnTo>
                    <a:lnTo>
                      <a:pt x="472" y="1232"/>
                    </a:lnTo>
                    <a:lnTo>
                      <a:pt x="520" y="1192"/>
                    </a:lnTo>
                    <a:lnTo>
                      <a:pt x="566" y="1154"/>
                    </a:lnTo>
                    <a:lnTo>
                      <a:pt x="608" y="1118"/>
                    </a:lnTo>
                    <a:lnTo>
                      <a:pt x="646" y="1082"/>
                    </a:lnTo>
                    <a:lnTo>
                      <a:pt x="680" y="1048"/>
                    </a:lnTo>
                    <a:lnTo>
                      <a:pt x="712" y="1014"/>
                    </a:lnTo>
                    <a:lnTo>
                      <a:pt x="740" y="982"/>
                    </a:lnTo>
                    <a:lnTo>
                      <a:pt x="764" y="950"/>
                    </a:lnTo>
                    <a:lnTo>
                      <a:pt x="786" y="920"/>
                    </a:lnTo>
                    <a:lnTo>
                      <a:pt x="806" y="892"/>
                    </a:lnTo>
                    <a:lnTo>
                      <a:pt x="822" y="864"/>
                    </a:lnTo>
                    <a:lnTo>
                      <a:pt x="836" y="836"/>
                    </a:lnTo>
                    <a:lnTo>
                      <a:pt x="848" y="812"/>
                    </a:lnTo>
                    <a:lnTo>
                      <a:pt x="858" y="788"/>
                    </a:lnTo>
                    <a:lnTo>
                      <a:pt x="866" y="764"/>
                    </a:lnTo>
                    <a:lnTo>
                      <a:pt x="870" y="742"/>
                    </a:lnTo>
                    <a:lnTo>
                      <a:pt x="874" y="722"/>
                    </a:lnTo>
                    <a:lnTo>
                      <a:pt x="876" y="702"/>
                    </a:lnTo>
                    <a:lnTo>
                      <a:pt x="878" y="684"/>
                    </a:lnTo>
                    <a:lnTo>
                      <a:pt x="876" y="668"/>
                    </a:lnTo>
                    <a:lnTo>
                      <a:pt x="874" y="652"/>
                    </a:lnTo>
                    <a:lnTo>
                      <a:pt x="870" y="638"/>
                    </a:lnTo>
                    <a:lnTo>
                      <a:pt x="866" y="624"/>
                    </a:lnTo>
                    <a:lnTo>
                      <a:pt x="856" y="602"/>
                    </a:lnTo>
                    <a:lnTo>
                      <a:pt x="844" y="584"/>
                    </a:lnTo>
                    <a:lnTo>
                      <a:pt x="830" y="570"/>
                    </a:lnTo>
                    <a:lnTo>
                      <a:pt x="830" y="570"/>
                    </a:lnTo>
                    <a:close/>
                  </a:path>
                </a:pathLst>
              </a:custGeom>
              <a:gradFill flip="none" rotWithShape="1">
                <a:gsLst>
                  <a:gs pos="0">
                    <a:sysClr val="window" lastClr="FFFFFF"/>
                  </a:gs>
                  <a:gs pos="100000">
                    <a:sysClr val="window" lastClr="FFFFFF">
                      <a:alpha val="50000"/>
                    </a:sysClr>
                  </a:gs>
                </a:gsLst>
                <a:lin ang="162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22" name="Freeform 14"/>
              <p:cNvSpPr/>
              <p:nvPr/>
            </p:nvSpPr>
            <p:spPr bwMode="auto">
              <a:xfrm>
                <a:off x="4378325" y="3376613"/>
                <a:ext cx="2155825" cy="1390650"/>
              </a:xfrm>
              <a:custGeom>
                <a:gdLst>
                  <a:gd name="T0" fmla="*/ 788 w 1358"/>
                  <a:gd name="T1" fmla="*/ 828 h 876"/>
                  <a:gd name="T2" fmla="*/ 788 w 1358"/>
                  <a:gd name="T3" fmla="*/ 828 h 876"/>
                  <a:gd name="T4" fmla="*/ 980 w 1358"/>
                  <a:gd name="T5" fmla="*/ 552 h 876"/>
                  <a:gd name="T6" fmla="*/ 1320 w 1358"/>
                  <a:gd name="T7" fmla="*/ 60 h 876"/>
                  <a:gd name="T8" fmla="*/ 1320 w 1358"/>
                  <a:gd name="T9" fmla="*/ 60 h 876"/>
                  <a:gd name="T10" fmla="*/ 1340 w 1358"/>
                  <a:gd name="T11" fmla="*/ 30 h 876"/>
                  <a:gd name="T12" fmla="*/ 1358 w 1358"/>
                  <a:gd name="T13" fmla="*/ 0 h 876"/>
                  <a:gd name="T14" fmla="*/ 1358 w 1358"/>
                  <a:gd name="T15" fmla="*/ 0 h 876"/>
                  <a:gd name="T16" fmla="*/ 1322 w 1358"/>
                  <a:gd name="T17" fmla="*/ 32 h 876"/>
                  <a:gd name="T18" fmla="*/ 1284 w 1358"/>
                  <a:gd name="T19" fmla="*/ 60 h 876"/>
                  <a:gd name="T20" fmla="*/ 1242 w 1358"/>
                  <a:gd name="T21" fmla="*/ 88 h 876"/>
                  <a:gd name="T22" fmla="*/ 1198 w 1358"/>
                  <a:gd name="T23" fmla="*/ 114 h 876"/>
                  <a:gd name="T24" fmla="*/ 1152 w 1358"/>
                  <a:gd name="T25" fmla="*/ 136 h 876"/>
                  <a:gd name="T26" fmla="*/ 1102 w 1358"/>
                  <a:gd name="T27" fmla="*/ 158 h 876"/>
                  <a:gd name="T28" fmla="*/ 1050 w 1358"/>
                  <a:gd name="T29" fmla="*/ 176 h 876"/>
                  <a:gd name="T30" fmla="*/ 998 w 1358"/>
                  <a:gd name="T31" fmla="*/ 194 h 876"/>
                  <a:gd name="T32" fmla="*/ 942 w 1358"/>
                  <a:gd name="T33" fmla="*/ 210 h 876"/>
                  <a:gd name="T34" fmla="*/ 888 w 1358"/>
                  <a:gd name="T35" fmla="*/ 224 h 876"/>
                  <a:gd name="T36" fmla="*/ 830 w 1358"/>
                  <a:gd name="T37" fmla="*/ 238 h 876"/>
                  <a:gd name="T38" fmla="*/ 774 w 1358"/>
                  <a:gd name="T39" fmla="*/ 248 h 876"/>
                  <a:gd name="T40" fmla="*/ 716 w 1358"/>
                  <a:gd name="T41" fmla="*/ 258 h 876"/>
                  <a:gd name="T42" fmla="*/ 660 w 1358"/>
                  <a:gd name="T43" fmla="*/ 266 h 876"/>
                  <a:gd name="T44" fmla="*/ 548 w 1358"/>
                  <a:gd name="T45" fmla="*/ 280 h 876"/>
                  <a:gd name="T46" fmla="*/ 438 w 1358"/>
                  <a:gd name="T47" fmla="*/ 290 h 876"/>
                  <a:gd name="T48" fmla="*/ 338 w 1358"/>
                  <a:gd name="T49" fmla="*/ 296 h 876"/>
                  <a:gd name="T50" fmla="*/ 244 w 1358"/>
                  <a:gd name="T51" fmla="*/ 300 h 876"/>
                  <a:gd name="T52" fmla="*/ 162 w 1358"/>
                  <a:gd name="T53" fmla="*/ 300 h 876"/>
                  <a:gd name="T54" fmla="*/ 44 w 1358"/>
                  <a:gd name="T55" fmla="*/ 300 h 876"/>
                  <a:gd name="T56" fmla="*/ 0 w 1358"/>
                  <a:gd name="T57" fmla="*/ 298 h 876"/>
                  <a:gd name="T58" fmla="*/ 0 w 1358"/>
                  <a:gd name="T59" fmla="*/ 298 h 876"/>
                  <a:gd name="T60" fmla="*/ 42 w 1358"/>
                  <a:gd name="T61" fmla="*/ 360 h 876"/>
                  <a:gd name="T62" fmla="*/ 84 w 1358"/>
                  <a:gd name="T63" fmla="*/ 418 h 876"/>
                  <a:gd name="T64" fmla="*/ 126 w 1358"/>
                  <a:gd name="T65" fmla="*/ 470 h 876"/>
                  <a:gd name="T66" fmla="*/ 164 w 1358"/>
                  <a:gd name="T67" fmla="*/ 520 h 876"/>
                  <a:gd name="T68" fmla="*/ 202 w 1358"/>
                  <a:gd name="T69" fmla="*/ 566 h 876"/>
                  <a:gd name="T70" fmla="*/ 240 w 1358"/>
                  <a:gd name="T71" fmla="*/ 608 h 876"/>
                  <a:gd name="T72" fmla="*/ 276 w 1358"/>
                  <a:gd name="T73" fmla="*/ 646 h 876"/>
                  <a:gd name="T74" fmla="*/ 310 w 1358"/>
                  <a:gd name="T75" fmla="*/ 680 h 876"/>
                  <a:gd name="T76" fmla="*/ 344 w 1358"/>
                  <a:gd name="T77" fmla="*/ 710 h 876"/>
                  <a:gd name="T78" fmla="*/ 376 w 1358"/>
                  <a:gd name="T79" fmla="*/ 738 h 876"/>
                  <a:gd name="T80" fmla="*/ 408 w 1358"/>
                  <a:gd name="T81" fmla="*/ 764 h 876"/>
                  <a:gd name="T82" fmla="*/ 438 w 1358"/>
                  <a:gd name="T83" fmla="*/ 786 h 876"/>
                  <a:gd name="T84" fmla="*/ 466 w 1358"/>
                  <a:gd name="T85" fmla="*/ 806 h 876"/>
                  <a:gd name="T86" fmla="*/ 494 w 1358"/>
                  <a:gd name="T87" fmla="*/ 822 h 876"/>
                  <a:gd name="T88" fmla="*/ 520 w 1358"/>
                  <a:gd name="T89" fmla="*/ 836 h 876"/>
                  <a:gd name="T90" fmla="*/ 546 w 1358"/>
                  <a:gd name="T91" fmla="*/ 848 h 876"/>
                  <a:gd name="T92" fmla="*/ 570 w 1358"/>
                  <a:gd name="T93" fmla="*/ 858 h 876"/>
                  <a:gd name="T94" fmla="*/ 592 w 1358"/>
                  <a:gd name="T95" fmla="*/ 864 h 876"/>
                  <a:gd name="T96" fmla="*/ 614 w 1358"/>
                  <a:gd name="T97" fmla="*/ 870 h 876"/>
                  <a:gd name="T98" fmla="*/ 636 w 1358"/>
                  <a:gd name="T99" fmla="*/ 874 h 876"/>
                  <a:gd name="T100" fmla="*/ 654 w 1358"/>
                  <a:gd name="T101" fmla="*/ 876 h 876"/>
                  <a:gd name="T102" fmla="*/ 672 w 1358"/>
                  <a:gd name="T103" fmla="*/ 876 h 876"/>
                  <a:gd name="T104" fmla="*/ 690 w 1358"/>
                  <a:gd name="T105" fmla="*/ 876 h 876"/>
                  <a:gd name="T106" fmla="*/ 706 w 1358"/>
                  <a:gd name="T107" fmla="*/ 874 h 876"/>
                  <a:gd name="T108" fmla="*/ 720 w 1358"/>
                  <a:gd name="T109" fmla="*/ 870 h 876"/>
                  <a:gd name="T110" fmla="*/ 734 w 1358"/>
                  <a:gd name="T111" fmla="*/ 866 h 876"/>
                  <a:gd name="T112" fmla="*/ 756 w 1358"/>
                  <a:gd name="T113" fmla="*/ 856 h 876"/>
                  <a:gd name="T114" fmla="*/ 774 w 1358"/>
                  <a:gd name="T115" fmla="*/ 842 h 876"/>
                  <a:gd name="T116" fmla="*/ 788 w 1358"/>
                  <a:gd name="T117" fmla="*/ 828 h 876"/>
                  <a:gd name="T118" fmla="*/ 788 w 1358"/>
                  <a:gd name="T119" fmla="*/ 828 h 8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8" h="876">
                    <a:moveTo>
                      <a:pt x="788" y="828"/>
                    </a:moveTo>
                    <a:lnTo>
                      <a:pt x="788" y="828"/>
                    </a:lnTo>
                    <a:lnTo>
                      <a:pt x="980" y="552"/>
                    </a:lnTo>
                    <a:lnTo>
                      <a:pt x="1320" y="60"/>
                    </a:lnTo>
                    <a:lnTo>
                      <a:pt x="1320" y="60"/>
                    </a:lnTo>
                    <a:lnTo>
                      <a:pt x="1340" y="30"/>
                    </a:lnTo>
                    <a:lnTo>
                      <a:pt x="1358" y="0"/>
                    </a:lnTo>
                    <a:lnTo>
                      <a:pt x="1358" y="0"/>
                    </a:lnTo>
                    <a:lnTo>
                      <a:pt x="1322" y="32"/>
                    </a:lnTo>
                    <a:lnTo>
                      <a:pt x="1284" y="60"/>
                    </a:lnTo>
                    <a:lnTo>
                      <a:pt x="1242" y="88"/>
                    </a:lnTo>
                    <a:lnTo>
                      <a:pt x="1198" y="114"/>
                    </a:lnTo>
                    <a:lnTo>
                      <a:pt x="1152" y="136"/>
                    </a:lnTo>
                    <a:lnTo>
                      <a:pt x="1102" y="158"/>
                    </a:lnTo>
                    <a:lnTo>
                      <a:pt x="1050" y="176"/>
                    </a:lnTo>
                    <a:lnTo>
                      <a:pt x="998" y="194"/>
                    </a:lnTo>
                    <a:lnTo>
                      <a:pt x="942" y="210"/>
                    </a:lnTo>
                    <a:lnTo>
                      <a:pt x="888" y="224"/>
                    </a:lnTo>
                    <a:lnTo>
                      <a:pt x="830" y="238"/>
                    </a:lnTo>
                    <a:lnTo>
                      <a:pt x="774" y="248"/>
                    </a:lnTo>
                    <a:lnTo>
                      <a:pt x="716" y="258"/>
                    </a:lnTo>
                    <a:lnTo>
                      <a:pt x="660" y="266"/>
                    </a:lnTo>
                    <a:lnTo>
                      <a:pt x="548" y="280"/>
                    </a:lnTo>
                    <a:lnTo>
                      <a:pt x="438" y="290"/>
                    </a:lnTo>
                    <a:lnTo>
                      <a:pt x="338" y="296"/>
                    </a:lnTo>
                    <a:lnTo>
                      <a:pt x="244" y="300"/>
                    </a:lnTo>
                    <a:lnTo>
                      <a:pt x="162" y="300"/>
                    </a:lnTo>
                    <a:lnTo>
                      <a:pt x="44" y="300"/>
                    </a:lnTo>
                    <a:lnTo>
                      <a:pt x="0" y="298"/>
                    </a:lnTo>
                    <a:lnTo>
                      <a:pt x="0" y="298"/>
                    </a:lnTo>
                    <a:lnTo>
                      <a:pt x="42" y="360"/>
                    </a:lnTo>
                    <a:lnTo>
                      <a:pt x="84" y="418"/>
                    </a:lnTo>
                    <a:lnTo>
                      <a:pt x="126" y="470"/>
                    </a:lnTo>
                    <a:lnTo>
                      <a:pt x="164" y="520"/>
                    </a:lnTo>
                    <a:lnTo>
                      <a:pt x="202" y="566"/>
                    </a:lnTo>
                    <a:lnTo>
                      <a:pt x="240" y="608"/>
                    </a:lnTo>
                    <a:lnTo>
                      <a:pt x="276" y="646"/>
                    </a:lnTo>
                    <a:lnTo>
                      <a:pt x="310" y="680"/>
                    </a:lnTo>
                    <a:lnTo>
                      <a:pt x="344" y="710"/>
                    </a:lnTo>
                    <a:lnTo>
                      <a:pt x="376" y="738"/>
                    </a:lnTo>
                    <a:lnTo>
                      <a:pt x="408" y="764"/>
                    </a:lnTo>
                    <a:lnTo>
                      <a:pt x="438" y="786"/>
                    </a:lnTo>
                    <a:lnTo>
                      <a:pt x="466" y="806"/>
                    </a:lnTo>
                    <a:lnTo>
                      <a:pt x="494" y="822"/>
                    </a:lnTo>
                    <a:lnTo>
                      <a:pt x="520" y="836"/>
                    </a:lnTo>
                    <a:lnTo>
                      <a:pt x="546" y="848"/>
                    </a:lnTo>
                    <a:lnTo>
                      <a:pt x="570" y="858"/>
                    </a:lnTo>
                    <a:lnTo>
                      <a:pt x="592" y="864"/>
                    </a:lnTo>
                    <a:lnTo>
                      <a:pt x="614" y="870"/>
                    </a:lnTo>
                    <a:lnTo>
                      <a:pt x="636" y="874"/>
                    </a:lnTo>
                    <a:lnTo>
                      <a:pt x="654" y="876"/>
                    </a:lnTo>
                    <a:lnTo>
                      <a:pt x="672" y="876"/>
                    </a:lnTo>
                    <a:lnTo>
                      <a:pt x="690" y="876"/>
                    </a:lnTo>
                    <a:lnTo>
                      <a:pt x="706" y="874"/>
                    </a:lnTo>
                    <a:lnTo>
                      <a:pt x="720" y="870"/>
                    </a:lnTo>
                    <a:lnTo>
                      <a:pt x="734" y="866"/>
                    </a:lnTo>
                    <a:lnTo>
                      <a:pt x="756" y="856"/>
                    </a:lnTo>
                    <a:lnTo>
                      <a:pt x="774" y="842"/>
                    </a:lnTo>
                    <a:lnTo>
                      <a:pt x="788" y="828"/>
                    </a:lnTo>
                    <a:lnTo>
                      <a:pt x="788" y="828"/>
                    </a:lnTo>
                    <a:close/>
                  </a:path>
                </a:pathLst>
              </a:custGeom>
              <a:gradFill flip="none" rotWithShape="1">
                <a:gsLst>
                  <a:gs pos="0">
                    <a:sysClr val="window" lastClr="FFFFFF"/>
                  </a:gs>
                  <a:gs pos="100000">
                    <a:sysClr val="window" lastClr="FFFFFF">
                      <a:alpha val="50000"/>
                    </a:sysClr>
                  </a:gs>
                </a:gsLst>
                <a:lin ang="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sp>
            <p:nvSpPr>
              <p:cNvPr id="23" name="Freeform 15"/>
              <p:cNvSpPr/>
              <p:nvPr/>
            </p:nvSpPr>
            <p:spPr bwMode="auto">
              <a:xfrm>
                <a:off x="2819400" y="3233738"/>
                <a:ext cx="2155825" cy="1390650"/>
              </a:xfrm>
              <a:custGeom>
                <a:gdLst>
                  <a:gd name="T0" fmla="*/ 570 w 1358"/>
                  <a:gd name="T1" fmla="*/ 48 h 876"/>
                  <a:gd name="T2" fmla="*/ 570 w 1358"/>
                  <a:gd name="T3" fmla="*/ 48 h 876"/>
                  <a:gd name="T4" fmla="*/ 378 w 1358"/>
                  <a:gd name="T5" fmla="*/ 324 h 876"/>
                  <a:gd name="T6" fmla="*/ 38 w 1358"/>
                  <a:gd name="T7" fmla="*/ 816 h 876"/>
                  <a:gd name="T8" fmla="*/ 38 w 1358"/>
                  <a:gd name="T9" fmla="*/ 816 h 876"/>
                  <a:gd name="T10" fmla="*/ 18 w 1358"/>
                  <a:gd name="T11" fmla="*/ 846 h 876"/>
                  <a:gd name="T12" fmla="*/ 0 w 1358"/>
                  <a:gd name="T13" fmla="*/ 876 h 876"/>
                  <a:gd name="T14" fmla="*/ 0 w 1358"/>
                  <a:gd name="T15" fmla="*/ 876 h 876"/>
                  <a:gd name="T16" fmla="*/ 36 w 1358"/>
                  <a:gd name="T17" fmla="*/ 846 h 876"/>
                  <a:gd name="T18" fmla="*/ 74 w 1358"/>
                  <a:gd name="T19" fmla="*/ 816 h 876"/>
                  <a:gd name="T20" fmla="*/ 116 w 1358"/>
                  <a:gd name="T21" fmla="*/ 788 h 876"/>
                  <a:gd name="T22" fmla="*/ 160 w 1358"/>
                  <a:gd name="T23" fmla="*/ 764 h 876"/>
                  <a:gd name="T24" fmla="*/ 206 w 1358"/>
                  <a:gd name="T25" fmla="*/ 740 h 876"/>
                  <a:gd name="T26" fmla="*/ 256 w 1358"/>
                  <a:gd name="T27" fmla="*/ 720 h 876"/>
                  <a:gd name="T28" fmla="*/ 308 w 1358"/>
                  <a:gd name="T29" fmla="*/ 700 h 876"/>
                  <a:gd name="T30" fmla="*/ 360 w 1358"/>
                  <a:gd name="T31" fmla="*/ 682 h 876"/>
                  <a:gd name="T32" fmla="*/ 416 w 1358"/>
                  <a:gd name="T33" fmla="*/ 666 h 876"/>
                  <a:gd name="T34" fmla="*/ 470 w 1358"/>
                  <a:gd name="T35" fmla="*/ 652 h 876"/>
                  <a:gd name="T36" fmla="*/ 528 w 1358"/>
                  <a:gd name="T37" fmla="*/ 640 h 876"/>
                  <a:gd name="T38" fmla="*/ 584 w 1358"/>
                  <a:gd name="T39" fmla="*/ 628 h 876"/>
                  <a:gd name="T40" fmla="*/ 642 w 1358"/>
                  <a:gd name="T41" fmla="*/ 618 h 876"/>
                  <a:gd name="T42" fmla="*/ 698 w 1358"/>
                  <a:gd name="T43" fmla="*/ 610 h 876"/>
                  <a:gd name="T44" fmla="*/ 810 w 1358"/>
                  <a:gd name="T45" fmla="*/ 596 h 876"/>
                  <a:gd name="T46" fmla="*/ 920 w 1358"/>
                  <a:gd name="T47" fmla="*/ 586 h 876"/>
                  <a:gd name="T48" fmla="*/ 1020 w 1358"/>
                  <a:gd name="T49" fmla="*/ 580 h 876"/>
                  <a:gd name="T50" fmla="*/ 1114 w 1358"/>
                  <a:gd name="T51" fmla="*/ 576 h 876"/>
                  <a:gd name="T52" fmla="*/ 1196 w 1358"/>
                  <a:gd name="T53" fmla="*/ 576 h 876"/>
                  <a:gd name="T54" fmla="*/ 1314 w 1358"/>
                  <a:gd name="T55" fmla="*/ 576 h 876"/>
                  <a:gd name="T56" fmla="*/ 1358 w 1358"/>
                  <a:gd name="T57" fmla="*/ 578 h 876"/>
                  <a:gd name="T58" fmla="*/ 1358 w 1358"/>
                  <a:gd name="T59" fmla="*/ 578 h 876"/>
                  <a:gd name="T60" fmla="*/ 1316 w 1358"/>
                  <a:gd name="T61" fmla="*/ 516 h 876"/>
                  <a:gd name="T62" fmla="*/ 1274 w 1358"/>
                  <a:gd name="T63" fmla="*/ 458 h 876"/>
                  <a:gd name="T64" fmla="*/ 1232 w 1358"/>
                  <a:gd name="T65" fmla="*/ 406 h 876"/>
                  <a:gd name="T66" fmla="*/ 1194 w 1358"/>
                  <a:gd name="T67" fmla="*/ 356 h 876"/>
                  <a:gd name="T68" fmla="*/ 1156 w 1358"/>
                  <a:gd name="T69" fmla="*/ 312 h 876"/>
                  <a:gd name="T70" fmla="*/ 1118 w 1358"/>
                  <a:gd name="T71" fmla="*/ 270 h 876"/>
                  <a:gd name="T72" fmla="*/ 1082 w 1358"/>
                  <a:gd name="T73" fmla="*/ 232 h 876"/>
                  <a:gd name="T74" fmla="*/ 1048 w 1358"/>
                  <a:gd name="T75" fmla="*/ 196 h 876"/>
                  <a:gd name="T76" fmla="*/ 1014 w 1358"/>
                  <a:gd name="T77" fmla="*/ 166 h 876"/>
                  <a:gd name="T78" fmla="*/ 982 w 1358"/>
                  <a:gd name="T79" fmla="*/ 138 h 876"/>
                  <a:gd name="T80" fmla="*/ 950 w 1358"/>
                  <a:gd name="T81" fmla="*/ 112 h 876"/>
                  <a:gd name="T82" fmla="*/ 920 w 1358"/>
                  <a:gd name="T83" fmla="*/ 90 h 876"/>
                  <a:gd name="T84" fmla="*/ 892 w 1358"/>
                  <a:gd name="T85" fmla="*/ 72 h 876"/>
                  <a:gd name="T86" fmla="*/ 864 w 1358"/>
                  <a:gd name="T87" fmla="*/ 54 h 876"/>
                  <a:gd name="T88" fmla="*/ 838 w 1358"/>
                  <a:gd name="T89" fmla="*/ 40 h 876"/>
                  <a:gd name="T90" fmla="*/ 812 w 1358"/>
                  <a:gd name="T91" fmla="*/ 30 h 876"/>
                  <a:gd name="T92" fmla="*/ 788 w 1358"/>
                  <a:gd name="T93" fmla="*/ 20 h 876"/>
                  <a:gd name="T94" fmla="*/ 766 w 1358"/>
                  <a:gd name="T95" fmla="*/ 12 h 876"/>
                  <a:gd name="T96" fmla="*/ 744 w 1358"/>
                  <a:gd name="T97" fmla="*/ 6 h 876"/>
                  <a:gd name="T98" fmla="*/ 722 w 1358"/>
                  <a:gd name="T99" fmla="*/ 2 h 876"/>
                  <a:gd name="T100" fmla="*/ 704 w 1358"/>
                  <a:gd name="T101" fmla="*/ 0 h 876"/>
                  <a:gd name="T102" fmla="*/ 686 w 1358"/>
                  <a:gd name="T103" fmla="*/ 0 h 876"/>
                  <a:gd name="T104" fmla="*/ 668 w 1358"/>
                  <a:gd name="T105" fmla="*/ 2 h 876"/>
                  <a:gd name="T106" fmla="*/ 652 w 1358"/>
                  <a:gd name="T107" fmla="*/ 4 h 876"/>
                  <a:gd name="T108" fmla="*/ 638 w 1358"/>
                  <a:gd name="T109" fmla="*/ 6 h 876"/>
                  <a:gd name="T110" fmla="*/ 624 w 1358"/>
                  <a:gd name="T111" fmla="*/ 10 h 876"/>
                  <a:gd name="T112" fmla="*/ 602 w 1358"/>
                  <a:gd name="T113" fmla="*/ 22 h 876"/>
                  <a:gd name="T114" fmla="*/ 584 w 1358"/>
                  <a:gd name="T115" fmla="*/ 34 h 876"/>
                  <a:gd name="T116" fmla="*/ 570 w 1358"/>
                  <a:gd name="T117" fmla="*/ 48 h 876"/>
                  <a:gd name="T118" fmla="*/ 570 w 1358"/>
                  <a:gd name="T119" fmla="*/ 48 h 8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8" h="876">
                    <a:moveTo>
                      <a:pt x="570" y="48"/>
                    </a:moveTo>
                    <a:lnTo>
                      <a:pt x="570" y="48"/>
                    </a:lnTo>
                    <a:lnTo>
                      <a:pt x="378" y="324"/>
                    </a:lnTo>
                    <a:lnTo>
                      <a:pt x="38" y="816"/>
                    </a:lnTo>
                    <a:lnTo>
                      <a:pt x="38" y="816"/>
                    </a:lnTo>
                    <a:lnTo>
                      <a:pt x="18" y="846"/>
                    </a:lnTo>
                    <a:lnTo>
                      <a:pt x="0" y="876"/>
                    </a:lnTo>
                    <a:lnTo>
                      <a:pt x="0" y="876"/>
                    </a:lnTo>
                    <a:lnTo>
                      <a:pt x="36" y="846"/>
                    </a:lnTo>
                    <a:lnTo>
                      <a:pt x="74" y="816"/>
                    </a:lnTo>
                    <a:lnTo>
                      <a:pt x="116" y="788"/>
                    </a:lnTo>
                    <a:lnTo>
                      <a:pt x="160" y="764"/>
                    </a:lnTo>
                    <a:lnTo>
                      <a:pt x="206" y="740"/>
                    </a:lnTo>
                    <a:lnTo>
                      <a:pt x="256" y="720"/>
                    </a:lnTo>
                    <a:lnTo>
                      <a:pt x="308" y="700"/>
                    </a:lnTo>
                    <a:lnTo>
                      <a:pt x="360" y="682"/>
                    </a:lnTo>
                    <a:lnTo>
                      <a:pt x="416" y="666"/>
                    </a:lnTo>
                    <a:lnTo>
                      <a:pt x="470" y="652"/>
                    </a:lnTo>
                    <a:lnTo>
                      <a:pt x="528" y="640"/>
                    </a:lnTo>
                    <a:lnTo>
                      <a:pt x="584" y="628"/>
                    </a:lnTo>
                    <a:lnTo>
                      <a:pt x="642" y="618"/>
                    </a:lnTo>
                    <a:lnTo>
                      <a:pt x="698" y="610"/>
                    </a:lnTo>
                    <a:lnTo>
                      <a:pt x="810" y="596"/>
                    </a:lnTo>
                    <a:lnTo>
                      <a:pt x="920" y="586"/>
                    </a:lnTo>
                    <a:lnTo>
                      <a:pt x="1020" y="580"/>
                    </a:lnTo>
                    <a:lnTo>
                      <a:pt x="1114" y="576"/>
                    </a:lnTo>
                    <a:lnTo>
                      <a:pt x="1196" y="576"/>
                    </a:lnTo>
                    <a:lnTo>
                      <a:pt x="1314" y="576"/>
                    </a:lnTo>
                    <a:lnTo>
                      <a:pt x="1358" y="578"/>
                    </a:lnTo>
                    <a:lnTo>
                      <a:pt x="1358" y="578"/>
                    </a:lnTo>
                    <a:lnTo>
                      <a:pt x="1316" y="516"/>
                    </a:lnTo>
                    <a:lnTo>
                      <a:pt x="1274" y="458"/>
                    </a:lnTo>
                    <a:lnTo>
                      <a:pt x="1232" y="406"/>
                    </a:lnTo>
                    <a:lnTo>
                      <a:pt x="1194" y="356"/>
                    </a:lnTo>
                    <a:lnTo>
                      <a:pt x="1156" y="312"/>
                    </a:lnTo>
                    <a:lnTo>
                      <a:pt x="1118" y="270"/>
                    </a:lnTo>
                    <a:lnTo>
                      <a:pt x="1082" y="232"/>
                    </a:lnTo>
                    <a:lnTo>
                      <a:pt x="1048" y="196"/>
                    </a:lnTo>
                    <a:lnTo>
                      <a:pt x="1014" y="166"/>
                    </a:lnTo>
                    <a:lnTo>
                      <a:pt x="982" y="138"/>
                    </a:lnTo>
                    <a:lnTo>
                      <a:pt x="950" y="112"/>
                    </a:lnTo>
                    <a:lnTo>
                      <a:pt x="920" y="90"/>
                    </a:lnTo>
                    <a:lnTo>
                      <a:pt x="892" y="72"/>
                    </a:lnTo>
                    <a:lnTo>
                      <a:pt x="864" y="54"/>
                    </a:lnTo>
                    <a:lnTo>
                      <a:pt x="838" y="40"/>
                    </a:lnTo>
                    <a:lnTo>
                      <a:pt x="812" y="30"/>
                    </a:lnTo>
                    <a:lnTo>
                      <a:pt x="788" y="20"/>
                    </a:lnTo>
                    <a:lnTo>
                      <a:pt x="766" y="12"/>
                    </a:lnTo>
                    <a:lnTo>
                      <a:pt x="744" y="6"/>
                    </a:lnTo>
                    <a:lnTo>
                      <a:pt x="722" y="2"/>
                    </a:lnTo>
                    <a:lnTo>
                      <a:pt x="704" y="0"/>
                    </a:lnTo>
                    <a:lnTo>
                      <a:pt x="686" y="0"/>
                    </a:lnTo>
                    <a:lnTo>
                      <a:pt x="668" y="2"/>
                    </a:lnTo>
                    <a:lnTo>
                      <a:pt x="652" y="4"/>
                    </a:lnTo>
                    <a:lnTo>
                      <a:pt x="638" y="6"/>
                    </a:lnTo>
                    <a:lnTo>
                      <a:pt x="624" y="10"/>
                    </a:lnTo>
                    <a:lnTo>
                      <a:pt x="602" y="22"/>
                    </a:lnTo>
                    <a:lnTo>
                      <a:pt x="584" y="34"/>
                    </a:lnTo>
                    <a:lnTo>
                      <a:pt x="570" y="48"/>
                    </a:lnTo>
                    <a:lnTo>
                      <a:pt x="570" y="48"/>
                    </a:lnTo>
                    <a:close/>
                  </a:path>
                </a:pathLst>
              </a:custGeom>
              <a:gradFill flip="none" rotWithShape="1">
                <a:gsLst>
                  <a:gs pos="0">
                    <a:sysClr val="window" lastClr="FFFFFF"/>
                  </a:gs>
                  <a:gs pos="100000">
                    <a:sysClr val="window" lastClr="FFFFFF">
                      <a:alpha val="50000"/>
                    </a:sysClr>
                  </a:gs>
                </a:gsLst>
                <a:lin ang="135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grpSp>
        <p:sp>
          <p:nvSpPr>
            <p:cNvPr id="15" name="椭圆 14"/>
            <p:cNvSpPr/>
            <p:nvPr/>
          </p:nvSpPr>
          <p:spPr>
            <a:xfrm>
              <a:off x="4532892" y="3856621"/>
              <a:ext cx="287767" cy="28775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lumMod val="85000"/>
                    <a:lumOff val="15000"/>
                  </a:prstClr>
                </a:solidFill>
                <a:effectLst/>
                <a:uLnTx/>
                <a:uFillTx/>
              </a:endParaRPr>
            </a:p>
          </p:txBody>
        </p:sp>
      </p:grpSp>
      <p:sp>
        <p:nvSpPr>
          <p:cNvPr id="24" name="矩形 23"/>
          <p:cNvSpPr/>
          <p:nvPr/>
        </p:nvSpPr>
        <p:spPr>
          <a:xfrm>
            <a:off x="6209289" y="1743456"/>
            <a:ext cx="2545789" cy="646331"/>
          </a:xfrm>
          <a:prstGeom prst="rect">
            <a:avLst/>
          </a:prstGeom>
        </p:spPr>
        <p:txBody>
          <a:bodyPr wrap="square">
            <a:spAutoFit/>
          </a:bodyPr>
          <a:lstStyle/>
          <a:p>
            <a:pPr lvl="0" defTabSz="914400" fontAlgn="base">
              <a:spcBef>
                <a:spcPct val="0"/>
              </a:spcBef>
              <a:spcAft>
                <a:spcPct val="0"/>
              </a:spcAft>
            </a:pPr>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活动地点</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a:p>
            <a:pPr lvl="0" algn="just">
              <a:lnSpc>
                <a:spcPct val="150000"/>
              </a:lnSpc>
            </a:pPr>
            <a:r>
              <a:rPr lang="zh-CN" altLang="en-US" sz="1200" smtClean="0">
                <a:solidFill>
                  <a:prstClr val="white">
                    <a:lumMod val="50000"/>
                  </a:prstClr>
                </a:solidFill>
                <a:latin typeface="微软雅黑" panose="020b0503020204020204" pitchFamily="34" charset="-122"/>
                <a:ea typeface="微软雅黑" panose="020b0503020204020204" pitchFamily="34" charset="-122"/>
              </a:rPr>
              <a:t>中央大街</a:t>
            </a:r>
            <a:r>
              <a:rPr lang="en-US" altLang="zh-CN" sz="1200" smtClean="0">
                <a:solidFill>
                  <a:prstClr val="white">
                    <a:lumMod val="50000"/>
                  </a:prstClr>
                </a:solidFill>
                <a:latin typeface="微软雅黑" panose="020b0503020204020204" pitchFamily="34" charset="-122"/>
                <a:ea typeface="微软雅黑" panose="020b0503020204020204" pitchFamily="34" charset="-122"/>
              </a:rPr>
              <a:t>99</a:t>
            </a:r>
            <a:r>
              <a:rPr lang="zh-CN" altLang="en-US" sz="1200" smtClean="0">
                <a:solidFill>
                  <a:prstClr val="white">
                    <a:lumMod val="50000"/>
                  </a:prstClr>
                </a:solidFill>
                <a:latin typeface="微软雅黑" panose="020b0503020204020204" pitchFamily="34" charset="-122"/>
                <a:ea typeface="微软雅黑" panose="020b0503020204020204" pitchFamily="34" charset="-122"/>
              </a:rPr>
              <a:t>号百新华城国际会议厅</a:t>
            </a:r>
            <a:endParaRPr lang="zh-CN" altLang="en-US" sz="1200" smtClean="0">
              <a:solidFill>
                <a:prstClr val="white">
                  <a:lumMod val="50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6209289" y="2966371"/>
            <a:ext cx="2545789" cy="646331"/>
          </a:xfrm>
          <a:prstGeom prst="rect">
            <a:avLst/>
          </a:prstGeom>
        </p:spPr>
        <p:txBody>
          <a:bodyPr wrap="square">
            <a:spAutoFit/>
          </a:bodyPr>
          <a:lstStyle/>
          <a:p>
            <a:pPr lvl="0" defTabSz="914400" fontAlgn="base">
              <a:spcBef>
                <a:spcPct val="0"/>
              </a:spcBef>
              <a:spcAft>
                <a:spcPct val="0"/>
              </a:spcAft>
            </a:pPr>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赞助商</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a:p>
            <a:pPr lvl="0" algn="just">
              <a:lnSpc>
                <a:spcPct val="150000"/>
              </a:lnSpc>
            </a:pPr>
            <a:r>
              <a:rPr lang="zh-CN" altLang="en-US" sz="1200" smtClean="0">
                <a:solidFill>
                  <a:prstClr val="white">
                    <a:lumMod val="50000"/>
                  </a:prstClr>
                </a:solidFill>
                <a:latin typeface="微软雅黑" panose="020b0503020204020204" pitchFamily="34" charset="-122"/>
                <a:ea typeface="微软雅黑" panose="020b0503020204020204" pitchFamily="34" charset="-122"/>
              </a:rPr>
              <a:t>上海熊猫办公国创新科技有限公司</a:t>
            </a:r>
            <a:endParaRPr lang="zh-CN" altLang="en-US" sz="1200" smtClean="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388923" y="1743456"/>
            <a:ext cx="2545789" cy="553998"/>
          </a:xfrm>
          <a:prstGeom prst="rect">
            <a:avLst/>
          </a:prstGeom>
        </p:spPr>
        <p:txBody>
          <a:bodyPr wrap="square">
            <a:spAutoFit/>
          </a:bodyPr>
          <a:lstStyle/>
          <a:p>
            <a:pPr lvl="0" algn="r" defTabSz="914400" fontAlgn="base">
              <a:spcBef>
                <a:spcPct val="0"/>
              </a:spcBef>
              <a:spcAft>
                <a:spcPct val="0"/>
              </a:spcAft>
            </a:pPr>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活动时间</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a:p>
            <a:pPr lvl="0" algn="r" defTabSz="914400" fontAlgn="base">
              <a:spcBef>
                <a:spcPct val="0"/>
              </a:spcBef>
              <a:spcAft>
                <a:spcPct val="0"/>
              </a:spcAft>
            </a:pPr>
            <a:r>
              <a:rPr lang="en-US" altLang="zh-CN" sz="1200" smtClean="0">
                <a:solidFill>
                  <a:schemeClr val="tx1">
                    <a:lumMod val="75000"/>
                    <a:lumOff val="25000"/>
                  </a:schemeClr>
                </a:solidFill>
                <a:latin typeface="微软雅黑" panose="020b0503020204020204" pitchFamily="34" charset="-122"/>
                <a:ea typeface="微软雅黑" panose="020b0503020204020204" pitchFamily="34" charset="-122"/>
              </a:rPr>
              <a:t>2017.10.28—2017.11.11</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88923" y="2966371"/>
            <a:ext cx="2545789" cy="623248"/>
          </a:xfrm>
          <a:prstGeom prst="rect">
            <a:avLst/>
          </a:prstGeom>
        </p:spPr>
        <p:txBody>
          <a:bodyPr wrap="square">
            <a:spAutoFit/>
          </a:bodyPr>
          <a:lstStyle/>
          <a:p>
            <a:pPr lvl="0" algn="r" defTabSz="914400" fontAlgn="base">
              <a:spcBef>
                <a:spcPct val="0"/>
              </a:spcBef>
              <a:spcAft>
                <a:spcPct val="0"/>
              </a:spcAft>
            </a:pPr>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活动对象</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a:p>
            <a:pPr lvl="0" algn="r">
              <a:lnSpc>
                <a:spcPct val="150000"/>
              </a:lnSpc>
            </a:pPr>
            <a:r>
              <a:rPr lang="zh-CN" altLang="en-US" sz="1100" smtClean="0">
                <a:solidFill>
                  <a:prstClr val="white">
                    <a:lumMod val="50000"/>
                  </a:prstClr>
                </a:solidFill>
                <a:latin typeface="微软雅黑" panose="020b0503020204020204" pitchFamily="34" charset="-122"/>
                <a:ea typeface="微软雅黑" panose="020b0503020204020204" pitchFamily="34" charset="-122"/>
              </a:rPr>
              <a:t>主要针对</a:t>
            </a:r>
            <a:r>
              <a:rPr lang="en-US" altLang="zh-CN" sz="1100" smtClean="0">
                <a:solidFill>
                  <a:prstClr val="white">
                    <a:lumMod val="50000"/>
                  </a:prstClr>
                </a:solidFill>
                <a:latin typeface="微软雅黑" panose="020b0503020204020204" pitchFamily="34" charset="-122"/>
                <a:ea typeface="微软雅黑" panose="020b0503020204020204" pitchFamily="34" charset="-122"/>
              </a:rPr>
              <a:t>20-35</a:t>
            </a:r>
            <a:r>
              <a:rPr lang="zh-CN" altLang="en-US" sz="1100" smtClean="0">
                <a:solidFill>
                  <a:prstClr val="white">
                    <a:lumMod val="50000"/>
                  </a:prstClr>
                </a:solidFill>
                <a:latin typeface="微软雅黑" panose="020b0503020204020204" pitchFamily="34" charset="-122"/>
                <a:ea typeface="微软雅黑" panose="020b0503020204020204" pitchFamily="34" charset="-122"/>
              </a:rPr>
              <a:t>岁职场现代女性</a:t>
            </a:r>
            <a:endParaRPr lang="zh-CN" altLang="en-US" sz="1100" smtClean="0">
              <a:solidFill>
                <a:prstClr val="white">
                  <a:lumMod val="50000"/>
                </a:prst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5652450" y="2144153"/>
            <a:ext cx="563448"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cxnSp>
        <p:nvCxnSpPr>
          <p:cNvPr id="29" name="直接连接符 28"/>
          <p:cNvCxnSpPr/>
          <p:nvPr/>
        </p:nvCxnSpPr>
        <p:spPr>
          <a:xfrm>
            <a:off x="5505247" y="3367068"/>
            <a:ext cx="710651"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cxnSp>
        <p:nvCxnSpPr>
          <p:cNvPr id="30" name="直接连接符 29"/>
          <p:cNvCxnSpPr/>
          <p:nvPr/>
        </p:nvCxnSpPr>
        <p:spPr>
          <a:xfrm>
            <a:off x="2928103" y="3367068"/>
            <a:ext cx="563448"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cxnSp>
        <p:nvCxnSpPr>
          <p:cNvPr id="31" name="直接连接符 30"/>
          <p:cNvCxnSpPr/>
          <p:nvPr/>
        </p:nvCxnSpPr>
        <p:spPr>
          <a:xfrm>
            <a:off x="2928103" y="2144153"/>
            <a:ext cx="864725" cy="0"/>
          </a:xfrm>
          <a:prstGeom prst="line">
            <a:avLst/>
          </a:prstGeom>
          <a:noFill/>
          <a:ln w="12700" cap="flat" cmpd="sng" algn="ctr">
            <a:solidFill>
              <a:sysClr val="windowText" lastClr="000000">
                <a:lumMod val="75000"/>
                <a:lumOff val="25000"/>
              </a:sysClr>
            </a:solidFill>
            <a:prstDash val="sysDot"/>
            <a:miter lim="800000"/>
            <a:headEnd type="oval" w="sm" len="sm"/>
            <a:tailEnd type="oval" w="sm" len="sm"/>
          </a:ln>
          <a:effectLst/>
        </p:spPr>
      </p:cxn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8" presetClass="emph" presetSubtype="0" fill="hold" nodeType="withEffect">
                                  <p:stCondLst>
                                    <p:cond delay="0"/>
                                  </p:stCondLst>
                                  <p:childTnLst>
                                    <p:animRot by="43200000">
                                      <p:cBhvr>
                                        <p:cTn id="45" dur="2000" fill="hold"/>
                                        <p:tgtEl>
                                          <p:spTgt spid="13"/>
                                        </p:tgtEl>
                                        <p:attrNameLst>
                                          <p:attrName>r</p:attrName>
                                        </p:attrNameLst>
                                      </p:cBhvr>
                                    </p:animRot>
                                  </p:childTnLst>
                                </p:cTn>
                              </p:par>
                            </p:childTnLst>
                          </p:cTn>
                        </p:par>
                        <p:par>
                          <p:cTn id="46" fill="hold" nodeType="afterGroup">
                            <p:stCondLst>
                              <p:cond delay="2000"/>
                            </p:stCondLst>
                            <p:childTnLst>
                              <p:par>
                                <p:cTn id="47" presetID="22" presetClass="entr" presetSubtype="2"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right)">
                                      <p:cBhvr>
                                        <p:cTn id="49" dur="300"/>
                                        <p:tgtEl>
                                          <p:spTgt spid="31"/>
                                        </p:tgtEl>
                                      </p:cBhvr>
                                    </p:animEffect>
                                  </p:childTnLst>
                                </p:cTn>
                              </p:par>
                            </p:childTnLst>
                          </p:cTn>
                        </p:par>
                        <p:par>
                          <p:cTn id="50" fill="hold" nodeType="afterGroup">
                            <p:stCondLst>
                              <p:cond delay="23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300"/>
                                        <p:tgtEl>
                                          <p:spTgt spid="26"/>
                                        </p:tgtEl>
                                      </p:cBhvr>
                                    </p:animEffect>
                                  </p:childTnLst>
                                </p:cTn>
                              </p:par>
                            </p:childTnLst>
                          </p:cTn>
                        </p:par>
                        <p:par>
                          <p:cTn id="54" fill="hold" nodeType="afterGroup">
                            <p:stCondLst>
                              <p:cond delay="2600"/>
                            </p:stCondLst>
                            <p:childTnLst>
                              <p:par>
                                <p:cTn id="55" presetID="22" presetClass="entr" presetSubtype="8"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300"/>
                                        <p:tgtEl>
                                          <p:spTgt spid="28"/>
                                        </p:tgtEl>
                                      </p:cBhvr>
                                    </p:animEffect>
                                  </p:childTnLst>
                                </p:cTn>
                              </p:par>
                            </p:childTnLst>
                          </p:cTn>
                        </p:par>
                        <p:par>
                          <p:cTn id="58" fill="hold" nodeType="afterGroup">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300"/>
                                        <p:tgtEl>
                                          <p:spTgt spid="24"/>
                                        </p:tgtEl>
                                      </p:cBhvr>
                                    </p:animEffect>
                                  </p:childTnLst>
                                </p:cTn>
                              </p:par>
                            </p:childTnLst>
                          </p:cTn>
                        </p:par>
                        <p:par>
                          <p:cTn id="62" fill="hold" nodeType="afterGroup">
                            <p:stCondLst>
                              <p:cond delay="3200"/>
                            </p:stCondLst>
                            <p:childTnLst>
                              <p:par>
                                <p:cTn id="63" presetID="22" presetClass="entr" presetSubtype="2"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right)">
                                      <p:cBhvr>
                                        <p:cTn id="65" dur="300"/>
                                        <p:tgtEl>
                                          <p:spTgt spid="30"/>
                                        </p:tgtEl>
                                      </p:cBhvr>
                                    </p:animEffect>
                                  </p:childTnLst>
                                </p:cTn>
                              </p:par>
                            </p:childTnLst>
                          </p:cTn>
                        </p:par>
                        <p:par>
                          <p:cTn id="66" fill="hold" nodeType="afterGroup">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300"/>
                                        <p:tgtEl>
                                          <p:spTgt spid="27"/>
                                        </p:tgtEl>
                                      </p:cBhvr>
                                    </p:animEffect>
                                  </p:childTnLst>
                                </p:cTn>
                              </p:par>
                            </p:childTnLst>
                          </p:cTn>
                        </p:par>
                        <p:par>
                          <p:cTn id="70" fill="hold" nodeType="afterGroup">
                            <p:stCondLst>
                              <p:cond delay="3800"/>
                            </p:stCondLst>
                            <p:childTnLst>
                              <p:par>
                                <p:cTn id="71" presetID="22" presetClass="entr" presetSubtype="8"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300"/>
                                        <p:tgtEl>
                                          <p:spTgt spid="29"/>
                                        </p:tgtEl>
                                      </p:cBhvr>
                                    </p:animEffect>
                                  </p:childTnLst>
                                </p:cTn>
                              </p:par>
                            </p:childTnLst>
                          </p:cTn>
                        </p:par>
                        <p:par>
                          <p:cTn id="74" fill="hold" nodeType="afterGroup">
                            <p:stCondLst>
                              <p:cond delay="4100"/>
                            </p:stCondLst>
                            <p:childTnLst>
                              <p:par>
                                <p:cTn id="75" presetID="10"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648694" y="1671519"/>
            <a:ext cx="1772930" cy="1772930"/>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1668017" y="1693854"/>
            <a:ext cx="1719044" cy="17190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 name="椭圆 5"/>
          <p:cNvSpPr/>
          <p:nvPr/>
        </p:nvSpPr>
        <p:spPr>
          <a:xfrm>
            <a:off x="1695014" y="1720851"/>
            <a:ext cx="1665052" cy="166505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椭圆 6"/>
          <p:cNvSpPr/>
          <p:nvPr/>
        </p:nvSpPr>
        <p:spPr>
          <a:xfrm>
            <a:off x="2860451" y="1628083"/>
            <a:ext cx="565102" cy="56510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Impact" panose="020b0806030902050204" pitchFamily="34" charset="0"/>
            </a:endParaRPr>
          </a:p>
        </p:txBody>
      </p:sp>
      <p:sp>
        <p:nvSpPr>
          <p:cNvPr id="8" name="矩形 7"/>
          <p:cNvSpPr/>
          <p:nvPr/>
        </p:nvSpPr>
        <p:spPr>
          <a:xfrm>
            <a:off x="1974863" y="2003636"/>
            <a:ext cx="1063113" cy="1107996"/>
          </a:xfrm>
          <a:prstGeom prst="rect">
            <a:avLst/>
          </a:prstGeom>
        </p:spPr>
        <p:txBody>
          <a:bodyPr wrap="none">
            <a:spAutoFit/>
          </a:bodyPr>
          <a:lstStyle/>
          <a:p>
            <a:pPr algn="ctr"/>
            <a:r>
              <a:rPr lang="en-US" altLang="zh-CN" sz="6600" smtClean="0">
                <a:solidFill>
                  <a:srgbClr val="C00000"/>
                </a:solidFill>
                <a:latin typeface="Impact" panose="020b0806030902050204" pitchFamily="34" charset="0"/>
                <a:ea typeface="方正汉真广标简体" panose="02000000000000000000" pitchFamily="2" charset="-122"/>
              </a:rPr>
              <a:t>02</a:t>
            </a:r>
            <a:endParaRPr lang="zh-CN" altLang="en-US" sz="6600">
              <a:solidFill>
                <a:srgbClr val="C00000"/>
              </a:solidFill>
              <a:latin typeface="Impact" panose="020b0806030902050204" pitchFamily="34" charset="0"/>
              <a:ea typeface="方正汉真广标简体" panose="02000000000000000000" pitchFamily="2" charset="-122"/>
            </a:endParaRPr>
          </a:p>
        </p:txBody>
      </p:sp>
      <p:sp>
        <p:nvSpPr>
          <p:cNvPr id="9" name="圆角矩形 8"/>
          <p:cNvSpPr/>
          <p:nvPr/>
        </p:nvSpPr>
        <p:spPr>
          <a:xfrm>
            <a:off x="2404319" y="3164478"/>
            <a:ext cx="261680" cy="457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1" name="直接连接符 10"/>
          <p:cNvCxnSpPr/>
          <p:nvPr/>
        </p:nvCxnSpPr>
        <p:spPr>
          <a:xfrm>
            <a:off x="3674179" y="2568616"/>
            <a:ext cx="3356349" cy="0"/>
          </a:xfrm>
          <a:prstGeom prst="line">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74179" y="1839242"/>
            <a:ext cx="3262432" cy="707886"/>
          </a:xfrm>
          <a:prstGeom prst="rect">
            <a:avLst/>
          </a:prstGeom>
        </p:spPr>
        <p:txBody>
          <a:bodyPr wrap="none">
            <a:spAutoFit/>
          </a:bodyPr>
          <a:lstStyle/>
          <a:p>
            <a:r>
              <a:rPr lang="zh-CN" altLang="en-US" sz="4000" smtClean="0">
                <a:solidFill>
                  <a:schemeClr val="bg1"/>
                </a:solidFill>
                <a:latin typeface="方正苏新诗柳楷简体" panose="02000000000000000000" pitchFamily="2" charset="-122"/>
                <a:ea typeface="方正苏新诗柳楷简体" panose="02000000000000000000" pitchFamily="2" charset="-122"/>
              </a:rPr>
              <a:t>活动内容构成</a:t>
            </a:r>
            <a:endParaRPr lang="zh-CN" altLang="en-US" sz="40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矩形 12"/>
          <p:cNvSpPr/>
          <p:nvPr/>
        </p:nvSpPr>
        <p:spPr>
          <a:xfrm>
            <a:off x="3709878" y="2708196"/>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具体内容</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8653" y="2692141"/>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进度规划</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矩形 14"/>
          <p:cNvSpPr/>
          <p:nvPr/>
        </p:nvSpPr>
        <p:spPr>
          <a:xfrm>
            <a:off x="3709878" y="3021772"/>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诚邀嘉宾</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8653" y="3005717"/>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执行策略</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 name="任意多边形 20"/>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 name="椭圆 21"/>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5" name="椭圆 24"/>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grpSp>
        <p:nvGrpSpPr>
          <p:cNvPr id="32" name="组合 31"/>
          <p:cNvGrpSpPr/>
          <p:nvPr/>
        </p:nvGrpSpPr>
        <p:grpSpPr>
          <a:xfrm>
            <a:off x="3009656" y="1818082"/>
            <a:ext cx="266691" cy="231503"/>
            <a:chOff x="6220365" y="3696063"/>
            <a:chExt cx="266691" cy="231503"/>
          </a:xfrm>
        </p:grpSpPr>
        <p:sp>
          <p:nvSpPr>
            <p:cNvPr id="30" name="任意多边形 29"/>
            <p:cNvSpPr/>
            <p:nvPr/>
          </p:nvSpPr>
          <p:spPr>
            <a:xfrm rot="1738458">
              <a:off x="6360079" y="3696063"/>
              <a:ext cx="118324" cy="231503"/>
            </a:xfrm>
            <a:custGeom>
              <a:gdLst>
                <a:gd name="connsiteX0" fmla="*/ 0 w 438150"/>
                <a:gd name="connsiteY0" fmla="*/ 0 h 857250"/>
                <a:gd name="connsiteX1" fmla="*/ 438150 w 438150"/>
                <a:gd name="connsiteY1" fmla="*/ 438150 h 857250"/>
                <a:gd name="connsiteX2" fmla="*/ 19050 w 438150"/>
                <a:gd name="connsiteY2" fmla="*/ 857250 h 857250"/>
              </a:gd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00000"/>
              </a:solidFill>
              <a:prstDash val="solid"/>
            </a:ln>
            <a:effectLst/>
          </p:spPr>
          <p:txBody>
            <a:bodyPr rtlCol="0" anchor="ctr"/>
            <a:lstStyle/>
            <a:p>
              <a:pPr algn="ctr" defTabSz="914400">
                <a:defRPr/>
              </a:pPr>
              <a:endParaRPr lang="zh-CN" altLang="en-US" sz="1800" kern="0">
                <a:solidFill>
                  <a:sysClr val="window" lastClr="FFFFFF"/>
                </a:solidFill>
                <a:latin typeface="Century Gothic" panose="020b0502020202020204"/>
                <a:ea typeface="幼圆" panose="02010509060101010101" charset="-122"/>
              </a:endParaRPr>
            </a:p>
          </p:txBody>
        </p:sp>
        <p:cxnSp>
          <p:nvCxnSpPr>
            <p:cNvPr id="31" name="直接连接符 30"/>
            <p:cNvCxnSpPr/>
            <p:nvPr/>
          </p:nvCxnSpPr>
          <p:spPr>
            <a:xfrm rot="1738458">
              <a:off x="6220365" y="3780217"/>
              <a:ext cx="266691" cy="0"/>
            </a:xfrm>
            <a:prstGeom prst="line">
              <a:avLst/>
            </a:prstGeom>
            <a:noFill/>
            <a:ln w="28575" cap="flat" cmpd="sng" algn="ctr">
              <a:solidFill>
                <a:srgbClr val="C00000"/>
              </a:solidFill>
              <a:prstDash val="solid"/>
            </a:ln>
            <a:effectLst/>
          </p:spPr>
        </p:cxnSp>
      </p:grpSp>
      <p:sp>
        <p:nvSpPr>
          <p:cNvPr id="33" name="矩形 32"/>
          <p:cNvSpPr/>
          <p:nvPr/>
        </p:nvSpPr>
        <p:spPr>
          <a:xfrm>
            <a:off x="3709878" y="3329549"/>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奖项设置</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30000" fill="hold" grpId="1" nodeType="withEffect">
                                  <p:stCondLst>
                                    <p:cond delay="0"/>
                                  </p:stCondLst>
                                  <p:childTnLst>
                                    <p:animMotion origin="layout" path="M 0 0.03889 L 0 -0.14815" pathEditMode="relative" rAng="0" ptsTypes="AA">
                                      <p:cBhvr>
                                        <p:cTn id="9" dur="750" spd="-100000" fill="hold"/>
                                        <p:tgtEl>
                                          <p:spTgt spid="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06" pathEditMode="relative" rAng="0" ptsTypes="AA">
                                      <p:cBhvr>
                                        <p:cTn id="11" dur="750" fill="hold"/>
                                        <p:tgtEl>
                                          <p:spTgt spid="6"/>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2" presetClass="entr" presetSubtype="9" accel="44000" fill="hold" nodeType="withEffect">
                                  <p:stCondLst>
                                    <p:cond delay="2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nodeType="afterGroup">
                            <p:stCondLst>
                              <p:cond delay="375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50"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4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8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50" presetClass="entr" presetSubtype="0" decel="100000"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strVal val="#ppt_w+.3"/>
                                          </p:val>
                                        </p:tav>
                                        <p:tav tm="100000">
                                          <p:val>
                                            <p:strVal val="#ppt_w"/>
                                          </p:val>
                                        </p:tav>
                                      </p:tavLst>
                                    </p:anim>
                                    <p:anim calcmode="lin" valueType="num">
                                      <p:cBhvr>
                                        <p:cTn id="70" dur="1000" fill="hold"/>
                                        <p:tgtEl>
                                          <p:spTgt spid="33"/>
                                        </p:tgtEl>
                                        <p:attrNameLst>
                                          <p:attrName>ppt_h</p:attrName>
                                        </p:attrNameLst>
                                      </p:cBhvr>
                                      <p:tavLst>
                                        <p:tav tm="0">
                                          <p:val>
                                            <p:strVal val="#ppt_h"/>
                                          </p:val>
                                        </p:tav>
                                        <p:tav tm="100000">
                                          <p:val>
                                            <p:strVal val="#ppt_h"/>
                                          </p:val>
                                        </p:tav>
                                      </p:tavLst>
                                    </p:anim>
                                    <p:animEffect transition="in" filter="fade">
                                      <p:cBhvr>
                                        <p:cTn id="71" dur="10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35" presetClass="path" presetSubtype="0" decel="40000" fill="hold" grpId="1" nodeType="withEffect">
                                  <p:stCondLst>
                                    <p:cond delay="0"/>
                                  </p:stCondLst>
                                  <p:childTnLst>
                                    <p:animMotion origin="layout" path="M 0.03073 1.11111E-06 L -0.15924 1.11111E-06" pathEditMode="relative" rAng="0" ptsTypes="AA">
                                      <p:cBhvr>
                                        <p:cTn id="76" dur="1000" spd="-100000" fill="hold"/>
                                        <p:tgtEl>
                                          <p:spTgt spid="17"/>
                                        </p:tgtEl>
                                        <p:attrNameLst>
                                          <p:attrName>ppt_x</p:attrName>
                                          <p:attrName>ppt_y</p:attrName>
                                        </p:attrNameLst>
                                      </p:cBhvr>
                                      <p:rCtr x="-9505" y="0"/>
                                    </p:animMotion>
                                  </p:childTnLst>
                                </p:cTn>
                              </p:par>
                              <p:par>
                                <p:cTn id="77" presetID="35" presetClass="path" presetSubtype="0" accel="40000" decel="40000" fill="hold" grpId="2" nodeType="withEffect">
                                  <p:stCondLst>
                                    <p:cond delay="1000"/>
                                  </p:stCondLst>
                                  <p:childTnLst>
                                    <p:animMotion origin="layout" path="M 0.03073 7.40741E-07 L -6.25E-07 7.40741E-07" pathEditMode="relative" rAng="0" ptsTypes="AA">
                                      <p:cBhvr>
                                        <p:cTn id="78" dur="750" fill="hold"/>
                                        <p:tgtEl>
                                          <p:spTgt spid="17"/>
                                        </p:tgtEl>
                                        <p:attrNameLst>
                                          <p:attrName>ppt_x</p:attrName>
                                          <p:attrName>ppt_y</p:attrName>
                                        </p:attrNameLst>
                                      </p:cBhvr>
                                      <p:rCtr x="-1536" y="0"/>
                                    </p:animMotion>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35" presetClass="path" presetSubtype="0" decel="40000" fill="hold" grpId="1" nodeType="withEffect">
                                  <p:stCondLst>
                                    <p:cond delay="0"/>
                                  </p:stCondLst>
                                  <p:childTnLst>
                                    <p:animMotion origin="layout" path="M 0.03073 1.11111E-06 L -0.15924 1.11111E-06" pathEditMode="relative" rAng="0" ptsTypes="AA">
                                      <p:cBhvr>
                                        <p:cTn id="83" dur="1000" spd="-100000" fill="hold"/>
                                        <p:tgtEl>
                                          <p:spTgt spid="18"/>
                                        </p:tgtEl>
                                        <p:attrNameLst>
                                          <p:attrName>ppt_x</p:attrName>
                                          <p:attrName>ppt_y</p:attrName>
                                        </p:attrNameLst>
                                      </p:cBhvr>
                                      <p:rCtr x="-9505" y="0"/>
                                    </p:animMotion>
                                  </p:childTnLst>
                                </p:cTn>
                              </p:par>
                              <p:par>
                                <p:cTn id="84" presetID="35" presetClass="path" presetSubtype="0" accel="40000" decel="40000" fill="hold" grpId="2" nodeType="withEffect">
                                  <p:stCondLst>
                                    <p:cond delay="1000"/>
                                  </p:stCondLst>
                                  <p:childTnLst>
                                    <p:animMotion origin="layout" path="M 0.03073 7.40741E-07 L -6.25E-07 7.40741E-07" pathEditMode="relative" rAng="0" ptsTypes="AA">
                                      <p:cBhvr>
                                        <p:cTn id="85" dur="750" fill="hold"/>
                                        <p:tgtEl>
                                          <p:spTgt spid="18"/>
                                        </p:tgtEl>
                                        <p:attrNameLst>
                                          <p:attrName>ppt_x</p:attrName>
                                          <p:attrName>ppt_y</p:attrName>
                                        </p:attrNameLst>
                                      </p:cBhvr>
                                      <p:rCtr x="-1536" y="0"/>
                                    </p:animMotion>
                                  </p:childTnLst>
                                </p:cTn>
                              </p:par>
                              <p:par>
                                <p:cTn id="86" presetID="10"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par>
                                <p:cTn id="89" presetID="35" presetClass="path" presetSubtype="0" decel="40000" fill="hold" grpId="1" nodeType="withEffect">
                                  <p:stCondLst>
                                    <p:cond delay="0"/>
                                  </p:stCondLst>
                                  <p:childTnLst>
                                    <p:animMotion origin="layout" path="M 0.03073 1.11111E-06 L -0.15924 1.11111E-06" pathEditMode="relative" rAng="0" ptsTypes="AA">
                                      <p:cBhvr>
                                        <p:cTn id="90" dur="1000" spd="-100000" fill="hold"/>
                                        <p:tgtEl>
                                          <p:spTgt spid="19"/>
                                        </p:tgtEl>
                                        <p:attrNameLst>
                                          <p:attrName>ppt_x</p:attrName>
                                          <p:attrName>ppt_y</p:attrName>
                                        </p:attrNameLst>
                                      </p:cBhvr>
                                      <p:rCtr x="-9505" y="0"/>
                                    </p:animMotion>
                                  </p:childTnLst>
                                </p:cTn>
                              </p:par>
                              <p:par>
                                <p:cTn id="91" presetID="35" presetClass="path" presetSubtype="0" accel="40000" decel="40000" fill="hold" grpId="2" nodeType="withEffect">
                                  <p:stCondLst>
                                    <p:cond delay="1000"/>
                                  </p:stCondLst>
                                  <p:childTnLst>
                                    <p:animMotion origin="layout" path="M 0.03073 7.40741E-07 L -6.25E-07 7.40741E-07" pathEditMode="relative" rAng="0" ptsTypes="AA">
                                      <p:cBhvr>
                                        <p:cTn id="92" dur="750" fill="hold"/>
                                        <p:tgtEl>
                                          <p:spTgt spid="19"/>
                                        </p:tgtEl>
                                        <p:attrNameLst>
                                          <p:attrName>ppt_x</p:attrName>
                                          <p:attrName>ppt_y</p:attrName>
                                        </p:attrNameLst>
                                      </p:cBhvr>
                                      <p:rCtr x="-1536" y="0"/>
                                    </p:animMotion>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64" presetClass="path" presetSubtype="0" decel="30000" fill="hold" grpId="1" nodeType="withEffect">
                                  <p:stCondLst>
                                    <p:cond delay="0"/>
                                  </p:stCondLst>
                                  <p:childTnLst>
                                    <p:animMotion origin="layout" path="M 1.11022E-16 0.03889 L 1.11022E-16 -0.14815" pathEditMode="relative" rAng="0" ptsTypes="AA">
                                      <p:cBhvr>
                                        <p:cTn id="97" dur="750" spd="-100000" fill="hold"/>
                                        <p:tgtEl>
                                          <p:spTgt spid="20"/>
                                        </p:tgtEl>
                                        <p:attrNameLst>
                                          <p:attrName>ppt_x</p:attrName>
                                          <p:attrName>ppt_y</p:attrName>
                                        </p:attrNameLst>
                                      </p:cBhvr>
                                      <p:rCtr x="0" y="-9352"/>
                                    </p:animMotion>
                                  </p:childTnLst>
                                </p:cTn>
                              </p:par>
                              <p:par>
                                <p:cTn id="98" presetID="64" presetClass="path" presetSubtype="0" accel="30000" decel="30000" fill="hold" grpId="2" nodeType="withEffect">
                                  <p:stCondLst>
                                    <p:cond delay="750"/>
                                  </p:stCondLst>
                                  <p:childTnLst>
                                    <p:animMotion origin="layout" path="M 3.95833E-06 0.03842 L 3.95833E-06 2.96296E-06" pathEditMode="relative" rAng="0" ptsTypes="AA">
                                      <p:cBhvr>
                                        <p:cTn id="99" dur="750" fill="hold"/>
                                        <p:tgtEl>
                                          <p:spTgt spid="20"/>
                                        </p:tgtEl>
                                        <p:attrNameLst>
                                          <p:attrName>ppt_x</p:attrName>
                                          <p:attrName>ppt_y</p:attrName>
                                        </p:attrNameLst>
                                      </p:cBhvr>
                                      <p:rCtr x="0" y="-1921"/>
                                    </p:animMotion>
                                  </p:childTnLst>
                                </p:cTn>
                              </p:par>
                              <p:par>
                                <p:cTn id="100" presetID="10"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par>
                                <p:cTn id="103" presetID="64" presetClass="path" presetSubtype="0" decel="30000" fill="hold" grpId="1" nodeType="withEffect">
                                  <p:stCondLst>
                                    <p:cond delay="0"/>
                                  </p:stCondLst>
                                  <p:childTnLst>
                                    <p:animMotion origin="layout" path="M 1.11022E-16 0.03889 L 1.11022E-16 -0.14815" pathEditMode="relative" rAng="0" ptsTypes="AA">
                                      <p:cBhvr>
                                        <p:cTn id="104" dur="750" spd="-100000" fill="hold"/>
                                        <p:tgtEl>
                                          <p:spTgt spid="21"/>
                                        </p:tgtEl>
                                        <p:attrNameLst>
                                          <p:attrName>ppt_x</p:attrName>
                                          <p:attrName>ppt_y</p:attrName>
                                        </p:attrNameLst>
                                      </p:cBhvr>
                                      <p:rCtr x="0" y="-9352"/>
                                    </p:animMotion>
                                  </p:childTnLst>
                                </p:cTn>
                              </p:par>
                              <p:par>
                                <p:cTn id="105" presetID="64" presetClass="path" presetSubtype="0" accel="30000" decel="30000" fill="hold" grpId="2" nodeType="withEffect">
                                  <p:stCondLst>
                                    <p:cond delay="750"/>
                                  </p:stCondLst>
                                  <p:childTnLst>
                                    <p:animMotion origin="layout" path="M 3.95833E-06 0.03842 L 3.95833E-06 2.96296E-06" pathEditMode="relative" rAng="0" ptsTypes="AA">
                                      <p:cBhvr>
                                        <p:cTn id="106" dur="750" fill="hold"/>
                                        <p:tgtEl>
                                          <p:spTgt spid="21"/>
                                        </p:tgtEl>
                                        <p:attrNameLst>
                                          <p:attrName>ppt_x</p:attrName>
                                          <p:attrName>ppt_y</p:attrName>
                                        </p:attrNameLst>
                                      </p:cBhvr>
                                      <p:rCtr x="0" y="-1921"/>
                                    </p:animMotion>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35" presetClass="path" presetSubtype="0" decel="40000" fill="hold" grpId="1" nodeType="withEffect">
                                  <p:stCondLst>
                                    <p:cond delay="0"/>
                                  </p:stCondLst>
                                  <p:childTnLst>
                                    <p:animMotion origin="layout" path="M 0.03073 1.11111E-06 L -0.15924 1.11111E-06" pathEditMode="relative" rAng="0" ptsTypes="AA">
                                      <p:cBhvr>
                                        <p:cTn id="111" dur="1000" spd="-100000" fill="hold"/>
                                        <p:tgtEl>
                                          <p:spTgt spid="22"/>
                                        </p:tgtEl>
                                        <p:attrNameLst>
                                          <p:attrName>ppt_x</p:attrName>
                                          <p:attrName>ppt_y</p:attrName>
                                        </p:attrNameLst>
                                      </p:cBhvr>
                                      <p:rCtr x="-9505" y="0"/>
                                    </p:animMotion>
                                  </p:childTnLst>
                                </p:cTn>
                              </p:par>
                              <p:par>
                                <p:cTn id="112" presetID="35" presetClass="path" presetSubtype="0" accel="40000" decel="40000" fill="hold" grpId="2" nodeType="withEffect">
                                  <p:stCondLst>
                                    <p:cond delay="1000"/>
                                  </p:stCondLst>
                                  <p:childTnLst>
                                    <p:animMotion origin="layout" path="M 0.03073 7.40741E-07 L -6.25E-07 7.40741E-07" pathEditMode="relative" rAng="0" ptsTypes="AA">
                                      <p:cBhvr>
                                        <p:cTn id="113" dur="750" fill="hold"/>
                                        <p:tgtEl>
                                          <p:spTgt spid="22"/>
                                        </p:tgtEl>
                                        <p:attrNameLst>
                                          <p:attrName>ppt_x</p:attrName>
                                          <p:attrName>ppt_y</p:attrName>
                                        </p:attrNameLst>
                                      </p:cBhvr>
                                      <p:rCtr x="-1536" y="0"/>
                                    </p:animMotion>
                                  </p:childTnLst>
                                </p:cTn>
                              </p:par>
                              <p:par>
                                <p:cTn id="114" presetID="10"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par>
                                <p:cTn id="117" presetID="35" presetClass="path" presetSubtype="0" decel="40000" fill="hold" grpId="1" nodeType="withEffect">
                                  <p:stCondLst>
                                    <p:cond delay="0"/>
                                  </p:stCondLst>
                                  <p:childTnLst>
                                    <p:animMotion origin="layout" path="M 0.03073 1.11111E-06 L -0.15924 1.11111E-06" pathEditMode="relative" rAng="0" ptsTypes="AA">
                                      <p:cBhvr>
                                        <p:cTn id="118" dur="1000" spd="-100000" fill="hold"/>
                                        <p:tgtEl>
                                          <p:spTgt spid="23"/>
                                        </p:tgtEl>
                                        <p:attrNameLst>
                                          <p:attrName>ppt_x</p:attrName>
                                          <p:attrName>ppt_y</p:attrName>
                                        </p:attrNameLst>
                                      </p:cBhvr>
                                      <p:rCtr x="-9505" y="0"/>
                                    </p:animMotion>
                                  </p:childTnLst>
                                </p:cTn>
                              </p:par>
                              <p:par>
                                <p:cTn id="119" presetID="35" presetClass="path" presetSubtype="0" accel="40000" decel="40000" fill="hold" grpId="2" nodeType="withEffect">
                                  <p:stCondLst>
                                    <p:cond delay="1000"/>
                                  </p:stCondLst>
                                  <p:childTnLst>
                                    <p:animMotion origin="layout" path="M 0.03073 7.40741E-07 L -6.25E-07 7.40741E-07" pathEditMode="relative" rAng="0" ptsTypes="AA">
                                      <p:cBhvr>
                                        <p:cTn id="120" dur="750" fill="hold"/>
                                        <p:tgtEl>
                                          <p:spTgt spid="23"/>
                                        </p:tgtEl>
                                        <p:attrNameLst>
                                          <p:attrName>ppt_x</p:attrName>
                                          <p:attrName>ppt_y</p:attrName>
                                        </p:attrNameLst>
                                      </p:cBhvr>
                                      <p:rCtr x="-1536" y="0"/>
                                    </p:animMotion>
                                  </p:childTnLst>
                                </p:cTn>
                              </p:par>
                              <p:par>
                                <p:cTn id="121" presetID="1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par>
                                <p:cTn id="124" presetID="35" presetClass="path" presetSubtype="0" decel="40000" fill="hold" grpId="1" nodeType="withEffect">
                                  <p:stCondLst>
                                    <p:cond delay="0"/>
                                  </p:stCondLst>
                                  <p:childTnLst>
                                    <p:animMotion origin="layout" path="M 0.03073 1.11111E-06 L -0.15924 1.11111E-06" pathEditMode="relative" rAng="0" ptsTypes="AA">
                                      <p:cBhvr>
                                        <p:cTn id="125" dur="1000" spd="-100000" fill="hold"/>
                                        <p:tgtEl>
                                          <p:spTgt spid="24"/>
                                        </p:tgtEl>
                                        <p:attrNameLst>
                                          <p:attrName>ppt_x</p:attrName>
                                          <p:attrName>ppt_y</p:attrName>
                                        </p:attrNameLst>
                                      </p:cBhvr>
                                      <p:rCtr x="-9505" y="0"/>
                                    </p:animMotion>
                                  </p:childTnLst>
                                </p:cTn>
                              </p:par>
                              <p:par>
                                <p:cTn id="126" presetID="35" presetClass="path" presetSubtype="0" accel="40000" decel="40000" fill="hold" grpId="2" nodeType="withEffect">
                                  <p:stCondLst>
                                    <p:cond delay="1000"/>
                                  </p:stCondLst>
                                  <p:childTnLst>
                                    <p:animMotion origin="layout" path="M 0.03073 7.40741E-07 L -6.25E-07 7.40741E-07" pathEditMode="relative" rAng="0" ptsTypes="AA">
                                      <p:cBhvr>
                                        <p:cTn id="127" dur="750" fill="hold"/>
                                        <p:tgtEl>
                                          <p:spTgt spid="24"/>
                                        </p:tgtEl>
                                        <p:attrNameLst>
                                          <p:attrName>ppt_x</p:attrName>
                                          <p:attrName>ppt_y</p:attrName>
                                        </p:attrNameLst>
                                      </p:cBhvr>
                                      <p:rCtr x="-1536" y="0"/>
                                    </p:animMotion>
                                  </p:childTnLst>
                                </p:cTn>
                              </p:par>
                              <p:par>
                                <p:cTn id="128" presetID="10" presetClass="entr" presetSubtype="0"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500"/>
                                        <p:tgtEl>
                                          <p:spTgt spid="25"/>
                                        </p:tgtEl>
                                      </p:cBhvr>
                                    </p:animEffect>
                                  </p:childTnLst>
                                </p:cTn>
                              </p:par>
                              <p:par>
                                <p:cTn id="131" presetID="35" presetClass="path" presetSubtype="0" decel="40000" fill="hold" grpId="1" nodeType="withEffect">
                                  <p:stCondLst>
                                    <p:cond delay="0"/>
                                  </p:stCondLst>
                                  <p:childTnLst>
                                    <p:animMotion origin="layout" path="M 0.03073 1.11111E-06 L -0.15924 1.11111E-06" pathEditMode="relative" rAng="0" ptsTypes="AA">
                                      <p:cBhvr>
                                        <p:cTn id="132" dur="1000" spd="-100000" fill="hold"/>
                                        <p:tgtEl>
                                          <p:spTgt spid="25"/>
                                        </p:tgtEl>
                                        <p:attrNameLst>
                                          <p:attrName>ppt_x</p:attrName>
                                          <p:attrName>ppt_y</p:attrName>
                                        </p:attrNameLst>
                                      </p:cBhvr>
                                      <p:rCtr x="-9505" y="0"/>
                                    </p:animMotion>
                                  </p:childTnLst>
                                </p:cTn>
                              </p:par>
                              <p:par>
                                <p:cTn id="133" presetID="35" presetClass="path" presetSubtype="0" accel="40000" decel="40000" fill="hold" grpId="2" nodeType="withEffect">
                                  <p:stCondLst>
                                    <p:cond delay="1000"/>
                                  </p:stCondLst>
                                  <p:childTnLst>
                                    <p:animMotion origin="layout" path="M 0.03073 7.40741E-07 L -6.25E-07 7.40741E-07" pathEditMode="relative" rAng="0" ptsTypes="AA">
                                      <p:cBhvr>
                                        <p:cTn id="134" dur="750" fill="hold"/>
                                        <p:tgtEl>
                                          <p:spTgt spid="25"/>
                                        </p:tgtEl>
                                        <p:attrNameLst>
                                          <p:attrName>ppt_x</p:attrName>
                                          <p:attrName>ppt_y</p:attrName>
                                        </p:attrNameLst>
                                      </p:cBhvr>
                                      <p:rCtr x="-1536" y="0"/>
                                    </p:animMotion>
                                  </p:childTnLst>
                                </p:cTn>
                              </p:par>
                              <p:par>
                                <p:cTn id="135" presetID="10"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par>
                                <p:cTn id="138" presetID="35" presetClass="path" presetSubtype="0" decel="40000" fill="hold" grpId="1" nodeType="withEffect">
                                  <p:stCondLst>
                                    <p:cond delay="0"/>
                                  </p:stCondLst>
                                  <p:childTnLst>
                                    <p:animMotion origin="layout" path="M 0.03073 1.11111E-06 L -0.15924 1.11111E-06" pathEditMode="relative" rAng="0" ptsTypes="AA">
                                      <p:cBhvr>
                                        <p:cTn id="139" dur="1000" spd="-100000" fill="hold"/>
                                        <p:tgtEl>
                                          <p:spTgt spid="26"/>
                                        </p:tgtEl>
                                        <p:attrNameLst>
                                          <p:attrName>ppt_x</p:attrName>
                                          <p:attrName>ppt_y</p:attrName>
                                        </p:attrNameLst>
                                      </p:cBhvr>
                                      <p:rCtr x="-9505" y="0"/>
                                    </p:animMotion>
                                  </p:childTnLst>
                                </p:cTn>
                              </p:par>
                              <p:par>
                                <p:cTn id="140" presetID="35" presetClass="path" presetSubtype="0" accel="40000" decel="40000" fill="hold" grpId="2" nodeType="withEffect">
                                  <p:stCondLst>
                                    <p:cond delay="1000"/>
                                  </p:stCondLst>
                                  <p:childTnLst>
                                    <p:animMotion origin="layout" path="M 0.03073 7.40741E-07 L -6.25E-07 7.40741E-07" pathEditMode="relative" rAng="0" ptsTypes="AA">
                                      <p:cBhvr>
                                        <p:cTn id="141" dur="750" fill="hold"/>
                                        <p:tgtEl>
                                          <p:spTgt spid="26"/>
                                        </p:tgtEl>
                                        <p:attrNameLst>
                                          <p:attrName>ppt_x</p:attrName>
                                          <p:attrName>ppt_y</p:attrName>
                                        </p:attrNameLst>
                                      </p:cBhvr>
                                      <p:rCtr x="-1536" y="0"/>
                                    </p:animMotion>
                                  </p:childTnLst>
                                </p:cTn>
                              </p:par>
                              <p:par>
                                <p:cTn id="142" presetID="10" presetClass="entr" presetSubtype="0" fill="hold" grpId="0" nodeType="with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500"/>
                                        <p:tgtEl>
                                          <p:spTgt spid="27"/>
                                        </p:tgtEl>
                                      </p:cBhvr>
                                    </p:animEffect>
                                  </p:childTnLst>
                                </p:cTn>
                              </p:par>
                              <p:par>
                                <p:cTn id="145" presetID="35" presetClass="path" presetSubtype="0" decel="40000" fill="hold" grpId="1" nodeType="withEffect">
                                  <p:stCondLst>
                                    <p:cond delay="0"/>
                                  </p:stCondLst>
                                  <p:childTnLst>
                                    <p:animMotion origin="layout" path="M 0.03073 1.11111E-06 L -0.15924 1.11111E-06" pathEditMode="relative" rAng="0" ptsTypes="AA">
                                      <p:cBhvr>
                                        <p:cTn id="146" dur="1000" spd="-100000" fill="hold"/>
                                        <p:tgtEl>
                                          <p:spTgt spid="27"/>
                                        </p:tgtEl>
                                        <p:attrNameLst>
                                          <p:attrName>ppt_x</p:attrName>
                                          <p:attrName>ppt_y</p:attrName>
                                        </p:attrNameLst>
                                      </p:cBhvr>
                                      <p:rCtr x="-9505" y="0"/>
                                    </p:animMotion>
                                  </p:childTnLst>
                                </p:cTn>
                              </p:par>
                              <p:par>
                                <p:cTn id="147" presetID="35" presetClass="path" presetSubtype="0" accel="40000" decel="40000" fill="hold" grpId="2" nodeType="withEffect">
                                  <p:stCondLst>
                                    <p:cond delay="1000"/>
                                  </p:stCondLst>
                                  <p:childTnLst>
                                    <p:animMotion origin="layout" path="M 0.03073 7.40741E-07 L -6.25E-07 7.40741E-07" pathEditMode="relative" rAng="0" ptsTypes="AA">
                                      <p:cBhvr>
                                        <p:cTn id="148" dur="750" fill="hold"/>
                                        <p:tgtEl>
                                          <p:spTgt spid="27"/>
                                        </p:tgtEl>
                                        <p:attrNameLst>
                                          <p:attrName>ppt_x</p:attrName>
                                          <p:attrName>ppt_y</p:attrName>
                                        </p:attrNameLst>
                                      </p:cBhvr>
                                      <p:rCtr x="-1536" y="0"/>
                                    </p:animMotion>
                                  </p:childTnLst>
                                </p:cTn>
                              </p:par>
                              <p:par>
                                <p:cTn id="149" presetID="10"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par>
                                <p:cTn id="152" presetID="35" presetClass="path" presetSubtype="0" decel="40000" fill="hold" grpId="1" nodeType="withEffect">
                                  <p:stCondLst>
                                    <p:cond delay="0"/>
                                  </p:stCondLst>
                                  <p:childTnLst>
                                    <p:animMotion origin="layout" path="M 0.03073 1.11111E-06 L -0.15924 1.11111E-06" pathEditMode="relative" rAng="0" ptsTypes="AA">
                                      <p:cBhvr>
                                        <p:cTn id="153" dur="1000" spd="-100000" fill="hold"/>
                                        <p:tgtEl>
                                          <p:spTgt spid="28"/>
                                        </p:tgtEl>
                                        <p:attrNameLst>
                                          <p:attrName>ppt_x</p:attrName>
                                          <p:attrName>ppt_y</p:attrName>
                                        </p:attrNameLst>
                                      </p:cBhvr>
                                      <p:rCtr x="-9505" y="0"/>
                                    </p:animMotion>
                                  </p:childTnLst>
                                </p:cTn>
                              </p:par>
                              <p:par>
                                <p:cTn id="154" presetID="35" presetClass="path" presetSubtype="0" accel="40000" decel="40000" fill="hold" grpId="2" nodeType="withEffect">
                                  <p:stCondLst>
                                    <p:cond delay="1000"/>
                                  </p:stCondLst>
                                  <p:childTnLst>
                                    <p:animMotion origin="layout" path="M 0.03073 7.40741E-07 L -6.25E-07 7.40741E-07" pathEditMode="relative" rAng="0" ptsTypes="AA">
                                      <p:cBhvr>
                                        <p:cTn id="155" dur="750" fill="hold"/>
                                        <p:tgtEl>
                                          <p:spTgt spid="28"/>
                                        </p:tgtEl>
                                        <p:attrNameLst>
                                          <p:attrName>ppt_x</p:attrName>
                                          <p:attrName>ppt_y</p:attrName>
                                        </p:attrNameLst>
                                      </p:cBhvr>
                                      <p:rCtr x="-1536" y="0"/>
                                    </p:animMotion>
                                  </p:childTnLst>
                                </p:cTn>
                              </p:par>
                            </p:childTnLst>
                          </p:cTn>
                        </p:par>
                        <p:par>
                          <p:cTn id="156" fill="hold" nodeType="afterGroup">
                            <p:stCondLst>
                              <p:cond delay="7000"/>
                            </p:stCondLst>
                            <p:childTnLst>
                              <p:par>
                                <p:cTn id="157" presetID="10" presetClass="entr" presetSubtype="0" fill="hold" grpId="0" nodeType="after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6" grpId="2" animBg="1"/>
      <p:bldP spid="7" grpId="0" animBg="1"/>
      <p:bldP spid="8" grpId="0"/>
      <p:bldP spid="9" grpId="0" animBg="1"/>
      <p:bldP spid="12" grpId="0"/>
      <p:bldP spid="13" grpId="0"/>
      <p:bldP spid="14" grpId="0"/>
      <p:bldP spid="15" grpId="0"/>
      <p:bldP spid="16" grpId="0"/>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P spid="33"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活动主题</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152707" y="1422102"/>
            <a:ext cx="7049724" cy="831254"/>
          </a:xfrm>
          <a:prstGeom prst="rect">
            <a:avLst/>
          </a:prstGeom>
          <a:noFill/>
        </p:spPr>
        <p:txBody>
          <a:bodyPr wrap="square" lIns="0" tIns="0" rIns="0" bIns="0" rtlCol="0">
            <a:spAutoFit/>
          </a:bodyPr>
          <a:lstStyle/>
          <a:p>
            <a:pPr marL="0" lvl="1" algn="ctr"/>
            <a:r>
              <a:rPr lang="zh-CN" altLang="en-US" sz="5400" b="1">
                <a:solidFill>
                  <a:srgbClr val="C00000"/>
                </a:solidFill>
                <a:latin typeface="微软雅黑" panose="020b0503020204020204" pitchFamily="34" charset="-122"/>
                <a:ea typeface="微软雅黑" panose="020b0503020204020204" pitchFamily="34" charset="-122"/>
              </a:rPr>
              <a:t>新品发布暨客户答谢会</a:t>
            </a:r>
            <a:endParaRPr lang="zh-CN" altLang="en-US" sz="5400" b="1">
              <a:solidFill>
                <a:srgbClr val="C00000"/>
              </a:solidFill>
              <a:latin typeface="微软雅黑" panose="020b0503020204020204" pitchFamily="34" charset="-122"/>
              <a:ea typeface="微软雅黑" panose="020b0503020204020204" pitchFamily="34" charset="-122"/>
            </a:endParaRPr>
          </a:p>
        </p:txBody>
      </p:sp>
      <p:sp>
        <p:nvSpPr>
          <p:cNvPr id="11" name="文本框 17"/>
          <p:cNvSpPr txBox="1"/>
          <p:nvPr/>
        </p:nvSpPr>
        <p:spPr>
          <a:xfrm>
            <a:off x="2597039" y="2702271"/>
            <a:ext cx="5605392" cy="637514"/>
          </a:xfrm>
          <a:prstGeom prst="rect">
            <a:avLst/>
          </a:prstGeom>
          <a:noFill/>
        </p:spPr>
        <p:txBody>
          <a:bodyPr wrap="square" lIns="82706" tIns="41354" rIns="82706" bIns="41354">
            <a:spAutoFit/>
          </a:bodyPr>
          <a:lstStyle/>
          <a:p>
            <a:pPr lvl="0" algn="just">
              <a:lnSpc>
                <a:spcPct val="150000"/>
              </a:lnSpc>
              <a:defRPr/>
            </a:pPr>
            <a:r>
              <a:rPr lang="zh-CN" altLang="en-US" sz="1200" smtClean="0">
                <a:solidFill>
                  <a:prstClr val="black">
                    <a:lumMod val="65000"/>
                    <a:lumOff val="35000"/>
                  </a:prstClr>
                </a:solidFill>
                <a:latin typeface="微软雅黑" panose="020b0503020204020204" pitchFamily="34" charset="-122"/>
                <a:ea typeface="微软雅黑" panose="020b0503020204020204" pitchFamily="34" charset="-122"/>
              </a:rPr>
              <a:t>主题标题：添加</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a:t>
            </a:r>
            <a:r>
              <a:rPr lang="zh-CN" altLang="en-US" sz="1200" smtClean="0">
                <a:solidFill>
                  <a:prstClr val="black">
                    <a:lumMod val="65000"/>
                    <a:lumOff val="35000"/>
                  </a:prstClr>
                </a:solidFill>
                <a:latin typeface="微软雅黑" panose="020b0503020204020204" pitchFamily="34" charset="-122"/>
                <a:ea typeface="微软雅黑" panose="020b0503020204020204" pitchFamily="34" charset="-122"/>
              </a:rPr>
              <a:t>文字。</a:t>
            </a:r>
            <a:endParaRPr lang="en-US" altLang="zh-CN" sz="1200"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2" name="椭圆 11"/>
          <p:cNvSpPr/>
          <p:nvPr/>
        </p:nvSpPr>
        <p:spPr>
          <a:xfrm>
            <a:off x="1316821" y="2495903"/>
            <a:ext cx="1017614" cy="101761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3" name="文本框 12"/>
          <p:cNvSpPr txBox="1"/>
          <p:nvPr/>
        </p:nvSpPr>
        <p:spPr>
          <a:xfrm>
            <a:off x="1281500" y="2665465"/>
            <a:ext cx="1088256"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备选</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主题</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4" name="椭圆 13"/>
          <p:cNvSpPr/>
          <p:nvPr/>
        </p:nvSpPr>
        <p:spPr>
          <a:xfrm>
            <a:off x="6901454" y="3547161"/>
            <a:ext cx="1017614" cy="101761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5" name="文本框 14"/>
          <p:cNvSpPr txBox="1"/>
          <p:nvPr/>
        </p:nvSpPr>
        <p:spPr>
          <a:xfrm>
            <a:off x="6866133" y="3716723"/>
            <a:ext cx="1088256"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备选</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主题</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6" name="文本框 23"/>
          <p:cNvSpPr txBox="1"/>
          <p:nvPr/>
        </p:nvSpPr>
        <p:spPr>
          <a:xfrm>
            <a:off x="1054668" y="3829048"/>
            <a:ext cx="5729456" cy="637514"/>
          </a:xfrm>
          <a:prstGeom prst="rect">
            <a:avLst/>
          </a:prstGeom>
          <a:noFill/>
        </p:spPr>
        <p:txBody>
          <a:bodyPr wrap="square" lIns="82706" tIns="41354" rIns="82706" bIns="41354">
            <a:spAutoFit/>
          </a:bodyPr>
          <a:lstStyle/>
          <a:p>
            <a:pPr lvl="0" algn="r">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主题标题：添加适当的文字，一页的文字最好不要超过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a:t>
            </a:r>
            <a:r>
              <a:rPr lang="zh-CN" altLang="en-US" sz="1200" smtClean="0">
                <a:solidFill>
                  <a:prstClr val="black">
                    <a:lumMod val="65000"/>
                    <a:lumOff val="35000"/>
                  </a:prstClr>
                </a:solidFill>
                <a:latin typeface="微软雅黑" panose="020b0503020204020204" pitchFamily="34" charset="-122"/>
                <a:ea typeface="微软雅黑" panose="020b0503020204020204" pitchFamily="34" charset="-122"/>
              </a:rPr>
              <a:t>文字。</a:t>
            </a:r>
            <a:endParaRPr lang="en-US" altLang="zh-CN" sz="1200" kern="0">
              <a:solidFill>
                <a:srgbClr val="000000">
                  <a:lumMod val="65000"/>
                  <a:lumOff val="3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nodeType="afterGroup">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64" presetClass="path" presetSubtype="0" decel="30000" fill="hold" grpId="1" nodeType="withEffect">
                                  <p:stCondLst>
                                    <p:cond delay="0"/>
                                  </p:stCondLst>
                                  <p:childTnLst>
                                    <p:animMotion origin="layout" path="M -2.77778E-06 0.03889 L -2.77778E-06 -0.14815" pathEditMode="relative" rAng="0" ptsTypes="AA">
                                      <p:cBhvr>
                                        <p:cTn id="41" dur="750" spd="-100000" fill="hold"/>
                                        <p:tgtEl>
                                          <p:spTgt spid="12"/>
                                        </p:tgtEl>
                                        <p:attrNameLst>
                                          <p:attrName>ppt_x</p:attrName>
                                          <p:attrName>ppt_y</p:attrName>
                                        </p:attrNameLst>
                                      </p:cBhvr>
                                      <p:rCtr x="0" y="-9352"/>
                                    </p:animMotion>
                                  </p:childTnLst>
                                </p:cTn>
                              </p:par>
                              <p:par>
                                <p:cTn id="42" presetID="64" presetClass="path" presetSubtype="0" accel="30000" decel="30000" fill="hold" grpId="2" nodeType="withEffect">
                                  <p:stCondLst>
                                    <p:cond delay="750"/>
                                  </p:stCondLst>
                                  <p:childTnLst>
                                    <p:animMotion origin="layout" path="M -2.77778E-06 0.03827 L -2.77778E-06 -6.17284E-07" pathEditMode="relative" rAng="0" ptsTypes="AA">
                                      <p:cBhvr>
                                        <p:cTn id="43" dur="750" fill="hold"/>
                                        <p:tgtEl>
                                          <p:spTgt spid="12"/>
                                        </p:tgtEl>
                                        <p:attrNameLst>
                                          <p:attrName>ppt_x</p:attrName>
                                          <p:attrName>ppt_y</p:attrName>
                                        </p:attrNameLst>
                                      </p:cBhvr>
                                      <p:rCtr x="0" y="-1914"/>
                                    </p:animMotion>
                                  </p:childTnLst>
                                </p:cTn>
                              </p:par>
                            </p:childTnLst>
                          </p:cTn>
                        </p:par>
                        <p:par>
                          <p:cTn id="44" fill="hold" nodeType="afterGroup">
                            <p:stCondLst>
                              <p:cond delay="425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nodeType="afterGroup">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nodeType="afterGroup">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64" presetClass="path" presetSubtype="0" decel="30000" fill="hold" grpId="1" nodeType="withEffect">
                                  <p:stCondLst>
                                    <p:cond delay="0"/>
                                  </p:stCondLst>
                                  <p:childTnLst>
                                    <p:animMotion origin="layout" path="M -3.05556E-06 0.03889 L -3.05556E-06 -0.14815" pathEditMode="relative" rAng="0" ptsTypes="AA">
                                      <p:cBhvr>
                                        <p:cTn id="57" dur="750" spd="-100000" fill="hold"/>
                                        <p:tgtEl>
                                          <p:spTgt spid="14"/>
                                        </p:tgtEl>
                                        <p:attrNameLst>
                                          <p:attrName>ppt_x</p:attrName>
                                          <p:attrName>ppt_y</p:attrName>
                                        </p:attrNameLst>
                                      </p:cBhvr>
                                      <p:rCtr x="0" y="-9352"/>
                                    </p:animMotion>
                                  </p:childTnLst>
                                </p:cTn>
                              </p:par>
                              <p:par>
                                <p:cTn id="58" presetID="64" presetClass="path" presetSubtype="0" accel="30000" decel="30000" fill="hold" grpId="2" nodeType="withEffect">
                                  <p:stCondLst>
                                    <p:cond delay="750"/>
                                  </p:stCondLst>
                                  <p:childTnLst>
                                    <p:animMotion origin="layout" path="M -3.05556E-06 0.03827 L -3.05556E-06 -1.60494E-06" pathEditMode="relative" rAng="0" ptsTypes="AA">
                                      <p:cBhvr>
                                        <p:cTn id="59" dur="750" fill="hold"/>
                                        <p:tgtEl>
                                          <p:spTgt spid="14"/>
                                        </p:tgtEl>
                                        <p:attrNameLst>
                                          <p:attrName>ppt_x</p:attrName>
                                          <p:attrName>ppt_y</p:attrName>
                                        </p:attrNameLst>
                                      </p:cBhvr>
                                      <p:rCtr x="0" y="-1914"/>
                                    </p:animMotion>
                                  </p:childTnLst>
                                </p:cTn>
                              </p:par>
                            </p:childTnLst>
                          </p:cTn>
                        </p:par>
                        <p:par>
                          <p:cTn id="60" fill="hold" nodeType="afterGroup">
                            <p:stCondLst>
                              <p:cond delay="675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nodeType="afterGroup">
                            <p:stCondLst>
                              <p:cond delay="7250"/>
                            </p:stCondLst>
                            <p:childTnLst>
                              <p:par>
                                <p:cTn id="65" presetID="22" presetClass="entr" presetSubtype="2"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p:bldP spid="11" grpId="0"/>
      <p:bldP spid="12" grpId="0" animBg="1"/>
      <p:bldP spid="12" grpId="1" animBg="1"/>
      <p:bldP spid="12" grpId="2" animBg="1"/>
      <p:bldP spid="13" grpId="0"/>
      <p:bldP spid="14" grpId="0" animBg="1"/>
      <p:bldP spid="14" grpId="1" animBg="1"/>
      <p:bldP spid="14" grpId="2" animBg="1"/>
      <p:bldP spid="15" grpId="0"/>
      <p:bldP spid="1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活动内容</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grpSp>
        <p:nvGrpSpPr>
          <p:cNvPr id="10" name="Group 66"/>
          <p:cNvGrpSpPr/>
          <p:nvPr/>
        </p:nvGrpSpPr>
        <p:grpSpPr>
          <a:xfrm>
            <a:off x="6659723" y="2577252"/>
            <a:ext cx="2130436" cy="904230"/>
            <a:chOff x="5603652" y="1603996"/>
            <a:chExt cx="2130436" cy="904230"/>
          </a:xfrm>
        </p:grpSpPr>
        <p:sp>
          <p:nvSpPr>
            <p:cNvPr id="11" name="Text Placeholder 3"/>
            <p:cNvSpPr txBox="1"/>
            <p:nvPr/>
          </p:nvSpPr>
          <p:spPr>
            <a:xfrm>
              <a:off x="5603652" y="1603996"/>
              <a:ext cx="923330"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800">
                  <a:solidFill>
                    <a:srgbClr val="C00000"/>
                  </a:solidFill>
                  <a:latin typeface="方正苏新诗柳楷简体" panose="02000000000000000000" pitchFamily="2" charset="-122"/>
                  <a:ea typeface="方正苏新诗柳楷简体" panose="02000000000000000000" pitchFamily="2" charset="-122"/>
                </a:rPr>
                <a:t>游戏互动</a:t>
              </a:r>
              <a:endParaRPr lang="zh-CN" altLang="en-US" sz="1800">
                <a:solidFill>
                  <a:srgbClr val="C00000"/>
                </a:solidFill>
                <a:latin typeface="方正苏新诗柳楷简体" panose="02000000000000000000" pitchFamily="2" charset="-122"/>
                <a:ea typeface="方正苏新诗柳楷简体" panose="02000000000000000000" pitchFamily="2" charset="-122"/>
              </a:endParaRPr>
            </a:p>
          </p:txBody>
        </p:sp>
        <p:sp>
          <p:nvSpPr>
            <p:cNvPr id="12" name="Text Placeholder 3"/>
            <p:cNvSpPr txBox="1"/>
            <p:nvPr/>
          </p:nvSpPr>
          <p:spPr>
            <a:xfrm>
              <a:off x="5630201" y="1884978"/>
              <a:ext cx="2103887" cy="62324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Group 69"/>
          <p:cNvGrpSpPr/>
          <p:nvPr/>
        </p:nvGrpSpPr>
        <p:grpSpPr>
          <a:xfrm>
            <a:off x="6371688" y="1500403"/>
            <a:ext cx="2203850" cy="866887"/>
            <a:chOff x="5603652" y="1602802"/>
            <a:chExt cx="2203850" cy="866887"/>
          </a:xfrm>
        </p:grpSpPr>
        <p:sp>
          <p:nvSpPr>
            <p:cNvPr id="14" name="Text Placeholder 3"/>
            <p:cNvSpPr txBox="1"/>
            <p:nvPr/>
          </p:nvSpPr>
          <p:spPr>
            <a:xfrm>
              <a:off x="5603652" y="1602802"/>
              <a:ext cx="923330"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800">
                  <a:solidFill>
                    <a:srgbClr val="C00000"/>
                  </a:solidFill>
                  <a:latin typeface="方正苏新诗柳楷简体" panose="02000000000000000000" pitchFamily="2" charset="-122"/>
                  <a:ea typeface="方正苏新诗柳楷简体" panose="02000000000000000000" pitchFamily="2" charset="-122"/>
                </a:rPr>
                <a:t>节目表演</a:t>
              </a:r>
              <a:endParaRPr lang="zh-CN" altLang="en-US" sz="1800">
                <a:solidFill>
                  <a:srgbClr val="C00000"/>
                </a:solidFill>
                <a:latin typeface="方正苏新诗柳楷简体" panose="02000000000000000000" pitchFamily="2" charset="-122"/>
                <a:ea typeface="方正苏新诗柳楷简体" panose="02000000000000000000" pitchFamily="2" charset="-122"/>
              </a:endParaRPr>
            </a:p>
          </p:txBody>
        </p:sp>
        <p:sp>
          <p:nvSpPr>
            <p:cNvPr id="15" name="Text Placeholder 3"/>
            <p:cNvSpPr txBox="1"/>
            <p:nvPr/>
          </p:nvSpPr>
          <p:spPr>
            <a:xfrm>
              <a:off x="5642352" y="1846441"/>
              <a:ext cx="2165150" cy="62324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6" name="Group 72"/>
          <p:cNvGrpSpPr/>
          <p:nvPr/>
        </p:nvGrpSpPr>
        <p:grpSpPr>
          <a:xfrm>
            <a:off x="600076" y="3689469"/>
            <a:ext cx="2189066" cy="876004"/>
            <a:chOff x="5362312" y="1600841"/>
            <a:chExt cx="2189066" cy="876004"/>
          </a:xfrm>
        </p:grpSpPr>
        <p:sp>
          <p:nvSpPr>
            <p:cNvPr id="17" name="Text Placeholder 3"/>
            <p:cNvSpPr txBox="1"/>
            <p:nvPr/>
          </p:nvSpPr>
          <p:spPr>
            <a:xfrm>
              <a:off x="5939983" y="1600841"/>
              <a:ext cx="1611395"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fontAlgn="base">
                <a:spcBef>
                  <a:spcPct val="0"/>
                </a:spcBef>
                <a:spcAft>
                  <a:spcPct val="0"/>
                </a:spcAft>
              </a:pPr>
              <a:r>
                <a:rPr lang="zh-CN" altLang="en-US" sz="1800">
                  <a:solidFill>
                    <a:srgbClr val="C00000"/>
                  </a:solidFill>
                  <a:latin typeface="方正苏新诗柳楷简体" panose="02000000000000000000" pitchFamily="2" charset="-122"/>
                  <a:ea typeface="方正苏新诗柳楷简体" panose="02000000000000000000" pitchFamily="2" charset="-122"/>
                </a:rPr>
                <a:t>幸运抽奖</a:t>
              </a:r>
              <a:endParaRPr lang="zh-CN" altLang="en-US" sz="1800">
                <a:solidFill>
                  <a:srgbClr val="C00000"/>
                </a:solidFill>
                <a:latin typeface="方正苏新诗柳楷简体" panose="02000000000000000000" pitchFamily="2" charset="-122"/>
                <a:ea typeface="方正苏新诗柳楷简体" panose="02000000000000000000" pitchFamily="2" charset="-122"/>
              </a:endParaRPr>
            </a:p>
          </p:txBody>
        </p:sp>
        <p:sp>
          <p:nvSpPr>
            <p:cNvPr id="18" name="Text Placeholder 3"/>
            <p:cNvSpPr txBox="1"/>
            <p:nvPr/>
          </p:nvSpPr>
          <p:spPr>
            <a:xfrm>
              <a:off x="5362312" y="1878091"/>
              <a:ext cx="2189066" cy="59875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r>
                <a:rPr lang="zh-CN" altLang="en-US" sz="900" smtClean="0">
                  <a:solidFill>
                    <a:prstClr val="white">
                      <a:lumMod val="50000"/>
                    </a:prstClr>
                  </a:solidFill>
                  <a:latin typeface="微软雅黑" panose="020b0503020204020204" pitchFamily="34" charset="-122"/>
                  <a:ea typeface="微软雅黑" panose="020b0503020204020204" pitchFamily="34" charset="-122"/>
                </a:rPr>
                <a:t>。</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9" name="Group 75"/>
          <p:cNvGrpSpPr/>
          <p:nvPr/>
        </p:nvGrpSpPr>
        <p:grpSpPr>
          <a:xfrm>
            <a:off x="406591" y="2630262"/>
            <a:ext cx="2145466" cy="915128"/>
            <a:chOff x="5410167" y="1580521"/>
            <a:chExt cx="2145466" cy="915128"/>
          </a:xfrm>
        </p:grpSpPr>
        <p:sp>
          <p:nvSpPr>
            <p:cNvPr id="20" name="Text Placeholder 3"/>
            <p:cNvSpPr txBox="1"/>
            <p:nvPr/>
          </p:nvSpPr>
          <p:spPr>
            <a:xfrm>
              <a:off x="5954552" y="1580521"/>
              <a:ext cx="15968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fontAlgn="base">
                <a:spcBef>
                  <a:spcPct val="0"/>
                </a:spcBef>
                <a:spcAft>
                  <a:spcPct val="0"/>
                </a:spcAft>
              </a:pPr>
              <a:r>
                <a:rPr lang="zh-CN" altLang="en-US" sz="1800">
                  <a:solidFill>
                    <a:srgbClr val="C00000"/>
                  </a:solidFill>
                  <a:latin typeface="方正苏新诗柳楷简体" panose="02000000000000000000" pitchFamily="2" charset="-122"/>
                  <a:ea typeface="方正苏新诗柳楷简体" panose="02000000000000000000" pitchFamily="2" charset="-122"/>
                </a:rPr>
                <a:t>现场交流</a:t>
              </a:r>
              <a:endParaRPr lang="zh-CN" altLang="en-US" sz="1800">
                <a:solidFill>
                  <a:srgbClr val="C00000"/>
                </a:solidFill>
                <a:latin typeface="方正苏新诗柳楷简体" panose="02000000000000000000" pitchFamily="2" charset="-122"/>
                <a:ea typeface="方正苏新诗柳楷简体" panose="02000000000000000000" pitchFamily="2" charset="-122"/>
              </a:endParaRPr>
            </a:p>
          </p:txBody>
        </p:sp>
        <p:sp>
          <p:nvSpPr>
            <p:cNvPr id="21" name="Text Placeholder 3"/>
            <p:cNvSpPr txBox="1"/>
            <p:nvPr/>
          </p:nvSpPr>
          <p:spPr>
            <a:xfrm>
              <a:off x="5410167" y="1872401"/>
              <a:ext cx="2145466" cy="62324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2" name="Group 72"/>
          <p:cNvGrpSpPr/>
          <p:nvPr/>
        </p:nvGrpSpPr>
        <p:grpSpPr>
          <a:xfrm>
            <a:off x="651486" y="1595900"/>
            <a:ext cx="2197713" cy="893009"/>
            <a:chOff x="5413722" y="1616749"/>
            <a:chExt cx="2197713" cy="893009"/>
          </a:xfrm>
        </p:grpSpPr>
        <p:sp>
          <p:nvSpPr>
            <p:cNvPr id="23" name="Text Placeholder 3"/>
            <p:cNvSpPr txBox="1"/>
            <p:nvPr/>
          </p:nvSpPr>
          <p:spPr>
            <a:xfrm>
              <a:off x="6005820" y="1616749"/>
              <a:ext cx="1605615"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fontAlgn="base">
                <a:spcBef>
                  <a:spcPct val="0"/>
                </a:spcBef>
                <a:spcAft>
                  <a:spcPct val="0"/>
                </a:spcAft>
              </a:pPr>
              <a:r>
                <a:rPr lang="zh-CN" altLang="en-US" sz="1800">
                  <a:solidFill>
                    <a:srgbClr val="C00000"/>
                  </a:solidFill>
                  <a:latin typeface="方正苏新诗柳楷简体" panose="02000000000000000000" pitchFamily="2" charset="-122"/>
                  <a:ea typeface="方正苏新诗柳楷简体" panose="02000000000000000000" pitchFamily="2" charset="-122"/>
                </a:rPr>
                <a:t>产品推介</a:t>
              </a:r>
              <a:endParaRPr lang="zh-CN" altLang="en-US" sz="1800">
                <a:solidFill>
                  <a:srgbClr val="C00000"/>
                </a:solidFill>
                <a:latin typeface="方正苏新诗柳楷简体" panose="02000000000000000000" pitchFamily="2" charset="-122"/>
                <a:ea typeface="方正苏新诗柳楷简体" panose="02000000000000000000" pitchFamily="2" charset="-122"/>
              </a:endParaRPr>
            </a:p>
          </p:txBody>
        </p:sp>
        <p:sp>
          <p:nvSpPr>
            <p:cNvPr id="24" name="Text Placeholder 3"/>
            <p:cNvSpPr txBox="1"/>
            <p:nvPr/>
          </p:nvSpPr>
          <p:spPr>
            <a:xfrm>
              <a:off x="5413722" y="1886510"/>
              <a:ext cx="2137656" cy="62324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5" name="Group 69"/>
          <p:cNvGrpSpPr/>
          <p:nvPr/>
        </p:nvGrpSpPr>
        <p:grpSpPr>
          <a:xfrm>
            <a:off x="6371688" y="3736971"/>
            <a:ext cx="2138014" cy="878617"/>
            <a:chOff x="5603652" y="1666419"/>
            <a:chExt cx="2138014" cy="878617"/>
          </a:xfrm>
        </p:grpSpPr>
        <p:sp>
          <p:nvSpPr>
            <p:cNvPr id="26" name="Text Placeholder 3"/>
            <p:cNvSpPr txBox="1"/>
            <p:nvPr/>
          </p:nvSpPr>
          <p:spPr>
            <a:xfrm>
              <a:off x="5603652" y="1666419"/>
              <a:ext cx="923330"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800">
                  <a:solidFill>
                    <a:srgbClr val="C00000"/>
                  </a:solidFill>
                  <a:latin typeface="方正苏新诗柳楷简体" panose="02000000000000000000" pitchFamily="2" charset="-122"/>
                  <a:ea typeface="方正苏新诗柳楷简体" panose="02000000000000000000" pitchFamily="2" charset="-122"/>
                </a:rPr>
                <a:t>嘉宾演讲</a:t>
              </a:r>
              <a:endParaRPr lang="zh-CN" altLang="en-US" sz="1800">
                <a:solidFill>
                  <a:srgbClr val="C00000"/>
                </a:solidFill>
                <a:latin typeface="方正苏新诗柳楷简体" panose="02000000000000000000" pitchFamily="2" charset="-122"/>
                <a:ea typeface="方正苏新诗柳楷简体" panose="02000000000000000000" pitchFamily="2" charset="-122"/>
              </a:endParaRPr>
            </a:p>
          </p:txBody>
        </p:sp>
        <p:sp>
          <p:nvSpPr>
            <p:cNvPr id="27" name="Text Placeholder 3"/>
            <p:cNvSpPr txBox="1"/>
            <p:nvPr/>
          </p:nvSpPr>
          <p:spPr>
            <a:xfrm>
              <a:off x="5642352" y="1921788"/>
              <a:ext cx="2099314" cy="62324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28" name="Freeform 81"/>
          <p:cNvSpPr/>
          <p:nvPr/>
        </p:nvSpPr>
        <p:spPr>
          <a:xfrm rot="2539609">
            <a:off x="5195602" y="3618814"/>
            <a:ext cx="480923" cy="80131"/>
          </a:xfrm>
          <a:custGeom>
            <a:rect l="0" t="0" r="0" b="0"/>
            <a:pathLst>
              <a:path>
                <a:moveTo>
                  <a:pt x="0" y="32211"/>
                </a:moveTo>
                <a:lnTo>
                  <a:pt x="386650" y="32211"/>
                </a:lnTo>
              </a:path>
            </a:pathLst>
          </a:custGeom>
          <a:noFill/>
          <a:ln w="25400" cap="flat" cmpd="sng" algn="ctr">
            <a:solidFill>
              <a:schemeClr val="bg1">
                <a:lumMod val="85000"/>
              </a:schemeClr>
            </a:solidFill>
            <a:prstDash val="solid"/>
          </a:ln>
          <a:effectLst>
            <a:outerShdw blurRad="419100" dist="838200" dir="2700000" sx="90000" sy="90000" algn="tl" rotWithShape="0">
              <a:schemeClr val="bg1">
                <a:lumMod val="50000"/>
                <a:alpha val="40000"/>
              </a:schemeClr>
            </a:outerShdw>
          </a:effectLst>
        </p:spPr>
        <p:txBody>
          <a:bodyPr/>
          <a:lstStyle/>
          <a:p/>
        </p:txBody>
      </p:sp>
      <p:sp>
        <p:nvSpPr>
          <p:cNvPr id="29" name="Freeform 82"/>
          <p:cNvSpPr/>
          <p:nvPr/>
        </p:nvSpPr>
        <p:spPr>
          <a:xfrm>
            <a:off x="5258286" y="3019849"/>
            <a:ext cx="526420" cy="80131"/>
          </a:xfrm>
          <a:custGeom>
            <a:rect l="0" t="0" r="0" b="0"/>
            <a:pathLst>
              <a:path>
                <a:moveTo>
                  <a:pt x="0" y="32211"/>
                </a:moveTo>
                <a:lnTo>
                  <a:pt x="423229" y="32211"/>
                </a:lnTo>
              </a:path>
            </a:pathLst>
          </a:custGeom>
          <a:noFill/>
          <a:ln w="25400" cap="flat" cmpd="sng" algn="ctr">
            <a:solidFill>
              <a:schemeClr val="bg1">
                <a:lumMod val="85000"/>
              </a:schemeClr>
            </a:solidFill>
            <a:prstDash val="solid"/>
          </a:ln>
          <a:effectLst>
            <a:outerShdw blurRad="419100" dist="838200" dir="2700000" sx="90000" sy="90000" algn="tl" rotWithShape="0">
              <a:schemeClr val="bg1">
                <a:lumMod val="50000"/>
                <a:alpha val="40000"/>
              </a:schemeClr>
            </a:outerShdw>
          </a:effectLst>
        </p:spPr>
        <p:txBody>
          <a:bodyPr/>
          <a:lstStyle/>
          <a:p/>
        </p:txBody>
      </p:sp>
      <p:sp>
        <p:nvSpPr>
          <p:cNvPr id="30" name="Freeform 83"/>
          <p:cNvSpPr/>
          <p:nvPr/>
        </p:nvSpPr>
        <p:spPr>
          <a:xfrm rot="19060392">
            <a:off x="5195602" y="2420884"/>
            <a:ext cx="480923" cy="80131"/>
          </a:xfrm>
          <a:custGeom>
            <a:rect l="0" t="0" r="0" b="0"/>
            <a:pathLst>
              <a:path>
                <a:moveTo>
                  <a:pt x="0" y="32211"/>
                </a:moveTo>
                <a:lnTo>
                  <a:pt x="386650" y="32211"/>
                </a:lnTo>
              </a:path>
            </a:pathLst>
          </a:custGeom>
          <a:noFill/>
          <a:ln w="25400" cap="flat" cmpd="sng" algn="ctr">
            <a:solidFill>
              <a:schemeClr val="bg1">
                <a:lumMod val="85000"/>
              </a:schemeClr>
            </a:solidFill>
            <a:prstDash val="solid"/>
          </a:ln>
          <a:effectLst>
            <a:outerShdw blurRad="419100" dist="838200" dir="2700000" sx="90000" sy="90000" algn="tl" rotWithShape="0">
              <a:schemeClr val="bg1">
                <a:lumMod val="50000"/>
                <a:alpha val="40000"/>
              </a:schemeClr>
            </a:outerShdw>
          </a:effectLst>
        </p:spPr>
        <p:txBody>
          <a:bodyPr/>
          <a:lstStyle/>
          <a:p/>
        </p:txBody>
      </p:sp>
      <p:sp>
        <p:nvSpPr>
          <p:cNvPr id="31" name="Freeform 28"/>
          <p:cNvSpPr/>
          <p:nvPr/>
        </p:nvSpPr>
        <p:spPr>
          <a:xfrm rot="19060392" flipH="1">
            <a:off x="3553672" y="3618814"/>
            <a:ext cx="480923" cy="80131"/>
          </a:xfrm>
          <a:custGeom>
            <a:rect l="0" t="0" r="0" b="0"/>
            <a:pathLst>
              <a:path>
                <a:moveTo>
                  <a:pt x="0" y="32211"/>
                </a:moveTo>
                <a:lnTo>
                  <a:pt x="386650" y="32211"/>
                </a:lnTo>
              </a:path>
            </a:pathLst>
          </a:custGeom>
          <a:noFill/>
          <a:ln w="25400" cap="flat" cmpd="sng" algn="ctr">
            <a:solidFill>
              <a:schemeClr val="bg1">
                <a:lumMod val="85000"/>
              </a:schemeClr>
            </a:solidFill>
            <a:prstDash val="solid"/>
          </a:ln>
          <a:effectLst>
            <a:outerShdw blurRad="419100" dist="838200" dir="2700000" sx="90000" sy="90000" algn="tl" rotWithShape="0">
              <a:schemeClr val="bg1">
                <a:lumMod val="50000"/>
                <a:alpha val="40000"/>
              </a:schemeClr>
            </a:outerShdw>
          </a:effectLst>
        </p:spPr>
        <p:txBody>
          <a:bodyPr/>
          <a:lstStyle/>
          <a:p/>
        </p:txBody>
      </p:sp>
      <p:sp>
        <p:nvSpPr>
          <p:cNvPr id="32" name="Freeform 29"/>
          <p:cNvSpPr/>
          <p:nvPr/>
        </p:nvSpPr>
        <p:spPr>
          <a:xfrm flipH="1">
            <a:off x="3445491" y="3019849"/>
            <a:ext cx="526420" cy="80131"/>
          </a:xfrm>
          <a:custGeom>
            <a:rect l="0" t="0" r="0" b="0"/>
            <a:pathLst>
              <a:path>
                <a:moveTo>
                  <a:pt x="0" y="32211"/>
                </a:moveTo>
                <a:lnTo>
                  <a:pt x="423229" y="32211"/>
                </a:lnTo>
              </a:path>
            </a:pathLst>
          </a:custGeom>
          <a:noFill/>
          <a:ln w="25400" cap="flat" cmpd="sng" algn="ctr">
            <a:solidFill>
              <a:schemeClr val="bg1">
                <a:lumMod val="85000"/>
              </a:schemeClr>
            </a:solidFill>
            <a:prstDash val="solid"/>
          </a:ln>
          <a:effectLst>
            <a:outerShdw blurRad="419100" dist="838200" dir="2700000" sx="90000" sy="90000" algn="tl" rotWithShape="0">
              <a:schemeClr val="bg1">
                <a:lumMod val="50000"/>
                <a:alpha val="40000"/>
              </a:schemeClr>
            </a:outerShdw>
          </a:effectLst>
        </p:spPr>
        <p:txBody>
          <a:bodyPr/>
          <a:lstStyle/>
          <a:p/>
        </p:txBody>
      </p:sp>
      <p:sp>
        <p:nvSpPr>
          <p:cNvPr id="33" name="Freeform 30"/>
          <p:cNvSpPr/>
          <p:nvPr/>
        </p:nvSpPr>
        <p:spPr>
          <a:xfrm rot="2539609" flipH="1">
            <a:off x="3553672" y="2420884"/>
            <a:ext cx="480923" cy="80131"/>
          </a:xfrm>
          <a:custGeom>
            <a:rect l="0" t="0" r="0" b="0"/>
            <a:pathLst>
              <a:path>
                <a:moveTo>
                  <a:pt x="0" y="32211"/>
                </a:moveTo>
                <a:lnTo>
                  <a:pt x="386650" y="32211"/>
                </a:lnTo>
              </a:path>
            </a:pathLst>
          </a:custGeom>
          <a:noFill/>
          <a:ln w="25400" cap="flat" cmpd="sng" algn="ctr">
            <a:solidFill>
              <a:schemeClr val="bg1">
                <a:lumMod val="85000"/>
              </a:schemeClr>
            </a:solidFill>
            <a:prstDash val="solid"/>
          </a:ln>
          <a:effectLst>
            <a:outerShdw blurRad="419100" dist="838200" dir="2700000" sx="90000" sy="90000" algn="tl" rotWithShape="0">
              <a:schemeClr val="bg1">
                <a:lumMod val="50000"/>
                <a:alpha val="40000"/>
              </a:schemeClr>
            </a:outerShdw>
          </a:effectLst>
        </p:spPr>
        <p:txBody>
          <a:bodyPr/>
          <a:lstStyle/>
          <a:p/>
        </p:txBody>
      </p:sp>
      <p:sp>
        <p:nvSpPr>
          <p:cNvPr id="34" name="任意多边形 33"/>
          <p:cNvSpPr/>
          <p:nvPr/>
        </p:nvSpPr>
        <p:spPr>
          <a:xfrm>
            <a:off x="4016439" y="2460949"/>
            <a:ext cx="1169904" cy="118938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5" name="TextBox 19"/>
          <p:cNvSpPr txBox="1"/>
          <p:nvPr/>
        </p:nvSpPr>
        <p:spPr>
          <a:xfrm>
            <a:off x="4250974" y="2743740"/>
            <a:ext cx="700833" cy="707886"/>
          </a:xfrm>
          <a:prstGeom prst="rect">
            <a:avLst/>
          </a:prstGeom>
          <a:noFill/>
        </p:spPr>
        <p:txBody>
          <a:bodyPr wrap="none" rtlCol="0">
            <a:spAutoFit/>
          </a:bodyPr>
          <a:lstStyle/>
          <a:p>
            <a:pPr algn="ctr" defTabSz="914400" fontAlgn="base">
              <a:spcBef>
                <a:spcPct val="0"/>
              </a:spcBef>
              <a:spcAft>
                <a:spcPct val="0"/>
              </a:spcAft>
              <a:defRPr/>
            </a:pPr>
            <a:r>
              <a:rPr lang="zh-CN" altLang="en-US" sz="2000" b="1" kern="0" smtClean="0">
                <a:gradFill>
                  <a:gsLst>
                    <a:gs pos="0">
                      <a:prstClr val="black">
                        <a:lumMod val="75000"/>
                        <a:lumOff val="25000"/>
                      </a:prstClr>
                    </a:gs>
                    <a:gs pos="100000">
                      <a:prstClr val="black">
                        <a:lumMod val="85000"/>
                        <a:lumOff val="15000"/>
                      </a:prstClr>
                    </a:gs>
                  </a:gsLst>
                  <a:lin ang="5400000" scaled="0"/>
                </a:gradFill>
                <a:latin typeface="方正苏新诗柳楷简体" panose="02000000000000000000" pitchFamily="2" charset="-122"/>
                <a:ea typeface="方正苏新诗柳楷简体" panose="02000000000000000000" pitchFamily="2" charset="-122"/>
                <a:cs typeface="Clear Sans" panose="020b0503030202020304" pitchFamily="34" charset="0"/>
              </a:rPr>
              <a:t>活动</a:t>
            </a:r>
            <a:endParaRPr lang="en-US" altLang="zh-CN" sz="2000" b="1" kern="0" smtClean="0">
              <a:gradFill>
                <a:gsLst>
                  <a:gs pos="0">
                    <a:prstClr val="black">
                      <a:lumMod val="75000"/>
                      <a:lumOff val="25000"/>
                    </a:prstClr>
                  </a:gs>
                  <a:gs pos="100000">
                    <a:prstClr val="black">
                      <a:lumMod val="85000"/>
                      <a:lumOff val="15000"/>
                    </a:prstClr>
                  </a:gs>
                </a:gsLst>
                <a:lin ang="5400000" scaled="0"/>
              </a:gradFill>
              <a:latin typeface="方正苏新诗柳楷简体" panose="02000000000000000000" pitchFamily="2" charset="-122"/>
              <a:ea typeface="方正苏新诗柳楷简体" panose="02000000000000000000" pitchFamily="2" charset="-122"/>
              <a:cs typeface="Clear Sans" panose="020b0503030202020304" pitchFamily="34" charset="0"/>
            </a:endParaRPr>
          </a:p>
          <a:p>
            <a:pPr algn="ctr" defTabSz="914400" fontAlgn="base">
              <a:spcBef>
                <a:spcPct val="0"/>
              </a:spcBef>
              <a:spcAft>
                <a:spcPct val="0"/>
              </a:spcAft>
              <a:defRPr/>
            </a:pPr>
            <a:r>
              <a:rPr lang="zh-CN" altLang="en-US" sz="2000" b="1" kern="0" smtClean="0">
                <a:gradFill>
                  <a:gsLst>
                    <a:gs pos="0">
                      <a:prstClr val="black">
                        <a:lumMod val="75000"/>
                        <a:lumOff val="25000"/>
                      </a:prstClr>
                    </a:gs>
                    <a:gs pos="100000">
                      <a:prstClr val="black">
                        <a:lumMod val="85000"/>
                        <a:lumOff val="15000"/>
                      </a:prstClr>
                    </a:gs>
                  </a:gsLst>
                  <a:lin ang="5400000" scaled="0"/>
                </a:gradFill>
                <a:latin typeface="方正苏新诗柳楷简体" panose="02000000000000000000" pitchFamily="2" charset="-122"/>
                <a:ea typeface="方正苏新诗柳楷简体" panose="02000000000000000000" pitchFamily="2" charset="-122"/>
                <a:cs typeface="Clear Sans" panose="020b0503030202020304" pitchFamily="34" charset="0"/>
              </a:rPr>
              <a:t>内容</a:t>
            </a:r>
            <a:endParaRPr lang="zh-CN" altLang="en-US" sz="2000" b="1" kern="0">
              <a:gradFill>
                <a:gsLst>
                  <a:gs pos="0">
                    <a:prstClr val="black">
                      <a:lumMod val="75000"/>
                      <a:lumOff val="25000"/>
                    </a:prstClr>
                  </a:gs>
                  <a:gs pos="100000">
                    <a:prstClr val="black">
                      <a:lumMod val="85000"/>
                      <a:lumOff val="15000"/>
                    </a:prstClr>
                  </a:gs>
                </a:gsLst>
                <a:lin ang="5400000" scaled="0"/>
              </a:gradFill>
              <a:latin typeface="方正苏新诗柳楷简体" panose="02000000000000000000" pitchFamily="2" charset="-122"/>
              <a:ea typeface="方正苏新诗柳楷简体" panose="02000000000000000000" pitchFamily="2" charset="-122"/>
              <a:cs typeface="Clear Sans" panose="020b0503030202020304" pitchFamily="34" charset="0"/>
            </a:endParaRPr>
          </a:p>
        </p:txBody>
      </p:sp>
      <p:sp>
        <p:nvSpPr>
          <p:cNvPr id="36" name="任意多边形 35"/>
          <p:cNvSpPr/>
          <p:nvPr/>
        </p:nvSpPr>
        <p:spPr>
          <a:xfrm>
            <a:off x="2938036" y="3736971"/>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rgbClr val="C00000"/>
              </a:solidFill>
            </a:endParaRPr>
          </a:p>
        </p:txBody>
      </p:sp>
      <p:sp>
        <p:nvSpPr>
          <p:cNvPr id="37" name="任意多边形 36"/>
          <p:cNvSpPr/>
          <p:nvPr/>
        </p:nvSpPr>
        <p:spPr>
          <a:xfrm>
            <a:off x="5487510" y="3740284"/>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rgbClr val="C00000"/>
              </a:solidFill>
            </a:endParaRPr>
          </a:p>
        </p:txBody>
      </p:sp>
      <p:sp>
        <p:nvSpPr>
          <p:cNvPr id="38" name="任意多边形 37"/>
          <p:cNvSpPr/>
          <p:nvPr/>
        </p:nvSpPr>
        <p:spPr>
          <a:xfrm>
            <a:off x="2654644" y="2682501"/>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rgbClr val="C00000"/>
              </a:solidFill>
            </a:endParaRPr>
          </a:p>
        </p:txBody>
      </p:sp>
      <p:sp>
        <p:nvSpPr>
          <p:cNvPr id="39" name="任意多边形 38"/>
          <p:cNvSpPr/>
          <p:nvPr/>
        </p:nvSpPr>
        <p:spPr>
          <a:xfrm>
            <a:off x="5827446" y="2681572"/>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rgbClr val="C00000"/>
              </a:solidFill>
            </a:endParaRPr>
          </a:p>
        </p:txBody>
      </p:sp>
      <p:sp>
        <p:nvSpPr>
          <p:cNvPr id="40" name="任意多边形 39"/>
          <p:cNvSpPr/>
          <p:nvPr/>
        </p:nvSpPr>
        <p:spPr>
          <a:xfrm>
            <a:off x="5489498" y="1648937"/>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rgbClr val="C00000"/>
              </a:solidFill>
            </a:endParaRPr>
          </a:p>
        </p:txBody>
      </p:sp>
      <p:sp>
        <p:nvSpPr>
          <p:cNvPr id="41" name="任意多边形 40"/>
          <p:cNvSpPr/>
          <p:nvPr/>
        </p:nvSpPr>
        <p:spPr>
          <a:xfrm>
            <a:off x="2925160" y="1639961"/>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solidFill>
                <a:srgbClr val="C00000"/>
              </a:solidFill>
            </a:endParaRPr>
          </a:p>
        </p:txBody>
      </p:sp>
      <p:sp>
        <p:nvSpPr>
          <p:cNvPr id="42" name="TextBox 14"/>
          <p:cNvSpPr txBox="1"/>
          <p:nvPr/>
        </p:nvSpPr>
        <p:spPr>
          <a:xfrm>
            <a:off x="3072751" y="1851186"/>
            <a:ext cx="483644" cy="369332"/>
          </a:xfrm>
          <a:prstGeom prst="rect">
            <a:avLst/>
          </a:prstGeom>
          <a:noFill/>
        </p:spPr>
        <p:txBody>
          <a:bodyPr wrap="square" lIns="0" tIns="0" rIns="0" bIns="0" rtlCol="0" anchor="t">
            <a:spAutoFit/>
          </a:bodyPr>
          <a:lstStyle/>
          <a:p>
            <a:pPr algn="ctr"/>
            <a:r>
              <a:rPr lang="en-US" altLang="zh-CN" sz="2400">
                <a:solidFill>
                  <a:srgbClr val="C00000"/>
                </a:solidFill>
                <a:latin typeface="方正汉真广标简体" panose="02000000000000000000" pitchFamily="2" charset="-122"/>
                <a:ea typeface="方正汉真广标简体" panose="02000000000000000000" pitchFamily="2" charset="-122"/>
              </a:rPr>
              <a:t>01</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43" name="TextBox 14"/>
          <p:cNvSpPr txBox="1"/>
          <p:nvPr/>
        </p:nvSpPr>
        <p:spPr>
          <a:xfrm>
            <a:off x="5607811" y="1866628"/>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04</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44" name="TextBox 14"/>
          <p:cNvSpPr txBox="1"/>
          <p:nvPr/>
        </p:nvSpPr>
        <p:spPr>
          <a:xfrm>
            <a:off x="2773426" y="2915533"/>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02</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45" name="TextBox 14"/>
          <p:cNvSpPr txBox="1"/>
          <p:nvPr/>
        </p:nvSpPr>
        <p:spPr>
          <a:xfrm>
            <a:off x="5971136" y="2919547"/>
            <a:ext cx="485961"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05</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46" name="TextBox 14"/>
          <p:cNvSpPr txBox="1"/>
          <p:nvPr/>
        </p:nvSpPr>
        <p:spPr>
          <a:xfrm>
            <a:off x="3072629" y="3966719"/>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03</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47" name="TextBox 14"/>
          <p:cNvSpPr txBox="1"/>
          <p:nvPr/>
        </p:nvSpPr>
        <p:spPr>
          <a:xfrm>
            <a:off x="5614781" y="3966979"/>
            <a:ext cx="485961"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06</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64" presetClass="path" presetSubtype="0" decel="30000" fill="hold" grpId="1" nodeType="withEffect">
                                  <p:stCondLst>
                                    <p:cond delay="0"/>
                                  </p:stCondLst>
                                  <p:childTnLst>
                                    <p:animMotion origin="layout" path="M 5E-06 0.03889 L 5E-06 -0.14815" pathEditMode="relative" rAng="0" ptsTypes="AA">
                                      <p:cBhvr>
                                        <p:cTn id="37" dur="750" spd="-100000" fill="hold"/>
                                        <p:tgtEl>
                                          <p:spTgt spid="34"/>
                                        </p:tgtEl>
                                        <p:attrNameLst>
                                          <p:attrName>ppt_x</p:attrName>
                                          <p:attrName>ppt_y</p:attrName>
                                        </p:attrNameLst>
                                      </p:cBhvr>
                                      <p:rCtr x="0" y="-9352"/>
                                    </p:animMotion>
                                  </p:childTnLst>
                                </p:cTn>
                              </p:par>
                              <p:par>
                                <p:cTn id="38" presetID="64" presetClass="path" presetSubtype="0" accel="30000" decel="30000" fill="hold" grpId="2" nodeType="withEffect">
                                  <p:stCondLst>
                                    <p:cond delay="750"/>
                                  </p:stCondLst>
                                  <p:childTnLst>
                                    <p:animMotion origin="layout" path="M 5E-06 0.03827 L 5E-06 2.83951E-06" pathEditMode="relative" rAng="0" ptsTypes="AA">
                                      <p:cBhvr>
                                        <p:cTn id="39" dur="750" fill="hold"/>
                                        <p:tgtEl>
                                          <p:spTgt spid="34"/>
                                        </p:tgtEl>
                                        <p:attrNameLst>
                                          <p:attrName>ppt_x</p:attrName>
                                          <p:attrName>ppt_y</p:attrName>
                                        </p:attrNameLst>
                                      </p:cBhvr>
                                      <p:rCtr x="0" y="-1914"/>
                                    </p:animMotion>
                                  </p:childTnLst>
                                </p:cTn>
                              </p:par>
                              <p:par>
                                <p:cTn id="40" presetID="53" presetClass="entr" presetSubtype="16" fill="hold" grpId="0" nodeType="withEffect">
                                  <p:stCondLst>
                                    <p:cond delay="155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nodeType="afterGroup">
                            <p:stCondLst>
                              <p:cond delay="4500"/>
                            </p:stCondLst>
                            <p:childTnLst>
                              <p:par>
                                <p:cTn id="46" presetID="18" presetClass="entr" presetSubtype="9"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strips(upLeft)">
                                      <p:cBhvr>
                                        <p:cTn id="48" dur="500"/>
                                        <p:tgtEl>
                                          <p:spTgt spid="33"/>
                                        </p:tgtEl>
                                      </p:cBhvr>
                                    </p:animEffect>
                                  </p:childTnLst>
                                </p:cTn>
                              </p:par>
                              <p:par>
                                <p:cTn id="49" presetID="18" presetClass="entr" presetSubtype="12"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strips(downLeft)">
                                      <p:cBhvr>
                                        <p:cTn id="51" dur="500"/>
                                        <p:tgtEl>
                                          <p:spTgt spid="32"/>
                                        </p:tgtEl>
                                      </p:cBhvr>
                                    </p:animEffect>
                                  </p:childTnLst>
                                </p:cTn>
                              </p:par>
                              <p:par>
                                <p:cTn id="52" presetID="18" presetClass="entr" presetSubtype="12"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strips(downLeft)">
                                      <p:cBhvr>
                                        <p:cTn id="54" dur="500"/>
                                        <p:tgtEl>
                                          <p:spTgt spid="31"/>
                                        </p:tgtEl>
                                      </p:cBhvr>
                                    </p:animEffect>
                                  </p:childTnLst>
                                </p:cTn>
                              </p:par>
                              <p:par>
                                <p:cTn id="55" presetID="18" presetClass="entr" presetSubtype="3"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trips(upRight)">
                                      <p:cBhvr>
                                        <p:cTn id="57" dur="500"/>
                                        <p:tgtEl>
                                          <p:spTgt spid="30"/>
                                        </p:tgtEl>
                                      </p:cBhvr>
                                    </p:animEffect>
                                  </p:childTnLst>
                                </p:cTn>
                              </p:par>
                              <p:par>
                                <p:cTn id="58" presetID="18" presetClass="entr" presetSubtype="3"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trips(upRight)">
                                      <p:cBhvr>
                                        <p:cTn id="60" dur="500"/>
                                        <p:tgtEl>
                                          <p:spTgt spid="29"/>
                                        </p:tgtEl>
                                      </p:cBhvr>
                                    </p:animEffect>
                                  </p:childTnLst>
                                </p:cTn>
                              </p:par>
                              <p:par>
                                <p:cTn id="61" presetID="18" presetClass="entr" presetSubtype="6"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strips(downRight)">
                                      <p:cBhvr>
                                        <p:cTn id="63" dur="500"/>
                                        <p:tgtEl>
                                          <p:spTgt spid="28"/>
                                        </p:tgtEl>
                                      </p:cBhvr>
                                    </p:animEffect>
                                  </p:childTnLst>
                                </p:cTn>
                              </p:par>
                            </p:childTnLst>
                          </p:cTn>
                        </p:par>
                        <p:par>
                          <p:cTn id="64" fill="hold" nodeType="afterGroup">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64" presetClass="path" presetSubtype="0" decel="30000" fill="hold" grpId="1" nodeType="withEffect">
                                  <p:stCondLst>
                                    <p:cond delay="0"/>
                                  </p:stCondLst>
                                  <p:childTnLst>
                                    <p:animMotion origin="layout" path="M 4.16667E-06 0.03889 L 4.16667E-06 -0.14815" pathEditMode="relative" rAng="0" ptsTypes="AA">
                                      <p:cBhvr>
                                        <p:cTn id="69" dur="750" spd="-100000" fill="hold"/>
                                        <p:tgtEl>
                                          <p:spTgt spid="41"/>
                                        </p:tgtEl>
                                        <p:attrNameLst>
                                          <p:attrName>ppt_x</p:attrName>
                                          <p:attrName>ppt_y</p:attrName>
                                        </p:attrNameLst>
                                      </p:cBhvr>
                                      <p:rCtr x="0" y="-9352"/>
                                    </p:animMotion>
                                  </p:childTnLst>
                                </p:cTn>
                              </p:par>
                              <p:par>
                                <p:cTn id="70" presetID="64" presetClass="path" presetSubtype="0" accel="30000" decel="30000" fill="hold" grpId="2" nodeType="withEffect">
                                  <p:stCondLst>
                                    <p:cond delay="750"/>
                                  </p:stCondLst>
                                  <p:childTnLst>
                                    <p:animMotion origin="layout" path="M 4.16667E-06 0.03827 L 4.16667E-06 6.17284E-07" pathEditMode="relative" rAng="0" ptsTypes="AA">
                                      <p:cBhvr>
                                        <p:cTn id="71" dur="750" fill="hold"/>
                                        <p:tgtEl>
                                          <p:spTgt spid="41"/>
                                        </p:tgtEl>
                                        <p:attrNameLst>
                                          <p:attrName>ppt_x</p:attrName>
                                          <p:attrName>ppt_y</p:attrName>
                                        </p:attrNameLst>
                                      </p:cBhvr>
                                      <p:rCtr x="0" y="-1914"/>
                                    </p:animMotion>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64" presetClass="path" presetSubtype="0" decel="30000" fill="hold" grpId="1" nodeType="withEffect">
                                  <p:stCondLst>
                                    <p:cond delay="0"/>
                                  </p:stCondLst>
                                  <p:childTnLst>
                                    <p:animMotion origin="layout" path="M 1.66667E-06 0.03889 L 1.66667E-06 -0.14815" pathEditMode="relative" rAng="0" ptsTypes="AA">
                                      <p:cBhvr>
                                        <p:cTn id="76" dur="750" spd="-100000" fill="hold"/>
                                        <p:tgtEl>
                                          <p:spTgt spid="38"/>
                                        </p:tgtEl>
                                        <p:attrNameLst>
                                          <p:attrName>ppt_x</p:attrName>
                                          <p:attrName>ppt_y</p:attrName>
                                        </p:attrNameLst>
                                      </p:cBhvr>
                                      <p:rCtr x="0" y="-9352"/>
                                    </p:animMotion>
                                  </p:childTnLst>
                                </p:cTn>
                              </p:par>
                              <p:par>
                                <p:cTn id="77" presetID="64" presetClass="path" presetSubtype="0" accel="30000" decel="30000" fill="hold" grpId="2" nodeType="withEffect">
                                  <p:stCondLst>
                                    <p:cond delay="800"/>
                                  </p:stCondLst>
                                  <p:childTnLst>
                                    <p:animMotion origin="layout" path="M 1.66667E-06 0.03827 L 1.66667E-06 2.83951E-06" pathEditMode="relative" rAng="0" ptsTypes="AA">
                                      <p:cBhvr>
                                        <p:cTn id="78" dur="750" fill="hold"/>
                                        <p:tgtEl>
                                          <p:spTgt spid="38"/>
                                        </p:tgtEl>
                                        <p:attrNameLst>
                                          <p:attrName>ppt_x</p:attrName>
                                          <p:attrName>ppt_y</p:attrName>
                                        </p:attrNameLst>
                                      </p:cBhvr>
                                      <p:rCtr x="0" y="-1914"/>
                                    </p:animMotion>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64" presetClass="path" presetSubtype="0" decel="30000" fill="hold" grpId="1" nodeType="withEffect">
                                  <p:stCondLst>
                                    <p:cond delay="0"/>
                                  </p:stCondLst>
                                  <p:childTnLst>
                                    <p:animMotion origin="layout" path="M -4.72222E-06 0.03888 L -4.72222E-06 -0.14815" pathEditMode="relative" rAng="0" ptsTypes="AA">
                                      <p:cBhvr>
                                        <p:cTn id="83" dur="750" spd="-100000" fill="hold"/>
                                        <p:tgtEl>
                                          <p:spTgt spid="36"/>
                                        </p:tgtEl>
                                        <p:attrNameLst>
                                          <p:attrName>ppt_x</p:attrName>
                                          <p:attrName>ppt_y</p:attrName>
                                        </p:attrNameLst>
                                      </p:cBhvr>
                                      <p:rCtr x="0" y="-9352"/>
                                    </p:animMotion>
                                  </p:childTnLst>
                                </p:cTn>
                              </p:par>
                              <p:par>
                                <p:cTn id="84" presetID="64" presetClass="path" presetSubtype="0" accel="30000" decel="30000" fill="hold" grpId="2" nodeType="withEffect">
                                  <p:stCondLst>
                                    <p:cond delay="800"/>
                                  </p:stCondLst>
                                  <p:childTnLst>
                                    <p:animMotion origin="layout" path="M -4.72222E-06 0.03827 L -4.72222E-06 4.5679E-06" pathEditMode="relative" rAng="0" ptsTypes="AA">
                                      <p:cBhvr>
                                        <p:cTn id="85" dur="750" fill="hold"/>
                                        <p:tgtEl>
                                          <p:spTgt spid="36"/>
                                        </p:tgtEl>
                                        <p:attrNameLst>
                                          <p:attrName>ppt_x</p:attrName>
                                          <p:attrName>ppt_y</p:attrName>
                                        </p:attrNameLst>
                                      </p:cBhvr>
                                      <p:rCtr x="0" y="-1914"/>
                                    </p:animMotion>
                                  </p:childTnLst>
                                </p:cTn>
                              </p:par>
                              <p:par>
                                <p:cTn id="86" presetID="10" presetClass="entr" presetSubtype="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64" presetClass="path" presetSubtype="0" decel="30000" fill="hold" grpId="1" nodeType="withEffect">
                                  <p:stCondLst>
                                    <p:cond delay="0"/>
                                  </p:stCondLst>
                                  <p:childTnLst>
                                    <p:animMotion origin="layout" path="M 2.22222E-06 0.03889 L 2.22222E-06 -0.14815" pathEditMode="relative" rAng="0" ptsTypes="AA">
                                      <p:cBhvr>
                                        <p:cTn id="90" dur="750" spd="-100000" fill="hold"/>
                                        <p:tgtEl>
                                          <p:spTgt spid="40"/>
                                        </p:tgtEl>
                                        <p:attrNameLst>
                                          <p:attrName>ppt_x</p:attrName>
                                          <p:attrName>ppt_y</p:attrName>
                                        </p:attrNameLst>
                                      </p:cBhvr>
                                      <p:rCtr x="0" y="-9352"/>
                                    </p:animMotion>
                                  </p:childTnLst>
                                </p:cTn>
                              </p:par>
                              <p:par>
                                <p:cTn id="91" presetID="64" presetClass="path" presetSubtype="0" accel="30000" decel="30000" fill="hold" grpId="2" nodeType="withEffect">
                                  <p:stCondLst>
                                    <p:cond delay="800"/>
                                  </p:stCondLst>
                                  <p:childTnLst>
                                    <p:animMotion origin="layout" path="M 2.22222E-06 0.03827 L 2.22222E-06 -1.23457E-06" pathEditMode="relative" rAng="0" ptsTypes="AA">
                                      <p:cBhvr>
                                        <p:cTn id="92" dur="750" fill="hold"/>
                                        <p:tgtEl>
                                          <p:spTgt spid="40"/>
                                        </p:tgtEl>
                                        <p:attrNameLst>
                                          <p:attrName>ppt_x</p:attrName>
                                          <p:attrName>ppt_y</p:attrName>
                                        </p:attrNameLst>
                                      </p:cBhvr>
                                      <p:rCtr x="0" y="-1914"/>
                                    </p:animMotion>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64" presetClass="path" presetSubtype="0" decel="30000" fill="hold" grpId="1" nodeType="withEffect">
                                  <p:stCondLst>
                                    <p:cond delay="0"/>
                                  </p:stCondLst>
                                  <p:childTnLst>
                                    <p:animMotion origin="layout" path="M 3.05556E-06 0.03889 L 3.05556E-06 -0.14815" pathEditMode="relative" rAng="0" ptsTypes="AA">
                                      <p:cBhvr>
                                        <p:cTn id="97" dur="750" spd="-100000" fill="hold"/>
                                        <p:tgtEl>
                                          <p:spTgt spid="39"/>
                                        </p:tgtEl>
                                        <p:attrNameLst>
                                          <p:attrName>ppt_x</p:attrName>
                                          <p:attrName>ppt_y</p:attrName>
                                        </p:attrNameLst>
                                      </p:cBhvr>
                                      <p:rCtr x="0" y="-9352"/>
                                    </p:animMotion>
                                  </p:childTnLst>
                                </p:cTn>
                              </p:par>
                              <p:par>
                                <p:cTn id="98" presetID="64" presetClass="path" presetSubtype="0" accel="30000" decel="30000" fill="hold" grpId="2" nodeType="withEffect">
                                  <p:stCondLst>
                                    <p:cond delay="800"/>
                                  </p:stCondLst>
                                  <p:childTnLst>
                                    <p:animMotion origin="layout" path="M 3.05556E-06 0.03827 L 3.05556E-06 1.48148E-06" pathEditMode="relative" rAng="0" ptsTypes="AA">
                                      <p:cBhvr>
                                        <p:cTn id="99" dur="750" fill="hold"/>
                                        <p:tgtEl>
                                          <p:spTgt spid="39"/>
                                        </p:tgtEl>
                                        <p:attrNameLst>
                                          <p:attrName>ppt_x</p:attrName>
                                          <p:attrName>ppt_y</p:attrName>
                                        </p:attrNameLst>
                                      </p:cBhvr>
                                      <p:rCtr x="0" y="-1914"/>
                                    </p:animMotion>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par>
                                <p:cTn id="103" presetID="64" presetClass="path" presetSubtype="0" decel="30000" fill="hold" grpId="1" nodeType="withEffect">
                                  <p:stCondLst>
                                    <p:cond delay="0"/>
                                  </p:stCondLst>
                                  <p:childTnLst>
                                    <p:animMotion origin="layout" path="M -4.16667E-06 0.03889 L -4.16667E-06 -0.14815" pathEditMode="relative" rAng="0" ptsTypes="AA">
                                      <p:cBhvr>
                                        <p:cTn id="104" dur="750" spd="-100000" fill="hold"/>
                                        <p:tgtEl>
                                          <p:spTgt spid="37"/>
                                        </p:tgtEl>
                                        <p:attrNameLst>
                                          <p:attrName>ppt_x</p:attrName>
                                          <p:attrName>ppt_y</p:attrName>
                                        </p:attrNameLst>
                                      </p:cBhvr>
                                      <p:rCtr x="0" y="-9352"/>
                                    </p:animMotion>
                                  </p:childTnLst>
                                </p:cTn>
                              </p:par>
                              <p:par>
                                <p:cTn id="105" presetID="64" presetClass="path" presetSubtype="0" accel="30000" decel="30000" fill="hold" grpId="2" nodeType="withEffect">
                                  <p:stCondLst>
                                    <p:cond delay="800"/>
                                  </p:stCondLst>
                                  <p:childTnLst>
                                    <p:animMotion origin="layout" path="M -4.16667E-06 0.03827 L -4.16667E-06 -2.71605E-06" pathEditMode="relative" rAng="0" ptsTypes="AA">
                                      <p:cBhvr>
                                        <p:cTn id="106" dur="750" fill="hold"/>
                                        <p:tgtEl>
                                          <p:spTgt spid="37"/>
                                        </p:tgtEl>
                                        <p:attrNameLst>
                                          <p:attrName>ppt_x</p:attrName>
                                          <p:attrName>ppt_y</p:attrName>
                                        </p:attrNameLst>
                                      </p:cBhvr>
                                      <p:rCtr x="0" y="-1914"/>
                                    </p:animMotion>
                                  </p:childTnLst>
                                </p:cTn>
                              </p:par>
                            </p:childTnLst>
                          </p:cTn>
                        </p:par>
                        <p:par>
                          <p:cTn id="107" fill="hold" nodeType="afterGroup">
                            <p:stCondLst>
                              <p:cond delay="6550"/>
                            </p:stCondLst>
                            <p:childTnLst>
                              <p:par>
                                <p:cTn id="108" presetID="53" presetClass="entr" presetSubtype="528"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fltVal val="0"/>
                                          </p:val>
                                        </p:tav>
                                        <p:tav tm="100000">
                                          <p:val>
                                            <p:strVal val="#ppt_h"/>
                                          </p:val>
                                        </p:tav>
                                      </p:tavLst>
                                    </p:anim>
                                    <p:animEffect transition="in" filter="fade">
                                      <p:cBhvr>
                                        <p:cTn id="112" dur="500"/>
                                        <p:tgtEl>
                                          <p:spTgt spid="42"/>
                                        </p:tgtEl>
                                      </p:cBhvr>
                                    </p:animEffect>
                                    <p:anim calcmode="lin" valueType="num">
                                      <p:cBhvr>
                                        <p:cTn id="113" dur="500" fill="hold"/>
                                        <p:tgtEl>
                                          <p:spTgt spid="42"/>
                                        </p:tgtEl>
                                        <p:attrNameLst>
                                          <p:attrName>ppt_x</p:attrName>
                                        </p:attrNameLst>
                                      </p:cBhvr>
                                      <p:tavLst>
                                        <p:tav tm="0">
                                          <p:val>
                                            <p:fltVal val="0.5"/>
                                          </p:val>
                                        </p:tav>
                                        <p:tav tm="100000">
                                          <p:val>
                                            <p:strVal val="#ppt_x"/>
                                          </p:val>
                                        </p:tav>
                                      </p:tavLst>
                                    </p:anim>
                                    <p:anim calcmode="lin" valueType="num">
                                      <p:cBhvr>
                                        <p:cTn id="114" dur="500" fill="hold"/>
                                        <p:tgtEl>
                                          <p:spTgt spid="42"/>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 calcmode="lin" valueType="num">
                                      <p:cBhvr>
                                        <p:cTn id="117" dur="500" fill="hold"/>
                                        <p:tgtEl>
                                          <p:spTgt spid="43"/>
                                        </p:tgtEl>
                                        <p:attrNameLst>
                                          <p:attrName>ppt_w</p:attrName>
                                        </p:attrNameLst>
                                      </p:cBhvr>
                                      <p:tavLst>
                                        <p:tav tm="0">
                                          <p:val>
                                            <p:fltVal val="0"/>
                                          </p:val>
                                        </p:tav>
                                        <p:tav tm="100000">
                                          <p:val>
                                            <p:strVal val="#ppt_w"/>
                                          </p:val>
                                        </p:tav>
                                      </p:tavLst>
                                    </p:anim>
                                    <p:anim calcmode="lin" valueType="num">
                                      <p:cBhvr>
                                        <p:cTn id="118" dur="500" fill="hold"/>
                                        <p:tgtEl>
                                          <p:spTgt spid="43"/>
                                        </p:tgtEl>
                                        <p:attrNameLst>
                                          <p:attrName>ppt_h</p:attrName>
                                        </p:attrNameLst>
                                      </p:cBhvr>
                                      <p:tavLst>
                                        <p:tav tm="0">
                                          <p:val>
                                            <p:fltVal val="0"/>
                                          </p:val>
                                        </p:tav>
                                        <p:tav tm="100000">
                                          <p:val>
                                            <p:strVal val="#ppt_h"/>
                                          </p:val>
                                        </p:tav>
                                      </p:tavLst>
                                    </p:anim>
                                    <p:animEffect transition="in" filter="fade">
                                      <p:cBhvr>
                                        <p:cTn id="119" dur="500"/>
                                        <p:tgtEl>
                                          <p:spTgt spid="43"/>
                                        </p:tgtEl>
                                      </p:cBhvr>
                                    </p:animEffect>
                                    <p:anim calcmode="lin" valueType="num">
                                      <p:cBhvr>
                                        <p:cTn id="120" dur="500" fill="hold"/>
                                        <p:tgtEl>
                                          <p:spTgt spid="43"/>
                                        </p:tgtEl>
                                        <p:attrNameLst>
                                          <p:attrName>ppt_x</p:attrName>
                                        </p:attrNameLst>
                                      </p:cBhvr>
                                      <p:tavLst>
                                        <p:tav tm="0">
                                          <p:val>
                                            <p:fltVal val="0.5"/>
                                          </p:val>
                                        </p:tav>
                                        <p:tav tm="100000">
                                          <p:val>
                                            <p:strVal val="#ppt_x"/>
                                          </p:val>
                                        </p:tav>
                                      </p:tavLst>
                                    </p:anim>
                                    <p:anim calcmode="lin" valueType="num">
                                      <p:cBhvr>
                                        <p:cTn id="121" dur="500" fill="hold"/>
                                        <p:tgtEl>
                                          <p:spTgt spid="43"/>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 calcmode="lin" valueType="num">
                                      <p:cBhvr>
                                        <p:cTn id="124" dur="500" fill="hold"/>
                                        <p:tgtEl>
                                          <p:spTgt spid="44"/>
                                        </p:tgtEl>
                                        <p:attrNameLst>
                                          <p:attrName>ppt_w</p:attrName>
                                        </p:attrNameLst>
                                      </p:cBhvr>
                                      <p:tavLst>
                                        <p:tav tm="0">
                                          <p:val>
                                            <p:fltVal val="0"/>
                                          </p:val>
                                        </p:tav>
                                        <p:tav tm="100000">
                                          <p:val>
                                            <p:strVal val="#ppt_w"/>
                                          </p:val>
                                        </p:tav>
                                      </p:tavLst>
                                    </p:anim>
                                    <p:anim calcmode="lin" valueType="num">
                                      <p:cBhvr>
                                        <p:cTn id="125" dur="500" fill="hold"/>
                                        <p:tgtEl>
                                          <p:spTgt spid="44"/>
                                        </p:tgtEl>
                                        <p:attrNameLst>
                                          <p:attrName>ppt_h</p:attrName>
                                        </p:attrNameLst>
                                      </p:cBhvr>
                                      <p:tavLst>
                                        <p:tav tm="0">
                                          <p:val>
                                            <p:fltVal val="0"/>
                                          </p:val>
                                        </p:tav>
                                        <p:tav tm="100000">
                                          <p:val>
                                            <p:strVal val="#ppt_h"/>
                                          </p:val>
                                        </p:tav>
                                      </p:tavLst>
                                    </p:anim>
                                    <p:animEffect transition="in" filter="fade">
                                      <p:cBhvr>
                                        <p:cTn id="126" dur="500"/>
                                        <p:tgtEl>
                                          <p:spTgt spid="44"/>
                                        </p:tgtEl>
                                      </p:cBhvr>
                                    </p:animEffect>
                                    <p:anim calcmode="lin" valueType="num">
                                      <p:cBhvr>
                                        <p:cTn id="127" dur="500" fill="hold"/>
                                        <p:tgtEl>
                                          <p:spTgt spid="44"/>
                                        </p:tgtEl>
                                        <p:attrNameLst>
                                          <p:attrName>ppt_x</p:attrName>
                                        </p:attrNameLst>
                                      </p:cBhvr>
                                      <p:tavLst>
                                        <p:tav tm="0">
                                          <p:val>
                                            <p:fltVal val="0.5"/>
                                          </p:val>
                                        </p:tav>
                                        <p:tav tm="100000">
                                          <p:val>
                                            <p:strVal val="#ppt_x"/>
                                          </p:val>
                                        </p:tav>
                                      </p:tavLst>
                                    </p:anim>
                                    <p:anim calcmode="lin" valueType="num">
                                      <p:cBhvr>
                                        <p:cTn id="128" dur="500" fill="hold"/>
                                        <p:tgtEl>
                                          <p:spTgt spid="44"/>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p:cTn id="131" dur="500" fill="hold"/>
                                        <p:tgtEl>
                                          <p:spTgt spid="45"/>
                                        </p:tgtEl>
                                        <p:attrNameLst>
                                          <p:attrName>ppt_w</p:attrName>
                                        </p:attrNameLst>
                                      </p:cBhvr>
                                      <p:tavLst>
                                        <p:tav tm="0">
                                          <p:val>
                                            <p:fltVal val="0"/>
                                          </p:val>
                                        </p:tav>
                                        <p:tav tm="100000">
                                          <p:val>
                                            <p:strVal val="#ppt_w"/>
                                          </p:val>
                                        </p:tav>
                                      </p:tavLst>
                                    </p:anim>
                                    <p:anim calcmode="lin" valueType="num">
                                      <p:cBhvr>
                                        <p:cTn id="132" dur="500" fill="hold"/>
                                        <p:tgtEl>
                                          <p:spTgt spid="45"/>
                                        </p:tgtEl>
                                        <p:attrNameLst>
                                          <p:attrName>ppt_h</p:attrName>
                                        </p:attrNameLst>
                                      </p:cBhvr>
                                      <p:tavLst>
                                        <p:tav tm="0">
                                          <p:val>
                                            <p:fltVal val="0"/>
                                          </p:val>
                                        </p:tav>
                                        <p:tav tm="100000">
                                          <p:val>
                                            <p:strVal val="#ppt_h"/>
                                          </p:val>
                                        </p:tav>
                                      </p:tavLst>
                                    </p:anim>
                                    <p:animEffect transition="in" filter="fade">
                                      <p:cBhvr>
                                        <p:cTn id="133" dur="500"/>
                                        <p:tgtEl>
                                          <p:spTgt spid="45"/>
                                        </p:tgtEl>
                                      </p:cBhvr>
                                    </p:animEffect>
                                    <p:anim calcmode="lin" valueType="num">
                                      <p:cBhvr>
                                        <p:cTn id="134" dur="500" fill="hold"/>
                                        <p:tgtEl>
                                          <p:spTgt spid="45"/>
                                        </p:tgtEl>
                                        <p:attrNameLst>
                                          <p:attrName>ppt_x</p:attrName>
                                        </p:attrNameLst>
                                      </p:cBhvr>
                                      <p:tavLst>
                                        <p:tav tm="0">
                                          <p:val>
                                            <p:fltVal val="0.5"/>
                                          </p:val>
                                        </p:tav>
                                        <p:tav tm="100000">
                                          <p:val>
                                            <p:strVal val="#ppt_x"/>
                                          </p:val>
                                        </p:tav>
                                      </p:tavLst>
                                    </p:anim>
                                    <p:anim calcmode="lin" valueType="num">
                                      <p:cBhvr>
                                        <p:cTn id="135" dur="500" fill="hold"/>
                                        <p:tgtEl>
                                          <p:spTgt spid="45"/>
                                        </p:tgtEl>
                                        <p:attrNameLst>
                                          <p:attrName>ppt_y</p:attrName>
                                        </p:attrNameLst>
                                      </p:cBhvr>
                                      <p:tavLst>
                                        <p:tav tm="0">
                                          <p:val>
                                            <p:fltVal val="0.5"/>
                                          </p:val>
                                        </p:tav>
                                        <p:tav tm="100000">
                                          <p:val>
                                            <p:strVal val="#ppt_y"/>
                                          </p:val>
                                        </p:tav>
                                      </p:tavLst>
                                    </p:anim>
                                  </p:childTnLst>
                                </p:cTn>
                              </p:par>
                              <p:par>
                                <p:cTn id="136" presetID="53" presetClass="entr" presetSubtype="528" fill="hold" grpId="0" nodeType="withEffect">
                                  <p:stCondLst>
                                    <p:cond delay="0"/>
                                  </p:stCondLst>
                                  <p:childTnLst>
                                    <p:set>
                                      <p:cBhvr>
                                        <p:cTn id="137" dur="1" fill="hold">
                                          <p:stCondLst>
                                            <p:cond delay="0"/>
                                          </p:stCondLst>
                                        </p:cTn>
                                        <p:tgtEl>
                                          <p:spTgt spid="46"/>
                                        </p:tgtEl>
                                        <p:attrNameLst>
                                          <p:attrName>style.visibility</p:attrName>
                                        </p:attrNameLst>
                                      </p:cBhvr>
                                      <p:to>
                                        <p:strVal val="visible"/>
                                      </p:to>
                                    </p:set>
                                    <p:anim calcmode="lin" valueType="num">
                                      <p:cBhvr>
                                        <p:cTn id="138" dur="500" fill="hold"/>
                                        <p:tgtEl>
                                          <p:spTgt spid="46"/>
                                        </p:tgtEl>
                                        <p:attrNameLst>
                                          <p:attrName>ppt_w</p:attrName>
                                        </p:attrNameLst>
                                      </p:cBhvr>
                                      <p:tavLst>
                                        <p:tav tm="0">
                                          <p:val>
                                            <p:fltVal val="0"/>
                                          </p:val>
                                        </p:tav>
                                        <p:tav tm="100000">
                                          <p:val>
                                            <p:strVal val="#ppt_w"/>
                                          </p:val>
                                        </p:tav>
                                      </p:tavLst>
                                    </p:anim>
                                    <p:anim calcmode="lin" valueType="num">
                                      <p:cBhvr>
                                        <p:cTn id="139" dur="500" fill="hold"/>
                                        <p:tgtEl>
                                          <p:spTgt spid="46"/>
                                        </p:tgtEl>
                                        <p:attrNameLst>
                                          <p:attrName>ppt_h</p:attrName>
                                        </p:attrNameLst>
                                      </p:cBhvr>
                                      <p:tavLst>
                                        <p:tav tm="0">
                                          <p:val>
                                            <p:fltVal val="0"/>
                                          </p:val>
                                        </p:tav>
                                        <p:tav tm="100000">
                                          <p:val>
                                            <p:strVal val="#ppt_h"/>
                                          </p:val>
                                        </p:tav>
                                      </p:tavLst>
                                    </p:anim>
                                    <p:animEffect transition="in" filter="fade">
                                      <p:cBhvr>
                                        <p:cTn id="140" dur="500"/>
                                        <p:tgtEl>
                                          <p:spTgt spid="46"/>
                                        </p:tgtEl>
                                      </p:cBhvr>
                                    </p:animEffect>
                                    <p:anim calcmode="lin" valueType="num">
                                      <p:cBhvr>
                                        <p:cTn id="141" dur="500" fill="hold"/>
                                        <p:tgtEl>
                                          <p:spTgt spid="46"/>
                                        </p:tgtEl>
                                        <p:attrNameLst>
                                          <p:attrName>ppt_x</p:attrName>
                                        </p:attrNameLst>
                                      </p:cBhvr>
                                      <p:tavLst>
                                        <p:tav tm="0">
                                          <p:val>
                                            <p:fltVal val="0.5"/>
                                          </p:val>
                                        </p:tav>
                                        <p:tav tm="100000">
                                          <p:val>
                                            <p:strVal val="#ppt_x"/>
                                          </p:val>
                                        </p:tav>
                                      </p:tavLst>
                                    </p:anim>
                                    <p:anim calcmode="lin" valueType="num">
                                      <p:cBhvr>
                                        <p:cTn id="142" dur="500" fill="hold"/>
                                        <p:tgtEl>
                                          <p:spTgt spid="46"/>
                                        </p:tgtEl>
                                        <p:attrNameLst>
                                          <p:attrName>ppt_y</p:attrName>
                                        </p:attrNameLst>
                                      </p:cBhvr>
                                      <p:tavLst>
                                        <p:tav tm="0">
                                          <p:val>
                                            <p:fltVal val="0.5"/>
                                          </p:val>
                                        </p:tav>
                                        <p:tav tm="100000">
                                          <p:val>
                                            <p:strVal val="#ppt_y"/>
                                          </p:val>
                                        </p:tav>
                                      </p:tavLst>
                                    </p:anim>
                                  </p:childTnLst>
                                </p:cTn>
                              </p:par>
                              <p:par>
                                <p:cTn id="143" presetID="53" presetClass="entr" presetSubtype="528"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p:cTn id="145" dur="500" fill="hold"/>
                                        <p:tgtEl>
                                          <p:spTgt spid="47"/>
                                        </p:tgtEl>
                                        <p:attrNameLst>
                                          <p:attrName>ppt_w</p:attrName>
                                        </p:attrNameLst>
                                      </p:cBhvr>
                                      <p:tavLst>
                                        <p:tav tm="0">
                                          <p:val>
                                            <p:fltVal val="0"/>
                                          </p:val>
                                        </p:tav>
                                        <p:tav tm="100000">
                                          <p:val>
                                            <p:strVal val="#ppt_w"/>
                                          </p:val>
                                        </p:tav>
                                      </p:tavLst>
                                    </p:anim>
                                    <p:anim calcmode="lin" valueType="num">
                                      <p:cBhvr>
                                        <p:cTn id="146" dur="500" fill="hold"/>
                                        <p:tgtEl>
                                          <p:spTgt spid="47"/>
                                        </p:tgtEl>
                                        <p:attrNameLst>
                                          <p:attrName>ppt_h</p:attrName>
                                        </p:attrNameLst>
                                      </p:cBhvr>
                                      <p:tavLst>
                                        <p:tav tm="0">
                                          <p:val>
                                            <p:fltVal val="0"/>
                                          </p:val>
                                        </p:tav>
                                        <p:tav tm="100000">
                                          <p:val>
                                            <p:strVal val="#ppt_h"/>
                                          </p:val>
                                        </p:tav>
                                      </p:tavLst>
                                    </p:anim>
                                    <p:animEffect transition="in" filter="fade">
                                      <p:cBhvr>
                                        <p:cTn id="147" dur="500"/>
                                        <p:tgtEl>
                                          <p:spTgt spid="47"/>
                                        </p:tgtEl>
                                      </p:cBhvr>
                                    </p:animEffect>
                                    <p:anim calcmode="lin" valueType="num">
                                      <p:cBhvr>
                                        <p:cTn id="148" dur="500" fill="hold"/>
                                        <p:tgtEl>
                                          <p:spTgt spid="47"/>
                                        </p:tgtEl>
                                        <p:attrNameLst>
                                          <p:attrName>ppt_x</p:attrName>
                                        </p:attrNameLst>
                                      </p:cBhvr>
                                      <p:tavLst>
                                        <p:tav tm="0">
                                          <p:val>
                                            <p:fltVal val="0.5"/>
                                          </p:val>
                                        </p:tav>
                                        <p:tav tm="100000">
                                          <p:val>
                                            <p:strVal val="#ppt_x"/>
                                          </p:val>
                                        </p:tav>
                                      </p:tavLst>
                                    </p:anim>
                                    <p:anim calcmode="lin" valueType="num">
                                      <p:cBhvr>
                                        <p:cTn id="149" dur="500" fill="hold"/>
                                        <p:tgtEl>
                                          <p:spTgt spid="47"/>
                                        </p:tgtEl>
                                        <p:attrNameLst>
                                          <p:attrName>ppt_y</p:attrName>
                                        </p:attrNameLst>
                                      </p:cBhvr>
                                      <p:tavLst>
                                        <p:tav tm="0">
                                          <p:val>
                                            <p:fltVal val="0.5"/>
                                          </p:val>
                                        </p:tav>
                                        <p:tav tm="100000">
                                          <p:val>
                                            <p:strVal val="#ppt_y"/>
                                          </p:val>
                                        </p:tav>
                                      </p:tavLst>
                                    </p:anim>
                                  </p:childTnLst>
                                </p:cTn>
                              </p:par>
                            </p:childTnLst>
                          </p:cTn>
                        </p:par>
                        <p:par>
                          <p:cTn id="150" fill="hold" nodeType="afterGroup">
                            <p:stCondLst>
                              <p:cond delay="7050"/>
                            </p:stCondLst>
                            <p:childTnLst>
                              <p:par>
                                <p:cTn id="151" presetID="12" presetClass="entr" presetSubtype="2" fill="hold" nodeType="after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slide(fromRight)">
                                      <p:cBhvr>
                                        <p:cTn id="153" dur="500"/>
                                        <p:tgtEl>
                                          <p:spTgt spid="22"/>
                                        </p:tgtEl>
                                      </p:cBhvr>
                                    </p:animEffect>
                                  </p:childTnLst>
                                </p:cTn>
                              </p:par>
                            </p:childTnLst>
                          </p:cTn>
                        </p:par>
                        <p:par>
                          <p:cTn id="154" fill="hold" nodeType="afterGroup">
                            <p:stCondLst>
                              <p:cond delay="7550"/>
                            </p:stCondLst>
                            <p:childTnLst>
                              <p:par>
                                <p:cTn id="155" presetID="12" presetClass="entr" presetSubtype="2" fill="hold"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lide(fromRight)">
                                      <p:cBhvr>
                                        <p:cTn id="157" dur="500"/>
                                        <p:tgtEl>
                                          <p:spTgt spid="19"/>
                                        </p:tgtEl>
                                      </p:cBhvr>
                                    </p:animEffect>
                                  </p:childTnLst>
                                </p:cTn>
                              </p:par>
                            </p:childTnLst>
                          </p:cTn>
                        </p:par>
                        <p:par>
                          <p:cTn id="158" fill="hold" nodeType="afterGroup">
                            <p:stCondLst>
                              <p:cond delay="8050"/>
                            </p:stCondLst>
                            <p:childTnLst>
                              <p:par>
                                <p:cTn id="159" presetID="12" presetClass="entr" presetSubtype="2" fill="hold"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lide(fromRight)">
                                      <p:cBhvr>
                                        <p:cTn id="161" dur="500"/>
                                        <p:tgtEl>
                                          <p:spTgt spid="16"/>
                                        </p:tgtEl>
                                      </p:cBhvr>
                                    </p:animEffect>
                                  </p:childTnLst>
                                </p:cTn>
                              </p:par>
                            </p:childTnLst>
                          </p:cTn>
                        </p:par>
                        <p:par>
                          <p:cTn id="162" fill="hold" nodeType="afterGroup">
                            <p:stCondLst>
                              <p:cond delay="8550"/>
                            </p:stCondLst>
                            <p:childTnLst>
                              <p:par>
                                <p:cTn id="163" presetID="12" presetClass="entr" presetSubtype="8" fill="hold" nodeType="afterEffect">
                                  <p:stCondLst>
                                    <p:cond delay="0"/>
                                  </p:stCondLst>
                                  <p:childTnLst>
                                    <p:set>
                                      <p:cBhvr>
                                        <p:cTn id="164" dur="1" fill="hold">
                                          <p:stCondLst>
                                            <p:cond delay="0"/>
                                          </p:stCondLst>
                                        </p:cTn>
                                        <p:tgtEl>
                                          <p:spTgt spid="13"/>
                                        </p:tgtEl>
                                        <p:attrNameLst>
                                          <p:attrName>style.visibility</p:attrName>
                                        </p:attrNameLst>
                                      </p:cBhvr>
                                      <p:to>
                                        <p:strVal val="visible"/>
                                      </p:to>
                                    </p:set>
                                    <p:animEffect transition="in" filter="slide(fromLeft)">
                                      <p:cBhvr>
                                        <p:cTn id="165" dur="500"/>
                                        <p:tgtEl>
                                          <p:spTgt spid="13"/>
                                        </p:tgtEl>
                                      </p:cBhvr>
                                    </p:animEffect>
                                  </p:childTnLst>
                                </p:cTn>
                              </p:par>
                            </p:childTnLst>
                          </p:cTn>
                        </p:par>
                        <p:par>
                          <p:cTn id="166" fill="hold" nodeType="afterGroup">
                            <p:stCondLst>
                              <p:cond delay="9050"/>
                            </p:stCondLst>
                            <p:childTnLst>
                              <p:par>
                                <p:cTn id="167" presetID="12" presetClass="entr" presetSubtype="8" fill="hold" nodeType="after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slide(fromLeft)">
                                      <p:cBhvr>
                                        <p:cTn id="169" dur="500"/>
                                        <p:tgtEl>
                                          <p:spTgt spid="10"/>
                                        </p:tgtEl>
                                      </p:cBhvr>
                                    </p:animEffect>
                                  </p:childTnLst>
                                </p:cTn>
                              </p:par>
                            </p:childTnLst>
                          </p:cTn>
                        </p:par>
                        <p:par>
                          <p:cTn id="170" fill="hold" nodeType="afterGroup">
                            <p:stCondLst>
                              <p:cond delay="9550"/>
                            </p:stCondLst>
                            <p:childTnLst>
                              <p:par>
                                <p:cTn id="171" presetID="12" presetClass="entr" presetSubtype="8" fill="hold" nodeType="afterEffect">
                                  <p:stCondLst>
                                    <p:cond delay="0"/>
                                  </p:stCondLst>
                                  <p:childTnLst>
                                    <p:set>
                                      <p:cBhvr>
                                        <p:cTn id="172" dur="1" fill="hold">
                                          <p:stCondLst>
                                            <p:cond delay="0"/>
                                          </p:stCondLst>
                                        </p:cTn>
                                        <p:tgtEl>
                                          <p:spTgt spid="25"/>
                                        </p:tgtEl>
                                        <p:attrNameLst>
                                          <p:attrName>style.visibility</p:attrName>
                                        </p:attrNameLst>
                                      </p:cBhvr>
                                      <p:to>
                                        <p:strVal val="visible"/>
                                      </p:to>
                                    </p:set>
                                    <p:animEffect transition="in" filter="slide(fromLeft)">
                                      <p:cBhvr>
                                        <p:cTn id="1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34" grpId="0" animBg="1"/>
      <p:bldP spid="34" grpId="1" animBg="1"/>
      <p:bldP spid="34" grpId="2" animBg="1"/>
      <p:bldP spid="35" grpId="0"/>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进度规划</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Freeform 22"/>
          <p:cNvSpPr/>
          <p:nvPr/>
        </p:nvSpPr>
        <p:spPr bwMode="auto">
          <a:xfrm flipH="1">
            <a:off x="1897825" y="4389981"/>
            <a:ext cx="5150675" cy="753521"/>
          </a:xfrm>
          <a:custGeom>
            <a:gdLst>
              <a:gd name="connsiteX0" fmla="*/ 3666635 w 4510759"/>
              <a:gd name="connsiteY0" fmla="*/ 911 h 753521"/>
              <a:gd name="connsiteX1" fmla="*/ 0 w 4510759"/>
              <a:gd name="connsiteY1" fmla="*/ 88589 h 753521"/>
              <a:gd name="connsiteX2" fmla="*/ 0 w 4510759"/>
              <a:gd name="connsiteY2" fmla="*/ 473921 h 753521"/>
              <a:gd name="connsiteX3" fmla="*/ 0 w 4510759"/>
              <a:gd name="connsiteY3" fmla="*/ 753521 h 753521"/>
              <a:gd name="connsiteX4" fmla="*/ 4510759 w 4510759"/>
              <a:gd name="connsiteY4" fmla="*/ 753521 h 753521"/>
              <a:gd name="connsiteX5" fmla="*/ 4510759 w 4510759"/>
              <a:gd name="connsiteY5" fmla="*/ 473921 h 753521"/>
              <a:gd name="connsiteX6" fmla="*/ 4510759 w 4510759"/>
              <a:gd name="connsiteY6" fmla="*/ 88589 h 753521"/>
              <a:gd name="connsiteX7" fmla="*/ 3666635 w 4510759"/>
              <a:gd name="connsiteY7" fmla="*/ 911 h 7535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759" h="753521">
                <a:moveTo>
                  <a:pt x="3666635" y="911"/>
                </a:moveTo>
                <a:cubicBezTo>
                  <a:pt x="2445090" y="-20320"/>
                  <a:pt x="1215484" y="339055"/>
                  <a:pt x="0" y="88589"/>
                </a:cubicBezTo>
                <a:cubicBezTo>
                  <a:pt x="0" y="217371"/>
                  <a:pt x="0" y="345139"/>
                  <a:pt x="0" y="473921"/>
                </a:cubicBezTo>
                <a:lnTo>
                  <a:pt x="0" y="753521"/>
                </a:lnTo>
                <a:lnTo>
                  <a:pt x="4510759" y="753521"/>
                </a:lnTo>
                <a:lnTo>
                  <a:pt x="4510759" y="473921"/>
                </a:lnTo>
                <a:cubicBezTo>
                  <a:pt x="4510759" y="345139"/>
                  <a:pt x="4510759" y="217371"/>
                  <a:pt x="4510759" y="88589"/>
                </a:cubicBezTo>
                <a:cubicBezTo>
                  <a:pt x="4229995" y="30979"/>
                  <a:pt x="3948530" y="5811"/>
                  <a:pt x="3666635" y="911"/>
                </a:cubicBezTo>
                <a:close/>
              </a:path>
            </a:pathLst>
          </a:custGeom>
          <a:gradFill>
            <a:gsLst>
              <a:gs pos="0">
                <a:schemeClr val="bg1"/>
              </a:gs>
              <a:gs pos="36000">
                <a:schemeClr val="bg1"/>
              </a:gs>
              <a:gs pos="100000">
                <a:schemeClr val="bg1">
                  <a:lumMod val="85000"/>
                </a:schemeClr>
              </a:gs>
            </a:gsLst>
            <a:lin ang="13500000" scaled="1"/>
          </a:gradFill>
          <a:ln>
            <a:noFill/>
          </a:ln>
          <a:effectLst>
            <a:outerShdw blurRad="228600" dist="101600" dir="10740000" rotWithShape="0">
              <a:schemeClr val="bg1">
                <a:lumMod val="50000"/>
                <a:alpha val="40000"/>
              </a:schemeClr>
            </a:outerShdw>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ndParaRPr>
          </a:p>
        </p:txBody>
      </p:sp>
      <p:sp>
        <p:nvSpPr>
          <p:cNvPr id="12" name="Freeform 23"/>
          <p:cNvSpPr/>
          <p:nvPr/>
        </p:nvSpPr>
        <p:spPr bwMode="auto">
          <a:xfrm>
            <a:off x="1813561" y="4632303"/>
            <a:ext cx="5358044" cy="511199"/>
          </a:xfrm>
          <a:custGeom>
            <a:gdLst>
              <a:gd name="connsiteX0" fmla="*/ 3666635 w 4510759"/>
              <a:gd name="connsiteY0" fmla="*/ 911 h 511199"/>
              <a:gd name="connsiteX1" fmla="*/ 4510759 w 4510759"/>
              <a:gd name="connsiteY1" fmla="*/ 88589 h 511199"/>
              <a:gd name="connsiteX2" fmla="*/ 4510759 w 4510759"/>
              <a:gd name="connsiteY2" fmla="*/ 473921 h 511199"/>
              <a:gd name="connsiteX3" fmla="*/ 4510759 w 4510759"/>
              <a:gd name="connsiteY3" fmla="*/ 511199 h 511199"/>
              <a:gd name="connsiteX4" fmla="*/ 0 w 4510759"/>
              <a:gd name="connsiteY4" fmla="*/ 511199 h 511199"/>
              <a:gd name="connsiteX5" fmla="*/ 0 w 4510759"/>
              <a:gd name="connsiteY5" fmla="*/ 473921 h 511199"/>
              <a:gd name="connsiteX6" fmla="*/ 0 w 4510759"/>
              <a:gd name="connsiteY6" fmla="*/ 88589 h 511199"/>
              <a:gd name="connsiteX7" fmla="*/ 3666635 w 4510759"/>
              <a:gd name="connsiteY7" fmla="*/ 911 h 5111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0759" h="511199">
                <a:moveTo>
                  <a:pt x="3666635" y="911"/>
                </a:moveTo>
                <a:cubicBezTo>
                  <a:pt x="3948530" y="5811"/>
                  <a:pt x="4229996" y="30979"/>
                  <a:pt x="4510759" y="88589"/>
                </a:cubicBezTo>
                <a:cubicBezTo>
                  <a:pt x="4510759" y="217371"/>
                  <a:pt x="4510759" y="345139"/>
                  <a:pt x="4510759" y="473921"/>
                </a:cubicBezTo>
                <a:lnTo>
                  <a:pt x="4510759" y="511199"/>
                </a:lnTo>
                <a:lnTo>
                  <a:pt x="0" y="511199"/>
                </a:lnTo>
                <a:lnTo>
                  <a:pt x="0" y="473921"/>
                </a:lnTo>
                <a:cubicBezTo>
                  <a:pt x="0" y="345139"/>
                  <a:pt x="0" y="217371"/>
                  <a:pt x="0" y="88589"/>
                </a:cubicBezTo>
                <a:cubicBezTo>
                  <a:pt x="1215484" y="339055"/>
                  <a:pt x="2445090" y="-20320"/>
                  <a:pt x="3666635" y="911"/>
                </a:cubicBezTo>
                <a:close/>
              </a:path>
            </a:pathLst>
          </a:custGeom>
          <a:gradFill>
            <a:gsLst>
              <a:gs pos="0">
                <a:schemeClr val="bg1"/>
              </a:gs>
              <a:gs pos="36000">
                <a:schemeClr val="bg1"/>
              </a:gs>
              <a:gs pos="100000">
                <a:schemeClr val="bg1">
                  <a:lumMod val="85000"/>
                </a:schemeClr>
              </a:gs>
            </a:gsLst>
            <a:lin ang="13500000" scaled="1"/>
          </a:gradFill>
          <a:ln>
            <a:noFill/>
          </a:ln>
          <a:effectLst>
            <a:outerShdw blurRad="228600" dist="101600" dir="10740000" rotWithShape="0">
              <a:schemeClr val="bg1">
                <a:lumMod val="50000"/>
                <a:alpha val="40000"/>
              </a:schemeClr>
            </a:outerShdw>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ndParaRPr>
          </a:p>
        </p:txBody>
      </p:sp>
      <p:sp>
        <p:nvSpPr>
          <p:cNvPr id="13" name="Freeform 2"/>
          <p:cNvSpPr/>
          <p:nvPr/>
        </p:nvSpPr>
        <p:spPr bwMode="auto">
          <a:xfrm flipH="1">
            <a:off x="6331585" y="3665124"/>
            <a:ext cx="3271838" cy="2262544"/>
          </a:xfrm>
          <a:custGeom>
            <a:gdLst>
              <a:gd name="T0" fmla="*/ 0 w 2061"/>
              <a:gd name="T1" fmla="*/ 90 h 1517"/>
              <a:gd name="T2" fmla="*/ 266 w 2061"/>
              <a:gd name="T3" fmla="*/ 101 h 1517"/>
              <a:gd name="T4" fmla="*/ 456 w 2061"/>
              <a:gd name="T5" fmla="*/ 46 h 1517"/>
              <a:gd name="T6" fmla="*/ 685 w 2061"/>
              <a:gd name="T7" fmla="*/ 76 h 1517"/>
              <a:gd name="T8" fmla="*/ 802 w 2061"/>
              <a:gd name="T9" fmla="*/ 141 h 1517"/>
              <a:gd name="T10" fmla="*/ 1123 w 2061"/>
              <a:gd name="T11" fmla="*/ 92 h 1517"/>
              <a:gd name="T12" fmla="*/ 1213 w 2061"/>
              <a:gd name="T13" fmla="*/ 38 h 1517"/>
              <a:gd name="T14" fmla="*/ 1328 w 2061"/>
              <a:gd name="T15" fmla="*/ 55 h 1517"/>
              <a:gd name="T16" fmla="*/ 1483 w 2061"/>
              <a:gd name="T17" fmla="*/ 0 h 1517"/>
              <a:gd name="T18" fmla="*/ 1663 w 2061"/>
              <a:gd name="T19" fmla="*/ 92 h 1517"/>
              <a:gd name="T20" fmla="*/ 1825 w 2061"/>
              <a:gd name="T21" fmla="*/ 359 h 1517"/>
              <a:gd name="T22" fmla="*/ 1776 w 2061"/>
              <a:gd name="T23" fmla="*/ 602 h 1517"/>
              <a:gd name="T24" fmla="*/ 1919 w 2061"/>
              <a:gd name="T25" fmla="*/ 827 h 1517"/>
              <a:gd name="T26" fmla="*/ 1957 w 2061"/>
              <a:gd name="T27" fmla="*/ 1299 h 1517"/>
              <a:gd name="T28" fmla="*/ 2061 w 2061"/>
              <a:gd name="T29" fmla="*/ 1517 h 1517"/>
              <a:gd name="T30" fmla="*/ 40 w 2061"/>
              <a:gd name="T31" fmla="*/ 1517 h 1517"/>
              <a:gd name="T32" fmla="*/ 0 w 2061"/>
              <a:gd name="T33" fmla="*/ 90 h 15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1" h="1517">
                <a:moveTo>
                  <a:pt x="0" y="90"/>
                </a:moveTo>
                <a:lnTo>
                  <a:pt x="266" y="101"/>
                </a:lnTo>
                <a:lnTo>
                  <a:pt x="456" y="46"/>
                </a:lnTo>
                <a:lnTo>
                  <a:pt x="685" y="76"/>
                </a:lnTo>
                <a:lnTo>
                  <a:pt x="802" y="141"/>
                </a:lnTo>
                <a:lnTo>
                  <a:pt x="1123" y="92"/>
                </a:lnTo>
                <a:lnTo>
                  <a:pt x="1213" y="38"/>
                </a:lnTo>
                <a:lnTo>
                  <a:pt x="1328" y="55"/>
                </a:lnTo>
                <a:lnTo>
                  <a:pt x="1483" y="0"/>
                </a:lnTo>
                <a:lnTo>
                  <a:pt x="1663" y="92"/>
                </a:lnTo>
                <a:lnTo>
                  <a:pt x="1825" y="359"/>
                </a:lnTo>
                <a:lnTo>
                  <a:pt x="1776" y="602"/>
                </a:lnTo>
                <a:lnTo>
                  <a:pt x="1919" y="827"/>
                </a:lnTo>
                <a:lnTo>
                  <a:pt x="1957" y="1299"/>
                </a:lnTo>
                <a:lnTo>
                  <a:pt x="2061" y="1517"/>
                </a:lnTo>
                <a:lnTo>
                  <a:pt x="40" y="1517"/>
                </a:lnTo>
                <a:lnTo>
                  <a:pt x="0" y="90"/>
                </a:lnTo>
                <a:close/>
              </a:path>
            </a:pathLst>
          </a:custGeom>
          <a:gradFill>
            <a:gsLst>
              <a:gs pos="0">
                <a:schemeClr val="bg1"/>
              </a:gs>
              <a:gs pos="36000">
                <a:schemeClr val="bg1"/>
              </a:gs>
              <a:gs pos="100000">
                <a:schemeClr val="bg1">
                  <a:lumMod val="85000"/>
                </a:schemeClr>
              </a:gs>
            </a:gsLst>
            <a:lin ang="13500000" scaled="1"/>
          </a:gradFill>
          <a:ln>
            <a:noFill/>
          </a:ln>
          <a:effectLst>
            <a:outerShdw blurRad="304800" sx="96000" sy="96000" algn="ctr" rotWithShape="0">
              <a:schemeClr val="tx1">
                <a:lumMod val="50000"/>
                <a:lumOff val="50000"/>
                <a:alpha val="4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ndParaRPr>
          </a:p>
        </p:txBody>
      </p:sp>
      <p:sp>
        <p:nvSpPr>
          <p:cNvPr id="14" name="Freeform 3"/>
          <p:cNvSpPr/>
          <p:nvPr/>
        </p:nvSpPr>
        <p:spPr bwMode="auto">
          <a:xfrm flipH="1">
            <a:off x="-907018" y="3546417"/>
            <a:ext cx="3232150" cy="2095501"/>
          </a:xfrm>
          <a:custGeom>
            <a:gdLst>
              <a:gd name="T0" fmla="*/ 2032 w 2036"/>
              <a:gd name="T1" fmla="*/ 0 h 1405"/>
              <a:gd name="T2" fmla="*/ 1829 w 2036"/>
              <a:gd name="T3" fmla="*/ 86 h 1405"/>
              <a:gd name="T4" fmla="*/ 1772 w 2036"/>
              <a:gd name="T5" fmla="*/ 88 h 1405"/>
              <a:gd name="T6" fmla="*/ 1709 w 2036"/>
              <a:gd name="T7" fmla="*/ 161 h 1405"/>
              <a:gd name="T8" fmla="*/ 1190 w 2036"/>
              <a:gd name="T9" fmla="*/ 142 h 1405"/>
              <a:gd name="T10" fmla="*/ 664 w 2036"/>
              <a:gd name="T11" fmla="*/ 167 h 1405"/>
              <a:gd name="T12" fmla="*/ 519 w 2036"/>
              <a:gd name="T13" fmla="*/ 195 h 1405"/>
              <a:gd name="T14" fmla="*/ 251 w 2036"/>
              <a:gd name="T15" fmla="*/ 161 h 1405"/>
              <a:gd name="T16" fmla="*/ 88 w 2036"/>
              <a:gd name="T17" fmla="*/ 373 h 1405"/>
              <a:gd name="T18" fmla="*/ 138 w 2036"/>
              <a:gd name="T19" fmla="*/ 495 h 1405"/>
              <a:gd name="T20" fmla="*/ 94 w 2036"/>
              <a:gd name="T21" fmla="*/ 683 h 1405"/>
              <a:gd name="T22" fmla="*/ 104 w 2036"/>
              <a:gd name="T23" fmla="*/ 889 h 1405"/>
              <a:gd name="T24" fmla="*/ 2 w 2036"/>
              <a:gd name="T25" fmla="*/ 967 h 1405"/>
              <a:gd name="T26" fmla="*/ 0 w 2036"/>
              <a:gd name="T27" fmla="*/ 1405 h 1405"/>
              <a:gd name="T28" fmla="*/ 2036 w 2036"/>
              <a:gd name="T29" fmla="*/ 1405 h 1405"/>
              <a:gd name="T30" fmla="*/ 2032 w 2036"/>
              <a:gd name="T31" fmla="*/ 0 h 14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6" h="1405">
                <a:moveTo>
                  <a:pt x="2032" y="0"/>
                </a:moveTo>
                <a:lnTo>
                  <a:pt x="1829" y="86"/>
                </a:lnTo>
                <a:lnTo>
                  <a:pt x="1772" y="88"/>
                </a:lnTo>
                <a:lnTo>
                  <a:pt x="1709" y="161"/>
                </a:lnTo>
                <a:lnTo>
                  <a:pt x="1190" y="142"/>
                </a:lnTo>
                <a:lnTo>
                  <a:pt x="664" y="167"/>
                </a:lnTo>
                <a:lnTo>
                  <a:pt x="519" y="195"/>
                </a:lnTo>
                <a:lnTo>
                  <a:pt x="251" y="161"/>
                </a:lnTo>
                <a:lnTo>
                  <a:pt x="88" y="373"/>
                </a:lnTo>
                <a:lnTo>
                  <a:pt x="138" y="495"/>
                </a:lnTo>
                <a:lnTo>
                  <a:pt x="94" y="683"/>
                </a:lnTo>
                <a:lnTo>
                  <a:pt x="104" y="889"/>
                </a:lnTo>
                <a:lnTo>
                  <a:pt x="2" y="967"/>
                </a:lnTo>
                <a:lnTo>
                  <a:pt x="0" y="1405"/>
                </a:lnTo>
                <a:lnTo>
                  <a:pt x="2036" y="1405"/>
                </a:lnTo>
                <a:lnTo>
                  <a:pt x="2032" y="0"/>
                </a:lnTo>
                <a:close/>
              </a:path>
            </a:pathLst>
          </a:custGeom>
          <a:gradFill>
            <a:gsLst>
              <a:gs pos="0">
                <a:schemeClr val="bg1"/>
              </a:gs>
              <a:gs pos="36000">
                <a:schemeClr val="bg1"/>
              </a:gs>
              <a:gs pos="100000">
                <a:schemeClr val="bg1">
                  <a:lumMod val="85000"/>
                </a:schemeClr>
              </a:gs>
            </a:gsLst>
            <a:lin ang="13500000" scaled="1"/>
          </a:gradFill>
          <a:ln>
            <a:noFill/>
          </a:ln>
          <a:effectLst>
            <a:outerShdw blurRad="304800" sx="96000" sy="96000" algn="ctr" rotWithShape="0">
              <a:schemeClr val="tx1">
                <a:lumMod val="50000"/>
                <a:lumOff val="50000"/>
                <a:alpha val="40000"/>
              </a:scheme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smtClean="0">
              <a:ln>
                <a:noFill/>
              </a:ln>
              <a:solidFill>
                <a:prstClr val="black"/>
              </a:solidFill>
              <a:effectLst/>
              <a:uLnTx/>
              <a:uFillTx/>
            </a:endParaRPr>
          </a:p>
        </p:txBody>
      </p:sp>
      <p:sp>
        <p:nvSpPr>
          <p:cNvPr id="15" name="TextBox 4"/>
          <p:cNvSpPr txBox="1"/>
          <p:nvPr/>
        </p:nvSpPr>
        <p:spPr>
          <a:xfrm>
            <a:off x="1331863" y="1473805"/>
            <a:ext cx="1005403" cy="338554"/>
          </a:xfrm>
          <a:prstGeom prst="rect">
            <a:avLst/>
          </a:prstGeom>
          <a:noFill/>
        </p:spPr>
        <p:txBody>
          <a:bodyPr wrap="none" rtlCol="0">
            <a:spAutoFit/>
          </a:bodyPr>
          <a:lstStyle/>
          <a:p>
            <a:pPr lvl="0" defTabSz="914400" fontAlgn="base">
              <a:spcBef>
                <a:spcPct val="0"/>
              </a:spcBef>
              <a:spcAft>
                <a:spcPct val="0"/>
              </a:spcAft>
            </a:pP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筹备阶段</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16" name="Rectangle 5"/>
          <p:cNvSpPr/>
          <p:nvPr/>
        </p:nvSpPr>
        <p:spPr>
          <a:xfrm>
            <a:off x="930388" y="1730865"/>
            <a:ext cx="1727755"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900" b="0" i="0" u="none" strike="noStrike" kern="0" cap="none" spc="0" normalizeH="0" baseline="0" noProof="0" smtClean="0">
              <a:ln>
                <a:noFill/>
              </a:ln>
              <a:solidFill>
                <a:prstClr val="black">
                  <a:lumMod val="60000"/>
                  <a:lumOff val="40000"/>
                </a:prstClr>
              </a:solidFill>
              <a:effectLst/>
              <a:uLnTx/>
              <a:uFillTx/>
            </a:endParaRPr>
          </a:p>
        </p:txBody>
      </p:sp>
      <p:sp>
        <p:nvSpPr>
          <p:cNvPr id="17" name="TextBox 6"/>
          <p:cNvSpPr txBox="1"/>
          <p:nvPr/>
        </p:nvSpPr>
        <p:spPr>
          <a:xfrm>
            <a:off x="2701648" y="3219176"/>
            <a:ext cx="1005403" cy="338554"/>
          </a:xfrm>
          <a:prstGeom prst="rect">
            <a:avLst/>
          </a:prstGeom>
          <a:noFill/>
        </p:spPr>
        <p:txBody>
          <a:bodyPr wrap="none" rtlCol="0">
            <a:spAutoFit/>
          </a:bodyPr>
          <a:lstStyle/>
          <a:p>
            <a:pPr lvl="0" defTabSz="914400" fontAlgn="base">
              <a:spcBef>
                <a:spcPct val="0"/>
              </a:spcBef>
              <a:spcAft>
                <a:spcPct val="0"/>
              </a:spcAft>
            </a:pP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宣传阶段</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18" name="Rectangle 7"/>
          <p:cNvSpPr/>
          <p:nvPr/>
        </p:nvSpPr>
        <p:spPr>
          <a:xfrm>
            <a:off x="2332564" y="3429680"/>
            <a:ext cx="1727755"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900" b="0" i="0" u="none" strike="noStrike" kern="0" cap="none" spc="0" normalizeH="0" baseline="0" noProof="0" smtClean="0">
              <a:ln>
                <a:noFill/>
              </a:ln>
              <a:solidFill>
                <a:prstClr val="black">
                  <a:lumMod val="60000"/>
                  <a:lumOff val="40000"/>
                </a:prstClr>
              </a:solidFill>
              <a:effectLst/>
              <a:uLnTx/>
              <a:uFillTx/>
            </a:endParaRPr>
          </a:p>
        </p:txBody>
      </p:sp>
      <p:sp>
        <p:nvSpPr>
          <p:cNvPr id="19" name="TextBox 8"/>
          <p:cNvSpPr txBox="1"/>
          <p:nvPr/>
        </p:nvSpPr>
        <p:spPr>
          <a:xfrm>
            <a:off x="3930896" y="2495969"/>
            <a:ext cx="1005403" cy="338554"/>
          </a:xfrm>
          <a:prstGeom prst="rect">
            <a:avLst/>
          </a:prstGeom>
          <a:noFill/>
        </p:spPr>
        <p:txBody>
          <a:bodyPr wrap="none" rtlCol="0">
            <a:spAutoFit/>
          </a:bodyPr>
          <a:lstStyle/>
          <a:p>
            <a:pPr lvl="0" defTabSz="914400" fontAlgn="base">
              <a:spcBef>
                <a:spcPct val="0"/>
              </a:spcBef>
              <a:spcAft>
                <a:spcPct val="0"/>
              </a:spcAft>
            </a:pP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准备阶段</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20" name="Rectangle 9"/>
          <p:cNvSpPr/>
          <p:nvPr/>
        </p:nvSpPr>
        <p:spPr>
          <a:xfrm>
            <a:off x="3462828" y="2684226"/>
            <a:ext cx="1727755"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900" b="0" i="0" u="none" strike="noStrike" kern="0" cap="none" spc="0" normalizeH="0" baseline="0" noProof="0" smtClean="0">
              <a:ln>
                <a:noFill/>
              </a:ln>
              <a:solidFill>
                <a:prstClr val="black">
                  <a:lumMod val="60000"/>
                  <a:lumOff val="40000"/>
                </a:prstClr>
              </a:solidFill>
              <a:effectLst/>
              <a:uLnTx/>
              <a:uFillTx/>
            </a:endParaRPr>
          </a:p>
        </p:txBody>
      </p:sp>
      <p:sp>
        <p:nvSpPr>
          <p:cNvPr id="21" name="Freeform 5"/>
          <p:cNvSpPr/>
          <p:nvPr/>
        </p:nvSpPr>
        <p:spPr bwMode="auto">
          <a:xfrm>
            <a:off x="1646794" y="2419224"/>
            <a:ext cx="520852" cy="1405473"/>
          </a:xfrm>
          <a:custGeom>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22" name="Freeform 6"/>
          <p:cNvSpPr/>
          <p:nvPr/>
        </p:nvSpPr>
        <p:spPr bwMode="auto">
          <a:xfrm>
            <a:off x="2753896" y="1898467"/>
            <a:ext cx="680001" cy="1346567"/>
          </a:xfrm>
          <a:custGeom>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23" name="Freeform 7"/>
          <p:cNvSpPr>
            <a:spLocks noEditPoints="1"/>
          </p:cNvSpPr>
          <p:nvPr/>
        </p:nvSpPr>
        <p:spPr bwMode="auto">
          <a:xfrm>
            <a:off x="3984122" y="1520134"/>
            <a:ext cx="685169" cy="946628"/>
          </a:xfrm>
          <a:custGeom>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24" name="Freeform 8"/>
          <p:cNvSpPr/>
          <p:nvPr/>
        </p:nvSpPr>
        <p:spPr bwMode="auto">
          <a:xfrm>
            <a:off x="4988600" y="1715617"/>
            <a:ext cx="682067" cy="907357"/>
          </a:xfrm>
          <a:custGeom>
            <a:gdLst>
              <a:gd name="T0" fmla="*/ 149 w 279"/>
              <a:gd name="T1" fmla="*/ 338 h 370"/>
              <a:gd name="T2" fmla="*/ 140 w 279"/>
              <a:gd name="T3" fmla="*/ 315 h 370"/>
              <a:gd name="T4" fmla="*/ 135 w 279"/>
              <a:gd name="T5" fmla="*/ 238 h 370"/>
              <a:gd name="T6" fmla="*/ 24 w 279"/>
              <a:gd name="T7" fmla="*/ 276 h 370"/>
              <a:gd name="T8" fmla="*/ 2 w 279"/>
              <a:gd name="T9" fmla="*/ 239 h 370"/>
              <a:gd name="T10" fmla="*/ 8 w 279"/>
              <a:gd name="T11" fmla="*/ 206 h 370"/>
              <a:gd name="T12" fmla="*/ 23 w 279"/>
              <a:gd name="T13" fmla="*/ 162 h 370"/>
              <a:gd name="T14" fmla="*/ 107 w 279"/>
              <a:gd name="T15" fmla="*/ 61 h 370"/>
              <a:gd name="T16" fmla="*/ 127 w 279"/>
              <a:gd name="T17" fmla="*/ 5 h 370"/>
              <a:gd name="T18" fmla="*/ 173 w 279"/>
              <a:gd name="T19" fmla="*/ 40 h 370"/>
              <a:gd name="T20" fmla="*/ 169 w 279"/>
              <a:gd name="T21" fmla="*/ 57 h 370"/>
              <a:gd name="T22" fmla="*/ 163 w 279"/>
              <a:gd name="T23" fmla="*/ 75 h 370"/>
              <a:gd name="T24" fmla="*/ 135 w 279"/>
              <a:gd name="T25" fmla="*/ 89 h 370"/>
              <a:gd name="T26" fmla="*/ 133 w 279"/>
              <a:gd name="T27" fmla="*/ 93 h 370"/>
              <a:gd name="T28" fmla="*/ 145 w 279"/>
              <a:gd name="T29" fmla="*/ 107 h 370"/>
              <a:gd name="T30" fmla="*/ 161 w 279"/>
              <a:gd name="T31" fmla="*/ 110 h 370"/>
              <a:gd name="T32" fmla="*/ 210 w 279"/>
              <a:gd name="T33" fmla="*/ 113 h 370"/>
              <a:gd name="T34" fmla="*/ 233 w 279"/>
              <a:gd name="T35" fmla="*/ 108 h 370"/>
              <a:gd name="T36" fmla="*/ 248 w 279"/>
              <a:gd name="T37" fmla="*/ 93 h 370"/>
              <a:gd name="T38" fmla="*/ 261 w 279"/>
              <a:gd name="T39" fmla="*/ 91 h 370"/>
              <a:gd name="T40" fmla="*/ 268 w 279"/>
              <a:gd name="T41" fmla="*/ 102 h 370"/>
              <a:gd name="T42" fmla="*/ 268 w 279"/>
              <a:gd name="T43" fmla="*/ 115 h 370"/>
              <a:gd name="T44" fmla="*/ 256 w 279"/>
              <a:gd name="T45" fmla="*/ 122 h 370"/>
              <a:gd name="T46" fmla="*/ 254 w 279"/>
              <a:gd name="T47" fmla="*/ 117 h 370"/>
              <a:gd name="T48" fmla="*/ 239 w 279"/>
              <a:gd name="T49" fmla="*/ 127 h 370"/>
              <a:gd name="T50" fmla="*/ 203 w 279"/>
              <a:gd name="T51" fmla="*/ 135 h 370"/>
              <a:gd name="T52" fmla="*/ 224 w 279"/>
              <a:gd name="T53" fmla="*/ 137 h 370"/>
              <a:gd name="T54" fmla="*/ 243 w 279"/>
              <a:gd name="T55" fmla="*/ 138 h 370"/>
              <a:gd name="T56" fmla="*/ 254 w 279"/>
              <a:gd name="T57" fmla="*/ 147 h 370"/>
              <a:gd name="T58" fmla="*/ 253 w 279"/>
              <a:gd name="T59" fmla="*/ 155 h 370"/>
              <a:gd name="T60" fmla="*/ 241 w 279"/>
              <a:gd name="T61" fmla="*/ 168 h 370"/>
              <a:gd name="T62" fmla="*/ 227 w 279"/>
              <a:gd name="T63" fmla="*/ 162 h 370"/>
              <a:gd name="T64" fmla="*/ 214 w 279"/>
              <a:gd name="T65" fmla="*/ 159 h 370"/>
              <a:gd name="T66" fmla="*/ 195 w 279"/>
              <a:gd name="T67" fmla="*/ 157 h 370"/>
              <a:gd name="T68" fmla="*/ 157 w 279"/>
              <a:gd name="T69" fmla="*/ 156 h 370"/>
              <a:gd name="T70" fmla="*/ 147 w 279"/>
              <a:gd name="T71" fmla="*/ 150 h 370"/>
              <a:gd name="T72" fmla="*/ 126 w 279"/>
              <a:gd name="T73" fmla="*/ 143 h 370"/>
              <a:gd name="T74" fmla="*/ 98 w 279"/>
              <a:gd name="T75" fmla="*/ 190 h 370"/>
              <a:gd name="T76" fmla="*/ 159 w 279"/>
              <a:gd name="T77" fmla="*/ 173 h 370"/>
              <a:gd name="T78" fmla="*/ 177 w 279"/>
              <a:gd name="T79" fmla="*/ 189 h 370"/>
              <a:gd name="T80" fmla="*/ 192 w 279"/>
              <a:gd name="T81" fmla="*/ 208 h 370"/>
              <a:gd name="T82" fmla="*/ 181 w 279"/>
              <a:gd name="T83" fmla="*/ 285 h 370"/>
              <a:gd name="T84" fmla="*/ 185 w 279"/>
              <a:gd name="T85" fmla="*/ 305 h 370"/>
              <a:gd name="T86" fmla="*/ 203 w 279"/>
              <a:gd name="T87" fmla="*/ 308 h 370"/>
              <a:gd name="T88" fmla="*/ 218 w 279"/>
              <a:gd name="T89" fmla="*/ 313 h 370"/>
              <a:gd name="T90" fmla="*/ 200 w 279"/>
              <a:gd name="T91" fmla="*/ 328 h 370"/>
              <a:gd name="T92" fmla="*/ 214 w 279"/>
              <a:gd name="T93" fmla="*/ 325 h 370"/>
              <a:gd name="T94" fmla="*/ 223 w 279"/>
              <a:gd name="T95" fmla="*/ 330 h 370"/>
              <a:gd name="T96" fmla="*/ 216 w 279"/>
              <a:gd name="T97" fmla="*/ 343 h 370"/>
              <a:gd name="T98" fmla="*/ 197 w 279"/>
              <a:gd name="T99" fmla="*/ 348 h 370"/>
              <a:gd name="T100" fmla="*/ 176 w 279"/>
              <a:gd name="T101" fmla="*/ 353 h 370"/>
              <a:gd name="T102" fmla="*/ 149 w 279"/>
              <a:gd name="T103" fmla="*/ 338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9" h="370">
                <a:moveTo>
                  <a:pt x="149" y="338"/>
                </a:moveTo>
                <a:cubicBezTo>
                  <a:pt x="149" y="338"/>
                  <a:pt x="133" y="330"/>
                  <a:pt x="140" y="315"/>
                </a:cubicBezTo>
                <a:cubicBezTo>
                  <a:pt x="140" y="315"/>
                  <a:pt x="139" y="245"/>
                  <a:pt x="135" y="238"/>
                </a:cubicBezTo>
                <a:cubicBezTo>
                  <a:pt x="135" y="238"/>
                  <a:pt x="74" y="285"/>
                  <a:pt x="24" y="276"/>
                </a:cubicBezTo>
                <a:cubicBezTo>
                  <a:pt x="24" y="276"/>
                  <a:pt x="0" y="264"/>
                  <a:pt x="2" y="239"/>
                </a:cubicBezTo>
                <a:cubicBezTo>
                  <a:pt x="4" y="213"/>
                  <a:pt x="5" y="217"/>
                  <a:pt x="8" y="206"/>
                </a:cubicBezTo>
                <a:cubicBezTo>
                  <a:pt x="12" y="195"/>
                  <a:pt x="10" y="179"/>
                  <a:pt x="23" y="162"/>
                </a:cubicBezTo>
                <a:cubicBezTo>
                  <a:pt x="36" y="145"/>
                  <a:pt x="77" y="81"/>
                  <a:pt x="107" y="61"/>
                </a:cubicBezTo>
                <a:cubicBezTo>
                  <a:pt x="107" y="61"/>
                  <a:pt x="105" y="10"/>
                  <a:pt x="127" y="5"/>
                </a:cubicBezTo>
                <a:cubicBezTo>
                  <a:pt x="127" y="5"/>
                  <a:pt x="184" y="0"/>
                  <a:pt x="173" y="40"/>
                </a:cubicBezTo>
                <a:cubicBezTo>
                  <a:pt x="173" y="40"/>
                  <a:pt x="174" y="55"/>
                  <a:pt x="169" y="57"/>
                </a:cubicBezTo>
                <a:cubicBezTo>
                  <a:pt x="169" y="57"/>
                  <a:pt x="176" y="77"/>
                  <a:pt x="163" y="75"/>
                </a:cubicBezTo>
                <a:cubicBezTo>
                  <a:pt x="163" y="75"/>
                  <a:pt x="149" y="94"/>
                  <a:pt x="135" y="89"/>
                </a:cubicBezTo>
                <a:cubicBezTo>
                  <a:pt x="133" y="93"/>
                  <a:pt x="133" y="93"/>
                  <a:pt x="133" y="93"/>
                </a:cubicBezTo>
                <a:cubicBezTo>
                  <a:pt x="133" y="93"/>
                  <a:pt x="142" y="99"/>
                  <a:pt x="145" y="107"/>
                </a:cubicBezTo>
                <a:cubicBezTo>
                  <a:pt x="145" y="107"/>
                  <a:pt x="152" y="112"/>
                  <a:pt x="161" y="110"/>
                </a:cubicBezTo>
                <a:cubicBezTo>
                  <a:pt x="170" y="109"/>
                  <a:pt x="202" y="112"/>
                  <a:pt x="210" y="113"/>
                </a:cubicBezTo>
                <a:cubicBezTo>
                  <a:pt x="219" y="113"/>
                  <a:pt x="229" y="114"/>
                  <a:pt x="233" y="108"/>
                </a:cubicBezTo>
                <a:cubicBezTo>
                  <a:pt x="237" y="103"/>
                  <a:pt x="241" y="95"/>
                  <a:pt x="248" y="93"/>
                </a:cubicBezTo>
                <a:cubicBezTo>
                  <a:pt x="255" y="91"/>
                  <a:pt x="261" y="91"/>
                  <a:pt x="261" y="91"/>
                </a:cubicBezTo>
                <a:cubicBezTo>
                  <a:pt x="261" y="91"/>
                  <a:pt x="279" y="102"/>
                  <a:pt x="268" y="102"/>
                </a:cubicBezTo>
                <a:cubicBezTo>
                  <a:pt x="268" y="102"/>
                  <a:pt x="271" y="111"/>
                  <a:pt x="268" y="115"/>
                </a:cubicBezTo>
                <a:cubicBezTo>
                  <a:pt x="265" y="118"/>
                  <a:pt x="258" y="122"/>
                  <a:pt x="256" y="122"/>
                </a:cubicBezTo>
                <a:cubicBezTo>
                  <a:pt x="254" y="121"/>
                  <a:pt x="254" y="117"/>
                  <a:pt x="254" y="117"/>
                </a:cubicBezTo>
                <a:cubicBezTo>
                  <a:pt x="254" y="117"/>
                  <a:pt x="245" y="126"/>
                  <a:pt x="239" y="127"/>
                </a:cubicBezTo>
                <a:cubicBezTo>
                  <a:pt x="233" y="129"/>
                  <a:pt x="204" y="135"/>
                  <a:pt x="203" y="135"/>
                </a:cubicBezTo>
                <a:cubicBezTo>
                  <a:pt x="203" y="135"/>
                  <a:pt x="205" y="141"/>
                  <a:pt x="224" y="137"/>
                </a:cubicBezTo>
                <a:cubicBezTo>
                  <a:pt x="224" y="137"/>
                  <a:pt x="234" y="130"/>
                  <a:pt x="243" y="138"/>
                </a:cubicBezTo>
                <a:cubicBezTo>
                  <a:pt x="254" y="147"/>
                  <a:pt x="254" y="147"/>
                  <a:pt x="254" y="147"/>
                </a:cubicBezTo>
                <a:cubicBezTo>
                  <a:pt x="254" y="147"/>
                  <a:pt x="254" y="155"/>
                  <a:pt x="253" y="155"/>
                </a:cubicBezTo>
                <a:cubicBezTo>
                  <a:pt x="253" y="155"/>
                  <a:pt x="247" y="167"/>
                  <a:pt x="241" y="168"/>
                </a:cubicBezTo>
                <a:cubicBezTo>
                  <a:pt x="241" y="168"/>
                  <a:pt x="230" y="165"/>
                  <a:pt x="227" y="162"/>
                </a:cubicBezTo>
                <a:cubicBezTo>
                  <a:pt x="227" y="162"/>
                  <a:pt x="217" y="161"/>
                  <a:pt x="214" y="159"/>
                </a:cubicBezTo>
                <a:cubicBezTo>
                  <a:pt x="212" y="156"/>
                  <a:pt x="202" y="157"/>
                  <a:pt x="195" y="157"/>
                </a:cubicBezTo>
                <a:cubicBezTo>
                  <a:pt x="188" y="157"/>
                  <a:pt x="161" y="158"/>
                  <a:pt x="157" y="156"/>
                </a:cubicBezTo>
                <a:cubicBezTo>
                  <a:pt x="152" y="155"/>
                  <a:pt x="147" y="150"/>
                  <a:pt x="147" y="150"/>
                </a:cubicBezTo>
                <a:cubicBezTo>
                  <a:pt x="147" y="150"/>
                  <a:pt x="135" y="153"/>
                  <a:pt x="126" y="143"/>
                </a:cubicBezTo>
                <a:cubicBezTo>
                  <a:pt x="126" y="143"/>
                  <a:pt x="113" y="180"/>
                  <a:pt x="98" y="190"/>
                </a:cubicBezTo>
                <a:cubicBezTo>
                  <a:pt x="98" y="190"/>
                  <a:pt x="143" y="168"/>
                  <a:pt x="159" y="173"/>
                </a:cubicBezTo>
                <a:cubicBezTo>
                  <a:pt x="159" y="173"/>
                  <a:pt x="177" y="182"/>
                  <a:pt x="177" y="189"/>
                </a:cubicBezTo>
                <a:cubicBezTo>
                  <a:pt x="177" y="189"/>
                  <a:pt x="192" y="196"/>
                  <a:pt x="192" y="208"/>
                </a:cubicBezTo>
                <a:cubicBezTo>
                  <a:pt x="192" y="208"/>
                  <a:pt x="187" y="267"/>
                  <a:pt x="181" y="285"/>
                </a:cubicBezTo>
                <a:cubicBezTo>
                  <a:pt x="175" y="304"/>
                  <a:pt x="179" y="304"/>
                  <a:pt x="185" y="305"/>
                </a:cubicBezTo>
                <a:cubicBezTo>
                  <a:pt x="191" y="305"/>
                  <a:pt x="198" y="311"/>
                  <a:pt x="203" y="308"/>
                </a:cubicBezTo>
                <a:cubicBezTo>
                  <a:pt x="208" y="305"/>
                  <a:pt x="222" y="300"/>
                  <a:pt x="218" y="313"/>
                </a:cubicBezTo>
                <a:cubicBezTo>
                  <a:pt x="200" y="328"/>
                  <a:pt x="200" y="328"/>
                  <a:pt x="200" y="328"/>
                </a:cubicBezTo>
                <a:cubicBezTo>
                  <a:pt x="200" y="328"/>
                  <a:pt x="210" y="328"/>
                  <a:pt x="214" y="325"/>
                </a:cubicBezTo>
                <a:cubicBezTo>
                  <a:pt x="218" y="322"/>
                  <a:pt x="226" y="321"/>
                  <a:pt x="223" y="330"/>
                </a:cubicBezTo>
                <a:cubicBezTo>
                  <a:pt x="220" y="338"/>
                  <a:pt x="220" y="340"/>
                  <a:pt x="216" y="343"/>
                </a:cubicBezTo>
                <a:cubicBezTo>
                  <a:pt x="212" y="345"/>
                  <a:pt x="203" y="347"/>
                  <a:pt x="197" y="348"/>
                </a:cubicBezTo>
                <a:cubicBezTo>
                  <a:pt x="191" y="348"/>
                  <a:pt x="180" y="350"/>
                  <a:pt x="176" y="353"/>
                </a:cubicBezTo>
                <a:cubicBezTo>
                  <a:pt x="172" y="357"/>
                  <a:pt x="141" y="370"/>
                  <a:pt x="149" y="338"/>
                </a:cubicBezTo>
                <a:close/>
              </a:path>
            </a:pathLst>
          </a:cu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25" name="Freeform 9"/>
          <p:cNvSpPr/>
          <p:nvPr/>
        </p:nvSpPr>
        <p:spPr bwMode="auto">
          <a:xfrm>
            <a:off x="6044647" y="2045873"/>
            <a:ext cx="623162" cy="1150214"/>
          </a:xfrm>
          <a:custGeom>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26" name="Freeform 10"/>
          <p:cNvSpPr>
            <a:spLocks noEditPoints="1"/>
          </p:cNvSpPr>
          <p:nvPr/>
        </p:nvSpPr>
        <p:spPr bwMode="auto">
          <a:xfrm>
            <a:off x="7122295" y="2466762"/>
            <a:ext cx="543587" cy="1357935"/>
          </a:xfrm>
          <a:custGeom>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27" name="TextBox 16"/>
          <p:cNvSpPr txBox="1"/>
          <p:nvPr/>
        </p:nvSpPr>
        <p:spPr>
          <a:xfrm>
            <a:off x="7665883" y="2631328"/>
            <a:ext cx="1005403" cy="338554"/>
          </a:xfrm>
          <a:prstGeom prst="rect">
            <a:avLst/>
          </a:prstGeom>
          <a:noFill/>
        </p:spPr>
        <p:txBody>
          <a:bodyPr wrap="none" rtlCol="0">
            <a:spAutoFit/>
          </a:bodyPr>
          <a:lstStyle/>
          <a:p>
            <a:pPr lvl="0" defTabSz="914400" fontAlgn="base">
              <a:spcBef>
                <a:spcPct val="0"/>
              </a:spcBef>
              <a:spcAft>
                <a:spcPct val="0"/>
              </a:spcAft>
            </a:pP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收尾阶段</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28" name="Rectangle 17"/>
          <p:cNvSpPr/>
          <p:nvPr/>
        </p:nvSpPr>
        <p:spPr>
          <a:xfrm>
            <a:off x="7605518" y="2861385"/>
            <a:ext cx="1478118" cy="7155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kumimoji="0" lang="id-ID" altLang="zh-CN" sz="900" b="0" i="0" u="none" strike="noStrike" kern="0" cap="none" spc="0" normalizeH="0" baseline="0" noProof="0" smtClean="0">
              <a:ln>
                <a:noFill/>
              </a:ln>
              <a:solidFill>
                <a:prstClr val="black">
                  <a:lumMod val="60000"/>
                  <a:lumOff val="40000"/>
                </a:prstClr>
              </a:solidFill>
              <a:effectLst/>
              <a:uLnTx/>
              <a:uFillTx/>
            </a:endParaRPr>
          </a:p>
        </p:txBody>
      </p:sp>
      <p:sp>
        <p:nvSpPr>
          <p:cNvPr id="29" name="TextBox 18"/>
          <p:cNvSpPr txBox="1"/>
          <p:nvPr/>
        </p:nvSpPr>
        <p:spPr>
          <a:xfrm>
            <a:off x="5394539" y="2976452"/>
            <a:ext cx="1005403" cy="338554"/>
          </a:xfrm>
          <a:prstGeom prst="rect">
            <a:avLst/>
          </a:prstGeom>
          <a:noFill/>
        </p:spPr>
        <p:txBody>
          <a:bodyPr wrap="none" rtlCol="0">
            <a:spAutoFit/>
          </a:bodyPr>
          <a:lstStyle/>
          <a:p>
            <a:pPr lvl="0" defTabSz="914400" fontAlgn="base">
              <a:spcBef>
                <a:spcPct val="0"/>
              </a:spcBef>
              <a:spcAft>
                <a:spcPct val="0"/>
              </a:spcAft>
            </a:pPr>
            <a:r>
              <a:rPr lang="zh-CN" altLang="en-US" sz="1600">
                <a:solidFill>
                  <a:srgbClr val="C00000"/>
                </a:solidFill>
                <a:latin typeface="方正苏新诗柳楷简体" panose="02000000000000000000" pitchFamily="2" charset="-122"/>
                <a:ea typeface="方正苏新诗柳楷简体" panose="02000000000000000000" pitchFamily="2" charset="-122"/>
              </a:rPr>
              <a:t>调整</a:t>
            </a: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阶段</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30" name="Rectangle 19"/>
          <p:cNvSpPr/>
          <p:nvPr/>
        </p:nvSpPr>
        <p:spPr>
          <a:xfrm>
            <a:off x="5394540" y="3226567"/>
            <a:ext cx="1727755" cy="715581"/>
          </a:xfrm>
          <a:prstGeom prst="rect">
            <a:avLst/>
          </a:prstGeom>
        </p:spPr>
        <p:txBody>
          <a:bodyPr wrap="square">
            <a:spAutoFit/>
          </a:bodyPr>
          <a:lstStyle/>
          <a:p>
            <a:pPr marL="0" marR="0" lvl="0" indent="0"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900" b="0" i="0" u="none" strike="noStrike" kern="0" cap="none" spc="0" normalizeH="0" baseline="0" noProof="0" smtClean="0">
              <a:ln>
                <a:noFill/>
              </a:ln>
              <a:solidFill>
                <a:prstClr val="black">
                  <a:lumMod val="60000"/>
                  <a:lumOff val="40000"/>
                </a:prstClr>
              </a:solidFill>
              <a:effectLst/>
              <a:uLnTx/>
              <a:uFillTx/>
            </a:endParaRPr>
          </a:p>
        </p:txBody>
      </p:sp>
      <p:sp>
        <p:nvSpPr>
          <p:cNvPr id="31" name="TextBox 20"/>
          <p:cNvSpPr txBox="1"/>
          <p:nvPr/>
        </p:nvSpPr>
        <p:spPr>
          <a:xfrm>
            <a:off x="4870448" y="942747"/>
            <a:ext cx="1005403" cy="338554"/>
          </a:xfrm>
          <a:prstGeom prst="rect">
            <a:avLst/>
          </a:prstGeom>
          <a:noFill/>
        </p:spPr>
        <p:txBody>
          <a:bodyPr wrap="none" rtlCol="0">
            <a:spAutoFit/>
          </a:bodyPr>
          <a:lstStyle/>
          <a:p>
            <a:pPr lvl="0" defTabSz="914400" fontAlgn="base">
              <a:spcBef>
                <a:spcPct val="0"/>
              </a:spcBef>
              <a:spcAft>
                <a:spcPct val="0"/>
              </a:spcAft>
            </a:pP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实施阶段</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32" name="Rectangle 21"/>
          <p:cNvSpPr/>
          <p:nvPr/>
        </p:nvSpPr>
        <p:spPr>
          <a:xfrm>
            <a:off x="4376899" y="1213402"/>
            <a:ext cx="2035283" cy="485710"/>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kumimoji="0" lang="id-ID" altLang="zh-CN" sz="900" b="0" i="0" u="none" strike="noStrike" kern="0" cap="none" spc="0" normalizeH="0" baseline="0" noProof="0" smtClean="0">
              <a:ln>
                <a:noFill/>
              </a:ln>
              <a:solidFill>
                <a:prstClr val="black">
                  <a:lumMod val="60000"/>
                  <a:lumOff val="40000"/>
                </a:prstClr>
              </a:solidFill>
              <a:effectLst/>
              <a:uLnTx/>
              <a:uFillTx/>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par>
                                <p:cTn id="32" presetID="53" presetClass="entr" presetSubtype="16" fill="hold" grpId="0" nodeType="withEffect">
                                  <p:stCondLst>
                                    <p:cond delay="145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par>
                          <p:cTn id="37" fill="hold" nodeType="afterGroup">
                            <p:stCondLst>
                              <p:cond delay="245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2950"/>
                            </p:stCondLst>
                            <p:childTnLst>
                              <p:par>
                                <p:cTn id="47" presetID="2" presetClass="entr" presetSubtype="4" decel="10000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50" fill="hold"/>
                                        <p:tgtEl>
                                          <p:spTgt spid="12"/>
                                        </p:tgtEl>
                                        <p:attrNameLst>
                                          <p:attrName>ppt_x</p:attrName>
                                        </p:attrNameLst>
                                      </p:cBhvr>
                                      <p:tavLst>
                                        <p:tav tm="0">
                                          <p:val>
                                            <p:strVal val="#ppt_x"/>
                                          </p:val>
                                        </p:tav>
                                        <p:tav tm="100000">
                                          <p:val>
                                            <p:strVal val="#ppt_x"/>
                                          </p:val>
                                        </p:tav>
                                      </p:tavLst>
                                    </p:anim>
                                    <p:anim calcmode="lin" valueType="num">
                                      <p:cBhvr additive="base">
                                        <p:cTn id="50" dur="105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50" fill="hold"/>
                                        <p:tgtEl>
                                          <p:spTgt spid="11"/>
                                        </p:tgtEl>
                                        <p:attrNameLst>
                                          <p:attrName>ppt_x</p:attrName>
                                        </p:attrNameLst>
                                      </p:cBhvr>
                                      <p:tavLst>
                                        <p:tav tm="0">
                                          <p:val>
                                            <p:strVal val="#ppt_x"/>
                                          </p:val>
                                        </p:tav>
                                        <p:tav tm="100000">
                                          <p:val>
                                            <p:strVal val="#ppt_x"/>
                                          </p:val>
                                        </p:tav>
                                      </p:tavLst>
                                    </p:anim>
                                    <p:anim calcmode="lin" valueType="num">
                                      <p:cBhvr additive="base">
                                        <p:cTn id="54" dur="1050" fill="hold"/>
                                        <p:tgtEl>
                                          <p:spTgt spid="11"/>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4000"/>
                            </p:stCondLst>
                            <p:childTnLst>
                              <p:par>
                                <p:cTn id="56" presetID="1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p:tgtEl>
                                          <p:spTgt spid="21"/>
                                        </p:tgtEl>
                                        <p:attrNameLst>
                                          <p:attrName>ppt_x</p:attrName>
                                        </p:attrNameLst>
                                      </p:cBhvr>
                                      <p:tavLst>
                                        <p:tav tm="0">
                                          <p:val>
                                            <p:strVal val="#ppt_x-#ppt_w*1.125000"/>
                                          </p:val>
                                        </p:tav>
                                        <p:tav tm="100000">
                                          <p:val>
                                            <p:strVal val="#ppt_x"/>
                                          </p:val>
                                        </p:tav>
                                      </p:tavLst>
                                    </p:anim>
                                    <p:animEffect transition="in" filter="wipe(right)">
                                      <p:cBhvr>
                                        <p:cTn id="59" dur="500"/>
                                        <p:tgtEl>
                                          <p:spTgt spid="21"/>
                                        </p:tgtEl>
                                      </p:cBhvr>
                                    </p:animEffect>
                                  </p:childTnLst>
                                </p:cTn>
                              </p:par>
                            </p:childTnLst>
                          </p:cTn>
                        </p:par>
                        <p:par>
                          <p:cTn id="60" fill="hold" nodeType="afterGroup">
                            <p:stCondLst>
                              <p:cond delay="4500"/>
                            </p:stCondLst>
                            <p:childTnLst>
                              <p:par>
                                <p:cTn id="61" presetID="12" presetClass="entr" presetSubtype="8"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p:tgtEl>
                                          <p:spTgt spid="22"/>
                                        </p:tgtEl>
                                        <p:attrNameLst>
                                          <p:attrName>ppt_x</p:attrName>
                                        </p:attrNameLst>
                                      </p:cBhvr>
                                      <p:tavLst>
                                        <p:tav tm="0">
                                          <p:val>
                                            <p:strVal val="#ppt_x-#ppt_w*1.125000"/>
                                          </p:val>
                                        </p:tav>
                                        <p:tav tm="100000">
                                          <p:val>
                                            <p:strVal val="#ppt_x"/>
                                          </p:val>
                                        </p:tav>
                                      </p:tavLst>
                                    </p:anim>
                                    <p:animEffect transition="in" filter="wipe(right)">
                                      <p:cBhvr>
                                        <p:cTn id="64" dur="500"/>
                                        <p:tgtEl>
                                          <p:spTgt spid="22"/>
                                        </p:tgtEl>
                                      </p:cBhvr>
                                    </p:animEffect>
                                  </p:childTnLst>
                                </p:cTn>
                              </p:par>
                            </p:childTnLst>
                          </p:cTn>
                        </p:par>
                        <p:par>
                          <p:cTn id="65" fill="hold" nodeType="afterGroup">
                            <p:stCondLst>
                              <p:cond delay="5000"/>
                            </p:stCondLst>
                            <p:childTnLst>
                              <p:par>
                                <p:cTn id="66" presetID="12" presetClass="entr" presetSubtype="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p:tgtEl>
                                          <p:spTgt spid="23"/>
                                        </p:tgtEl>
                                        <p:attrNameLst>
                                          <p:attrName>ppt_x</p:attrName>
                                        </p:attrNameLst>
                                      </p:cBhvr>
                                      <p:tavLst>
                                        <p:tav tm="0">
                                          <p:val>
                                            <p:strVal val="#ppt_x-#ppt_w*1.125000"/>
                                          </p:val>
                                        </p:tav>
                                        <p:tav tm="100000">
                                          <p:val>
                                            <p:strVal val="#ppt_x"/>
                                          </p:val>
                                        </p:tav>
                                      </p:tavLst>
                                    </p:anim>
                                    <p:animEffect transition="in" filter="wipe(right)">
                                      <p:cBhvr>
                                        <p:cTn id="69" dur="500"/>
                                        <p:tgtEl>
                                          <p:spTgt spid="23"/>
                                        </p:tgtEl>
                                      </p:cBhvr>
                                    </p:animEffect>
                                  </p:childTnLst>
                                </p:cTn>
                              </p:par>
                            </p:childTnLst>
                          </p:cTn>
                        </p:par>
                        <p:par>
                          <p:cTn id="70" fill="hold" nodeType="afterGroup">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ppt_x</p:attrName>
                                        </p:attrNameLst>
                                      </p:cBhvr>
                                      <p:tavLst>
                                        <p:tav tm="0">
                                          <p:val>
                                            <p:strVal val="#ppt_x-#ppt_w*1.125000"/>
                                          </p:val>
                                        </p:tav>
                                        <p:tav tm="100000">
                                          <p:val>
                                            <p:strVal val="#ppt_x"/>
                                          </p:val>
                                        </p:tav>
                                      </p:tavLst>
                                    </p:anim>
                                    <p:animEffect transition="in" filter="wipe(right)">
                                      <p:cBhvr>
                                        <p:cTn id="74" dur="500"/>
                                        <p:tgtEl>
                                          <p:spTgt spid="24"/>
                                        </p:tgtEl>
                                      </p:cBhvr>
                                    </p:animEffect>
                                  </p:childTnLst>
                                </p:cTn>
                              </p:par>
                            </p:childTnLst>
                          </p:cTn>
                        </p:par>
                        <p:par>
                          <p:cTn id="75" fill="hold" nodeType="afterGroup">
                            <p:stCondLst>
                              <p:cond delay="6000"/>
                            </p:stCondLst>
                            <p:childTnLst>
                              <p:par>
                                <p:cTn id="76" presetID="12" presetClass="entr" presetSubtype="8"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p:tgtEl>
                                          <p:spTgt spid="25"/>
                                        </p:tgtEl>
                                        <p:attrNameLst>
                                          <p:attrName>ppt_x</p:attrName>
                                        </p:attrNameLst>
                                      </p:cBhvr>
                                      <p:tavLst>
                                        <p:tav tm="0">
                                          <p:val>
                                            <p:strVal val="#ppt_x-#ppt_w*1.125000"/>
                                          </p:val>
                                        </p:tav>
                                        <p:tav tm="100000">
                                          <p:val>
                                            <p:strVal val="#ppt_x"/>
                                          </p:val>
                                        </p:tav>
                                      </p:tavLst>
                                    </p:anim>
                                    <p:animEffect transition="in" filter="wipe(right)">
                                      <p:cBhvr>
                                        <p:cTn id="79" dur="500"/>
                                        <p:tgtEl>
                                          <p:spTgt spid="25"/>
                                        </p:tgtEl>
                                      </p:cBhvr>
                                    </p:animEffect>
                                  </p:childTnLst>
                                </p:cTn>
                              </p:par>
                            </p:childTnLst>
                          </p:cTn>
                        </p:par>
                        <p:par>
                          <p:cTn id="80" fill="hold" nodeType="afterGroup">
                            <p:stCondLst>
                              <p:cond delay="6500"/>
                            </p:stCondLst>
                            <p:childTnLst>
                              <p:par>
                                <p:cTn id="81" presetID="1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right)">
                                      <p:cBhvr>
                                        <p:cTn id="84" dur="500"/>
                                        <p:tgtEl>
                                          <p:spTgt spid="26"/>
                                        </p:tgtEl>
                                      </p:cBhvr>
                                    </p:animEffect>
                                  </p:childTnLst>
                                </p:cTn>
                              </p:par>
                            </p:childTnLst>
                          </p:cTn>
                        </p:par>
                        <p:par>
                          <p:cTn id="85" fill="hold" nodeType="afterGroup">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par>
                          <p:cTn id="89" fill="hold" nodeType="afterGroup">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par>
                          <p:cTn id="93" fill="hold" nodeType="afterGroup">
                            <p:stCondLst>
                              <p:cond delay="8000"/>
                            </p:stCondLst>
                            <p:childTnLst>
                              <p:par>
                                <p:cTn id="94" presetID="10" presetClass="entr" presetSubtype="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childTnLst>
                          </p:cTn>
                        </p:par>
                        <p:par>
                          <p:cTn id="97" fill="hold" nodeType="afterGroup">
                            <p:stCondLst>
                              <p:cond delay="8500"/>
                            </p:stCondLst>
                            <p:childTnLst>
                              <p:par>
                                <p:cTn id="98" presetID="10"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childTnLst>
                          </p:cTn>
                        </p:par>
                        <p:par>
                          <p:cTn id="101" fill="hold" nodeType="afterGroup">
                            <p:stCondLst>
                              <p:cond delay="9000"/>
                            </p:stCondLst>
                            <p:childTnLst>
                              <p:par>
                                <p:cTn id="102" presetID="10" presetClass="entr" presetSubtype="0"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500"/>
                                        <p:tgtEl>
                                          <p:spTgt spid="19"/>
                                        </p:tgtEl>
                                      </p:cBhvr>
                                    </p:animEffect>
                                  </p:childTnLst>
                                </p:cTn>
                              </p:par>
                            </p:childTnLst>
                          </p:cTn>
                        </p:par>
                        <p:par>
                          <p:cTn id="105" fill="hold" nodeType="afterGroup">
                            <p:stCondLst>
                              <p:cond delay="9500"/>
                            </p:stCondLst>
                            <p:childTnLst>
                              <p:par>
                                <p:cTn id="106" presetID="10" presetClass="entr" presetSubtype="0" fill="hold" grpId="0" nodeType="after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childTnLst>
                          </p:cTn>
                        </p:par>
                        <p:par>
                          <p:cTn id="109" fill="hold" nodeType="afterGroup">
                            <p:stCondLst>
                              <p:cond delay="10000"/>
                            </p:stCondLst>
                            <p:childTnLst>
                              <p:par>
                                <p:cTn id="110" presetID="10" presetClass="entr" presetSubtype="0"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childTnLst>
                          </p:cTn>
                        </p:par>
                        <p:par>
                          <p:cTn id="113" fill="hold" nodeType="afterGroup">
                            <p:stCondLst>
                              <p:cond delay="10500"/>
                            </p:stCondLst>
                            <p:childTnLst>
                              <p:par>
                                <p:cTn id="114" presetID="10"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500"/>
                                        <p:tgtEl>
                                          <p:spTgt spid="32"/>
                                        </p:tgtEl>
                                      </p:cBhvr>
                                    </p:animEffect>
                                  </p:childTnLst>
                                </p:cTn>
                              </p:par>
                            </p:childTnLst>
                          </p:cTn>
                        </p:par>
                        <p:par>
                          <p:cTn id="117" fill="hold" nodeType="afterGroup">
                            <p:stCondLst>
                              <p:cond delay="11000"/>
                            </p:stCondLst>
                            <p:childTnLst>
                              <p:par>
                                <p:cTn id="118" presetID="10" presetClass="entr" presetSubtype="0"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nodeType="afterGroup">
                            <p:stCondLst>
                              <p:cond delay="11500"/>
                            </p:stCondLst>
                            <p:childTnLst>
                              <p:par>
                                <p:cTn id="122" presetID="10" presetClass="entr" presetSubtype="0"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childTnLst>
                          </p:cTn>
                        </p:par>
                        <p:par>
                          <p:cTn id="125" fill="hold" nodeType="afterGroup">
                            <p:stCondLst>
                              <p:cond delay="12000"/>
                            </p:stCondLst>
                            <p:childTnLst>
                              <p:par>
                                <p:cTn id="126" presetID="10" presetClass="entr" presetSubtype="0"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childTnLst>
                          </p:cTn>
                        </p:par>
                        <p:par>
                          <p:cTn id="129" fill="hold" nodeType="afterGroup">
                            <p:stCondLst>
                              <p:cond delay="12500"/>
                            </p:stCondLst>
                            <p:childTnLst>
                              <p:par>
                                <p:cTn id="130" presetID="10"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诚邀嘉宾</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1264218" y="1283033"/>
            <a:ext cx="1616045" cy="161604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sp>
        <p:nvSpPr>
          <p:cNvPr id="11" name="圆角矩形 10"/>
          <p:cNvSpPr/>
          <p:nvPr/>
        </p:nvSpPr>
        <p:spPr>
          <a:xfrm>
            <a:off x="3313087" y="1457100"/>
            <a:ext cx="1281531" cy="335619"/>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12" name="椭圆 11"/>
          <p:cNvSpPr/>
          <p:nvPr/>
        </p:nvSpPr>
        <p:spPr>
          <a:xfrm>
            <a:off x="1379373" y="1409668"/>
            <a:ext cx="1393305" cy="1393305"/>
          </a:xfrm>
          <a:prstGeom prst="ellipse">
            <a:avLst/>
          </a:prstGeom>
          <a:blipFill>
            <a:blip r:embed="rId2"/>
            <a:stretch>
              <a:fillRect/>
            </a:stretch>
          </a:blipFill>
          <a:ln>
            <a:noFill/>
          </a:ln>
          <a:effectLst>
            <a:innerShdw blurRad="127000" dist="381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文本框 12"/>
          <p:cNvSpPr txBox="1"/>
          <p:nvPr/>
        </p:nvSpPr>
        <p:spPr>
          <a:xfrm>
            <a:off x="3449158" y="1485695"/>
            <a:ext cx="1008542" cy="338554"/>
          </a:xfrm>
          <a:prstGeom prst="rect">
            <a:avLst/>
          </a:prstGeom>
          <a:noFill/>
        </p:spPr>
        <p:txBody>
          <a:bodyPr wrap="square" rtlCol="0">
            <a:spAutoFit/>
          </a:bodyPr>
          <a:lstStyle/>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嘉宾姓名</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3227363" y="2017684"/>
            <a:ext cx="5040337" cy="738664"/>
          </a:xfrm>
          <a:prstGeom prst="rect">
            <a:avLst/>
          </a:prstGeom>
        </p:spPr>
        <p:txBody>
          <a:bodyPr wrap="square">
            <a:spAutoFit/>
          </a:bodyPr>
          <a:lstStyle/>
          <a:p>
            <a:pPr fontAlgn="base">
              <a:lnSpc>
                <a:spcPct val="200000"/>
              </a:lnSpc>
              <a:spcBef>
                <a:spcPts val="900"/>
              </a:spcBef>
              <a:spcAft>
                <a:spcPct val="0"/>
              </a:spcAft>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a:t>
            </a: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幻灯片。</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endParaRPr>
          </a:p>
        </p:txBody>
      </p:sp>
      <p:sp>
        <p:nvSpPr>
          <p:cNvPr id="15" name="椭圆 14"/>
          <p:cNvSpPr/>
          <p:nvPr/>
        </p:nvSpPr>
        <p:spPr>
          <a:xfrm>
            <a:off x="1264218" y="3150427"/>
            <a:ext cx="1616045" cy="161604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sp>
        <p:nvSpPr>
          <p:cNvPr id="16" name="圆角矩形 15"/>
          <p:cNvSpPr/>
          <p:nvPr/>
        </p:nvSpPr>
        <p:spPr>
          <a:xfrm>
            <a:off x="3313087" y="3324494"/>
            <a:ext cx="1281531" cy="335619"/>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1379373" y="3277062"/>
            <a:ext cx="1393305" cy="1393305"/>
          </a:xfrm>
          <a:prstGeom prst="ellipse">
            <a:avLst/>
          </a:prstGeom>
          <a:blipFill>
            <a:blip r:embed="rId2"/>
            <a:stretch>
              <a:fillRect/>
            </a:stretch>
          </a:blipFill>
          <a:ln>
            <a:noFill/>
          </a:ln>
          <a:effectLst>
            <a:innerShdw blurRad="127000" dist="381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3449158" y="3353089"/>
            <a:ext cx="1008542" cy="338554"/>
          </a:xfrm>
          <a:prstGeom prst="rect">
            <a:avLst/>
          </a:prstGeom>
          <a:noFill/>
        </p:spPr>
        <p:txBody>
          <a:bodyPr wrap="square" rtlCol="0">
            <a:spAutoFit/>
          </a:bodyPr>
          <a:lstStyle/>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嘉宾姓名</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19" name="矩形 18"/>
          <p:cNvSpPr/>
          <p:nvPr/>
        </p:nvSpPr>
        <p:spPr>
          <a:xfrm>
            <a:off x="3227363" y="3884078"/>
            <a:ext cx="5040337" cy="738664"/>
          </a:xfrm>
          <a:prstGeom prst="rect">
            <a:avLst/>
          </a:prstGeom>
        </p:spPr>
        <p:txBody>
          <a:bodyPr wrap="square">
            <a:spAutoFit/>
          </a:bodyPr>
          <a:lstStyle/>
          <a:p>
            <a:pPr fontAlgn="base">
              <a:lnSpc>
                <a:spcPct val="200000"/>
              </a:lnSpc>
              <a:spcBef>
                <a:spcPts val="900"/>
              </a:spcBef>
              <a:spcAft>
                <a:spcPct val="0"/>
              </a:spcAft>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a:t>
            </a: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幻灯片。</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35" presetClass="path" presetSubtype="0" decel="40000" fill="hold" grpId="1" nodeType="withEffect">
                                  <p:stCondLst>
                                    <p:cond delay="0"/>
                                  </p:stCondLst>
                                  <p:childTnLst>
                                    <p:animMotion origin="layout" path="M 0.03073 -1.48148E-06 L -0.1592 -1.48148E-06" pathEditMode="relative" rAng="0" ptsTypes="AA">
                                      <p:cBhvr>
                                        <p:cTn id="37" dur="1000" spd="-100000" fill="hold"/>
                                        <p:tgtEl>
                                          <p:spTgt spid="10"/>
                                        </p:tgtEl>
                                        <p:attrNameLst>
                                          <p:attrName>ppt_x</p:attrName>
                                          <p:attrName>ppt_y</p:attrName>
                                        </p:attrNameLst>
                                      </p:cBhvr>
                                      <p:rCtr x="-9497" y="0"/>
                                    </p:animMotion>
                                  </p:childTnLst>
                                </p:cTn>
                              </p:par>
                              <p:par>
                                <p:cTn id="38" presetID="35" presetClass="path" presetSubtype="0" accel="40000" decel="40000" fill="hold" grpId="2" nodeType="withEffect">
                                  <p:stCondLst>
                                    <p:cond delay="1000"/>
                                  </p:stCondLst>
                                  <p:childTnLst>
                                    <p:animMotion origin="layout" path="M 0.03073 -1.48148E-06 L -2.5E-06 -1.48148E-06" pathEditMode="relative" rAng="0" ptsTypes="AA">
                                      <p:cBhvr>
                                        <p:cTn id="39" dur="750" fill="hold"/>
                                        <p:tgtEl>
                                          <p:spTgt spid="10"/>
                                        </p:tgtEl>
                                        <p:attrNameLst>
                                          <p:attrName>ppt_x</p:attrName>
                                          <p:attrName>ppt_y</p:attrName>
                                        </p:attrNameLst>
                                      </p:cBhvr>
                                      <p:rCtr x="-1545" y="0"/>
                                    </p:animMotion>
                                  </p:childTnLst>
                                </p:cTn>
                              </p:par>
                              <p:par>
                                <p:cTn id="40" presetID="14" presetClass="entr" presetSubtype="10" fill="hold" grpId="0" nodeType="withEffect">
                                  <p:stCondLst>
                                    <p:cond delay="165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par>
                          <p:cTn id="43" fill="hold" nodeType="afterGroup">
                            <p:stCondLst>
                              <p:cond delay="46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42" presetClass="path" presetSubtype="0" decel="30000" fill="hold" grpId="1" nodeType="withEffect">
                                  <p:stCondLst>
                                    <p:cond delay="0"/>
                                  </p:stCondLst>
                                  <p:childTnLst>
                                    <p:animMotion origin="layout" path="M -1.66667E-06 -0.03981 L -1.66667E-06 0.14815" pathEditMode="relative" rAng="0" ptsTypes="AA">
                                      <p:cBhvr>
                                        <p:cTn id="48" dur="750" spd="-100000" fill="hold"/>
                                        <p:tgtEl>
                                          <p:spTgt spid="11"/>
                                        </p:tgtEl>
                                        <p:attrNameLst>
                                          <p:attrName>ppt_x</p:attrName>
                                          <p:attrName>ppt_y</p:attrName>
                                        </p:attrNameLst>
                                      </p:cBhvr>
                                      <p:rCtr x="0" y="9383"/>
                                    </p:animMotion>
                                  </p:childTnLst>
                                </p:cTn>
                              </p:par>
                              <p:par>
                                <p:cTn id="49" presetID="42" presetClass="path" presetSubtype="0" accel="30000" decel="30000" fill="hold" grpId="2" nodeType="withEffect">
                                  <p:stCondLst>
                                    <p:cond delay="750"/>
                                  </p:stCondLst>
                                  <p:childTnLst>
                                    <p:animMotion origin="layout" path="M -1.66667E-06 -0.03981 L -1.66667E-06 -7.40741E-07" pathEditMode="relative" rAng="0" ptsTypes="AA">
                                      <p:cBhvr>
                                        <p:cTn id="50" dur="750" fill="hold"/>
                                        <p:tgtEl>
                                          <p:spTgt spid="11"/>
                                        </p:tgtEl>
                                        <p:attrNameLst>
                                          <p:attrName>ppt_x</p:attrName>
                                          <p:attrName>ppt_y</p:attrName>
                                        </p:attrNameLst>
                                      </p:cBhvr>
                                      <p:rCtr x="0" y="1975"/>
                                    </p:animMotion>
                                  </p:childTnLst>
                                </p:cTn>
                              </p:par>
                              <p:par>
                                <p:cTn id="51" presetID="16" presetClass="entr" presetSubtype="21" fill="hold" grpId="0" nodeType="withEffect">
                                  <p:stCondLst>
                                    <p:cond delay="160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par>
                          <p:cTn id="54" fill="hold" nodeType="afterGroup">
                            <p:stCondLst>
                              <p:cond delay="670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1300"/>
                                        <p:tgtEl>
                                          <p:spTgt spid="14"/>
                                        </p:tgtEl>
                                      </p:cBhvr>
                                    </p:animEffect>
                                  </p:childTnLst>
                                </p:cTn>
                              </p:par>
                            </p:childTnLst>
                          </p:cTn>
                        </p:par>
                        <p:par>
                          <p:cTn id="58" fill="hold" nodeType="afterGroup">
                            <p:stCondLst>
                              <p:cond delay="80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35" presetClass="path" presetSubtype="0" decel="40000" fill="hold" grpId="1" nodeType="withEffect">
                                  <p:stCondLst>
                                    <p:cond delay="0"/>
                                  </p:stCondLst>
                                  <p:childTnLst>
                                    <p:animMotion origin="layout" path="M 0.03073 -3.08642E-06 L -0.1592 -3.08642E-06" pathEditMode="relative" rAng="0" ptsTypes="AA">
                                      <p:cBhvr>
                                        <p:cTn id="63" dur="1000" spd="-100000" fill="hold"/>
                                        <p:tgtEl>
                                          <p:spTgt spid="15"/>
                                        </p:tgtEl>
                                        <p:attrNameLst>
                                          <p:attrName>ppt_x</p:attrName>
                                          <p:attrName>ppt_y</p:attrName>
                                        </p:attrNameLst>
                                      </p:cBhvr>
                                      <p:rCtr x="-9497" y="0"/>
                                    </p:animMotion>
                                  </p:childTnLst>
                                </p:cTn>
                              </p:par>
                              <p:par>
                                <p:cTn id="64" presetID="35" presetClass="path" presetSubtype="0" accel="40000" decel="40000" fill="hold" grpId="2" nodeType="withEffect">
                                  <p:stCondLst>
                                    <p:cond delay="1000"/>
                                  </p:stCondLst>
                                  <p:childTnLst>
                                    <p:animMotion origin="layout" path="M 0.03073 -3.08642E-06 L -2.5E-06 -3.08642E-06" pathEditMode="relative" rAng="0" ptsTypes="AA">
                                      <p:cBhvr>
                                        <p:cTn id="65" dur="750" fill="hold"/>
                                        <p:tgtEl>
                                          <p:spTgt spid="15"/>
                                        </p:tgtEl>
                                        <p:attrNameLst>
                                          <p:attrName>ppt_x</p:attrName>
                                          <p:attrName>ppt_y</p:attrName>
                                        </p:attrNameLst>
                                      </p:cBhvr>
                                      <p:rCtr x="-1545" y="0"/>
                                    </p:animMotion>
                                  </p:childTnLst>
                                </p:cTn>
                              </p:par>
                              <p:par>
                                <p:cTn id="66" presetID="14" presetClass="entr" presetSubtype="10" fill="hold" grpId="0" nodeType="withEffect">
                                  <p:stCondLst>
                                    <p:cond delay="165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childTnLst>
                          </p:cTn>
                        </p:par>
                        <p:par>
                          <p:cTn id="69" fill="hold" nodeType="afterGroup">
                            <p:stCondLst>
                              <p:cond delay="10150"/>
                            </p:stCondLst>
                            <p:childTnLst>
                              <p:par>
                                <p:cTn id="70" presetID="10"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42" presetClass="path" presetSubtype="0" decel="30000" fill="hold" grpId="1" nodeType="withEffect">
                                  <p:stCondLst>
                                    <p:cond delay="0"/>
                                  </p:stCondLst>
                                  <p:childTnLst>
                                    <p:animMotion origin="layout" path="M -1.66667E-06 -0.03981 L -1.66667E-06 0.14815" pathEditMode="relative" rAng="0" ptsTypes="AA">
                                      <p:cBhvr>
                                        <p:cTn id="74" dur="750" spd="-100000" fill="hold"/>
                                        <p:tgtEl>
                                          <p:spTgt spid="16"/>
                                        </p:tgtEl>
                                        <p:attrNameLst>
                                          <p:attrName>ppt_x</p:attrName>
                                          <p:attrName>ppt_y</p:attrName>
                                        </p:attrNameLst>
                                      </p:cBhvr>
                                      <p:rCtr x="0" y="9383"/>
                                    </p:animMotion>
                                  </p:childTnLst>
                                </p:cTn>
                              </p:par>
                              <p:par>
                                <p:cTn id="75" presetID="42" presetClass="path" presetSubtype="0" accel="30000" decel="30000" fill="hold" grpId="2" nodeType="withEffect">
                                  <p:stCondLst>
                                    <p:cond delay="750"/>
                                  </p:stCondLst>
                                  <p:childTnLst>
                                    <p:animMotion origin="layout" path="M -1.66667E-06 -0.03981 L -1.66667E-06 -2.34568E-06" pathEditMode="relative" rAng="0" ptsTypes="AA">
                                      <p:cBhvr>
                                        <p:cTn id="76" dur="750" fill="hold"/>
                                        <p:tgtEl>
                                          <p:spTgt spid="16"/>
                                        </p:tgtEl>
                                        <p:attrNameLst>
                                          <p:attrName>ppt_x</p:attrName>
                                          <p:attrName>ppt_y</p:attrName>
                                        </p:attrNameLst>
                                      </p:cBhvr>
                                      <p:rCtr x="0" y="1975"/>
                                    </p:animMotion>
                                  </p:childTnLst>
                                </p:cTn>
                              </p:par>
                              <p:par>
                                <p:cTn id="77" presetID="16" presetClass="entr" presetSubtype="21" fill="hold" grpId="0" nodeType="withEffect">
                                  <p:stCondLst>
                                    <p:cond delay="160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par>
                          <p:cTn id="80" fill="hold" nodeType="afterGroup">
                            <p:stCondLst>
                              <p:cond delay="12250"/>
                            </p:stCondLst>
                            <p:childTnLst>
                              <p:par>
                                <p:cTn id="81" presetID="22" presetClass="entr" presetSubtype="1"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up)">
                                      <p:cBhvr>
                                        <p:cTn id="83" dur="1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1" grpId="1" animBg="1"/>
      <p:bldP spid="11" grpId="2" animBg="1"/>
      <p:bldP spid="12" grpId="0" animBg="1"/>
      <p:bldP spid="13" grpId="0"/>
      <p:bldP spid="14" grpId="0"/>
      <p:bldP spid="15" grpId="0" animBg="1"/>
      <p:bldP spid="15" grpId="1" animBg="1"/>
      <p:bldP spid="15" grpId="2" animBg="1"/>
      <p:bldP spid="16" grpId="0" animBg="1"/>
      <p:bldP spid="16" grpId="1" animBg="1"/>
      <p:bldP spid="16" grpId="2" animBg="1"/>
      <p:bldP spid="17" grpId="0" animBg="1"/>
      <p:bldP spid="18" grpId="0"/>
      <p:bldP spid="1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执行策略</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10" name="直接连接符 9"/>
          <p:cNvCxnSpPr/>
          <p:nvPr/>
        </p:nvCxnSpPr>
        <p:spPr bwMode="auto">
          <a:xfrm flipH="1">
            <a:off x="4786951" y="3303276"/>
            <a:ext cx="0" cy="828785"/>
          </a:xfrm>
          <a:prstGeom prst="line">
            <a:avLst/>
          </a:prstGeom>
          <a:solidFill>
            <a:schemeClr val="accent1"/>
          </a:solidFill>
          <a:ln w="76200" cap="flat" cmpd="sng" algn="ctr">
            <a:solidFill>
              <a:schemeClr val="bg1"/>
            </a:solidFill>
            <a:prstDash val="solid"/>
            <a:round/>
            <a:headEnd type="none" w="med" len="med"/>
            <a:tailEnd type="none" w="med" len="med"/>
          </a:ln>
          <a:effectLst>
            <a:outerShdw blurRad="317500" dist="76200" dir="2700000" algn="ctr" rotWithShape="0">
              <a:schemeClr val="tx1">
                <a:lumMod val="50000"/>
                <a:lumOff val="50000"/>
              </a:schemeClr>
            </a:outerShdw>
          </a:effectLst>
        </p:spPr>
      </p:cxnSp>
      <p:cxnSp>
        <p:nvCxnSpPr>
          <p:cNvPr id="11" name="直接连接符 10"/>
          <p:cNvCxnSpPr/>
          <p:nvPr/>
        </p:nvCxnSpPr>
        <p:spPr bwMode="auto">
          <a:xfrm flipH="1">
            <a:off x="4786951" y="2081999"/>
            <a:ext cx="0" cy="819187"/>
          </a:xfrm>
          <a:prstGeom prst="line">
            <a:avLst/>
          </a:prstGeom>
          <a:solidFill>
            <a:schemeClr val="accent1"/>
          </a:solidFill>
          <a:ln w="76200" cap="flat" cmpd="sng" algn="ctr">
            <a:solidFill>
              <a:schemeClr val="bg1"/>
            </a:solidFill>
            <a:prstDash val="solid"/>
            <a:round/>
            <a:headEnd type="none" w="med" len="med"/>
            <a:tailEnd type="none" w="med" len="med"/>
          </a:ln>
          <a:effectLst>
            <a:outerShdw blurRad="317500" dist="76200" dir="2700000" algn="ctr" rotWithShape="0">
              <a:schemeClr val="tx1">
                <a:lumMod val="50000"/>
                <a:lumOff val="50000"/>
              </a:schemeClr>
            </a:outerShdw>
          </a:effectLst>
        </p:spPr>
      </p:cxnSp>
      <p:sp>
        <p:nvSpPr>
          <p:cNvPr id="12" name="矩形 11"/>
          <p:cNvSpPr/>
          <p:nvPr/>
        </p:nvSpPr>
        <p:spPr>
          <a:xfrm>
            <a:off x="5335639" y="1733642"/>
            <a:ext cx="3002327" cy="742689"/>
          </a:xfrm>
          <a:prstGeom prst="rect">
            <a:avLst/>
          </a:prstGeom>
          <a:noFill/>
          <a:ln>
            <a:noFill/>
          </a:ln>
        </p:spPr>
        <p:txBody>
          <a:bodyPr wrap="square" lIns="56564" tIns="28282" rIns="56564" bIns="28282">
            <a:spAutoFit/>
          </a:bodyPr>
          <a:lstStyle/>
          <a:p>
            <a:pPr algn="just">
              <a:lnSpc>
                <a:spcPct val="150000"/>
              </a:lnSpc>
            </a:pPr>
            <a:r>
              <a:rPr lang="zh-CN" altLang="en-US" sz="990">
                <a:solidFill>
                  <a:schemeClr val="bg1">
                    <a:lumMod val="50000"/>
                  </a:scheme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326118" y="2659092"/>
            <a:ext cx="2322458" cy="334115"/>
          </a:xfrm>
          <a:prstGeom prst="rect">
            <a:avLst/>
          </a:prstGeom>
          <a:noFill/>
          <a:ln>
            <a:noFill/>
          </a:ln>
        </p:spPr>
        <p:txBody>
          <a:bodyPr wrap="square" lIns="56564" tIns="28282" rIns="56564" bIns="28282">
            <a:spAutoFit/>
          </a:bodyPr>
          <a:lstStyle/>
          <a:p>
            <a:pPr algn="just" eaLnBrk="0" hangingPunct="0"/>
            <a:r>
              <a:rPr lang="zh-CN" altLang="en-US" sz="1800" smtClean="0">
                <a:solidFill>
                  <a:schemeClr val="tx1">
                    <a:lumMod val="65000"/>
                    <a:lumOff val="35000"/>
                  </a:schemeClr>
                </a:solidFill>
                <a:latin typeface="方正苏新诗柳楷简体" panose="02000000000000000000" pitchFamily="2" charset="-122"/>
                <a:ea typeface="方正苏新诗柳楷简体" panose="02000000000000000000" pitchFamily="2" charset="-122"/>
              </a:rPr>
              <a:t>赢在细节</a:t>
            </a:r>
            <a:endParaRPr lang="zh-CN" altLang="en-US" sz="1800">
              <a:solidFill>
                <a:schemeClr val="tx1">
                  <a:lumMod val="65000"/>
                  <a:lumOff val="35000"/>
                </a:schemeClr>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5639" y="4048954"/>
            <a:ext cx="3002327" cy="742689"/>
          </a:xfrm>
          <a:prstGeom prst="rect">
            <a:avLst/>
          </a:prstGeom>
          <a:noFill/>
          <a:ln>
            <a:noFill/>
          </a:ln>
        </p:spPr>
        <p:txBody>
          <a:bodyPr wrap="square" lIns="56564" tIns="28282" rIns="56564" bIns="28282">
            <a:spAutoFit/>
          </a:bodyPr>
          <a:lstStyle/>
          <a:p>
            <a:pPr algn="just">
              <a:lnSpc>
                <a:spcPct val="150000"/>
              </a:lnSpc>
            </a:pPr>
            <a:r>
              <a:rPr lang="zh-CN" altLang="en-US" sz="990">
                <a:solidFill>
                  <a:schemeClr val="bg1">
                    <a:lumMod val="50000"/>
                  </a:scheme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326114" y="1490692"/>
            <a:ext cx="2122435" cy="334115"/>
          </a:xfrm>
          <a:prstGeom prst="rect">
            <a:avLst/>
          </a:prstGeom>
          <a:noFill/>
          <a:ln>
            <a:noFill/>
          </a:ln>
        </p:spPr>
        <p:txBody>
          <a:bodyPr wrap="square" lIns="56564" tIns="28282" rIns="56564" bIns="28282">
            <a:spAutoFit/>
          </a:bodyPr>
          <a:lstStyle/>
          <a:p>
            <a:pPr algn="just" eaLnBrk="0" hangingPunct="0"/>
            <a:r>
              <a:rPr lang="zh-CN" altLang="en-US" sz="1800" smtClean="0">
                <a:solidFill>
                  <a:schemeClr val="tx1">
                    <a:lumMod val="65000"/>
                    <a:lumOff val="35000"/>
                  </a:schemeClr>
                </a:solidFill>
                <a:latin typeface="方正苏新诗柳楷简体" panose="02000000000000000000" pitchFamily="2" charset="-122"/>
                <a:ea typeface="方正苏新诗柳楷简体" panose="02000000000000000000" pitchFamily="2" charset="-122"/>
              </a:rPr>
              <a:t>创意领军</a:t>
            </a:r>
            <a:endParaRPr lang="zh-CN" altLang="en-US" sz="1800">
              <a:solidFill>
                <a:schemeClr val="tx1">
                  <a:lumMod val="65000"/>
                  <a:lumOff val="35000"/>
                </a:schemeClr>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5639" y="2921782"/>
            <a:ext cx="3002327" cy="742689"/>
          </a:xfrm>
          <a:prstGeom prst="rect">
            <a:avLst/>
          </a:prstGeom>
          <a:noFill/>
          <a:ln>
            <a:noFill/>
          </a:ln>
        </p:spPr>
        <p:txBody>
          <a:bodyPr wrap="square" lIns="56564" tIns="28282" rIns="56564" bIns="28282">
            <a:spAutoFit/>
          </a:bodyPr>
          <a:lstStyle/>
          <a:p>
            <a:pPr algn="just">
              <a:lnSpc>
                <a:spcPct val="150000"/>
              </a:lnSpc>
            </a:pPr>
            <a:r>
              <a:rPr lang="zh-CN" altLang="en-US" sz="990">
                <a:solidFill>
                  <a:schemeClr val="bg1">
                    <a:lumMod val="50000"/>
                  </a:scheme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326117" y="3787817"/>
            <a:ext cx="2701062" cy="334115"/>
          </a:xfrm>
          <a:prstGeom prst="rect">
            <a:avLst/>
          </a:prstGeom>
          <a:noFill/>
          <a:ln>
            <a:noFill/>
          </a:ln>
        </p:spPr>
        <p:txBody>
          <a:bodyPr wrap="square" lIns="56564" tIns="28282" rIns="56564" bIns="28282">
            <a:spAutoFit/>
          </a:bodyPr>
          <a:lstStyle/>
          <a:p>
            <a:pPr algn="just" eaLnBrk="0" hangingPunct="0"/>
            <a:r>
              <a:rPr lang="zh-CN" altLang="en-US" sz="1800" smtClean="0">
                <a:solidFill>
                  <a:schemeClr val="tx1">
                    <a:lumMod val="65000"/>
                    <a:lumOff val="35000"/>
                  </a:schemeClr>
                </a:solidFill>
                <a:latin typeface="方正苏新诗柳楷简体" panose="02000000000000000000" pitchFamily="2" charset="-122"/>
                <a:ea typeface="方正苏新诗柳楷简体" panose="02000000000000000000" pitchFamily="2" charset="-122"/>
              </a:rPr>
              <a:t>重在落实</a:t>
            </a:r>
            <a:endParaRPr lang="zh-CN" altLang="en-US" sz="1800">
              <a:solidFill>
                <a:schemeClr val="tx1">
                  <a:lumMod val="65000"/>
                  <a:lumOff val="35000"/>
                </a:schemeClr>
              </a:solidFill>
              <a:latin typeface="方正苏新诗柳楷简体" panose="02000000000000000000" pitchFamily="2" charset="-122"/>
              <a:ea typeface="方正苏新诗柳楷简体" panose="02000000000000000000" pitchFamily="2" charset="-122"/>
            </a:endParaRPr>
          </a:p>
        </p:txBody>
      </p:sp>
      <p:sp>
        <p:nvSpPr>
          <p:cNvPr id="18" name="圆角矩形 17"/>
          <p:cNvSpPr/>
          <p:nvPr/>
        </p:nvSpPr>
        <p:spPr>
          <a:xfrm>
            <a:off x="1466950" y="1639792"/>
            <a:ext cx="2565603" cy="3093611"/>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9" name="矩形 18"/>
          <p:cNvSpPr/>
          <p:nvPr/>
        </p:nvSpPr>
        <p:spPr>
          <a:xfrm>
            <a:off x="1532028" y="1724025"/>
            <a:ext cx="2435446" cy="2925144"/>
          </a:xfrm>
          <a:prstGeom prst="rect">
            <a:avLst/>
          </a:prstGeom>
          <a:blipFill dpi="0" rotWithShape="1">
            <a:blip r:embed="rId2"/>
            <a:stretch>
              <a:fillRect/>
            </a:stretch>
          </a:blipFill>
          <a:ln>
            <a:noFill/>
          </a:ln>
          <a:effectLst>
            <a:innerShdw blurRad="177800" dist="508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5"/>
          </a:p>
        </p:txBody>
      </p:sp>
      <p:sp>
        <p:nvSpPr>
          <p:cNvPr id="20" name="椭圆 19"/>
          <p:cNvSpPr/>
          <p:nvPr/>
        </p:nvSpPr>
        <p:spPr>
          <a:xfrm>
            <a:off x="4484615" y="1545918"/>
            <a:ext cx="602514" cy="60251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solidFill>
                <a:srgbClr val="C00000"/>
              </a:solidFill>
              <a:latin typeface="Impact" panose="020b0806030902050204" pitchFamily="34" charset="0"/>
              <a:ea typeface="方正汉真广标简体" panose="02000000000000000000" pitchFamily="2" charset="-122"/>
            </a:endParaRPr>
          </a:p>
        </p:txBody>
      </p:sp>
      <p:sp>
        <p:nvSpPr>
          <p:cNvPr id="21" name="椭圆 20"/>
          <p:cNvSpPr/>
          <p:nvPr/>
        </p:nvSpPr>
        <p:spPr>
          <a:xfrm>
            <a:off x="4497360" y="2720380"/>
            <a:ext cx="602514" cy="60251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solidFill>
                <a:srgbClr val="C00000"/>
              </a:solidFill>
              <a:latin typeface="Impact" panose="020b0806030902050204" pitchFamily="34" charset="0"/>
              <a:ea typeface="方正汉真广标简体" panose="02000000000000000000" pitchFamily="2" charset="-122"/>
            </a:endParaRPr>
          </a:p>
        </p:txBody>
      </p:sp>
      <p:sp>
        <p:nvSpPr>
          <p:cNvPr id="22" name="椭圆 21"/>
          <p:cNvSpPr/>
          <p:nvPr/>
        </p:nvSpPr>
        <p:spPr>
          <a:xfrm>
            <a:off x="4497360" y="4031847"/>
            <a:ext cx="602514" cy="60251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solidFill>
                <a:srgbClr val="C00000"/>
              </a:solidFill>
              <a:latin typeface="Impact" panose="020b0806030902050204" pitchFamily="34" charset="0"/>
              <a:ea typeface="方正汉真广标简体" panose="02000000000000000000" pitchFamily="2" charset="-122"/>
            </a:endParaRPr>
          </a:p>
        </p:txBody>
      </p:sp>
      <p:sp>
        <p:nvSpPr>
          <p:cNvPr id="23" name="TextBox 14"/>
          <p:cNvSpPr txBox="1"/>
          <p:nvPr/>
        </p:nvSpPr>
        <p:spPr>
          <a:xfrm>
            <a:off x="4668051" y="1696809"/>
            <a:ext cx="235642" cy="307777"/>
          </a:xfrm>
          <a:prstGeom prst="rect">
            <a:avLst/>
          </a:prstGeom>
          <a:noFill/>
        </p:spPr>
        <p:txBody>
          <a:bodyPr wrap="none" lIns="0" tIns="0" rIns="0" bIns="0" rtlCol="0" anchor="t">
            <a:spAutoFit/>
          </a:bodyPr>
          <a:lstStyle/>
          <a:p>
            <a:pPr algn="ctr"/>
            <a:r>
              <a:rPr lang="en-US" altLang="zh-CN" sz="2000">
                <a:solidFill>
                  <a:srgbClr val="C00000"/>
                </a:solidFill>
                <a:latin typeface="Impact" panose="020b0806030902050204" pitchFamily="34" charset="0"/>
                <a:ea typeface="方正汉真广标简体" panose="02000000000000000000" pitchFamily="2" charset="-122"/>
              </a:rPr>
              <a:t>01</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24" name="TextBox 16"/>
          <p:cNvSpPr txBox="1"/>
          <p:nvPr/>
        </p:nvSpPr>
        <p:spPr>
          <a:xfrm>
            <a:off x="4649203" y="2899935"/>
            <a:ext cx="266098" cy="307777"/>
          </a:xfrm>
          <a:prstGeom prst="rect">
            <a:avLst/>
          </a:prstGeom>
          <a:noFill/>
        </p:spPr>
        <p:txBody>
          <a:bodyPr wrap="none" lIns="0" tIns="0" rIns="0" bIns="0" rtlCol="0">
            <a:spAutoFit/>
          </a:bodyPr>
          <a:lstStyle/>
          <a:p>
            <a:r>
              <a:rPr lang="en-US" altLang="zh-CN" sz="2000">
                <a:solidFill>
                  <a:srgbClr val="C00000"/>
                </a:solidFill>
                <a:latin typeface="Impact" panose="020b0806030902050204" pitchFamily="34" charset="0"/>
                <a:ea typeface="方正汉真广标简体" panose="02000000000000000000" pitchFamily="2" charset="-122"/>
              </a:rPr>
              <a:t>02</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25" name="TextBox 18"/>
          <p:cNvSpPr txBox="1"/>
          <p:nvPr/>
        </p:nvSpPr>
        <p:spPr>
          <a:xfrm>
            <a:off x="4661560" y="4179215"/>
            <a:ext cx="274114" cy="307777"/>
          </a:xfrm>
          <a:prstGeom prst="rect">
            <a:avLst/>
          </a:prstGeom>
          <a:noFill/>
        </p:spPr>
        <p:txBody>
          <a:bodyPr wrap="none" lIns="0" tIns="0" rIns="0" bIns="0" rtlCol="0">
            <a:spAutoFit/>
          </a:bodyPr>
          <a:lstStyle/>
          <a:p>
            <a:r>
              <a:rPr lang="en-US" altLang="zh-CN" sz="2000">
                <a:solidFill>
                  <a:srgbClr val="C00000"/>
                </a:solidFill>
                <a:latin typeface="Impact" panose="020b0806030902050204" pitchFamily="34" charset="0"/>
                <a:ea typeface="方正汉真广标简体" panose="02000000000000000000" pitchFamily="2" charset="-122"/>
              </a:rPr>
              <a:t>03</a:t>
            </a:r>
            <a:endParaRPr lang="zh-CN" altLang="en-US" sz="20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42" presetClass="path" presetSubtype="0" decel="30000" fill="hold" grpId="1" nodeType="withEffect">
                                  <p:stCondLst>
                                    <p:cond delay="0"/>
                                  </p:stCondLst>
                                  <p:childTnLst>
                                    <p:animMotion origin="layout" path="M -4.44444E-06 -0.03981 L -4.44444E-06 0.14815" pathEditMode="relative" rAng="0" ptsTypes="AA">
                                      <p:cBhvr>
                                        <p:cTn id="37" dur="750" spd="-100000" fill="hold"/>
                                        <p:tgtEl>
                                          <p:spTgt spid="18"/>
                                        </p:tgtEl>
                                        <p:attrNameLst>
                                          <p:attrName>ppt_x</p:attrName>
                                          <p:attrName>ppt_y</p:attrName>
                                        </p:attrNameLst>
                                      </p:cBhvr>
                                      <p:rCtr x="0" y="9383"/>
                                    </p:animMotion>
                                  </p:childTnLst>
                                </p:cTn>
                              </p:par>
                              <p:par>
                                <p:cTn id="38" presetID="42" presetClass="path" presetSubtype="0" accel="30000" decel="30000" fill="hold" grpId="2" nodeType="withEffect">
                                  <p:stCondLst>
                                    <p:cond delay="750"/>
                                  </p:stCondLst>
                                  <p:childTnLst>
                                    <p:animMotion origin="layout" path="M -4.44444E-06 -0.03981 L -4.44444E-06 -4.44444E-06" pathEditMode="relative" rAng="0" ptsTypes="AA">
                                      <p:cBhvr>
                                        <p:cTn id="39" dur="750" fill="hold"/>
                                        <p:tgtEl>
                                          <p:spTgt spid="18"/>
                                        </p:tgtEl>
                                        <p:attrNameLst>
                                          <p:attrName>ppt_x</p:attrName>
                                          <p:attrName>ppt_y</p:attrName>
                                        </p:attrNameLst>
                                      </p:cBhvr>
                                      <p:rCtr x="0" y="1975"/>
                                    </p:animMotion>
                                  </p:childTnLst>
                                </p:cTn>
                              </p:par>
                            </p:childTnLst>
                          </p:cTn>
                        </p:par>
                        <p:par>
                          <p:cTn id="40" fill="hold" nodeType="afterGroup">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42" presetClass="path" presetSubtype="0" accel="50000" decel="50000" fill="hold" grpId="1" nodeType="withEffect">
                                  <p:stCondLst>
                                    <p:cond delay="0"/>
                                  </p:stCondLst>
                                  <p:childTnLst>
                                    <p:animMotion origin="layout" path="M -4.44444E-06 -4.44444E-06 L -0.10625 -0.12746" pathEditMode="relative" rAng="0" ptsTypes="AA">
                                      <p:cBhvr>
                                        <p:cTn id="45" dur="1000" spd="-100000" fill="hold"/>
                                        <p:tgtEl>
                                          <p:spTgt spid="19"/>
                                        </p:tgtEl>
                                        <p:attrNameLst>
                                          <p:attrName>ppt_x</p:attrName>
                                          <p:attrName>ppt_y</p:attrName>
                                        </p:attrNameLst>
                                      </p:cBhvr>
                                      <p:rCtr x="-5313" y="-6389"/>
                                    </p:animMotion>
                                  </p:childTnLst>
                                </p:cTn>
                              </p:par>
                            </p:childTnLst>
                          </p:cTn>
                        </p:par>
                        <p:par>
                          <p:cTn id="46" fill="hold" nodeType="afterGroup">
                            <p:stCondLst>
                              <p:cond delay="495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35" presetClass="path" presetSubtype="0" decel="40000" fill="hold" grpId="1" nodeType="withEffect">
                                  <p:stCondLst>
                                    <p:cond delay="0"/>
                                  </p:stCondLst>
                                  <p:childTnLst>
                                    <p:animMotion origin="layout" path="M 0.03073 -6.17284E-07 L -0.1592 -6.17284E-07" pathEditMode="relative" rAng="0" ptsTypes="AA">
                                      <p:cBhvr>
                                        <p:cTn id="51" dur="1000" spd="-100000" fill="hold"/>
                                        <p:tgtEl>
                                          <p:spTgt spid="20"/>
                                        </p:tgtEl>
                                        <p:attrNameLst>
                                          <p:attrName>ppt_x</p:attrName>
                                          <p:attrName>ppt_y</p:attrName>
                                        </p:attrNameLst>
                                      </p:cBhvr>
                                      <p:rCtr x="-9497" y="0"/>
                                    </p:animMotion>
                                  </p:childTnLst>
                                </p:cTn>
                              </p:par>
                              <p:par>
                                <p:cTn id="52" presetID="35" presetClass="path" presetSubtype="0" accel="40000" decel="40000" fill="hold" grpId="2" nodeType="withEffect">
                                  <p:stCondLst>
                                    <p:cond delay="1000"/>
                                  </p:stCondLst>
                                  <p:childTnLst>
                                    <p:animMotion origin="layout" path="M 0.03073 -6.17284E-07 L -3.88889E-06 -6.17284E-07" pathEditMode="relative" rAng="0" ptsTypes="AA">
                                      <p:cBhvr>
                                        <p:cTn id="53" dur="750" fill="hold"/>
                                        <p:tgtEl>
                                          <p:spTgt spid="20"/>
                                        </p:tgtEl>
                                        <p:attrNameLst>
                                          <p:attrName>ppt_x</p:attrName>
                                          <p:attrName>ppt_y</p:attrName>
                                        </p:attrNameLst>
                                      </p:cBhvr>
                                      <p:rCtr x="-1545" y="0"/>
                                    </p:animMotion>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35" presetClass="path" presetSubtype="0" decel="40000" fill="hold" grpId="1" nodeType="withEffect">
                                  <p:stCondLst>
                                    <p:cond delay="0"/>
                                  </p:stCondLst>
                                  <p:childTnLst>
                                    <p:animMotion origin="layout" path="M 0.03073 4.32099E-06 L -0.1592 4.32099E-06" pathEditMode="relative" rAng="0" ptsTypes="AA">
                                      <p:cBhvr>
                                        <p:cTn id="58" dur="1000" spd="-100000" fill="hold"/>
                                        <p:tgtEl>
                                          <p:spTgt spid="21"/>
                                        </p:tgtEl>
                                        <p:attrNameLst>
                                          <p:attrName>ppt_x</p:attrName>
                                          <p:attrName>ppt_y</p:attrName>
                                        </p:attrNameLst>
                                      </p:cBhvr>
                                      <p:rCtr x="-9497" y="0"/>
                                    </p:animMotion>
                                  </p:childTnLst>
                                </p:cTn>
                              </p:par>
                              <p:par>
                                <p:cTn id="59" presetID="35" presetClass="path" presetSubtype="0" accel="40000" decel="40000" fill="hold" grpId="2" nodeType="withEffect">
                                  <p:stCondLst>
                                    <p:cond delay="1000"/>
                                  </p:stCondLst>
                                  <p:childTnLst>
                                    <p:animMotion origin="layout" path="M 0.03073 4.32099E-06 L 3.61111E-06 4.32099E-06" pathEditMode="relative" rAng="0" ptsTypes="AA">
                                      <p:cBhvr>
                                        <p:cTn id="60" dur="750" fill="hold"/>
                                        <p:tgtEl>
                                          <p:spTgt spid="21"/>
                                        </p:tgtEl>
                                        <p:attrNameLst>
                                          <p:attrName>ppt_x</p:attrName>
                                          <p:attrName>ppt_y</p:attrName>
                                        </p:attrNameLst>
                                      </p:cBhvr>
                                      <p:rCtr x="-1545" y="0"/>
                                    </p:animMotion>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35" presetClass="path" presetSubtype="0" decel="40000" fill="hold" grpId="1" nodeType="withEffect">
                                  <p:stCondLst>
                                    <p:cond delay="0"/>
                                  </p:stCondLst>
                                  <p:childTnLst>
                                    <p:animMotion origin="layout" path="M 0.03073 -3.95062E-06 L -0.1592 -3.95062E-06" pathEditMode="relative" rAng="0" ptsTypes="AA">
                                      <p:cBhvr>
                                        <p:cTn id="65" dur="1000" spd="-100000" fill="hold"/>
                                        <p:tgtEl>
                                          <p:spTgt spid="22"/>
                                        </p:tgtEl>
                                        <p:attrNameLst>
                                          <p:attrName>ppt_x</p:attrName>
                                          <p:attrName>ppt_y</p:attrName>
                                        </p:attrNameLst>
                                      </p:cBhvr>
                                      <p:rCtr x="-9497" y="0"/>
                                    </p:animMotion>
                                  </p:childTnLst>
                                </p:cTn>
                              </p:par>
                              <p:par>
                                <p:cTn id="66" presetID="35" presetClass="path" presetSubtype="0" accel="40000" decel="40000" fill="hold" grpId="2" nodeType="withEffect">
                                  <p:stCondLst>
                                    <p:cond delay="1000"/>
                                  </p:stCondLst>
                                  <p:childTnLst>
                                    <p:animMotion origin="layout" path="M 0.03073 -3.95062E-06 L 3.61111E-06 -3.95062E-06" pathEditMode="relative" rAng="0" ptsTypes="AA">
                                      <p:cBhvr>
                                        <p:cTn id="67" dur="750" fill="hold"/>
                                        <p:tgtEl>
                                          <p:spTgt spid="22"/>
                                        </p:tgtEl>
                                        <p:attrNameLst>
                                          <p:attrName>ppt_x</p:attrName>
                                          <p:attrName>ppt_y</p:attrName>
                                        </p:attrNameLst>
                                      </p:cBhvr>
                                      <p:rCtr x="-1545" y="0"/>
                                    </p:animMotion>
                                  </p:childTnLst>
                                </p:cTn>
                              </p:par>
                            </p:childTnLst>
                          </p:cTn>
                        </p:par>
                        <p:par>
                          <p:cTn id="68" fill="hold" nodeType="afterGroup">
                            <p:stCondLst>
                              <p:cond delay="6700"/>
                            </p:stCondLst>
                            <p:childTnLst>
                              <p:par>
                                <p:cTn id="69" presetID="31"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300" fill="hold"/>
                                        <p:tgtEl>
                                          <p:spTgt spid="23"/>
                                        </p:tgtEl>
                                        <p:attrNameLst>
                                          <p:attrName>ppt_w</p:attrName>
                                        </p:attrNameLst>
                                      </p:cBhvr>
                                      <p:tavLst>
                                        <p:tav tm="0">
                                          <p:val>
                                            <p:fltVal val="0"/>
                                          </p:val>
                                        </p:tav>
                                        <p:tav tm="100000">
                                          <p:val>
                                            <p:strVal val="#ppt_w"/>
                                          </p:val>
                                        </p:tav>
                                      </p:tavLst>
                                    </p:anim>
                                    <p:anim calcmode="lin" valueType="num">
                                      <p:cBhvr>
                                        <p:cTn id="72" dur="300" fill="hold"/>
                                        <p:tgtEl>
                                          <p:spTgt spid="23"/>
                                        </p:tgtEl>
                                        <p:attrNameLst>
                                          <p:attrName>ppt_h</p:attrName>
                                        </p:attrNameLst>
                                      </p:cBhvr>
                                      <p:tavLst>
                                        <p:tav tm="0">
                                          <p:val>
                                            <p:fltVal val="0"/>
                                          </p:val>
                                        </p:tav>
                                        <p:tav tm="100000">
                                          <p:val>
                                            <p:strVal val="#ppt_h"/>
                                          </p:val>
                                        </p:tav>
                                      </p:tavLst>
                                    </p:anim>
                                    <p:anim calcmode="lin" valueType="num">
                                      <p:cBhvr>
                                        <p:cTn id="73" dur="300" fill="hold"/>
                                        <p:tgtEl>
                                          <p:spTgt spid="23"/>
                                        </p:tgtEl>
                                        <p:attrNameLst>
                                          <p:attrName>style.rotation</p:attrName>
                                        </p:attrNameLst>
                                      </p:cBhvr>
                                      <p:tavLst>
                                        <p:tav tm="0">
                                          <p:val>
                                            <p:fltVal val="90"/>
                                          </p:val>
                                        </p:tav>
                                        <p:tav tm="100000">
                                          <p:val>
                                            <p:fltVal val="0"/>
                                          </p:val>
                                        </p:tav>
                                      </p:tavLst>
                                    </p:anim>
                                    <p:animEffect transition="in" filter="fade">
                                      <p:cBhvr>
                                        <p:cTn id="74" dur="300"/>
                                        <p:tgtEl>
                                          <p:spTgt spid="23"/>
                                        </p:tgtEl>
                                      </p:cBhvr>
                                    </p:animEffect>
                                  </p:childTnLst>
                                </p:cTn>
                              </p:par>
                            </p:childTnLst>
                          </p:cTn>
                        </p:par>
                        <p:par>
                          <p:cTn id="75" fill="hold" nodeType="afterGroup">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nodeType="afterGroup">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up)">
                                      <p:cBhvr>
                                        <p:cTn id="82" dur="500"/>
                                        <p:tgtEl>
                                          <p:spTgt spid="12"/>
                                        </p:tgtEl>
                                      </p:cBhvr>
                                    </p:animEffect>
                                  </p:childTnLst>
                                </p:cTn>
                              </p:par>
                              <p:par>
                                <p:cTn id="83" presetID="22" presetClass="entr" presetSubtype="1"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up)">
                                      <p:cBhvr>
                                        <p:cTn id="85" dur="500"/>
                                        <p:tgtEl>
                                          <p:spTgt spid="11"/>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300" fill="hold"/>
                                        <p:tgtEl>
                                          <p:spTgt spid="24"/>
                                        </p:tgtEl>
                                        <p:attrNameLst>
                                          <p:attrName>ppt_w</p:attrName>
                                        </p:attrNameLst>
                                      </p:cBhvr>
                                      <p:tavLst>
                                        <p:tav tm="0">
                                          <p:val>
                                            <p:fltVal val="0"/>
                                          </p:val>
                                        </p:tav>
                                        <p:tav tm="100000">
                                          <p:val>
                                            <p:strVal val="#ppt_w"/>
                                          </p:val>
                                        </p:tav>
                                      </p:tavLst>
                                    </p:anim>
                                    <p:anim calcmode="lin" valueType="num">
                                      <p:cBhvr>
                                        <p:cTn id="89" dur="300" fill="hold"/>
                                        <p:tgtEl>
                                          <p:spTgt spid="24"/>
                                        </p:tgtEl>
                                        <p:attrNameLst>
                                          <p:attrName>ppt_h</p:attrName>
                                        </p:attrNameLst>
                                      </p:cBhvr>
                                      <p:tavLst>
                                        <p:tav tm="0">
                                          <p:val>
                                            <p:fltVal val="0"/>
                                          </p:val>
                                        </p:tav>
                                        <p:tav tm="100000">
                                          <p:val>
                                            <p:strVal val="#ppt_h"/>
                                          </p:val>
                                        </p:tav>
                                      </p:tavLst>
                                    </p:anim>
                                    <p:anim calcmode="lin" valueType="num">
                                      <p:cBhvr>
                                        <p:cTn id="90" dur="300" fill="hold"/>
                                        <p:tgtEl>
                                          <p:spTgt spid="24"/>
                                        </p:tgtEl>
                                        <p:attrNameLst>
                                          <p:attrName>style.rotation</p:attrName>
                                        </p:attrNameLst>
                                      </p:cBhvr>
                                      <p:tavLst>
                                        <p:tav tm="0">
                                          <p:val>
                                            <p:fltVal val="90"/>
                                          </p:val>
                                        </p:tav>
                                        <p:tav tm="100000">
                                          <p:val>
                                            <p:fltVal val="0"/>
                                          </p:val>
                                        </p:tav>
                                      </p:tavLst>
                                    </p:anim>
                                    <p:animEffect transition="in" filter="fade">
                                      <p:cBhvr>
                                        <p:cTn id="91" dur="300"/>
                                        <p:tgtEl>
                                          <p:spTgt spid="24"/>
                                        </p:tgtEl>
                                      </p:cBhvr>
                                    </p:animEffect>
                                  </p:childTnLst>
                                </p:cTn>
                              </p:par>
                            </p:childTnLst>
                          </p:cTn>
                        </p:par>
                        <p:par>
                          <p:cTn id="92" fill="hold" nodeType="afterGroup">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nodeType="afterGroup">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up)">
                                      <p:cBhvr>
                                        <p:cTn id="99" dur="500"/>
                                        <p:tgtEl>
                                          <p:spTgt spid="16"/>
                                        </p:tgtEl>
                                      </p:cBhvr>
                                    </p:animEffect>
                                  </p:childTnLst>
                                </p:cTn>
                              </p:par>
                              <p:par>
                                <p:cTn id="100" presetID="22" presetClass="entr" presetSubtype="1"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up)">
                                      <p:cBhvr>
                                        <p:cTn id="102" dur="500"/>
                                        <p:tgtEl>
                                          <p:spTgt spid="10"/>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300" fill="hold"/>
                                        <p:tgtEl>
                                          <p:spTgt spid="25"/>
                                        </p:tgtEl>
                                        <p:attrNameLst>
                                          <p:attrName>ppt_w</p:attrName>
                                        </p:attrNameLst>
                                      </p:cBhvr>
                                      <p:tavLst>
                                        <p:tav tm="0">
                                          <p:val>
                                            <p:fltVal val="0"/>
                                          </p:val>
                                        </p:tav>
                                        <p:tav tm="100000">
                                          <p:val>
                                            <p:strVal val="#ppt_w"/>
                                          </p:val>
                                        </p:tav>
                                      </p:tavLst>
                                    </p:anim>
                                    <p:anim calcmode="lin" valueType="num">
                                      <p:cBhvr>
                                        <p:cTn id="106" dur="300" fill="hold"/>
                                        <p:tgtEl>
                                          <p:spTgt spid="25"/>
                                        </p:tgtEl>
                                        <p:attrNameLst>
                                          <p:attrName>ppt_h</p:attrName>
                                        </p:attrNameLst>
                                      </p:cBhvr>
                                      <p:tavLst>
                                        <p:tav tm="0">
                                          <p:val>
                                            <p:fltVal val="0"/>
                                          </p:val>
                                        </p:tav>
                                        <p:tav tm="100000">
                                          <p:val>
                                            <p:strVal val="#ppt_h"/>
                                          </p:val>
                                        </p:tav>
                                      </p:tavLst>
                                    </p:anim>
                                    <p:anim calcmode="lin" valueType="num">
                                      <p:cBhvr>
                                        <p:cTn id="107" dur="300" fill="hold"/>
                                        <p:tgtEl>
                                          <p:spTgt spid="25"/>
                                        </p:tgtEl>
                                        <p:attrNameLst>
                                          <p:attrName>style.rotation</p:attrName>
                                        </p:attrNameLst>
                                      </p:cBhvr>
                                      <p:tavLst>
                                        <p:tav tm="0">
                                          <p:val>
                                            <p:fltVal val="90"/>
                                          </p:val>
                                        </p:tav>
                                        <p:tav tm="100000">
                                          <p:val>
                                            <p:fltVal val="0"/>
                                          </p:val>
                                        </p:tav>
                                      </p:tavLst>
                                    </p:anim>
                                    <p:animEffect transition="in" filter="fade">
                                      <p:cBhvr>
                                        <p:cTn id="108" dur="300"/>
                                        <p:tgtEl>
                                          <p:spTgt spid="25"/>
                                        </p:tgtEl>
                                      </p:cBhvr>
                                    </p:animEffect>
                                  </p:childTnLst>
                                </p:cTn>
                              </p:par>
                            </p:childTnLst>
                          </p:cTn>
                        </p:par>
                        <p:par>
                          <p:cTn id="109" fill="hold" nodeType="afterGroup">
                            <p:stCondLst>
                              <p:cond delay="9000"/>
                            </p:stCondLst>
                            <p:childTnLst>
                              <p:par>
                                <p:cTn id="110" presetID="22" presetClass="entr" presetSubtype="8"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wipe(left)">
                                      <p:cBhvr>
                                        <p:cTn id="112" dur="500"/>
                                        <p:tgtEl>
                                          <p:spTgt spid="17"/>
                                        </p:tgtEl>
                                      </p:cBhvr>
                                    </p:animEffect>
                                  </p:childTnLst>
                                </p:cTn>
                              </p:par>
                            </p:childTnLst>
                          </p:cTn>
                        </p:par>
                        <p:par>
                          <p:cTn id="113" fill="hold" nodeType="afterGroup">
                            <p:stCondLst>
                              <p:cond delay="9500"/>
                            </p:stCondLst>
                            <p:childTnLst>
                              <p:par>
                                <p:cTn id="114" presetID="22" presetClass="entr" presetSubtype="1" fill="hold" grpId="0" nodeType="after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wipe(up)">
                                      <p:cBhvr>
                                        <p:cTn id="1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2" grpId="0"/>
      <p:bldP spid="13" grpId="0"/>
      <p:bldP spid="14" grpId="0"/>
      <p:bldP spid="15" grpId="0"/>
      <p:bldP spid="16" grpId="0"/>
      <p:bldP spid="17" grpId="0"/>
      <p:bldP spid="18" grpId="0" animBg="1"/>
      <p:bldP spid="18" grpId="1" animBg="1"/>
      <p:bldP spid="18" grpId="2" animBg="1"/>
      <p:bldP spid="19" grpId="0" animBg="1"/>
      <p:bldP spid="19" grpId="1"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p:bldP spid="24" grpId="0"/>
      <p:bldP spid="2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奖项设置</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349" y="0"/>
            <a:ext cx="5512651" cy="5143500"/>
          </a:xfrm>
          <a:prstGeom prst="rect">
            <a:avLst/>
          </a:prstGeom>
        </p:spPr>
      </p:pic>
      <p:sp>
        <p:nvSpPr>
          <p:cNvPr id="23" name="椭圆 22"/>
          <p:cNvSpPr/>
          <p:nvPr/>
        </p:nvSpPr>
        <p:spPr>
          <a:xfrm>
            <a:off x="1354958" y="1411098"/>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0070C0"/>
              </a:solidFill>
              <a:latin typeface="Impact" panose="020b0806030902050204" pitchFamily="34" charset="0"/>
            </a:endParaRPr>
          </a:p>
        </p:txBody>
      </p:sp>
      <p:sp>
        <p:nvSpPr>
          <p:cNvPr id="24" name="椭圆 23"/>
          <p:cNvSpPr/>
          <p:nvPr/>
        </p:nvSpPr>
        <p:spPr>
          <a:xfrm>
            <a:off x="1354958" y="2715973"/>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0070C0"/>
              </a:solidFill>
              <a:latin typeface="Impact" panose="020b0806030902050204" pitchFamily="34" charset="0"/>
            </a:endParaRPr>
          </a:p>
        </p:txBody>
      </p:sp>
      <p:sp>
        <p:nvSpPr>
          <p:cNvPr id="25" name="椭圆 24"/>
          <p:cNvSpPr/>
          <p:nvPr/>
        </p:nvSpPr>
        <p:spPr>
          <a:xfrm>
            <a:off x="1354958" y="4020849"/>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0070C0"/>
              </a:solidFill>
              <a:latin typeface="Impact" panose="020b0806030902050204" pitchFamily="34" charset="0"/>
            </a:endParaRPr>
          </a:p>
        </p:txBody>
      </p:sp>
      <p:sp>
        <p:nvSpPr>
          <p:cNvPr id="26" name="文本框 25"/>
          <p:cNvSpPr txBox="1"/>
          <p:nvPr/>
        </p:nvSpPr>
        <p:spPr>
          <a:xfrm>
            <a:off x="2050850" y="1376362"/>
            <a:ext cx="2097935"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一等奖</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7" name="矩形 26"/>
          <p:cNvSpPr/>
          <p:nvPr/>
        </p:nvSpPr>
        <p:spPr>
          <a:xfrm>
            <a:off x="2050850" y="1604747"/>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050850" y="2681238"/>
            <a:ext cx="1655210"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二等奖</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9" name="矩形 28"/>
          <p:cNvSpPr/>
          <p:nvPr/>
        </p:nvSpPr>
        <p:spPr>
          <a:xfrm>
            <a:off x="2050849" y="2909623"/>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050850" y="3986113"/>
            <a:ext cx="1818663"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三等奖</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1" name="矩形 30"/>
          <p:cNvSpPr/>
          <p:nvPr/>
        </p:nvSpPr>
        <p:spPr>
          <a:xfrm>
            <a:off x="2050849" y="4214498"/>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TextBox 14"/>
          <p:cNvSpPr txBox="1"/>
          <p:nvPr/>
        </p:nvSpPr>
        <p:spPr>
          <a:xfrm>
            <a:off x="1520186" y="1547474"/>
            <a:ext cx="189154" cy="246221"/>
          </a:xfrm>
          <a:prstGeom prst="rect">
            <a:avLst/>
          </a:prstGeom>
          <a:noFill/>
        </p:spPr>
        <p:txBody>
          <a:bodyPr wrap="none" lIns="0" tIns="0" rIns="0" bIns="0" rtlCol="0" anchor="t">
            <a:spAutoFit/>
          </a:bodyPr>
          <a:lstStyle/>
          <a:p>
            <a:pPr algn="ctr"/>
            <a:r>
              <a:rPr lang="en-US" altLang="zh-CN" sz="1600">
                <a:solidFill>
                  <a:srgbClr val="C00000"/>
                </a:solidFill>
                <a:latin typeface="Impact" panose="020b0806030902050204" pitchFamily="34" charset="0"/>
                <a:ea typeface="方正汉真广标简体" panose="02000000000000000000" pitchFamily="2" charset="-122"/>
              </a:rPr>
              <a:t>01</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33" name="TextBox 16"/>
          <p:cNvSpPr txBox="1"/>
          <p:nvPr/>
        </p:nvSpPr>
        <p:spPr>
          <a:xfrm>
            <a:off x="1480111" y="2857458"/>
            <a:ext cx="213200" cy="246221"/>
          </a:xfrm>
          <a:prstGeom prst="rect">
            <a:avLst/>
          </a:prstGeom>
          <a:noFill/>
        </p:spPr>
        <p:txBody>
          <a:bodyPr wrap="none" lIns="0" tIns="0" rIns="0" bIns="0" rtlCol="0">
            <a:spAutoFit/>
          </a:bodyPr>
          <a:lstStyle/>
          <a:p>
            <a:r>
              <a:rPr lang="en-US" altLang="zh-CN" sz="1600">
                <a:solidFill>
                  <a:srgbClr val="C00000"/>
                </a:solidFill>
                <a:latin typeface="Impact" panose="020b0806030902050204" pitchFamily="34" charset="0"/>
                <a:ea typeface="方正汉真广标简体" panose="02000000000000000000" pitchFamily="2" charset="-122"/>
              </a:rPr>
              <a:t>02</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34" name="TextBox 18"/>
          <p:cNvSpPr txBox="1"/>
          <p:nvPr/>
        </p:nvSpPr>
        <p:spPr>
          <a:xfrm>
            <a:off x="1477251" y="4160873"/>
            <a:ext cx="219612" cy="246221"/>
          </a:xfrm>
          <a:prstGeom prst="rect">
            <a:avLst/>
          </a:prstGeom>
          <a:noFill/>
        </p:spPr>
        <p:txBody>
          <a:bodyPr wrap="none" lIns="0" tIns="0" rIns="0" bIns="0" rtlCol="0">
            <a:spAutoFit/>
          </a:bodyPr>
          <a:lstStyle/>
          <a:p>
            <a:r>
              <a:rPr lang="en-US" altLang="zh-CN" sz="1600">
                <a:solidFill>
                  <a:srgbClr val="C00000"/>
                </a:solidFill>
                <a:latin typeface="Impact" panose="020b0806030902050204" pitchFamily="34" charset="0"/>
                <a:ea typeface="方正汉真广标简体" panose="02000000000000000000" pitchFamily="2" charset="-122"/>
              </a:rPr>
              <a:t>03</a:t>
            </a:r>
            <a:endParaRPr lang="zh-CN" altLang="en-US" sz="16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2" presetClass="entr" presetSubtype="4"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1500"/>
                                        <p:tgtEl>
                                          <p:spTgt spid="10"/>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35" presetClass="path" presetSubtype="0" decel="40000" fill="hold" grpId="1" nodeType="withEffect">
                                  <p:stCondLst>
                                    <p:cond delay="1500"/>
                                  </p:stCondLst>
                                  <p:childTnLst>
                                    <p:animMotion origin="layout" path="M 0.03073 -2.22222E-06 L -0.08906 -2.22222E-06" pathEditMode="relative" rAng="0" ptsTypes="AA">
                                      <p:cBhvr>
                                        <p:cTn id="40" dur="1000" spd="-100000" fill="hold"/>
                                        <p:tgtEl>
                                          <p:spTgt spid="23"/>
                                        </p:tgtEl>
                                        <p:attrNameLst>
                                          <p:attrName>ppt_x</p:attrName>
                                          <p:attrName>ppt_y</p:attrName>
                                        </p:attrNameLst>
                                      </p:cBhvr>
                                      <p:rCtr x="-5990" y="0"/>
                                    </p:animMotion>
                                  </p:childTnLst>
                                </p:cTn>
                              </p:par>
                              <p:par>
                                <p:cTn id="41" presetID="35" presetClass="path" presetSubtype="0" accel="40000" decel="40000" fill="hold" grpId="2" nodeType="withEffect">
                                  <p:stCondLst>
                                    <p:cond delay="2500"/>
                                  </p:stCondLst>
                                  <p:childTnLst>
                                    <p:animMotion origin="layout" path="M 0.03073 -2.22222E-06 L -3.61111E-06 -2.22222E-06" pathEditMode="relative" rAng="0" ptsTypes="AA">
                                      <p:cBhvr>
                                        <p:cTn id="42" dur="750" fill="hold"/>
                                        <p:tgtEl>
                                          <p:spTgt spid="23"/>
                                        </p:tgtEl>
                                        <p:attrNameLst>
                                          <p:attrName>ppt_x</p:attrName>
                                          <p:attrName>ppt_y</p:attrName>
                                        </p:attrNameLst>
                                      </p:cBhvr>
                                      <p:rCtr x="-1545" y="0"/>
                                    </p:animMotion>
                                  </p:childTnLst>
                                </p:cTn>
                              </p:par>
                              <p:par>
                                <p:cTn id="43" presetID="10" presetClass="entr" presetSubtype="0" fill="hold" grpId="0" nodeType="withEffect">
                                  <p:stCondLst>
                                    <p:cond delay="15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35" presetClass="path" presetSubtype="0" decel="40000" fill="hold" grpId="1" nodeType="withEffect">
                                  <p:stCondLst>
                                    <p:cond delay="1500"/>
                                  </p:stCondLst>
                                  <p:childTnLst>
                                    <p:animMotion origin="layout" path="M 0.03073 4.07407E-06 L -0.08906 4.07407E-06" pathEditMode="relative" rAng="0" ptsTypes="AA">
                                      <p:cBhvr>
                                        <p:cTn id="47" dur="1000" spd="-100000" fill="hold"/>
                                        <p:tgtEl>
                                          <p:spTgt spid="24"/>
                                        </p:tgtEl>
                                        <p:attrNameLst>
                                          <p:attrName>ppt_x</p:attrName>
                                          <p:attrName>ppt_y</p:attrName>
                                        </p:attrNameLst>
                                      </p:cBhvr>
                                      <p:rCtr x="-5990" y="0"/>
                                    </p:animMotion>
                                  </p:childTnLst>
                                </p:cTn>
                              </p:par>
                              <p:par>
                                <p:cTn id="48" presetID="35" presetClass="path" presetSubtype="0" accel="40000" decel="40000" fill="hold" grpId="2" nodeType="withEffect">
                                  <p:stCondLst>
                                    <p:cond delay="2500"/>
                                  </p:stCondLst>
                                  <p:childTnLst>
                                    <p:animMotion origin="layout" path="M 0.03073 4.07407E-06 L -3.61111E-06 4.07407E-06" pathEditMode="relative" rAng="0" ptsTypes="AA">
                                      <p:cBhvr>
                                        <p:cTn id="49" dur="750" fill="hold"/>
                                        <p:tgtEl>
                                          <p:spTgt spid="24"/>
                                        </p:tgtEl>
                                        <p:attrNameLst>
                                          <p:attrName>ppt_x</p:attrName>
                                          <p:attrName>ppt_y</p:attrName>
                                        </p:attrNameLst>
                                      </p:cBhvr>
                                      <p:rCtr x="-1545" y="0"/>
                                    </p:animMotion>
                                  </p:childTnLst>
                                </p:cTn>
                              </p:par>
                              <p:par>
                                <p:cTn id="50" presetID="10" presetClass="entr" presetSubtype="0" fill="hold" grpId="0"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35" presetClass="path" presetSubtype="0" decel="40000" fill="hold" grpId="1" nodeType="withEffect">
                                  <p:stCondLst>
                                    <p:cond delay="1500"/>
                                  </p:stCondLst>
                                  <p:childTnLst>
                                    <p:animMotion origin="layout" path="M 0.03073 3.7037E-07 L -0.08906 3.7037E-07" pathEditMode="relative" rAng="0" ptsTypes="AA">
                                      <p:cBhvr>
                                        <p:cTn id="54" dur="1000" spd="-100000" fill="hold"/>
                                        <p:tgtEl>
                                          <p:spTgt spid="25"/>
                                        </p:tgtEl>
                                        <p:attrNameLst>
                                          <p:attrName>ppt_x</p:attrName>
                                          <p:attrName>ppt_y</p:attrName>
                                        </p:attrNameLst>
                                      </p:cBhvr>
                                      <p:rCtr x="-5990" y="0"/>
                                    </p:animMotion>
                                  </p:childTnLst>
                                </p:cTn>
                              </p:par>
                              <p:par>
                                <p:cTn id="55" presetID="35" presetClass="path" presetSubtype="0" accel="40000" decel="40000" fill="hold" grpId="2" nodeType="withEffect">
                                  <p:stCondLst>
                                    <p:cond delay="2500"/>
                                  </p:stCondLst>
                                  <p:childTnLst>
                                    <p:animMotion origin="layout" path="M 0.03073 3.7037E-07 L -3.61111E-06 3.7037E-07" pathEditMode="relative" rAng="0" ptsTypes="AA">
                                      <p:cBhvr>
                                        <p:cTn id="56" dur="750" fill="hold"/>
                                        <p:tgtEl>
                                          <p:spTgt spid="25"/>
                                        </p:tgtEl>
                                        <p:attrNameLst>
                                          <p:attrName>ppt_x</p:attrName>
                                          <p:attrName>ppt_y</p:attrName>
                                        </p:attrNameLst>
                                      </p:cBhvr>
                                      <p:rCtr x="-1545" y="0"/>
                                    </p:animMotion>
                                  </p:childTnLst>
                                </p:cTn>
                              </p:par>
                              <p:par>
                                <p:cTn id="57" presetID="53" presetClass="entr" presetSubtype="16" fill="hold" grpId="0" nodeType="withEffect">
                                  <p:stCondLst>
                                    <p:cond delay="3000"/>
                                  </p:stCondLst>
                                  <p:childTnLst>
                                    <p:set>
                                      <p:cBhvr>
                                        <p:cTn id="58" dur="1" fill="hold">
                                          <p:stCondLst>
                                            <p:cond delay="0"/>
                                          </p:stCondLst>
                                        </p:cTn>
                                        <p:tgtEl>
                                          <p:spTgt spid="32"/>
                                        </p:tgtEl>
                                        <p:attrNameLst>
                                          <p:attrName>style.visibility</p:attrName>
                                        </p:attrNameLst>
                                      </p:cBhvr>
                                      <p:to>
                                        <p:strVal val="visible"/>
                                      </p:to>
                                    </p:set>
                                    <p:anim calcmode="lin" valueType="num">
                                      <p:cBhvr>
                                        <p:cTn id="59" dur="700" fill="hold"/>
                                        <p:tgtEl>
                                          <p:spTgt spid="32"/>
                                        </p:tgtEl>
                                        <p:attrNameLst>
                                          <p:attrName>ppt_w</p:attrName>
                                        </p:attrNameLst>
                                      </p:cBhvr>
                                      <p:tavLst>
                                        <p:tav tm="0">
                                          <p:val>
                                            <p:fltVal val="0"/>
                                          </p:val>
                                        </p:tav>
                                        <p:tav tm="100000">
                                          <p:val>
                                            <p:strVal val="#ppt_w"/>
                                          </p:val>
                                        </p:tav>
                                      </p:tavLst>
                                    </p:anim>
                                    <p:anim calcmode="lin" valueType="num">
                                      <p:cBhvr>
                                        <p:cTn id="60" dur="700" fill="hold"/>
                                        <p:tgtEl>
                                          <p:spTgt spid="32"/>
                                        </p:tgtEl>
                                        <p:attrNameLst>
                                          <p:attrName>ppt_h</p:attrName>
                                        </p:attrNameLst>
                                      </p:cBhvr>
                                      <p:tavLst>
                                        <p:tav tm="0">
                                          <p:val>
                                            <p:fltVal val="0"/>
                                          </p:val>
                                        </p:tav>
                                        <p:tav tm="100000">
                                          <p:val>
                                            <p:strVal val="#ppt_h"/>
                                          </p:val>
                                        </p:tav>
                                      </p:tavLst>
                                    </p:anim>
                                    <p:animEffect transition="in" filter="fade">
                                      <p:cBhvr>
                                        <p:cTn id="61" dur="700"/>
                                        <p:tgtEl>
                                          <p:spTgt spid="32"/>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33"/>
                                        </p:tgtEl>
                                        <p:attrNameLst>
                                          <p:attrName>style.visibility</p:attrName>
                                        </p:attrNameLst>
                                      </p:cBhvr>
                                      <p:to>
                                        <p:strVal val="visible"/>
                                      </p:to>
                                    </p:set>
                                    <p:anim calcmode="lin" valueType="num">
                                      <p:cBhvr>
                                        <p:cTn id="64" dur="700" fill="hold"/>
                                        <p:tgtEl>
                                          <p:spTgt spid="33"/>
                                        </p:tgtEl>
                                        <p:attrNameLst>
                                          <p:attrName>ppt_w</p:attrName>
                                        </p:attrNameLst>
                                      </p:cBhvr>
                                      <p:tavLst>
                                        <p:tav tm="0">
                                          <p:val>
                                            <p:fltVal val="0"/>
                                          </p:val>
                                        </p:tav>
                                        <p:tav tm="100000">
                                          <p:val>
                                            <p:strVal val="#ppt_w"/>
                                          </p:val>
                                        </p:tav>
                                      </p:tavLst>
                                    </p:anim>
                                    <p:anim calcmode="lin" valueType="num">
                                      <p:cBhvr>
                                        <p:cTn id="65" dur="700" fill="hold"/>
                                        <p:tgtEl>
                                          <p:spTgt spid="33"/>
                                        </p:tgtEl>
                                        <p:attrNameLst>
                                          <p:attrName>ppt_h</p:attrName>
                                        </p:attrNameLst>
                                      </p:cBhvr>
                                      <p:tavLst>
                                        <p:tav tm="0">
                                          <p:val>
                                            <p:fltVal val="0"/>
                                          </p:val>
                                        </p:tav>
                                        <p:tav tm="100000">
                                          <p:val>
                                            <p:strVal val="#ppt_h"/>
                                          </p:val>
                                        </p:tav>
                                      </p:tavLst>
                                    </p:anim>
                                    <p:animEffect transition="in" filter="fade">
                                      <p:cBhvr>
                                        <p:cTn id="66" dur="700"/>
                                        <p:tgtEl>
                                          <p:spTgt spid="33"/>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34"/>
                                        </p:tgtEl>
                                        <p:attrNameLst>
                                          <p:attrName>style.visibility</p:attrName>
                                        </p:attrNameLst>
                                      </p:cBhvr>
                                      <p:to>
                                        <p:strVal val="visible"/>
                                      </p:to>
                                    </p:set>
                                    <p:anim calcmode="lin" valueType="num">
                                      <p:cBhvr>
                                        <p:cTn id="69" dur="700" fill="hold"/>
                                        <p:tgtEl>
                                          <p:spTgt spid="34"/>
                                        </p:tgtEl>
                                        <p:attrNameLst>
                                          <p:attrName>ppt_w</p:attrName>
                                        </p:attrNameLst>
                                      </p:cBhvr>
                                      <p:tavLst>
                                        <p:tav tm="0">
                                          <p:val>
                                            <p:fltVal val="0"/>
                                          </p:val>
                                        </p:tav>
                                        <p:tav tm="100000">
                                          <p:val>
                                            <p:strVal val="#ppt_w"/>
                                          </p:val>
                                        </p:tav>
                                      </p:tavLst>
                                    </p:anim>
                                    <p:anim calcmode="lin" valueType="num">
                                      <p:cBhvr>
                                        <p:cTn id="70" dur="700" fill="hold"/>
                                        <p:tgtEl>
                                          <p:spTgt spid="34"/>
                                        </p:tgtEl>
                                        <p:attrNameLst>
                                          <p:attrName>ppt_h</p:attrName>
                                        </p:attrNameLst>
                                      </p:cBhvr>
                                      <p:tavLst>
                                        <p:tav tm="0">
                                          <p:val>
                                            <p:fltVal val="0"/>
                                          </p:val>
                                        </p:tav>
                                        <p:tav tm="100000">
                                          <p:val>
                                            <p:strVal val="#ppt_h"/>
                                          </p:val>
                                        </p:tav>
                                      </p:tavLst>
                                    </p:anim>
                                    <p:animEffect transition="in" filter="fade">
                                      <p:cBhvr>
                                        <p:cTn id="71" dur="700"/>
                                        <p:tgtEl>
                                          <p:spTgt spid="34"/>
                                        </p:tgtEl>
                                      </p:cBhvr>
                                    </p:animEffect>
                                  </p:childTnLst>
                                </p:cTn>
                              </p:par>
                              <p:par>
                                <p:cTn id="72" presetID="22" presetClass="entr" presetSubtype="8" fill="hold" grpId="0" nodeType="withEffect">
                                  <p:stCondLst>
                                    <p:cond delay="300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par>
                                <p:cTn id="75" presetID="22" presetClass="entr" presetSubtype="8" fill="hold" grpId="0" nodeType="withEffect">
                                  <p:stCondLst>
                                    <p:cond delay="30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1000"/>
                                        <p:tgtEl>
                                          <p:spTgt spid="27"/>
                                        </p:tgtEl>
                                      </p:cBhvr>
                                    </p:animEffect>
                                  </p:childTnLst>
                                </p:cTn>
                              </p:par>
                              <p:par>
                                <p:cTn id="78" presetID="22" presetClass="entr" presetSubtype="8" fill="hold" grpId="0" nodeType="withEffect">
                                  <p:stCondLst>
                                    <p:cond delay="300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500"/>
                                        <p:tgtEl>
                                          <p:spTgt spid="28"/>
                                        </p:tgtEl>
                                      </p:cBhvr>
                                    </p:animEffect>
                                  </p:childTnLst>
                                </p:cTn>
                              </p:par>
                              <p:par>
                                <p:cTn id="81" presetID="22" presetClass="entr" presetSubtype="8" fill="hold" grpId="0" nodeType="withEffect">
                                  <p:stCondLst>
                                    <p:cond delay="300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1000"/>
                                        <p:tgtEl>
                                          <p:spTgt spid="29"/>
                                        </p:tgtEl>
                                      </p:cBhvr>
                                    </p:animEffect>
                                  </p:childTnLst>
                                </p:cTn>
                              </p:par>
                              <p:par>
                                <p:cTn id="84" presetID="22" presetClass="entr" presetSubtype="8" fill="hold" grpId="0" nodeType="withEffect">
                                  <p:stCondLst>
                                    <p:cond delay="300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par>
                                <p:cTn id="87" presetID="22" presetClass="entr" presetSubtype="8" fill="hold" grpId="0" nodeType="withEffect">
                                  <p:stCondLst>
                                    <p:cond delay="30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23" grpId="0" animBg="1"/>
      <p:bldP spid="23" grpId="1" animBg="1"/>
      <p:bldP spid="23" grpId="2" animBg="1"/>
      <p:bldP spid="24" grpId="0" animBg="1"/>
      <p:bldP spid="24" grpId="1" animBg="1"/>
      <p:bldP spid="24" grpId="2" animBg="1"/>
      <p:bldP spid="25" grpId="0" animBg="1"/>
      <p:bldP spid="25" grpId="1" animBg="1"/>
      <p:bldP spid="25" grpId="2" animBg="1"/>
      <p:bldP spid="26" grpId="0"/>
      <p:bldP spid="27" grpId="0"/>
      <p:bldP spid="28" grpId="0"/>
      <p:bldP spid="29" grpId="0"/>
      <p:bldP spid="30" grpId="0"/>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648694" y="1671519"/>
            <a:ext cx="1772930" cy="1772930"/>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1668017" y="1693854"/>
            <a:ext cx="1719044" cy="17190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 name="椭圆 5"/>
          <p:cNvSpPr/>
          <p:nvPr/>
        </p:nvSpPr>
        <p:spPr>
          <a:xfrm>
            <a:off x="1695014" y="1720851"/>
            <a:ext cx="1665052" cy="166505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椭圆 6"/>
          <p:cNvSpPr/>
          <p:nvPr/>
        </p:nvSpPr>
        <p:spPr>
          <a:xfrm>
            <a:off x="2860451" y="1628083"/>
            <a:ext cx="565102" cy="56510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Impact" panose="020b0806030902050204" pitchFamily="34" charset="0"/>
            </a:endParaRPr>
          </a:p>
        </p:txBody>
      </p:sp>
      <p:sp>
        <p:nvSpPr>
          <p:cNvPr id="8" name="矩形 7"/>
          <p:cNvSpPr/>
          <p:nvPr/>
        </p:nvSpPr>
        <p:spPr>
          <a:xfrm>
            <a:off x="1962841" y="2003636"/>
            <a:ext cx="1087157" cy="1107996"/>
          </a:xfrm>
          <a:prstGeom prst="rect">
            <a:avLst/>
          </a:prstGeom>
        </p:spPr>
        <p:txBody>
          <a:bodyPr wrap="none">
            <a:spAutoFit/>
          </a:bodyPr>
          <a:lstStyle/>
          <a:p>
            <a:pPr algn="ctr"/>
            <a:r>
              <a:rPr lang="en-US" altLang="zh-CN" sz="6600" smtClean="0">
                <a:solidFill>
                  <a:srgbClr val="C00000"/>
                </a:solidFill>
                <a:latin typeface="Impact" panose="020b0806030902050204" pitchFamily="34" charset="0"/>
                <a:ea typeface="方正汉真广标简体" panose="02000000000000000000" pitchFamily="2" charset="-122"/>
              </a:rPr>
              <a:t>03</a:t>
            </a:r>
            <a:endParaRPr lang="zh-CN" altLang="en-US" sz="6600">
              <a:solidFill>
                <a:srgbClr val="C00000"/>
              </a:solidFill>
              <a:latin typeface="Impact" panose="020b0806030902050204" pitchFamily="34" charset="0"/>
              <a:ea typeface="方正汉真广标简体" panose="02000000000000000000" pitchFamily="2" charset="-122"/>
            </a:endParaRPr>
          </a:p>
        </p:txBody>
      </p:sp>
      <p:sp>
        <p:nvSpPr>
          <p:cNvPr id="9" name="圆角矩形 8"/>
          <p:cNvSpPr/>
          <p:nvPr/>
        </p:nvSpPr>
        <p:spPr>
          <a:xfrm>
            <a:off x="2404319" y="3164478"/>
            <a:ext cx="261680" cy="457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1" name="直接连接符 10"/>
          <p:cNvCxnSpPr/>
          <p:nvPr/>
        </p:nvCxnSpPr>
        <p:spPr>
          <a:xfrm>
            <a:off x="3674179" y="2568616"/>
            <a:ext cx="3356349" cy="0"/>
          </a:xfrm>
          <a:prstGeom prst="line">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74179" y="1839242"/>
            <a:ext cx="3262432" cy="707886"/>
          </a:xfrm>
          <a:prstGeom prst="rect">
            <a:avLst/>
          </a:prstGeom>
        </p:spPr>
        <p:txBody>
          <a:bodyPr wrap="none">
            <a:spAutoFit/>
          </a:bodyPr>
          <a:lstStyle/>
          <a:p>
            <a:r>
              <a:rPr lang="zh-CN" altLang="en-US" sz="4000" smtClean="0">
                <a:solidFill>
                  <a:schemeClr val="bg1"/>
                </a:solidFill>
                <a:latin typeface="方正苏新诗柳楷简体" panose="02000000000000000000" pitchFamily="2" charset="-122"/>
                <a:ea typeface="方正苏新诗柳楷简体" panose="02000000000000000000" pitchFamily="2" charset="-122"/>
              </a:rPr>
              <a:t>活动运作方式</a:t>
            </a:r>
            <a:endParaRPr lang="zh-CN" altLang="en-US" sz="40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矩形 12"/>
          <p:cNvSpPr/>
          <p:nvPr/>
        </p:nvSpPr>
        <p:spPr>
          <a:xfrm>
            <a:off x="3709878" y="2708196"/>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广告宣传</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8653" y="2692141"/>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赞助方案</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矩形 14"/>
          <p:cNvSpPr/>
          <p:nvPr/>
        </p:nvSpPr>
        <p:spPr>
          <a:xfrm>
            <a:off x="3709878" y="3021772"/>
            <a:ext cx="1299074"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诚邀合作商</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8653" y="3005717"/>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活动选址</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 name="任意多边形 20"/>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 name="椭圆 21"/>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5" name="椭圆 24"/>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grpSp>
        <p:nvGrpSpPr>
          <p:cNvPr id="32" name="组合 31"/>
          <p:cNvGrpSpPr/>
          <p:nvPr/>
        </p:nvGrpSpPr>
        <p:grpSpPr>
          <a:xfrm>
            <a:off x="3009656" y="1818082"/>
            <a:ext cx="266691" cy="231503"/>
            <a:chOff x="6220365" y="3696063"/>
            <a:chExt cx="266691" cy="231503"/>
          </a:xfrm>
        </p:grpSpPr>
        <p:sp>
          <p:nvSpPr>
            <p:cNvPr id="30" name="任意多边形 29"/>
            <p:cNvSpPr/>
            <p:nvPr/>
          </p:nvSpPr>
          <p:spPr>
            <a:xfrm rot="1738458">
              <a:off x="6360079" y="3696063"/>
              <a:ext cx="118324" cy="231503"/>
            </a:xfrm>
            <a:custGeom>
              <a:gdLst>
                <a:gd name="connsiteX0" fmla="*/ 0 w 438150"/>
                <a:gd name="connsiteY0" fmla="*/ 0 h 857250"/>
                <a:gd name="connsiteX1" fmla="*/ 438150 w 438150"/>
                <a:gd name="connsiteY1" fmla="*/ 438150 h 857250"/>
                <a:gd name="connsiteX2" fmla="*/ 19050 w 438150"/>
                <a:gd name="connsiteY2" fmla="*/ 857250 h 857250"/>
              </a:gd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00000"/>
              </a:solidFill>
              <a:prstDash val="solid"/>
            </a:ln>
            <a:effectLst/>
          </p:spPr>
          <p:txBody>
            <a:bodyPr rtlCol="0" anchor="ctr"/>
            <a:lstStyle/>
            <a:p>
              <a:pPr algn="ctr" defTabSz="914400">
                <a:defRPr/>
              </a:pPr>
              <a:endParaRPr lang="zh-CN" altLang="en-US" sz="1800" kern="0">
                <a:solidFill>
                  <a:sysClr val="window" lastClr="FFFFFF"/>
                </a:solidFill>
                <a:latin typeface="Century Gothic" panose="020b0502020202020204"/>
                <a:ea typeface="幼圆" panose="02010509060101010101" charset="-122"/>
              </a:endParaRPr>
            </a:p>
          </p:txBody>
        </p:sp>
        <p:cxnSp>
          <p:nvCxnSpPr>
            <p:cNvPr id="31" name="直接连接符 30"/>
            <p:cNvCxnSpPr/>
            <p:nvPr/>
          </p:nvCxnSpPr>
          <p:spPr>
            <a:xfrm rot="1738458">
              <a:off x="6220365" y="3780217"/>
              <a:ext cx="266691" cy="0"/>
            </a:xfrm>
            <a:prstGeom prst="line">
              <a:avLst/>
            </a:prstGeom>
            <a:noFill/>
            <a:ln w="28575" cap="flat" cmpd="sng" algn="ctr">
              <a:solidFill>
                <a:srgbClr val="C00000"/>
              </a:solidFill>
              <a:prstDash val="solid"/>
            </a:ln>
            <a:effectLst/>
          </p:spPr>
        </p:cxnSp>
      </p:grpSp>
      <p:sp>
        <p:nvSpPr>
          <p:cNvPr id="33" name="矩形 32"/>
          <p:cNvSpPr/>
          <p:nvPr/>
        </p:nvSpPr>
        <p:spPr>
          <a:xfrm>
            <a:off x="3709878" y="3329549"/>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场地布置</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34" name="矩形 33"/>
          <p:cNvSpPr/>
          <p:nvPr/>
        </p:nvSpPr>
        <p:spPr>
          <a:xfrm>
            <a:off x="5345071" y="3301192"/>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现场掌控</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30000" fill="hold" grpId="1" nodeType="withEffect">
                                  <p:stCondLst>
                                    <p:cond delay="0"/>
                                  </p:stCondLst>
                                  <p:childTnLst>
                                    <p:animMotion origin="layout" path="M 1.11111E-06 0.03889 L 1.11111E-06 -0.14815" pathEditMode="relative" rAng="0" ptsTypes="AA">
                                      <p:cBhvr>
                                        <p:cTn id="9" dur="750" spd="-100000" fill="hold"/>
                                        <p:tgtEl>
                                          <p:spTgt spid="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1.11111E-06 0.03827 L 1.11111E-06 3.7037E-06" pathEditMode="relative" rAng="0" ptsTypes="AA">
                                      <p:cBhvr>
                                        <p:cTn id="11" dur="750" fill="hold"/>
                                        <p:tgtEl>
                                          <p:spTgt spid="6"/>
                                        </p:tgtEl>
                                        <p:attrNameLst>
                                          <p:attrName>ppt_x</p:attrName>
                                          <p:attrName>ppt_y</p:attrName>
                                        </p:attrNameLst>
                                      </p:cBhvr>
                                      <p:rCtr x="0" y="-1914"/>
                                    </p:animMotion>
                                  </p:childTnLst>
                                </p:cTn>
                              </p:par>
                              <p:par>
                                <p:cTn id="12" presetID="53" presetClass="entr" presetSubtype="16"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2" presetClass="entr" presetSubtype="9" accel="44000" fill="hold" nodeType="withEffect">
                                  <p:stCondLst>
                                    <p:cond delay="2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nodeType="afterGroup">
                            <p:stCondLst>
                              <p:cond delay="375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50"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4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8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50" presetClass="entr" presetSubtype="0" decel="100000"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strVal val="#ppt_w+.3"/>
                                          </p:val>
                                        </p:tav>
                                        <p:tav tm="100000">
                                          <p:val>
                                            <p:strVal val="#ppt_w"/>
                                          </p:val>
                                        </p:tav>
                                      </p:tavLst>
                                    </p:anim>
                                    <p:anim calcmode="lin" valueType="num">
                                      <p:cBhvr>
                                        <p:cTn id="70" dur="1000" fill="hold"/>
                                        <p:tgtEl>
                                          <p:spTgt spid="33"/>
                                        </p:tgtEl>
                                        <p:attrNameLst>
                                          <p:attrName>ppt_h</p:attrName>
                                        </p:attrNameLst>
                                      </p:cBhvr>
                                      <p:tavLst>
                                        <p:tav tm="0">
                                          <p:val>
                                            <p:strVal val="#ppt_h"/>
                                          </p:val>
                                        </p:tav>
                                        <p:tav tm="100000">
                                          <p:val>
                                            <p:strVal val="#ppt_h"/>
                                          </p:val>
                                        </p:tav>
                                      </p:tavLst>
                                    </p:anim>
                                    <p:animEffect transition="in" filter="fade">
                                      <p:cBhvr>
                                        <p:cTn id="71" dur="10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35" presetClass="path" presetSubtype="0" decel="40000" fill="hold" grpId="1" nodeType="withEffect">
                                  <p:stCondLst>
                                    <p:cond delay="0"/>
                                  </p:stCondLst>
                                  <p:childTnLst>
                                    <p:animMotion origin="layout" path="M 0.03073 1.11111E-06 L -0.15924 1.11111E-06" pathEditMode="relative" rAng="0" ptsTypes="AA">
                                      <p:cBhvr>
                                        <p:cTn id="76" dur="1000" spd="-100000" fill="hold"/>
                                        <p:tgtEl>
                                          <p:spTgt spid="17"/>
                                        </p:tgtEl>
                                        <p:attrNameLst>
                                          <p:attrName>ppt_x</p:attrName>
                                          <p:attrName>ppt_y</p:attrName>
                                        </p:attrNameLst>
                                      </p:cBhvr>
                                      <p:rCtr x="-9505" y="0"/>
                                    </p:animMotion>
                                  </p:childTnLst>
                                </p:cTn>
                              </p:par>
                              <p:par>
                                <p:cTn id="77" presetID="35" presetClass="path" presetSubtype="0" accel="40000" decel="40000" fill="hold" grpId="2" nodeType="withEffect">
                                  <p:stCondLst>
                                    <p:cond delay="1000"/>
                                  </p:stCondLst>
                                  <p:childTnLst>
                                    <p:animMotion origin="layout" path="M 0.03073 7.40741E-07 L -6.25E-07 7.40741E-07" pathEditMode="relative" rAng="0" ptsTypes="AA">
                                      <p:cBhvr>
                                        <p:cTn id="78" dur="750" fill="hold"/>
                                        <p:tgtEl>
                                          <p:spTgt spid="17"/>
                                        </p:tgtEl>
                                        <p:attrNameLst>
                                          <p:attrName>ppt_x</p:attrName>
                                          <p:attrName>ppt_y</p:attrName>
                                        </p:attrNameLst>
                                      </p:cBhvr>
                                      <p:rCtr x="-1536" y="0"/>
                                    </p:animMotion>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35" presetClass="path" presetSubtype="0" decel="40000" fill="hold" grpId="1" nodeType="withEffect">
                                  <p:stCondLst>
                                    <p:cond delay="0"/>
                                  </p:stCondLst>
                                  <p:childTnLst>
                                    <p:animMotion origin="layout" path="M 0.03073 1.11111E-06 L -0.15924 1.11111E-06" pathEditMode="relative" rAng="0" ptsTypes="AA">
                                      <p:cBhvr>
                                        <p:cTn id="83" dur="1000" spd="-100000" fill="hold"/>
                                        <p:tgtEl>
                                          <p:spTgt spid="18"/>
                                        </p:tgtEl>
                                        <p:attrNameLst>
                                          <p:attrName>ppt_x</p:attrName>
                                          <p:attrName>ppt_y</p:attrName>
                                        </p:attrNameLst>
                                      </p:cBhvr>
                                      <p:rCtr x="-9505" y="0"/>
                                    </p:animMotion>
                                  </p:childTnLst>
                                </p:cTn>
                              </p:par>
                              <p:par>
                                <p:cTn id="84" presetID="35" presetClass="path" presetSubtype="0" accel="40000" decel="40000" fill="hold" grpId="2" nodeType="withEffect">
                                  <p:stCondLst>
                                    <p:cond delay="1000"/>
                                  </p:stCondLst>
                                  <p:childTnLst>
                                    <p:animMotion origin="layout" path="M 0.03073 7.40741E-07 L -6.25E-07 7.40741E-07" pathEditMode="relative" rAng="0" ptsTypes="AA">
                                      <p:cBhvr>
                                        <p:cTn id="85" dur="750" fill="hold"/>
                                        <p:tgtEl>
                                          <p:spTgt spid="18"/>
                                        </p:tgtEl>
                                        <p:attrNameLst>
                                          <p:attrName>ppt_x</p:attrName>
                                          <p:attrName>ppt_y</p:attrName>
                                        </p:attrNameLst>
                                      </p:cBhvr>
                                      <p:rCtr x="-1536" y="0"/>
                                    </p:animMotion>
                                  </p:childTnLst>
                                </p:cTn>
                              </p:par>
                              <p:par>
                                <p:cTn id="86" presetID="10"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par>
                                <p:cTn id="89" presetID="35" presetClass="path" presetSubtype="0" decel="40000" fill="hold" grpId="1" nodeType="withEffect">
                                  <p:stCondLst>
                                    <p:cond delay="0"/>
                                  </p:stCondLst>
                                  <p:childTnLst>
                                    <p:animMotion origin="layout" path="M 0.03073 1.11111E-06 L -0.15924 1.11111E-06" pathEditMode="relative" rAng="0" ptsTypes="AA">
                                      <p:cBhvr>
                                        <p:cTn id="90" dur="1000" spd="-100000" fill="hold"/>
                                        <p:tgtEl>
                                          <p:spTgt spid="19"/>
                                        </p:tgtEl>
                                        <p:attrNameLst>
                                          <p:attrName>ppt_x</p:attrName>
                                          <p:attrName>ppt_y</p:attrName>
                                        </p:attrNameLst>
                                      </p:cBhvr>
                                      <p:rCtr x="-9505" y="0"/>
                                    </p:animMotion>
                                  </p:childTnLst>
                                </p:cTn>
                              </p:par>
                              <p:par>
                                <p:cTn id="91" presetID="35" presetClass="path" presetSubtype="0" accel="40000" decel="40000" fill="hold" grpId="2" nodeType="withEffect">
                                  <p:stCondLst>
                                    <p:cond delay="1000"/>
                                  </p:stCondLst>
                                  <p:childTnLst>
                                    <p:animMotion origin="layout" path="M 0.03073 7.40741E-07 L -6.25E-07 7.40741E-07" pathEditMode="relative" rAng="0" ptsTypes="AA">
                                      <p:cBhvr>
                                        <p:cTn id="92" dur="750" fill="hold"/>
                                        <p:tgtEl>
                                          <p:spTgt spid="19"/>
                                        </p:tgtEl>
                                        <p:attrNameLst>
                                          <p:attrName>ppt_x</p:attrName>
                                          <p:attrName>ppt_y</p:attrName>
                                        </p:attrNameLst>
                                      </p:cBhvr>
                                      <p:rCtr x="-1536" y="0"/>
                                    </p:animMotion>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64" presetClass="path" presetSubtype="0" decel="30000" fill="hold" grpId="1" nodeType="withEffect">
                                  <p:stCondLst>
                                    <p:cond delay="0"/>
                                  </p:stCondLst>
                                  <p:childTnLst>
                                    <p:animMotion origin="layout" path="M 1.11022E-16 0.03889 L 1.11022E-16 -0.14815" pathEditMode="relative" rAng="0" ptsTypes="AA">
                                      <p:cBhvr>
                                        <p:cTn id="97" dur="750" spd="-100000" fill="hold"/>
                                        <p:tgtEl>
                                          <p:spTgt spid="20"/>
                                        </p:tgtEl>
                                        <p:attrNameLst>
                                          <p:attrName>ppt_x</p:attrName>
                                          <p:attrName>ppt_y</p:attrName>
                                        </p:attrNameLst>
                                      </p:cBhvr>
                                      <p:rCtr x="0" y="-9352"/>
                                    </p:animMotion>
                                  </p:childTnLst>
                                </p:cTn>
                              </p:par>
                              <p:par>
                                <p:cTn id="98" presetID="64" presetClass="path" presetSubtype="0" accel="30000" decel="30000" fill="hold" grpId="2" nodeType="withEffect">
                                  <p:stCondLst>
                                    <p:cond delay="750"/>
                                  </p:stCondLst>
                                  <p:childTnLst>
                                    <p:animMotion origin="layout" path="M 3.95833E-06 0.03842 L 3.95833E-06 2.96296E-06" pathEditMode="relative" rAng="0" ptsTypes="AA">
                                      <p:cBhvr>
                                        <p:cTn id="99" dur="750" fill="hold"/>
                                        <p:tgtEl>
                                          <p:spTgt spid="20"/>
                                        </p:tgtEl>
                                        <p:attrNameLst>
                                          <p:attrName>ppt_x</p:attrName>
                                          <p:attrName>ppt_y</p:attrName>
                                        </p:attrNameLst>
                                      </p:cBhvr>
                                      <p:rCtr x="0" y="-1921"/>
                                    </p:animMotion>
                                  </p:childTnLst>
                                </p:cTn>
                              </p:par>
                              <p:par>
                                <p:cTn id="100" presetID="10"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par>
                                <p:cTn id="103" presetID="64" presetClass="path" presetSubtype="0" decel="30000" fill="hold" grpId="1" nodeType="withEffect">
                                  <p:stCondLst>
                                    <p:cond delay="0"/>
                                  </p:stCondLst>
                                  <p:childTnLst>
                                    <p:animMotion origin="layout" path="M 1.11022E-16 0.03889 L 1.11022E-16 -0.14815" pathEditMode="relative" rAng="0" ptsTypes="AA">
                                      <p:cBhvr>
                                        <p:cTn id="104" dur="750" spd="-100000" fill="hold"/>
                                        <p:tgtEl>
                                          <p:spTgt spid="21"/>
                                        </p:tgtEl>
                                        <p:attrNameLst>
                                          <p:attrName>ppt_x</p:attrName>
                                          <p:attrName>ppt_y</p:attrName>
                                        </p:attrNameLst>
                                      </p:cBhvr>
                                      <p:rCtr x="0" y="-9352"/>
                                    </p:animMotion>
                                  </p:childTnLst>
                                </p:cTn>
                              </p:par>
                              <p:par>
                                <p:cTn id="105" presetID="64" presetClass="path" presetSubtype="0" accel="30000" decel="30000" fill="hold" grpId="2" nodeType="withEffect">
                                  <p:stCondLst>
                                    <p:cond delay="750"/>
                                  </p:stCondLst>
                                  <p:childTnLst>
                                    <p:animMotion origin="layout" path="M 3.95833E-06 0.03842 L 3.95833E-06 2.96296E-06" pathEditMode="relative" rAng="0" ptsTypes="AA">
                                      <p:cBhvr>
                                        <p:cTn id="106" dur="750" fill="hold"/>
                                        <p:tgtEl>
                                          <p:spTgt spid="21"/>
                                        </p:tgtEl>
                                        <p:attrNameLst>
                                          <p:attrName>ppt_x</p:attrName>
                                          <p:attrName>ppt_y</p:attrName>
                                        </p:attrNameLst>
                                      </p:cBhvr>
                                      <p:rCtr x="0" y="-1921"/>
                                    </p:animMotion>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35" presetClass="path" presetSubtype="0" decel="40000" fill="hold" grpId="1" nodeType="withEffect">
                                  <p:stCondLst>
                                    <p:cond delay="0"/>
                                  </p:stCondLst>
                                  <p:childTnLst>
                                    <p:animMotion origin="layout" path="M 0.03073 1.11111E-06 L -0.15924 1.11111E-06" pathEditMode="relative" rAng="0" ptsTypes="AA">
                                      <p:cBhvr>
                                        <p:cTn id="111" dur="1000" spd="-100000" fill="hold"/>
                                        <p:tgtEl>
                                          <p:spTgt spid="22"/>
                                        </p:tgtEl>
                                        <p:attrNameLst>
                                          <p:attrName>ppt_x</p:attrName>
                                          <p:attrName>ppt_y</p:attrName>
                                        </p:attrNameLst>
                                      </p:cBhvr>
                                      <p:rCtr x="-9505" y="0"/>
                                    </p:animMotion>
                                  </p:childTnLst>
                                </p:cTn>
                              </p:par>
                              <p:par>
                                <p:cTn id="112" presetID="35" presetClass="path" presetSubtype="0" accel="40000" decel="40000" fill="hold" grpId="2" nodeType="withEffect">
                                  <p:stCondLst>
                                    <p:cond delay="1000"/>
                                  </p:stCondLst>
                                  <p:childTnLst>
                                    <p:animMotion origin="layout" path="M 0.03073 7.40741E-07 L -6.25E-07 7.40741E-07" pathEditMode="relative" rAng="0" ptsTypes="AA">
                                      <p:cBhvr>
                                        <p:cTn id="113" dur="750" fill="hold"/>
                                        <p:tgtEl>
                                          <p:spTgt spid="22"/>
                                        </p:tgtEl>
                                        <p:attrNameLst>
                                          <p:attrName>ppt_x</p:attrName>
                                          <p:attrName>ppt_y</p:attrName>
                                        </p:attrNameLst>
                                      </p:cBhvr>
                                      <p:rCtr x="-1536" y="0"/>
                                    </p:animMotion>
                                  </p:childTnLst>
                                </p:cTn>
                              </p:par>
                              <p:par>
                                <p:cTn id="114" presetID="10"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par>
                                <p:cTn id="117" presetID="35" presetClass="path" presetSubtype="0" decel="40000" fill="hold" grpId="1" nodeType="withEffect">
                                  <p:stCondLst>
                                    <p:cond delay="0"/>
                                  </p:stCondLst>
                                  <p:childTnLst>
                                    <p:animMotion origin="layout" path="M 0.03073 1.11111E-06 L -0.15924 1.11111E-06" pathEditMode="relative" rAng="0" ptsTypes="AA">
                                      <p:cBhvr>
                                        <p:cTn id="118" dur="1000" spd="-100000" fill="hold"/>
                                        <p:tgtEl>
                                          <p:spTgt spid="23"/>
                                        </p:tgtEl>
                                        <p:attrNameLst>
                                          <p:attrName>ppt_x</p:attrName>
                                          <p:attrName>ppt_y</p:attrName>
                                        </p:attrNameLst>
                                      </p:cBhvr>
                                      <p:rCtr x="-9505" y="0"/>
                                    </p:animMotion>
                                  </p:childTnLst>
                                </p:cTn>
                              </p:par>
                              <p:par>
                                <p:cTn id="119" presetID="35" presetClass="path" presetSubtype="0" accel="40000" decel="40000" fill="hold" grpId="2" nodeType="withEffect">
                                  <p:stCondLst>
                                    <p:cond delay="1000"/>
                                  </p:stCondLst>
                                  <p:childTnLst>
                                    <p:animMotion origin="layout" path="M 0.03073 7.40741E-07 L -6.25E-07 7.40741E-07" pathEditMode="relative" rAng="0" ptsTypes="AA">
                                      <p:cBhvr>
                                        <p:cTn id="120" dur="750" fill="hold"/>
                                        <p:tgtEl>
                                          <p:spTgt spid="23"/>
                                        </p:tgtEl>
                                        <p:attrNameLst>
                                          <p:attrName>ppt_x</p:attrName>
                                          <p:attrName>ppt_y</p:attrName>
                                        </p:attrNameLst>
                                      </p:cBhvr>
                                      <p:rCtr x="-1536" y="0"/>
                                    </p:animMotion>
                                  </p:childTnLst>
                                </p:cTn>
                              </p:par>
                              <p:par>
                                <p:cTn id="121" presetID="1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par>
                                <p:cTn id="124" presetID="35" presetClass="path" presetSubtype="0" decel="40000" fill="hold" grpId="1" nodeType="withEffect">
                                  <p:stCondLst>
                                    <p:cond delay="0"/>
                                  </p:stCondLst>
                                  <p:childTnLst>
                                    <p:animMotion origin="layout" path="M 0.03073 1.11111E-06 L -0.15924 1.11111E-06" pathEditMode="relative" rAng="0" ptsTypes="AA">
                                      <p:cBhvr>
                                        <p:cTn id="125" dur="1000" spd="-100000" fill="hold"/>
                                        <p:tgtEl>
                                          <p:spTgt spid="24"/>
                                        </p:tgtEl>
                                        <p:attrNameLst>
                                          <p:attrName>ppt_x</p:attrName>
                                          <p:attrName>ppt_y</p:attrName>
                                        </p:attrNameLst>
                                      </p:cBhvr>
                                      <p:rCtr x="-9505" y="0"/>
                                    </p:animMotion>
                                  </p:childTnLst>
                                </p:cTn>
                              </p:par>
                              <p:par>
                                <p:cTn id="126" presetID="35" presetClass="path" presetSubtype="0" accel="40000" decel="40000" fill="hold" grpId="2" nodeType="withEffect">
                                  <p:stCondLst>
                                    <p:cond delay="1000"/>
                                  </p:stCondLst>
                                  <p:childTnLst>
                                    <p:animMotion origin="layout" path="M 0.03073 7.40741E-07 L -6.25E-07 7.40741E-07" pathEditMode="relative" rAng="0" ptsTypes="AA">
                                      <p:cBhvr>
                                        <p:cTn id="127" dur="750" fill="hold"/>
                                        <p:tgtEl>
                                          <p:spTgt spid="24"/>
                                        </p:tgtEl>
                                        <p:attrNameLst>
                                          <p:attrName>ppt_x</p:attrName>
                                          <p:attrName>ppt_y</p:attrName>
                                        </p:attrNameLst>
                                      </p:cBhvr>
                                      <p:rCtr x="-1536" y="0"/>
                                    </p:animMotion>
                                  </p:childTnLst>
                                </p:cTn>
                              </p:par>
                              <p:par>
                                <p:cTn id="128" presetID="10" presetClass="entr" presetSubtype="0"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500"/>
                                        <p:tgtEl>
                                          <p:spTgt spid="25"/>
                                        </p:tgtEl>
                                      </p:cBhvr>
                                    </p:animEffect>
                                  </p:childTnLst>
                                </p:cTn>
                              </p:par>
                              <p:par>
                                <p:cTn id="131" presetID="35" presetClass="path" presetSubtype="0" decel="40000" fill="hold" grpId="1" nodeType="withEffect">
                                  <p:stCondLst>
                                    <p:cond delay="0"/>
                                  </p:stCondLst>
                                  <p:childTnLst>
                                    <p:animMotion origin="layout" path="M 0.03073 1.11111E-06 L -0.15924 1.11111E-06" pathEditMode="relative" rAng="0" ptsTypes="AA">
                                      <p:cBhvr>
                                        <p:cTn id="132" dur="1000" spd="-100000" fill="hold"/>
                                        <p:tgtEl>
                                          <p:spTgt spid="25"/>
                                        </p:tgtEl>
                                        <p:attrNameLst>
                                          <p:attrName>ppt_x</p:attrName>
                                          <p:attrName>ppt_y</p:attrName>
                                        </p:attrNameLst>
                                      </p:cBhvr>
                                      <p:rCtr x="-9505" y="0"/>
                                    </p:animMotion>
                                  </p:childTnLst>
                                </p:cTn>
                              </p:par>
                              <p:par>
                                <p:cTn id="133" presetID="35" presetClass="path" presetSubtype="0" accel="40000" decel="40000" fill="hold" grpId="2" nodeType="withEffect">
                                  <p:stCondLst>
                                    <p:cond delay="1000"/>
                                  </p:stCondLst>
                                  <p:childTnLst>
                                    <p:animMotion origin="layout" path="M 0.03073 7.40741E-07 L -6.25E-07 7.40741E-07" pathEditMode="relative" rAng="0" ptsTypes="AA">
                                      <p:cBhvr>
                                        <p:cTn id="134" dur="750" fill="hold"/>
                                        <p:tgtEl>
                                          <p:spTgt spid="25"/>
                                        </p:tgtEl>
                                        <p:attrNameLst>
                                          <p:attrName>ppt_x</p:attrName>
                                          <p:attrName>ppt_y</p:attrName>
                                        </p:attrNameLst>
                                      </p:cBhvr>
                                      <p:rCtr x="-1536" y="0"/>
                                    </p:animMotion>
                                  </p:childTnLst>
                                </p:cTn>
                              </p:par>
                              <p:par>
                                <p:cTn id="135" presetID="10"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par>
                                <p:cTn id="138" presetID="35" presetClass="path" presetSubtype="0" decel="40000" fill="hold" grpId="1" nodeType="withEffect">
                                  <p:stCondLst>
                                    <p:cond delay="0"/>
                                  </p:stCondLst>
                                  <p:childTnLst>
                                    <p:animMotion origin="layout" path="M 0.03073 1.11111E-06 L -0.15924 1.11111E-06" pathEditMode="relative" rAng="0" ptsTypes="AA">
                                      <p:cBhvr>
                                        <p:cTn id="139" dur="1000" spd="-100000" fill="hold"/>
                                        <p:tgtEl>
                                          <p:spTgt spid="26"/>
                                        </p:tgtEl>
                                        <p:attrNameLst>
                                          <p:attrName>ppt_x</p:attrName>
                                          <p:attrName>ppt_y</p:attrName>
                                        </p:attrNameLst>
                                      </p:cBhvr>
                                      <p:rCtr x="-9505" y="0"/>
                                    </p:animMotion>
                                  </p:childTnLst>
                                </p:cTn>
                              </p:par>
                              <p:par>
                                <p:cTn id="140" presetID="35" presetClass="path" presetSubtype="0" accel="40000" decel="40000" fill="hold" grpId="2" nodeType="withEffect">
                                  <p:stCondLst>
                                    <p:cond delay="1000"/>
                                  </p:stCondLst>
                                  <p:childTnLst>
                                    <p:animMotion origin="layout" path="M 0.03073 7.40741E-07 L -6.25E-07 7.40741E-07" pathEditMode="relative" rAng="0" ptsTypes="AA">
                                      <p:cBhvr>
                                        <p:cTn id="141" dur="750" fill="hold"/>
                                        <p:tgtEl>
                                          <p:spTgt spid="26"/>
                                        </p:tgtEl>
                                        <p:attrNameLst>
                                          <p:attrName>ppt_x</p:attrName>
                                          <p:attrName>ppt_y</p:attrName>
                                        </p:attrNameLst>
                                      </p:cBhvr>
                                      <p:rCtr x="-1536" y="0"/>
                                    </p:animMotion>
                                  </p:childTnLst>
                                </p:cTn>
                              </p:par>
                              <p:par>
                                <p:cTn id="142" presetID="10" presetClass="entr" presetSubtype="0" fill="hold" grpId="0" nodeType="with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500"/>
                                        <p:tgtEl>
                                          <p:spTgt spid="27"/>
                                        </p:tgtEl>
                                      </p:cBhvr>
                                    </p:animEffect>
                                  </p:childTnLst>
                                </p:cTn>
                              </p:par>
                              <p:par>
                                <p:cTn id="145" presetID="35" presetClass="path" presetSubtype="0" decel="40000" fill="hold" grpId="1" nodeType="withEffect">
                                  <p:stCondLst>
                                    <p:cond delay="0"/>
                                  </p:stCondLst>
                                  <p:childTnLst>
                                    <p:animMotion origin="layout" path="M 0.03073 1.11111E-06 L -0.15924 1.11111E-06" pathEditMode="relative" rAng="0" ptsTypes="AA">
                                      <p:cBhvr>
                                        <p:cTn id="146" dur="1000" spd="-100000" fill="hold"/>
                                        <p:tgtEl>
                                          <p:spTgt spid="27"/>
                                        </p:tgtEl>
                                        <p:attrNameLst>
                                          <p:attrName>ppt_x</p:attrName>
                                          <p:attrName>ppt_y</p:attrName>
                                        </p:attrNameLst>
                                      </p:cBhvr>
                                      <p:rCtr x="-9505" y="0"/>
                                    </p:animMotion>
                                  </p:childTnLst>
                                </p:cTn>
                              </p:par>
                              <p:par>
                                <p:cTn id="147" presetID="35" presetClass="path" presetSubtype="0" accel="40000" decel="40000" fill="hold" grpId="2" nodeType="withEffect">
                                  <p:stCondLst>
                                    <p:cond delay="1000"/>
                                  </p:stCondLst>
                                  <p:childTnLst>
                                    <p:animMotion origin="layout" path="M 0.03073 7.40741E-07 L -6.25E-07 7.40741E-07" pathEditMode="relative" rAng="0" ptsTypes="AA">
                                      <p:cBhvr>
                                        <p:cTn id="148" dur="750" fill="hold"/>
                                        <p:tgtEl>
                                          <p:spTgt spid="27"/>
                                        </p:tgtEl>
                                        <p:attrNameLst>
                                          <p:attrName>ppt_x</p:attrName>
                                          <p:attrName>ppt_y</p:attrName>
                                        </p:attrNameLst>
                                      </p:cBhvr>
                                      <p:rCtr x="-1536" y="0"/>
                                    </p:animMotion>
                                  </p:childTnLst>
                                </p:cTn>
                              </p:par>
                              <p:par>
                                <p:cTn id="149" presetID="10"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par>
                                <p:cTn id="152" presetID="35" presetClass="path" presetSubtype="0" decel="40000" fill="hold" grpId="1" nodeType="withEffect">
                                  <p:stCondLst>
                                    <p:cond delay="0"/>
                                  </p:stCondLst>
                                  <p:childTnLst>
                                    <p:animMotion origin="layout" path="M 0.03073 1.11111E-06 L -0.15924 1.11111E-06" pathEditMode="relative" rAng="0" ptsTypes="AA">
                                      <p:cBhvr>
                                        <p:cTn id="153" dur="1000" spd="-100000" fill="hold"/>
                                        <p:tgtEl>
                                          <p:spTgt spid="28"/>
                                        </p:tgtEl>
                                        <p:attrNameLst>
                                          <p:attrName>ppt_x</p:attrName>
                                          <p:attrName>ppt_y</p:attrName>
                                        </p:attrNameLst>
                                      </p:cBhvr>
                                      <p:rCtr x="-9505" y="0"/>
                                    </p:animMotion>
                                  </p:childTnLst>
                                </p:cTn>
                              </p:par>
                              <p:par>
                                <p:cTn id="154" presetID="35" presetClass="path" presetSubtype="0" accel="40000" decel="40000" fill="hold" grpId="2" nodeType="withEffect">
                                  <p:stCondLst>
                                    <p:cond delay="1000"/>
                                  </p:stCondLst>
                                  <p:childTnLst>
                                    <p:animMotion origin="layout" path="M 0.03073 7.40741E-07 L -6.25E-07 7.40741E-07" pathEditMode="relative" rAng="0" ptsTypes="AA">
                                      <p:cBhvr>
                                        <p:cTn id="155" dur="750" fill="hold"/>
                                        <p:tgtEl>
                                          <p:spTgt spid="28"/>
                                        </p:tgtEl>
                                        <p:attrNameLst>
                                          <p:attrName>ppt_x</p:attrName>
                                          <p:attrName>ppt_y</p:attrName>
                                        </p:attrNameLst>
                                      </p:cBhvr>
                                      <p:rCtr x="-1536" y="0"/>
                                    </p:animMotion>
                                  </p:childTnLst>
                                </p:cTn>
                              </p:par>
                            </p:childTnLst>
                          </p:cTn>
                        </p:par>
                        <p:par>
                          <p:cTn id="156" fill="hold" nodeType="afterGroup">
                            <p:stCondLst>
                              <p:cond delay="7000"/>
                            </p:stCondLst>
                            <p:childTnLst>
                              <p:par>
                                <p:cTn id="157" presetID="10" presetClass="entr" presetSubtype="0" fill="hold" grpId="0" nodeType="after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1000"/>
                                        <p:tgtEl>
                                          <p:spTgt spid="29"/>
                                        </p:tgtEl>
                                      </p:cBhvr>
                                    </p:animEffect>
                                  </p:childTnLst>
                                </p:cTn>
                              </p:par>
                              <p:par>
                                <p:cTn id="160" presetID="50" presetClass="entr" presetSubtype="0" decel="100000" fill="hold" grpId="0" nodeType="withEffect">
                                  <p:stCondLst>
                                    <p:cond delay="175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1000" fill="hold"/>
                                        <p:tgtEl>
                                          <p:spTgt spid="34"/>
                                        </p:tgtEl>
                                        <p:attrNameLst>
                                          <p:attrName>ppt_w</p:attrName>
                                        </p:attrNameLst>
                                      </p:cBhvr>
                                      <p:tavLst>
                                        <p:tav tm="0">
                                          <p:val>
                                            <p:strVal val="#ppt_w+.3"/>
                                          </p:val>
                                        </p:tav>
                                        <p:tav tm="100000">
                                          <p:val>
                                            <p:strVal val="#ppt_w"/>
                                          </p:val>
                                        </p:tav>
                                      </p:tavLst>
                                    </p:anim>
                                    <p:anim calcmode="lin" valueType="num">
                                      <p:cBhvr>
                                        <p:cTn id="163" dur="1000" fill="hold"/>
                                        <p:tgtEl>
                                          <p:spTgt spid="34"/>
                                        </p:tgtEl>
                                        <p:attrNameLst>
                                          <p:attrName>ppt_h</p:attrName>
                                        </p:attrNameLst>
                                      </p:cBhvr>
                                      <p:tavLst>
                                        <p:tav tm="0">
                                          <p:val>
                                            <p:strVal val="#ppt_h"/>
                                          </p:val>
                                        </p:tav>
                                        <p:tav tm="100000">
                                          <p:val>
                                            <p:strVal val="#ppt_h"/>
                                          </p:val>
                                        </p:tav>
                                      </p:tavLst>
                                    </p:anim>
                                    <p:animEffect transition="in" filter="fade">
                                      <p:cBhvr>
                                        <p:cTn id="16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6" grpId="2" animBg="1"/>
      <p:bldP spid="7" grpId="0" animBg="1"/>
      <p:bldP spid="8" grpId="0"/>
      <p:bldP spid="9" grpId="0" animBg="1"/>
      <p:bldP spid="12" grpId="0"/>
      <p:bldP spid="13" grpId="0"/>
      <p:bldP spid="14" grpId="0"/>
      <p:bldP spid="15" grpId="0"/>
      <p:bldP spid="16" grpId="0"/>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P spid="33" grpId="0"/>
      <p:bldP spid="3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广告宣传</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圆角矩形 9"/>
          <p:cNvSpPr/>
          <p:nvPr/>
        </p:nvSpPr>
        <p:spPr>
          <a:xfrm>
            <a:off x="352381" y="1681186"/>
            <a:ext cx="1974494" cy="3030360"/>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1" name="椭圆 10"/>
          <p:cNvSpPr/>
          <p:nvPr/>
        </p:nvSpPr>
        <p:spPr>
          <a:xfrm>
            <a:off x="983066" y="1323248"/>
            <a:ext cx="623752" cy="62375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12" name="TextBox 14"/>
          <p:cNvSpPr txBox="1"/>
          <p:nvPr/>
        </p:nvSpPr>
        <p:spPr>
          <a:xfrm>
            <a:off x="1166794" y="1482080"/>
            <a:ext cx="282129" cy="369332"/>
          </a:xfrm>
          <a:prstGeom prst="rect">
            <a:avLst/>
          </a:prstGeom>
          <a:noFill/>
        </p:spPr>
        <p:txBody>
          <a:bodyPr wrap="none" lIns="0" tIns="0" rIns="0" bIns="0" rtlCol="0" anchor="t">
            <a:spAutoFit/>
          </a:bodyPr>
          <a:lstStyle/>
          <a:p>
            <a:pPr algn="ctr"/>
            <a:r>
              <a:rPr lang="en-US" altLang="zh-CN" sz="2400">
                <a:solidFill>
                  <a:srgbClr val="C00000"/>
                </a:solidFill>
                <a:latin typeface="Impact" panose="020b0806030902050204" pitchFamily="34" charset="0"/>
                <a:ea typeface="方正汉真广标简体" panose="02000000000000000000" pitchFamily="2" charset="-122"/>
              </a:rPr>
              <a:t>01</a:t>
            </a:r>
            <a:endParaRPr lang="zh-CN" altLang="en-US" sz="2400">
              <a:solidFill>
                <a:srgbClr val="C00000"/>
              </a:solidFill>
              <a:latin typeface="Impact" panose="020b0806030902050204" pitchFamily="34" charset="0"/>
              <a:ea typeface="方正汉真广标简体" panose="02000000000000000000" pitchFamily="2" charset="-122"/>
            </a:endParaRPr>
          </a:p>
        </p:txBody>
      </p:sp>
      <p:grpSp>
        <p:nvGrpSpPr>
          <p:cNvPr id="13" name="组合 12"/>
          <p:cNvGrpSpPr/>
          <p:nvPr/>
        </p:nvGrpSpPr>
        <p:grpSpPr>
          <a:xfrm>
            <a:off x="577354" y="2133495"/>
            <a:ext cx="1524548" cy="2578051"/>
            <a:chOff x="567829" y="2133495"/>
            <a:chExt cx="1524548" cy="2578051"/>
          </a:xfrm>
        </p:grpSpPr>
        <p:sp>
          <p:nvSpPr>
            <p:cNvPr id="14" name="Rectangle 5"/>
            <p:cNvSpPr/>
            <p:nvPr/>
          </p:nvSpPr>
          <p:spPr bwMode="auto">
            <a:xfrm>
              <a:off x="567829" y="2741834"/>
              <a:ext cx="1524548" cy="19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此处添加详细文本描述，建议与标题相关并符合整体语言风格，语言描述尽量简洁生动。添加适当的文字对项目进行简单介绍，介绍时注意要点，突出主题，文字可适当放大。一页文字最好控制在两百字以内</a:t>
              </a:r>
              <a:r>
                <a:rPr lang="zh-CN" altLang="en-US" sz="100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5" name="矩形 14"/>
            <p:cNvSpPr/>
            <p:nvPr/>
          </p:nvSpPr>
          <p:spPr>
            <a:xfrm>
              <a:off x="716534" y="2133495"/>
              <a:ext cx="1210589" cy="400110"/>
            </a:xfrm>
            <a:prstGeom prst="rect">
              <a:avLst/>
            </a:prstGeom>
          </p:spPr>
          <p:txBody>
            <a:bodyPr wrap="none">
              <a:spAutoFit/>
            </a:bodyPr>
            <a:lstStyle/>
            <a:p>
              <a:pPr algn="ctr"/>
              <a:r>
                <a:rPr lang="zh-CN" altLang="en-US" sz="20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海报宣传</a:t>
              </a:r>
              <a:endParaRPr lang="zh-CN" altLang="en-US" sz="20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16" name="直接连接符 15"/>
            <p:cNvCxnSpPr/>
            <p:nvPr/>
          </p:nvCxnSpPr>
          <p:spPr>
            <a:xfrm>
              <a:off x="706831" y="2609747"/>
              <a:ext cx="1246544" cy="0"/>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7" name="圆角矩形 16"/>
          <p:cNvSpPr/>
          <p:nvPr/>
        </p:nvSpPr>
        <p:spPr>
          <a:xfrm>
            <a:off x="2515441" y="1681186"/>
            <a:ext cx="1974494" cy="3030360"/>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8" name="椭圆 17"/>
          <p:cNvSpPr/>
          <p:nvPr/>
        </p:nvSpPr>
        <p:spPr>
          <a:xfrm>
            <a:off x="3146126" y="1323248"/>
            <a:ext cx="623752" cy="62375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19" name="TextBox 14"/>
          <p:cNvSpPr txBox="1"/>
          <p:nvPr/>
        </p:nvSpPr>
        <p:spPr>
          <a:xfrm>
            <a:off x="3311420" y="1482080"/>
            <a:ext cx="318997" cy="369332"/>
          </a:xfrm>
          <a:prstGeom prst="rect">
            <a:avLst/>
          </a:prstGeom>
          <a:noFill/>
        </p:spPr>
        <p:txBody>
          <a:bodyPr wrap="none" lIns="0" tIns="0" rIns="0" bIns="0" rtlCol="0" anchor="t">
            <a:spAutoFit/>
          </a:bodyPr>
          <a:lstStyle/>
          <a:p>
            <a:pPr algn="ctr"/>
            <a:r>
              <a:rPr lang="en-US" altLang="zh-CN" sz="2400" smtClean="0">
                <a:solidFill>
                  <a:srgbClr val="C00000"/>
                </a:solidFill>
                <a:latin typeface="Impact" panose="020b0806030902050204" pitchFamily="34" charset="0"/>
                <a:ea typeface="方正汉真广标简体" panose="02000000000000000000" pitchFamily="2" charset="-122"/>
              </a:rPr>
              <a:t>02</a:t>
            </a:r>
            <a:endParaRPr lang="zh-CN" altLang="en-US" sz="2400">
              <a:solidFill>
                <a:srgbClr val="C00000"/>
              </a:solidFill>
              <a:latin typeface="Impact" panose="020b0806030902050204" pitchFamily="34" charset="0"/>
              <a:ea typeface="方正汉真广标简体" panose="02000000000000000000" pitchFamily="2" charset="-122"/>
            </a:endParaRPr>
          </a:p>
        </p:txBody>
      </p:sp>
      <p:grpSp>
        <p:nvGrpSpPr>
          <p:cNvPr id="20" name="组合 19"/>
          <p:cNvGrpSpPr/>
          <p:nvPr/>
        </p:nvGrpSpPr>
        <p:grpSpPr>
          <a:xfrm>
            <a:off x="2740414" y="2133495"/>
            <a:ext cx="1524548" cy="2578051"/>
            <a:chOff x="2730889" y="2133495"/>
            <a:chExt cx="1524548" cy="2578051"/>
          </a:xfrm>
        </p:grpSpPr>
        <p:sp>
          <p:nvSpPr>
            <p:cNvPr id="21" name="Rectangle 5"/>
            <p:cNvSpPr/>
            <p:nvPr/>
          </p:nvSpPr>
          <p:spPr bwMode="auto">
            <a:xfrm>
              <a:off x="2730889" y="2741834"/>
              <a:ext cx="1524548" cy="19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此处添加详细文本描述，建议与标题相关并符合整体语言风格，语言描述尽量简洁生动。添加适当的文字对项目进行简单介绍，介绍时注意要点，突出主题，文字可适当放大。一页文字最好控制在两百字以内</a:t>
              </a:r>
              <a:r>
                <a:rPr lang="zh-CN" altLang="en-US" sz="100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22" name="矩形 21"/>
            <p:cNvSpPr/>
            <p:nvPr/>
          </p:nvSpPr>
          <p:spPr>
            <a:xfrm>
              <a:off x="2879594" y="2133495"/>
              <a:ext cx="1210589" cy="400110"/>
            </a:xfrm>
            <a:prstGeom prst="rect">
              <a:avLst/>
            </a:prstGeom>
          </p:spPr>
          <p:txBody>
            <a:bodyPr wrap="none">
              <a:spAutoFit/>
            </a:bodyPr>
            <a:lstStyle/>
            <a:p>
              <a:pPr algn="ctr"/>
              <a:r>
                <a:rPr lang="zh-CN" altLang="en-US" sz="20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传单派发</a:t>
              </a:r>
              <a:endParaRPr lang="zh-CN" altLang="en-US" sz="20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23" name="直接连接符 22"/>
            <p:cNvCxnSpPr/>
            <p:nvPr/>
          </p:nvCxnSpPr>
          <p:spPr>
            <a:xfrm>
              <a:off x="2869891" y="2609747"/>
              <a:ext cx="1246544" cy="0"/>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4" name="圆角矩形 23"/>
          <p:cNvSpPr/>
          <p:nvPr/>
        </p:nvSpPr>
        <p:spPr>
          <a:xfrm>
            <a:off x="4697071" y="1681186"/>
            <a:ext cx="1974494" cy="3030360"/>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5" name="椭圆 24"/>
          <p:cNvSpPr/>
          <p:nvPr/>
        </p:nvSpPr>
        <p:spPr>
          <a:xfrm>
            <a:off x="5327756" y="1323248"/>
            <a:ext cx="623752" cy="62375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26" name="TextBox 14"/>
          <p:cNvSpPr txBox="1"/>
          <p:nvPr/>
        </p:nvSpPr>
        <p:spPr>
          <a:xfrm>
            <a:off x="5488241" y="1482080"/>
            <a:ext cx="328616" cy="369332"/>
          </a:xfrm>
          <a:prstGeom prst="rect">
            <a:avLst/>
          </a:prstGeom>
          <a:noFill/>
        </p:spPr>
        <p:txBody>
          <a:bodyPr wrap="none" lIns="0" tIns="0" rIns="0" bIns="0" rtlCol="0" anchor="t">
            <a:spAutoFit/>
          </a:bodyPr>
          <a:lstStyle/>
          <a:p>
            <a:pPr algn="ctr"/>
            <a:r>
              <a:rPr lang="en-US" altLang="zh-CN" sz="2400" smtClean="0">
                <a:solidFill>
                  <a:srgbClr val="C00000"/>
                </a:solidFill>
                <a:latin typeface="Impact" panose="020b0806030902050204" pitchFamily="34" charset="0"/>
                <a:ea typeface="方正汉真广标简体" panose="02000000000000000000" pitchFamily="2" charset="-122"/>
              </a:rPr>
              <a:t>03</a:t>
            </a:r>
            <a:endParaRPr lang="zh-CN" altLang="en-US" sz="2400">
              <a:solidFill>
                <a:srgbClr val="C00000"/>
              </a:solidFill>
              <a:latin typeface="Impact" panose="020b0806030902050204" pitchFamily="34" charset="0"/>
              <a:ea typeface="方正汉真广标简体" panose="02000000000000000000" pitchFamily="2" charset="-122"/>
            </a:endParaRPr>
          </a:p>
        </p:txBody>
      </p:sp>
      <p:grpSp>
        <p:nvGrpSpPr>
          <p:cNvPr id="27" name="组合 26"/>
          <p:cNvGrpSpPr/>
          <p:nvPr/>
        </p:nvGrpSpPr>
        <p:grpSpPr>
          <a:xfrm>
            <a:off x="4922044" y="2133495"/>
            <a:ext cx="1524548" cy="2578051"/>
            <a:chOff x="4912519" y="2133495"/>
            <a:chExt cx="1524548" cy="2578051"/>
          </a:xfrm>
        </p:grpSpPr>
        <p:sp>
          <p:nvSpPr>
            <p:cNvPr id="28" name="Rectangle 5"/>
            <p:cNvSpPr/>
            <p:nvPr/>
          </p:nvSpPr>
          <p:spPr bwMode="auto">
            <a:xfrm>
              <a:off x="4912519" y="2741834"/>
              <a:ext cx="1524548" cy="19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此处添加详细文本描述，建议与标题相关并符合整体语言风格，语言描述尽量简洁生动。添加适当的文字对项目进行简单介绍，介绍时注意要点，突出主题，文字可适当放大。一页文字最好控制在两百字以内</a:t>
              </a:r>
              <a:r>
                <a:rPr lang="zh-CN" altLang="en-US" sz="100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29" name="矩形 28"/>
            <p:cNvSpPr/>
            <p:nvPr/>
          </p:nvSpPr>
          <p:spPr>
            <a:xfrm>
              <a:off x="5061224" y="2133495"/>
              <a:ext cx="1210589" cy="400110"/>
            </a:xfrm>
            <a:prstGeom prst="rect">
              <a:avLst/>
            </a:prstGeom>
          </p:spPr>
          <p:txBody>
            <a:bodyPr wrap="none">
              <a:spAutoFit/>
            </a:bodyPr>
            <a:lstStyle/>
            <a:p>
              <a:pPr algn="ctr"/>
              <a:r>
                <a:rPr lang="zh-CN" altLang="en-US" sz="20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微信推广</a:t>
              </a:r>
              <a:endParaRPr lang="zh-CN" altLang="en-US" sz="20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30" name="直接连接符 29"/>
            <p:cNvCxnSpPr/>
            <p:nvPr/>
          </p:nvCxnSpPr>
          <p:spPr>
            <a:xfrm>
              <a:off x="5051521" y="2609747"/>
              <a:ext cx="1246544" cy="0"/>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1" name="圆角矩形 30"/>
          <p:cNvSpPr/>
          <p:nvPr/>
        </p:nvSpPr>
        <p:spPr>
          <a:xfrm>
            <a:off x="6870936" y="1681186"/>
            <a:ext cx="1974494" cy="3030360"/>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2" name="椭圆 31"/>
          <p:cNvSpPr/>
          <p:nvPr/>
        </p:nvSpPr>
        <p:spPr>
          <a:xfrm>
            <a:off x="7501621" y="1323248"/>
            <a:ext cx="623752" cy="62375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33" name="TextBox 14"/>
          <p:cNvSpPr txBox="1"/>
          <p:nvPr/>
        </p:nvSpPr>
        <p:spPr>
          <a:xfrm>
            <a:off x="7666916" y="1482080"/>
            <a:ext cx="318997" cy="369332"/>
          </a:xfrm>
          <a:prstGeom prst="rect">
            <a:avLst/>
          </a:prstGeom>
          <a:noFill/>
        </p:spPr>
        <p:txBody>
          <a:bodyPr wrap="none" lIns="0" tIns="0" rIns="0" bIns="0" rtlCol="0" anchor="t">
            <a:spAutoFit/>
          </a:bodyPr>
          <a:lstStyle/>
          <a:p>
            <a:pPr algn="ctr"/>
            <a:r>
              <a:rPr lang="en-US" altLang="zh-CN" sz="2400" smtClean="0">
                <a:solidFill>
                  <a:srgbClr val="C00000"/>
                </a:solidFill>
                <a:latin typeface="Impact" panose="020b0806030902050204" pitchFamily="34" charset="0"/>
                <a:ea typeface="方正汉真广标简体" panose="02000000000000000000" pitchFamily="2" charset="-122"/>
              </a:rPr>
              <a:t>04</a:t>
            </a:r>
            <a:endParaRPr lang="zh-CN" altLang="en-US" sz="2400">
              <a:solidFill>
                <a:srgbClr val="C00000"/>
              </a:solidFill>
              <a:latin typeface="Impact" panose="020b0806030902050204" pitchFamily="34" charset="0"/>
              <a:ea typeface="方正汉真广标简体" panose="02000000000000000000" pitchFamily="2" charset="-122"/>
            </a:endParaRPr>
          </a:p>
        </p:txBody>
      </p:sp>
      <p:grpSp>
        <p:nvGrpSpPr>
          <p:cNvPr id="34" name="组合 33"/>
          <p:cNvGrpSpPr/>
          <p:nvPr/>
        </p:nvGrpSpPr>
        <p:grpSpPr>
          <a:xfrm>
            <a:off x="7095909" y="2133495"/>
            <a:ext cx="1524548" cy="2578051"/>
            <a:chOff x="7086384" y="2133495"/>
            <a:chExt cx="1524548" cy="2578051"/>
          </a:xfrm>
        </p:grpSpPr>
        <p:sp>
          <p:nvSpPr>
            <p:cNvPr id="35" name="Rectangle 5"/>
            <p:cNvSpPr/>
            <p:nvPr/>
          </p:nvSpPr>
          <p:spPr bwMode="auto">
            <a:xfrm>
              <a:off x="7086384" y="2741834"/>
              <a:ext cx="1524548" cy="19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此处添加详细文本描述，建议与标题相关并符合整体语言风格，语言描述尽量简洁生动。添加适当的文字对项目进行简单介绍，介绍时注意要点，突出主题，文字可适当放大。一页文字最好控制在两百字以内</a:t>
              </a:r>
              <a:r>
                <a:rPr lang="zh-CN" altLang="en-US" sz="1000" smtClea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36" name="矩形 35"/>
            <p:cNvSpPr/>
            <p:nvPr/>
          </p:nvSpPr>
          <p:spPr>
            <a:xfrm>
              <a:off x="7235089" y="2133495"/>
              <a:ext cx="1210589" cy="400110"/>
            </a:xfrm>
            <a:prstGeom prst="rect">
              <a:avLst/>
            </a:prstGeom>
          </p:spPr>
          <p:txBody>
            <a:bodyPr wrap="none">
              <a:spAutoFit/>
            </a:bodyPr>
            <a:lstStyle/>
            <a:p>
              <a:pPr algn="ctr"/>
              <a:r>
                <a:rPr lang="zh-CN" altLang="en-US" sz="20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短信群发</a:t>
              </a:r>
              <a:endParaRPr lang="zh-CN" altLang="en-US" sz="20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37" name="直接连接符 36"/>
            <p:cNvCxnSpPr/>
            <p:nvPr/>
          </p:nvCxnSpPr>
          <p:spPr>
            <a:xfrm>
              <a:off x="7225386" y="2609747"/>
              <a:ext cx="1246544" cy="0"/>
            </a:xfrm>
            <a:prstGeom prst="line">
              <a:avLst/>
            </a:prstGeom>
            <a:ln w="28575">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42" presetClass="path" presetSubtype="0" decel="30000" fill="hold" grpId="1" nodeType="withEffect">
                                  <p:stCondLst>
                                    <p:cond delay="0"/>
                                  </p:stCondLst>
                                  <p:childTnLst>
                                    <p:animMotion origin="layout" path="M 2.22222E-06 -0.03982 L 2.22222E-06 0.14814" pathEditMode="relative" rAng="0" ptsTypes="AA">
                                      <p:cBhvr>
                                        <p:cTn id="37" dur="750" spd="-100000" fill="hold"/>
                                        <p:tgtEl>
                                          <p:spTgt spid="10"/>
                                        </p:tgtEl>
                                        <p:attrNameLst>
                                          <p:attrName>ppt_x</p:attrName>
                                          <p:attrName>ppt_y</p:attrName>
                                        </p:attrNameLst>
                                      </p:cBhvr>
                                      <p:rCtr x="0" y="9383"/>
                                    </p:animMotion>
                                  </p:childTnLst>
                                </p:cTn>
                              </p:par>
                              <p:par>
                                <p:cTn id="38" presetID="42" presetClass="path" presetSubtype="0" accel="30000" decel="30000" fill="hold" grpId="2" nodeType="withEffect">
                                  <p:stCondLst>
                                    <p:cond delay="750"/>
                                  </p:stCondLst>
                                  <p:childTnLst>
                                    <p:animMotion origin="layout" path="M 2.22222E-06 -0.03982 L 2.22222E-06 3.7037E-06" pathEditMode="relative" rAng="0" ptsTypes="AA">
                                      <p:cBhvr>
                                        <p:cTn id="39" dur="750" fill="hold"/>
                                        <p:tgtEl>
                                          <p:spTgt spid="10"/>
                                        </p:tgtEl>
                                        <p:attrNameLst>
                                          <p:attrName>ppt_x</p:attrName>
                                          <p:attrName>ppt_y</p:attrName>
                                        </p:attrNameLst>
                                      </p:cBhvr>
                                      <p:rCtr x="0" y="1975"/>
                                    </p:animMotion>
                                  </p:childTnLst>
                                </p:cTn>
                              </p:par>
                              <p:par>
                                <p:cTn id="40" presetID="10" presetClass="entr" presetSubtype="0" fill="hold" grpId="0" nodeType="withEffect">
                                  <p:stCondLst>
                                    <p:cond delay="1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35" presetClass="path" presetSubtype="0" decel="40000" fill="hold" grpId="1" nodeType="withEffect">
                                  <p:stCondLst>
                                    <p:cond delay="1500"/>
                                  </p:stCondLst>
                                  <p:childTnLst>
                                    <p:animMotion origin="layout" path="M 0.03073 -1.23457E-06 L -0.08906 -1.23457E-06" pathEditMode="relative" rAng="0" ptsTypes="AA">
                                      <p:cBhvr>
                                        <p:cTn id="44" dur="1000" spd="-100000" fill="hold"/>
                                        <p:tgtEl>
                                          <p:spTgt spid="11"/>
                                        </p:tgtEl>
                                        <p:attrNameLst>
                                          <p:attrName>ppt_x</p:attrName>
                                          <p:attrName>ppt_y</p:attrName>
                                        </p:attrNameLst>
                                      </p:cBhvr>
                                      <p:rCtr x="-5990" y="0"/>
                                    </p:animMotion>
                                  </p:childTnLst>
                                </p:cTn>
                              </p:par>
                              <p:par>
                                <p:cTn id="45" presetID="35" presetClass="path" presetSubtype="0" accel="40000" decel="40000" fill="hold" grpId="2" nodeType="withEffect">
                                  <p:stCondLst>
                                    <p:cond delay="2500"/>
                                  </p:stCondLst>
                                  <p:childTnLst>
                                    <p:animMotion origin="layout" path="M 0.03073 -1.23457E-06 L -3.05556E-06 -1.23457E-06" pathEditMode="relative" rAng="0" ptsTypes="AA">
                                      <p:cBhvr>
                                        <p:cTn id="46" dur="750" fill="hold"/>
                                        <p:tgtEl>
                                          <p:spTgt spid="11"/>
                                        </p:tgtEl>
                                        <p:attrNameLst>
                                          <p:attrName>ppt_x</p:attrName>
                                          <p:attrName>ppt_y</p:attrName>
                                        </p:attrNameLst>
                                      </p:cBhvr>
                                      <p:rCtr x="-1545" y="0"/>
                                    </p:animMotion>
                                  </p:childTnLst>
                                </p:cTn>
                              </p:par>
                              <p:par>
                                <p:cTn id="47" presetID="53" presetClass="entr" presetSubtype="16" fill="hold" grpId="0" nodeType="withEffect">
                                  <p:stCondLst>
                                    <p:cond delay="3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00" fill="hold"/>
                                        <p:tgtEl>
                                          <p:spTgt spid="12"/>
                                        </p:tgtEl>
                                        <p:attrNameLst>
                                          <p:attrName>ppt_w</p:attrName>
                                        </p:attrNameLst>
                                      </p:cBhvr>
                                      <p:tavLst>
                                        <p:tav tm="0">
                                          <p:val>
                                            <p:fltVal val="0"/>
                                          </p:val>
                                        </p:tav>
                                        <p:tav tm="100000">
                                          <p:val>
                                            <p:strVal val="#ppt_w"/>
                                          </p:val>
                                        </p:tav>
                                      </p:tavLst>
                                    </p:anim>
                                    <p:anim calcmode="lin" valueType="num">
                                      <p:cBhvr>
                                        <p:cTn id="50" dur="700" fill="hold"/>
                                        <p:tgtEl>
                                          <p:spTgt spid="12"/>
                                        </p:tgtEl>
                                        <p:attrNameLst>
                                          <p:attrName>ppt_h</p:attrName>
                                        </p:attrNameLst>
                                      </p:cBhvr>
                                      <p:tavLst>
                                        <p:tav tm="0">
                                          <p:val>
                                            <p:fltVal val="0"/>
                                          </p:val>
                                        </p:tav>
                                        <p:tav tm="100000">
                                          <p:val>
                                            <p:strVal val="#ppt_h"/>
                                          </p:val>
                                        </p:tav>
                                      </p:tavLst>
                                    </p:anim>
                                    <p:animEffect transition="in" filter="fade">
                                      <p:cBhvr>
                                        <p:cTn id="51" dur="7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42" presetClass="path" presetSubtype="0" decel="30000" fill="hold" grpId="1" nodeType="withEffect">
                                  <p:stCondLst>
                                    <p:cond delay="0"/>
                                  </p:stCondLst>
                                  <p:childTnLst>
                                    <p:animMotion origin="layout" path="M 3.88889E-06 -0.03982 L 3.88889E-06 0.14814" pathEditMode="relative" rAng="0" ptsTypes="AA">
                                      <p:cBhvr>
                                        <p:cTn id="56" dur="750" spd="-100000" fill="hold"/>
                                        <p:tgtEl>
                                          <p:spTgt spid="17"/>
                                        </p:tgtEl>
                                        <p:attrNameLst>
                                          <p:attrName>ppt_x</p:attrName>
                                          <p:attrName>ppt_y</p:attrName>
                                        </p:attrNameLst>
                                      </p:cBhvr>
                                      <p:rCtr x="0" y="9383"/>
                                    </p:animMotion>
                                  </p:childTnLst>
                                </p:cTn>
                              </p:par>
                              <p:par>
                                <p:cTn id="57" presetID="42" presetClass="path" presetSubtype="0" accel="30000" decel="30000" fill="hold" grpId="2" nodeType="withEffect">
                                  <p:stCondLst>
                                    <p:cond delay="750"/>
                                  </p:stCondLst>
                                  <p:childTnLst>
                                    <p:animMotion origin="layout" path="M 3.88889E-06 -0.03982 L 3.88889E-06 3.7037E-06" pathEditMode="relative" rAng="0" ptsTypes="AA">
                                      <p:cBhvr>
                                        <p:cTn id="58" dur="750" fill="hold"/>
                                        <p:tgtEl>
                                          <p:spTgt spid="17"/>
                                        </p:tgtEl>
                                        <p:attrNameLst>
                                          <p:attrName>ppt_x</p:attrName>
                                          <p:attrName>ppt_y</p:attrName>
                                        </p:attrNameLst>
                                      </p:cBhvr>
                                      <p:rCtr x="0" y="1975"/>
                                    </p:animMotion>
                                  </p:childTnLst>
                                </p:cTn>
                              </p:par>
                              <p:par>
                                <p:cTn id="59" presetID="10" presetClass="entr" presetSubtype="0" fill="hold" grpId="0" nodeType="withEffect">
                                  <p:stCondLst>
                                    <p:cond delay="15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35" presetClass="path" presetSubtype="0" decel="40000" fill="hold" grpId="1" nodeType="withEffect">
                                  <p:stCondLst>
                                    <p:cond delay="1500"/>
                                  </p:stCondLst>
                                  <p:childTnLst>
                                    <p:animMotion origin="layout" path="M 0.03073 -1.23457E-06 L -0.08906 -1.23457E-06" pathEditMode="relative" rAng="0" ptsTypes="AA">
                                      <p:cBhvr>
                                        <p:cTn id="63" dur="1000" spd="-100000" fill="hold"/>
                                        <p:tgtEl>
                                          <p:spTgt spid="18"/>
                                        </p:tgtEl>
                                        <p:attrNameLst>
                                          <p:attrName>ppt_x</p:attrName>
                                          <p:attrName>ppt_y</p:attrName>
                                        </p:attrNameLst>
                                      </p:cBhvr>
                                      <p:rCtr x="-5990" y="0"/>
                                    </p:animMotion>
                                  </p:childTnLst>
                                </p:cTn>
                              </p:par>
                              <p:par>
                                <p:cTn id="64" presetID="35" presetClass="path" presetSubtype="0" accel="40000" decel="40000" fill="hold" grpId="2" nodeType="withEffect">
                                  <p:stCondLst>
                                    <p:cond delay="2500"/>
                                  </p:stCondLst>
                                  <p:childTnLst>
                                    <p:animMotion origin="layout" path="M 0.03073 -1.23457E-06 L 5E-06 -1.23457E-06" pathEditMode="relative" rAng="0" ptsTypes="AA">
                                      <p:cBhvr>
                                        <p:cTn id="65" dur="750" fill="hold"/>
                                        <p:tgtEl>
                                          <p:spTgt spid="18"/>
                                        </p:tgtEl>
                                        <p:attrNameLst>
                                          <p:attrName>ppt_x</p:attrName>
                                          <p:attrName>ppt_y</p:attrName>
                                        </p:attrNameLst>
                                      </p:cBhvr>
                                      <p:rCtr x="-1545" y="0"/>
                                    </p:animMotion>
                                  </p:childTnLst>
                                </p:cTn>
                              </p:par>
                              <p:par>
                                <p:cTn id="66" presetID="53" presetClass="entr" presetSubtype="16" fill="hold" grpId="0" nodeType="withEffect">
                                  <p:stCondLst>
                                    <p:cond delay="3000"/>
                                  </p:stCondLst>
                                  <p:childTnLst>
                                    <p:set>
                                      <p:cBhvr>
                                        <p:cTn id="67" dur="1" fill="hold">
                                          <p:stCondLst>
                                            <p:cond delay="0"/>
                                          </p:stCondLst>
                                        </p:cTn>
                                        <p:tgtEl>
                                          <p:spTgt spid="19"/>
                                        </p:tgtEl>
                                        <p:attrNameLst>
                                          <p:attrName>style.visibility</p:attrName>
                                        </p:attrNameLst>
                                      </p:cBhvr>
                                      <p:to>
                                        <p:strVal val="visible"/>
                                      </p:to>
                                    </p:set>
                                    <p:anim calcmode="lin" valueType="num">
                                      <p:cBhvr>
                                        <p:cTn id="68" dur="700" fill="hold"/>
                                        <p:tgtEl>
                                          <p:spTgt spid="19"/>
                                        </p:tgtEl>
                                        <p:attrNameLst>
                                          <p:attrName>ppt_w</p:attrName>
                                        </p:attrNameLst>
                                      </p:cBhvr>
                                      <p:tavLst>
                                        <p:tav tm="0">
                                          <p:val>
                                            <p:fltVal val="0"/>
                                          </p:val>
                                        </p:tav>
                                        <p:tav tm="100000">
                                          <p:val>
                                            <p:strVal val="#ppt_w"/>
                                          </p:val>
                                        </p:tav>
                                      </p:tavLst>
                                    </p:anim>
                                    <p:anim calcmode="lin" valueType="num">
                                      <p:cBhvr>
                                        <p:cTn id="69" dur="700" fill="hold"/>
                                        <p:tgtEl>
                                          <p:spTgt spid="19"/>
                                        </p:tgtEl>
                                        <p:attrNameLst>
                                          <p:attrName>ppt_h</p:attrName>
                                        </p:attrNameLst>
                                      </p:cBhvr>
                                      <p:tavLst>
                                        <p:tav tm="0">
                                          <p:val>
                                            <p:fltVal val="0"/>
                                          </p:val>
                                        </p:tav>
                                        <p:tav tm="100000">
                                          <p:val>
                                            <p:strVal val="#ppt_h"/>
                                          </p:val>
                                        </p:tav>
                                      </p:tavLst>
                                    </p:anim>
                                    <p:animEffect transition="in" filter="fade">
                                      <p:cBhvr>
                                        <p:cTn id="70" dur="7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42" presetClass="path" presetSubtype="0" decel="30000" fill="hold" grpId="1" nodeType="withEffect">
                                  <p:stCondLst>
                                    <p:cond delay="0"/>
                                  </p:stCondLst>
                                  <p:childTnLst>
                                    <p:animMotion origin="layout" path="M -1.38889E-06 -0.03982 L -1.38889E-06 0.14814" pathEditMode="relative" rAng="0" ptsTypes="AA">
                                      <p:cBhvr>
                                        <p:cTn id="75" dur="750" spd="-100000" fill="hold"/>
                                        <p:tgtEl>
                                          <p:spTgt spid="24"/>
                                        </p:tgtEl>
                                        <p:attrNameLst>
                                          <p:attrName>ppt_x</p:attrName>
                                          <p:attrName>ppt_y</p:attrName>
                                        </p:attrNameLst>
                                      </p:cBhvr>
                                      <p:rCtr x="0" y="9383"/>
                                    </p:animMotion>
                                  </p:childTnLst>
                                </p:cTn>
                              </p:par>
                              <p:par>
                                <p:cTn id="76" presetID="42" presetClass="path" presetSubtype="0" accel="30000" decel="30000" fill="hold" grpId="2" nodeType="withEffect">
                                  <p:stCondLst>
                                    <p:cond delay="750"/>
                                  </p:stCondLst>
                                  <p:childTnLst>
                                    <p:animMotion origin="layout" path="M -1.38889E-06 -0.03982 L -1.38889E-06 3.7037E-06" pathEditMode="relative" rAng="0" ptsTypes="AA">
                                      <p:cBhvr>
                                        <p:cTn id="77" dur="750" fill="hold"/>
                                        <p:tgtEl>
                                          <p:spTgt spid="24"/>
                                        </p:tgtEl>
                                        <p:attrNameLst>
                                          <p:attrName>ppt_x</p:attrName>
                                          <p:attrName>ppt_y</p:attrName>
                                        </p:attrNameLst>
                                      </p:cBhvr>
                                      <p:rCtr x="0" y="1975"/>
                                    </p:animMotion>
                                  </p:childTnLst>
                                </p:cTn>
                              </p:par>
                              <p:par>
                                <p:cTn id="78" presetID="10" presetClass="entr" presetSubtype="0" fill="hold" grpId="0" nodeType="withEffect">
                                  <p:stCondLst>
                                    <p:cond delay="150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35" presetClass="path" presetSubtype="0" decel="40000" fill="hold" grpId="1" nodeType="withEffect">
                                  <p:stCondLst>
                                    <p:cond delay="1500"/>
                                  </p:stCondLst>
                                  <p:childTnLst>
                                    <p:animMotion origin="layout" path="M 0.03073 -1.23457E-06 L -0.08907 -1.23457E-06" pathEditMode="relative" rAng="0" ptsTypes="AA">
                                      <p:cBhvr>
                                        <p:cTn id="82" dur="1000" spd="-100000" fill="hold"/>
                                        <p:tgtEl>
                                          <p:spTgt spid="25"/>
                                        </p:tgtEl>
                                        <p:attrNameLst>
                                          <p:attrName>ppt_x</p:attrName>
                                          <p:attrName>ppt_y</p:attrName>
                                        </p:attrNameLst>
                                      </p:cBhvr>
                                      <p:rCtr x="-5990" y="0"/>
                                    </p:animMotion>
                                  </p:childTnLst>
                                </p:cTn>
                              </p:par>
                              <p:par>
                                <p:cTn id="83" presetID="35" presetClass="path" presetSubtype="0" accel="40000" decel="40000" fill="hold" grpId="2" nodeType="withEffect">
                                  <p:stCondLst>
                                    <p:cond delay="2500"/>
                                  </p:stCondLst>
                                  <p:childTnLst>
                                    <p:animMotion origin="layout" path="M 0.03073 -1.23457E-06 L 3.33333E-06 -1.23457E-06" pathEditMode="relative" rAng="0" ptsTypes="AA">
                                      <p:cBhvr>
                                        <p:cTn id="84" dur="750" fill="hold"/>
                                        <p:tgtEl>
                                          <p:spTgt spid="25"/>
                                        </p:tgtEl>
                                        <p:attrNameLst>
                                          <p:attrName>ppt_x</p:attrName>
                                          <p:attrName>ppt_y</p:attrName>
                                        </p:attrNameLst>
                                      </p:cBhvr>
                                      <p:rCtr x="-1545" y="0"/>
                                    </p:animMotion>
                                  </p:childTnLst>
                                </p:cTn>
                              </p:par>
                              <p:par>
                                <p:cTn id="85" presetID="53" presetClass="entr" presetSubtype="16" fill="hold" grpId="0" nodeType="withEffect">
                                  <p:stCondLst>
                                    <p:cond delay="3000"/>
                                  </p:stCondLst>
                                  <p:childTnLst>
                                    <p:set>
                                      <p:cBhvr>
                                        <p:cTn id="86" dur="1" fill="hold">
                                          <p:stCondLst>
                                            <p:cond delay="0"/>
                                          </p:stCondLst>
                                        </p:cTn>
                                        <p:tgtEl>
                                          <p:spTgt spid="26"/>
                                        </p:tgtEl>
                                        <p:attrNameLst>
                                          <p:attrName>style.visibility</p:attrName>
                                        </p:attrNameLst>
                                      </p:cBhvr>
                                      <p:to>
                                        <p:strVal val="visible"/>
                                      </p:to>
                                    </p:set>
                                    <p:anim calcmode="lin" valueType="num">
                                      <p:cBhvr>
                                        <p:cTn id="87" dur="700" fill="hold"/>
                                        <p:tgtEl>
                                          <p:spTgt spid="26"/>
                                        </p:tgtEl>
                                        <p:attrNameLst>
                                          <p:attrName>ppt_w</p:attrName>
                                        </p:attrNameLst>
                                      </p:cBhvr>
                                      <p:tavLst>
                                        <p:tav tm="0">
                                          <p:val>
                                            <p:fltVal val="0"/>
                                          </p:val>
                                        </p:tav>
                                        <p:tav tm="100000">
                                          <p:val>
                                            <p:strVal val="#ppt_w"/>
                                          </p:val>
                                        </p:tav>
                                      </p:tavLst>
                                    </p:anim>
                                    <p:anim calcmode="lin" valueType="num">
                                      <p:cBhvr>
                                        <p:cTn id="88" dur="700" fill="hold"/>
                                        <p:tgtEl>
                                          <p:spTgt spid="26"/>
                                        </p:tgtEl>
                                        <p:attrNameLst>
                                          <p:attrName>ppt_h</p:attrName>
                                        </p:attrNameLst>
                                      </p:cBhvr>
                                      <p:tavLst>
                                        <p:tav tm="0">
                                          <p:val>
                                            <p:fltVal val="0"/>
                                          </p:val>
                                        </p:tav>
                                        <p:tav tm="100000">
                                          <p:val>
                                            <p:strVal val="#ppt_h"/>
                                          </p:val>
                                        </p:tav>
                                      </p:tavLst>
                                    </p:anim>
                                    <p:animEffect transition="in" filter="fade">
                                      <p:cBhvr>
                                        <p:cTn id="89" dur="7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42" presetClass="path" presetSubtype="0" decel="30000" fill="hold" grpId="1" nodeType="withEffect">
                                  <p:stCondLst>
                                    <p:cond delay="0"/>
                                  </p:stCondLst>
                                  <p:childTnLst>
                                    <p:animMotion origin="layout" path="M 5E-06 -0.03982 L 5E-06 0.14814" pathEditMode="relative" rAng="0" ptsTypes="AA">
                                      <p:cBhvr>
                                        <p:cTn id="94" dur="750" spd="-100000" fill="hold"/>
                                        <p:tgtEl>
                                          <p:spTgt spid="31"/>
                                        </p:tgtEl>
                                        <p:attrNameLst>
                                          <p:attrName>ppt_x</p:attrName>
                                          <p:attrName>ppt_y</p:attrName>
                                        </p:attrNameLst>
                                      </p:cBhvr>
                                      <p:rCtr x="0" y="9383"/>
                                    </p:animMotion>
                                  </p:childTnLst>
                                </p:cTn>
                              </p:par>
                              <p:par>
                                <p:cTn id="95" presetID="42" presetClass="path" presetSubtype="0" accel="30000" decel="30000" fill="hold" grpId="2" nodeType="withEffect">
                                  <p:stCondLst>
                                    <p:cond delay="750"/>
                                  </p:stCondLst>
                                  <p:childTnLst>
                                    <p:animMotion origin="layout" path="M 5E-06 -0.03982 L 5E-06 3.7037E-06" pathEditMode="relative" rAng="0" ptsTypes="AA">
                                      <p:cBhvr>
                                        <p:cTn id="96" dur="750" fill="hold"/>
                                        <p:tgtEl>
                                          <p:spTgt spid="31"/>
                                        </p:tgtEl>
                                        <p:attrNameLst>
                                          <p:attrName>ppt_x</p:attrName>
                                          <p:attrName>ppt_y</p:attrName>
                                        </p:attrNameLst>
                                      </p:cBhvr>
                                      <p:rCtr x="0" y="1975"/>
                                    </p:animMotion>
                                  </p:childTnLst>
                                </p:cTn>
                              </p:par>
                              <p:par>
                                <p:cTn id="97" presetID="10" presetClass="entr" presetSubtype="0" fill="hold" grpId="0" nodeType="withEffect">
                                  <p:stCondLst>
                                    <p:cond delay="150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35" presetClass="path" presetSubtype="0" decel="40000" fill="hold" grpId="1" nodeType="withEffect">
                                  <p:stCondLst>
                                    <p:cond delay="1500"/>
                                  </p:stCondLst>
                                  <p:childTnLst>
                                    <p:animMotion origin="layout" path="M 0.03073 -1.23457E-06 L -0.08906 -1.23457E-06" pathEditMode="relative" rAng="0" ptsTypes="AA">
                                      <p:cBhvr>
                                        <p:cTn id="101" dur="1000" spd="-100000" fill="hold"/>
                                        <p:tgtEl>
                                          <p:spTgt spid="32"/>
                                        </p:tgtEl>
                                        <p:attrNameLst>
                                          <p:attrName>ppt_x</p:attrName>
                                          <p:attrName>ppt_y</p:attrName>
                                        </p:attrNameLst>
                                      </p:cBhvr>
                                      <p:rCtr x="-5990" y="0"/>
                                    </p:animMotion>
                                  </p:childTnLst>
                                </p:cTn>
                              </p:par>
                              <p:par>
                                <p:cTn id="102" presetID="35" presetClass="path" presetSubtype="0" accel="40000" decel="40000" fill="hold" grpId="2" nodeType="withEffect">
                                  <p:stCondLst>
                                    <p:cond delay="2500"/>
                                  </p:stCondLst>
                                  <p:childTnLst>
                                    <p:animMotion origin="layout" path="M 0.03073 -1.23457E-06 L -2.77778E-07 -1.23457E-06" pathEditMode="relative" rAng="0" ptsTypes="AA">
                                      <p:cBhvr>
                                        <p:cTn id="103" dur="750" fill="hold"/>
                                        <p:tgtEl>
                                          <p:spTgt spid="32"/>
                                        </p:tgtEl>
                                        <p:attrNameLst>
                                          <p:attrName>ppt_x</p:attrName>
                                          <p:attrName>ppt_y</p:attrName>
                                        </p:attrNameLst>
                                      </p:cBhvr>
                                      <p:rCtr x="-1545" y="0"/>
                                    </p:animMotion>
                                  </p:childTnLst>
                                </p:cTn>
                              </p:par>
                              <p:par>
                                <p:cTn id="104" presetID="53" presetClass="entr" presetSubtype="16" fill="hold" grpId="0" nodeType="withEffect">
                                  <p:stCondLst>
                                    <p:cond delay="300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700" fill="hold"/>
                                        <p:tgtEl>
                                          <p:spTgt spid="33"/>
                                        </p:tgtEl>
                                        <p:attrNameLst>
                                          <p:attrName>ppt_w</p:attrName>
                                        </p:attrNameLst>
                                      </p:cBhvr>
                                      <p:tavLst>
                                        <p:tav tm="0">
                                          <p:val>
                                            <p:fltVal val="0"/>
                                          </p:val>
                                        </p:tav>
                                        <p:tav tm="100000">
                                          <p:val>
                                            <p:strVal val="#ppt_w"/>
                                          </p:val>
                                        </p:tav>
                                      </p:tavLst>
                                    </p:anim>
                                    <p:anim calcmode="lin" valueType="num">
                                      <p:cBhvr>
                                        <p:cTn id="107" dur="700" fill="hold"/>
                                        <p:tgtEl>
                                          <p:spTgt spid="33"/>
                                        </p:tgtEl>
                                        <p:attrNameLst>
                                          <p:attrName>ppt_h</p:attrName>
                                        </p:attrNameLst>
                                      </p:cBhvr>
                                      <p:tavLst>
                                        <p:tav tm="0">
                                          <p:val>
                                            <p:fltVal val="0"/>
                                          </p:val>
                                        </p:tav>
                                        <p:tav tm="100000">
                                          <p:val>
                                            <p:strVal val="#ppt_h"/>
                                          </p:val>
                                        </p:tav>
                                      </p:tavLst>
                                    </p:anim>
                                    <p:animEffect transition="in" filter="fade">
                                      <p:cBhvr>
                                        <p:cTn id="108" dur="700"/>
                                        <p:tgtEl>
                                          <p:spTgt spid="33"/>
                                        </p:tgtEl>
                                      </p:cBhvr>
                                    </p:animEffect>
                                  </p:childTnLst>
                                </p:cTn>
                              </p:par>
                            </p:childTnLst>
                          </p:cTn>
                        </p:par>
                        <p:par>
                          <p:cTn id="109" fill="hold" nodeType="afterGroup">
                            <p:stCondLst>
                              <p:cond delay="6150"/>
                            </p:stCondLst>
                            <p:childTnLst>
                              <p:par>
                                <p:cTn id="110" presetID="22" presetClass="entr" presetSubtype="1"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up)">
                                      <p:cBhvr>
                                        <p:cTn id="112" dur="1150"/>
                                        <p:tgtEl>
                                          <p:spTgt spid="13"/>
                                        </p:tgtEl>
                                      </p:cBhvr>
                                    </p:animEffect>
                                  </p:childTnLst>
                                </p:cTn>
                              </p:par>
                              <p:par>
                                <p:cTn id="113" presetID="22" presetClass="entr" presetSubtype="1" fill="hold" nodeType="withEffect">
                                  <p:stCondLst>
                                    <p:cond delay="650"/>
                                  </p:stCondLst>
                                  <p:childTnLst>
                                    <p:set>
                                      <p:cBhvr>
                                        <p:cTn id="114" dur="1" fill="hold">
                                          <p:stCondLst>
                                            <p:cond delay="0"/>
                                          </p:stCondLst>
                                        </p:cTn>
                                        <p:tgtEl>
                                          <p:spTgt spid="20"/>
                                        </p:tgtEl>
                                        <p:attrNameLst>
                                          <p:attrName>style.visibility</p:attrName>
                                        </p:attrNameLst>
                                      </p:cBhvr>
                                      <p:to>
                                        <p:strVal val="visible"/>
                                      </p:to>
                                    </p:set>
                                    <p:animEffect transition="in" filter="wipe(up)">
                                      <p:cBhvr>
                                        <p:cTn id="115" dur="1100"/>
                                        <p:tgtEl>
                                          <p:spTgt spid="20"/>
                                        </p:tgtEl>
                                      </p:cBhvr>
                                    </p:animEffect>
                                  </p:childTnLst>
                                </p:cTn>
                              </p:par>
                              <p:par>
                                <p:cTn id="116" presetID="22" presetClass="entr" presetSubtype="1" fill="hold" nodeType="withEffect">
                                  <p:stCondLst>
                                    <p:cond delay="1350"/>
                                  </p:stCondLst>
                                  <p:childTnLst>
                                    <p:set>
                                      <p:cBhvr>
                                        <p:cTn id="117" dur="1" fill="hold">
                                          <p:stCondLst>
                                            <p:cond delay="0"/>
                                          </p:stCondLst>
                                        </p:cTn>
                                        <p:tgtEl>
                                          <p:spTgt spid="27"/>
                                        </p:tgtEl>
                                        <p:attrNameLst>
                                          <p:attrName>style.visibility</p:attrName>
                                        </p:attrNameLst>
                                      </p:cBhvr>
                                      <p:to>
                                        <p:strVal val="visible"/>
                                      </p:to>
                                    </p:set>
                                    <p:animEffect transition="in" filter="wipe(up)">
                                      <p:cBhvr>
                                        <p:cTn id="118" dur="1100"/>
                                        <p:tgtEl>
                                          <p:spTgt spid="27"/>
                                        </p:tgtEl>
                                      </p:cBhvr>
                                    </p:animEffect>
                                  </p:childTnLst>
                                </p:cTn>
                              </p:par>
                              <p:par>
                                <p:cTn id="119" presetID="22" presetClass="entr" presetSubtype="1" fill="hold" nodeType="withEffect">
                                  <p:stCondLst>
                                    <p:cond delay="2050"/>
                                  </p:stCondLst>
                                  <p:childTnLst>
                                    <p:set>
                                      <p:cBhvr>
                                        <p:cTn id="120" dur="1" fill="hold">
                                          <p:stCondLst>
                                            <p:cond delay="0"/>
                                          </p:stCondLst>
                                        </p:cTn>
                                        <p:tgtEl>
                                          <p:spTgt spid="34"/>
                                        </p:tgtEl>
                                        <p:attrNameLst>
                                          <p:attrName>style.visibility</p:attrName>
                                        </p:attrNameLst>
                                      </p:cBhvr>
                                      <p:to>
                                        <p:strVal val="visible"/>
                                      </p:to>
                                    </p:set>
                                    <p:animEffect transition="in" filter="wipe(up)">
                                      <p:cBhvr>
                                        <p:cTn id="121" dur="11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1" grpId="1" animBg="1"/>
      <p:bldP spid="11" grpId="2" animBg="1"/>
      <p:bldP spid="12" grpId="0"/>
      <p:bldP spid="17" grpId="0" animBg="1"/>
      <p:bldP spid="17" grpId="1" animBg="1"/>
      <p:bldP spid="17" grpId="2" animBg="1"/>
      <p:bldP spid="18" grpId="0" animBg="1"/>
      <p:bldP spid="18" grpId="1" animBg="1"/>
      <p:bldP spid="18" grpId="2" animBg="1"/>
      <p:bldP spid="19" grpId="0"/>
      <p:bldP spid="24" grpId="0" animBg="1"/>
      <p:bldP spid="24" grpId="1" animBg="1"/>
      <p:bldP spid="24" grpId="2" animBg="1"/>
      <p:bldP spid="25" grpId="0" animBg="1"/>
      <p:bldP spid="25" grpId="1" animBg="1"/>
      <p:bldP spid="25" grpId="2" animBg="1"/>
      <p:bldP spid="26" grpId="0"/>
      <p:bldP spid="31" grpId="0" animBg="1"/>
      <p:bldP spid="31" grpId="1" animBg="1"/>
      <p:bldP spid="31" grpId="2" animBg="1"/>
      <p:bldP spid="32" grpId="0" animBg="1"/>
      <p:bldP spid="32" grpId="1" animBg="1"/>
      <p:bldP spid="32" grpId="2" animBg="1"/>
      <p:bldP spid="3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任意多边形 3"/>
          <p:cNvSpPr/>
          <p:nvPr/>
        </p:nvSpPr>
        <p:spPr>
          <a:xfrm>
            <a:off x="911711" y="-1114855"/>
            <a:ext cx="2179320" cy="2215609"/>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5" name="文本框 4"/>
          <p:cNvSpPr txBox="1"/>
          <p:nvPr/>
        </p:nvSpPr>
        <p:spPr>
          <a:xfrm>
            <a:off x="1010771" y="103695"/>
            <a:ext cx="1981200" cy="707886"/>
          </a:xfrm>
          <a:prstGeom prst="rect">
            <a:avLst/>
          </a:prstGeom>
          <a:noFill/>
        </p:spPr>
        <p:txBody>
          <a:bodyPr wrap="square" rtlCol="0">
            <a:spAutoFit/>
          </a:bodyPr>
          <a:lstStyle/>
          <a:p>
            <a:pPr algn="ctr"/>
            <a:r>
              <a:rPr lang="zh-CN" altLang="en-US" sz="4000" smtClean="0">
                <a:solidFill>
                  <a:srgbClr val="C00000"/>
                </a:solidFill>
                <a:latin typeface="方正汉真广标简体" panose="02000000000000000000" pitchFamily="2" charset="-122"/>
                <a:ea typeface="方正汉真广标简体" panose="02000000000000000000" pitchFamily="2" charset="-122"/>
              </a:rPr>
              <a:t>序言</a:t>
            </a:r>
            <a:endParaRPr lang="zh-CN" altLang="en-US" sz="4000">
              <a:solidFill>
                <a:srgbClr val="C00000"/>
              </a:solidFill>
              <a:latin typeface="方正汉真广标简体" panose="02000000000000000000" pitchFamily="2" charset="-122"/>
              <a:ea typeface="方正汉真广标简体" panose="02000000000000000000" pitchFamily="2" charset="-122"/>
            </a:endParaRPr>
          </a:p>
        </p:txBody>
      </p:sp>
      <p:grpSp>
        <p:nvGrpSpPr>
          <p:cNvPr id="6" name="组合 5"/>
          <p:cNvGrpSpPr/>
          <p:nvPr/>
        </p:nvGrpSpPr>
        <p:grpSpPr>
          <a:xfrm>
            <a:off x="936665" y="459653"/>
            <a:ext cx="2104837" cy="584019"/>
            <a:chOff x="4676391" y="598078"/>
            <a:chExt cx="2806449" cy="778692"/>
          </a:xfrm>
        </p:grpSpPr>
        <p:sp>
          <p:nvSpPr>
            <p:cNvPr id="7" name="椭圆 6"/>
            <p:cNvSpPr/>
            <p:nvPr/>
          </p:nvSpPr>
          <p:spPr>
            <a:xfrm>
              <a:off x="5136726" y="1143936"/>
              <a:ext cx="232834" cy="232834"/>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椭圆 7"/>
            <p:cNvSpPr/>
            <p:nvPr/>
          </p:nvSpPr>
          <p:spPr>
            <a:xfrm>
              <a:off x="6096000" y="1126127"/>
              <a:ext cx="145641" cy="145641"/>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椭圆 8"/>
            <p:cNvSpPr/>
            <p:nvPr/>
          </p:nvSpPr>
          <p:spPr>
            <a:xfrm>
              <a:off x="5263615" y="922186"/>
              <a:ext cx="145641" cy="145641"/>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椭圆 9"/>
            <p:cNvSpPr/>
            <p:nvPr/>
          </p:nvSpPr>
          <p:spPr>
            <a:xfrm>
              <a:off x="4676391" y="705980"/>
              <a:ext cx="197618" cy="197618"/>
            </a:xfrm>
            <a:prstGeom prst="ellipse">
              <a:avLst/>
            </a:prstGeom>
            <a:gradFill flip="none" rotWithShape="1">
              <a:gsLst>
                <a:gs pos="0">
                  <a:schemeClr val="bg1"/>
                </a:gs>
                <a:gs pos="36000">
                  <a:schemeClr val="bg1"/>
                </a:gs>
                <a:gs pos="100000">
                  <a:srgbClr val="C7C7C7"/>
                </a:gs>
              </a:gsLst>
              <a:lin ang="13500000" scaled="1"/>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椭圆 10"/>
            <p:cNvSpPr/>
            <p:nvPr/>
          </p:nvSpPr>
          <p:spPr>
            <a:xfrm>
              <a:off x="7300383" y="1124644"/>
              <a:ext cx="116417" cy="11641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p:nvSpPr>
          <p:spPr>
            <a:xfrm>
              <a:off x="7282783" y="598078"/>
              <a:ext cx="200057" cy="20005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p:nvSpPr>
          <p:spPr>
            <a:xfrm>
              <a:off x="5319182" y="1241622"/>
              <a:ext cx="116417" cy="11641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椭圆 13"/>
            <p:cNvSpPr/>
            <p:nvPr/>
          </p:nvSpPr>
          <p:spPr>
            <a:xfrm>
              <a:off x="6734906" y="1228989"/>
              <a:ext cx="116417" cy="11641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 name="TextBox 6"/>
          <p:cNvSpPr txBox="1"/>
          <p:nvPr/>
        </p:nvSpPr>
        <p:spPr>
          <a:xfrm>
            <a:off x="694902" y="1882495"/>
            <a:ext cx="8061350" cy="1731243"/>
          </a:xfrm>
          <a:prstGeom prst="rect">
            <a:avLst/>
          </a:prstGeom>
          <a:noFill/>
        </p:spPr>
        <p:txBody>
          <a:bodyPr wrap="square" lIns="68580" tIns="34290" rIns="68580" bIns="34290" numCol="1" spcCol="0" rtlCol="0" anchor="ctr">
            <a:spAutoFit/>
          </a:bodyPr>
          <a:lstStyle/>
          <a:p>
            <a:pPr defTabSz="914400"/>
            <a:r>
              <a:rPr lang="zh-CN" altLang="en-US" sz="1800" kern="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活动策划是提高市场占有率的有效行为，一份可执行、可操作、创意突出的活动策划案，可有效提升企业的知名度及品牌美誉度。活动策划案是相对于市场策划案而言，严格说它们同属市场策划的兄弟分支，活动策划、市场策划是相辅相成、相互联系的。市场策划和活动策划都从属于企业的整体营销思想，只有在此前提下做出的市场策划案和活动策划案才兼具整体性和延续性，也只有这样，能够有效的使受众群体同意一个品牌的文化内涵。</a:t>
            </a:r>
            <a:endParaRPr lang="zh-CN" altLang="en-US" sz="1800" kern="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16" name="直接连接符 15"/>
          <p:cNvCxnSpPr/>
          <p:nvPr/>
        </p:nvCxnSpPr>
        <p:spPr>
          <a:xfrm>
            <a:off x="835066" y="3761149"/>
            <a:ext cx="768028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35066" y="3812443"/>
            <a:ext cx="624171" cy="55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8" name="椭圆 17"/>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椭圆 19"/>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椭圆 20"/>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椭圆 21"/>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椭圆 24"/>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任意多边形 27"/>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9" name="任意多边形 28"/>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0" name="文本框 29"/>
          <p:cNvSpPr txBox="1"/>
          <p:nvPr/>
        </p:nvSpPr>
        <p:spPr>
          <a:xfrm>
            <a:off x="6022360" y="3867807"/>
            <a:ext cx="2492990" cy="369332"/>
          </a:xfrm>
          <a:prstGeom prst="rect">
            <a:avLst/>
          </a:prstGeom>
          <a:noFill/>
        </p:spPr>
        <p:txBody>
          <a:bodyPr wrap="none" rtlCol="0">
            <a:spAutoFit/>
          </a:bodyPr>
          <a:lstStyle/>
          <a:p>
            <a:r>
              <a:rPr lang="zh-CN" altLang="en-US" sz="18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活动策划人：XXX</a:t>
            </a:r>
            <a:endParaRPr lang="zh-CN" altLang="en-US" sz="18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31" name="文本框 30"/>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4" presetClass="path" presetSubtype="0" decel="30000" fill="hold" grpId="1" nodeType="withEffect">
                                  <p:stCondLst>
                                    <p:cond delay="0"/>
                                  </p:stCondLst>
                                  <p:childTnLst>
                                    <p:animMotion origin="layout" path="M 2.77556E-17 0.03888 L 2.77556E-17 -0.14815" pathEditMode="relative" rAng="0" ptsTypes="AA">
                                      <p:cBhvr>
                                        <p:cTn id="9" dur="750" spd="-100000" fill="hold"/>
                                        <p:tgtEl>
                                          <p:spTgt spid="4"/>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2.77556E-17 0.03827 L 2.77556E-17 4.5679E-06" pathEditMode="relative" rAng="0" ptsTypes="AA">
                                      <p:cBhvr>
                                        <p:cTn id="11" dur="750" fill="hold"/>
                                        <p:tgtEl>
                                          <p:spTgt spid="4"/>
                                        </p:tgtEl>
                                        <p:attrNameLst>
                                          <p:attrName>ppt_x</p:attrName>
                                          <p:attrName>ppt_y</p:attrName>
                                        </p:attrNameLst>
                                      </p:cBhvr>
                                      <p:rCtr x="0" y="-1914"/>
                                    </p:animMotion>
                                  </p:childTnLst>
                                </p:cTn>
                              </p:par>
                              <p:par>
                                <p:cTn id="12" presetID="10" presetClass="entr" presetSubtype="0" fill="hold" grpId="0" nodeType="withEffect">
                                  <p:stCondLst>
                                    <p:cond delay="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64" presetClass="path" presetSubtype="0" accel="30000" decel="30000" fill="hold" grpId="1" nodeType="withEffect">
                                  <p:stCondLst>
                                    <p:cond delay="750"/>
                                  </p:stCondLst>
                                  <p:childTnLst>
                                    <p:animMotion origin="layout" path="M 3.95833E-06 0.03842 L 3.95833E-06 2.96296E-06" pathEditMode="relative" rAng="0" ptsTypes="AA">
                                      <p:cBhvr>
                                        <p:cTn id="16" dur="750" fill="hold"/>
                                        <p:tgtEl>
                                          <p:spTgt spid="5"/>
                                        </p:tgtEl>
                                        <p:attrNameLst>
                                          <p:attrName>ppt_x</p:attrName>
                                          <p:attrName>ppt_y</p:attrName>
                                        </p:attrNameLst>
                                      </p:cBhvr>
                                      <p:rCtr x="0" y="-1921"/>
                                    </p:animMotion>
                                  </p:childTnLst>
                                </p:cTn>
                              </p:par>
                              <p:par>
                                <p:cTn id="17" presetID="10" presetClass="entr" presetSubtype="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64" presetClass="path" presetSubtype="0" accel="30000" decel="30000" fill="hold" nodeType="withEffect">
                                  <p:stCondLst>
                                    <p:cond delay="750"/>
                                  </p:stCondLst>
                                  <p:childTnLst>
                                    <p:animMotion origin="layout" path="M 3.95833E-06 0.03842 L 3.95833E-06 2.96296E-06" pathEditMode="relative" rAng="0" ptsTypes="AA">
                                      <p:cBhvr>
                                        <p:cTn id="21" dur="750" fill="hold"/>
                                        <p:tgtEl>
                                          <p:spTgt spid="6"/>
                                        </p:tgtEl>
                                        <p:attrNameLst>
                                          <p:attrName>ppt_x</p:attrName>
                                          <p:attrName>ppt_y</p:attrName>
                                        </p:attrNameLst>
                                      </p:cBhvr>
                                      <p:rCtr x="0" y="-1921"/>
                                    </p:animMotion>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35" presetClass="path" presetSubtype="0" decel="40000" fill="hold" grpId="1" nodeType="withEffect">
                                  <p:stCondLst>
                                    <p:cond delay="0"/>
                                  </p:stCondLst>
                                  <p:childTnLst>
                                    <p:animMotion origin="layout" path="M 0.03073 1.11111E-06 L -0.15924 1.11111E-06" pathEditMode="relative" rAng="0" ptsTypes="AA">
                                      <p:cBhvr>
                                        <p:cTn id="26" dur="1000" spd="-100000" fill="hold"/>
                                        <p:tgtEl>
                                          <p:spTgt spid="18"/>
                                        </p:tgtEl>
                                        <p:attrNameLst>
                                          <p:attrName>ppt_x</p:attrName>
                                          <p:attrName>ppt_y</p:attrName>
                                        </p:attrNameLst>
                                      </p:cBhvr>
                                      <p:rCtr x="-9505" y="0"/>
                                    </p:animMotion>
                                  </p:childTnLst>
                                </p:cTn>
                              </p:par>
                              <p:par>
                                <p:cTn id="27" presetID="35" presetClass="path" presetSubtype="0" accel="40000" decel="40000" fill="hold" grpId="2" nodeType="withEffect">
                                  <p:stCondLst>
                                    <p:cond delay="1000"/>
                                  </p:stCondLst>
                                  <p:childTnLst>
                                    <p:animMotion origin="layout" path="M 0.03073 7.40741E-07 L -6.25E-07 7.40741E-07" pathEditMode="relative" rAng="0" ptsTypes="AA">
                                      <p:cBhvr>
                                        <p:cTn id="28" dur="750" fill="hold"/>
                                        <p:tgtEl>
                                          <p:spTgt spid="18"/>
                                        </p:tgtEl>
                                        <p:attrNameLst>
                                          <p:attrName>ppt_x</p:attrName>
                                          <p:attrName>ppt_y</p:attrName>
                                        </p:attrNameLst>
                                      </p:cBhvr>
                                      <p:rCtr x="-1536" y="0"/>
                                    </p:animMotion>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35" presetClass="path" presetSubtype="0" decel="40000" fill="hold" grpId="1" nodeType="withEffect">
                                  <p:stCondLst>
                                    <p:cond delay="0"/>
                                  </p:stCondLst>
                                  <p:childTnLst>
                                    <p:animMotion origin="layout" path="M 0.03073 1.11111E-06 L -0.15924 1.11111E-06" pathEditMode="relative" rAng="0" ptsTypes="AA">
                                      <p:cBhvr>
                                        <p:cTn id="33" dur="1000" spd="-100000" fill="hold"/>
                                        <p:tgtEl>
                                          <p:spTgt spid="19"/>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07 L -6.25E-07 7.40741E-07" pathEditMode="relative" rAng="0" ptsTypes="AA">
                                      <p:cBhvr>
                                        <p:cTn id="35" dur="750" fill="hold"/>
                                        <p:tgtEl>
                                          <p:spTgt spid="19"/>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35" presetClass="path" presetSubtype="0" decel="40000" fill="hold" grpId="1" nodeType="withEffect">
                                  <p:stCondLst>
                                    <p:cond delay="0"/>
                                  </p:stCondLst>
                                  <p:childTnLst>
                                    <p:animMotion origin="layout" path="M 0.03073 1.11111E-06 L -0.15924 1.11111E-06" pathEditMode="relative" rAng="0" ptsTypes="AA">
                                      <p:cBhvr>
                                        <p:cTn id="40" dur="1000" spd="-100000" fill="hold"/>
                                        <p:tgtEl>
                                          <p:spTgt spid="20"/>
                                        </p:tgtEl>
                                        <p:attrNameLst>
                                          <p:attrName>ppt_x</p:attrName>
                                          <p:attrName>ppt_y</p:attrName>
                                        </p:attrNameLst>
                                      </p:cBhvr>
                                      <p:rCtr x="-9505" y="0"/>
                                    </p:animMotion>
                                  </p:childTnLst>
                                </p:cTn>
                              </p:par>
                              <p:par>
                                <p:cTn id="41" presetID="35" presetClass="path" presetSubtype="0" accel="40000" decel="40000" fill="hold" grpId="2" nodeType="withEffect">
                                  <p:stCondLst>
                                    <p:cond delay="1000"/>
                                  </p:stCondLst>
                                  <p:childTnLst>
                                    <p:animMotion origin="layout" path="M 0.03073 7.40741E-07 L -6.25E-07 7.40741E-07" pathEditMode="relative" rAng="0" ptsTypes="AA">
                                      <p:cBhvr>
                                        <p:cTn id="42" dur="750" fill="hold"/>
                                        <p:tgtEl>
                                          <p:spTgt spid="20"/>
                                        </p:tgtEl>
                                        <p:attrNameLst>
                                          <p:attrName>ppt_x</p:attrName>
                                          <p:attrName>ppt_y</p:attrName>
                                        </p:attrNameLst>
                                      </p:cBhvr>
                                      <p:rCtr x="-1536" y="0"/>
                                    </p:animMotion>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35" presetClass="path" presetSubtype="0" decel="40000" fill="hold" grpId="1" nodeType="withEffect">
                                  <p:stCondLst>
                                    <p:cond delay="0"/>
                                  </p:stCondLst>
                                  <p:childTnLst>
                                    <p:animMotion origin="layout" path="M 0.03073 1.11111E-06 L -0.15924 1.11111E-06" pathEditMode="relative" rAng="0" ptsTypes="AA">
                                      <p:cBhvr>
                                        <p:cTn id="47" dur="1000" spd="-100000" fill="hold"/>
                                        <p:tgtEl>
                                          <p:spTgt spid="21"/>
                                        </p:tgtEl>
                                        <p:attrNameLst>
                                          <p:attrName>ppt_x</p:attrName>
                                          <p:attrName>ppt_y</p:attrName>
                                        </p:attrNameLst>
                                      </p:cBhvr>
                                      <p:rCtr x="-9505" y="0"/>
                                    </p:animMotion>
                                  </p:childTnLst>
                                </p:cTn>
                              </p:par>
                              <p:par>
                                <p:cTn id="48" presetID="35" presetClass="path" presetSubtype="0" accel="40000" decel="40000" fill="hold" grpId="2" nodeType="withEffect">
                                  <p:stCondLst>
                                    <p:cond delay="1000"/>
                                  </p:stCondLst>
                                  <p:childTnLst>
                                    <p:animMotion origin="layout" path="M 0.03073 7.40741E-07 L -6.25E-07 7.40741E-07" pathEditMode="relative" rAng="0" ptsTypes="AA">
                                      <p:cBhvr>
                                        <p:cTn id="49" dur="750" fill="hold"/>
                                        <p:tgtEl>
                                          <p:spTgt spid="21"/>
                                        </p:tgtEl>
                                        <p:attrNameLst>
                                          <p:attrName>ppt_x</p:attrName>
                                          <p:attrName>ppt_y</p:attrName>
                                        </p:attrNameLst>
                                      </p:cBhvr>
                                      <p:rCtr x="-1536" y="0"/>
                                    </p:animMotion>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35" presetClass="path" presetSubtype="0" decel="40000" fill="hold" grpId="1" nodeType="withEffect">
                                  <p:stCondLst>
                                    <p:cond delay="0"/>
                                  </p:stCondLst>
                                  <p:childTnLst>
                                    <p:animMotion origin="layout" path="M 0.03073 1.11111E-06 L -0.15924 1.11111E-06" pathEditMode="relative" rAng="0" ptsTypes="AA">
                                      <p:cBhvr>
                                        <p:cTn id="54" dur="1000" spd="-100000" fill="hold"/>
                                        <p:tgtEl>
                                          <p:spTgt spid="22"/>
                                        </p:tgtEl>
                                        <p:attrNameLst>
                                          <p:attrName>ppt_x</p:attrName>
                                          <p:attrName>ppt_y</p:attrName>
                                        </p:attrNameLst>
                                      </p:cBhvr>
                                      <p:rCtr x="-9505" y="0"/>
                                    </p:animMotion>
                                  </p:childTnLst>
                                </p:cTn>
                              </p:par>
                              <p:par>
                                <p:cTn id="55" presetID="35" presetClass="path" presetSubtype="0" accel="40000" decel="40000" fill="hold" grpId="2" nodeType="withEffect">
                                  <p:stCondLst>
                                    <p:cond delay="1000"/>
                                  </p:stCondLst>
                                  <p:childTnLst>
                                    <p:animMotion origin="layout" path="M 0.03073 7.40741E-07 L -6.25E-07 7.40741E-07" pathEditMode="relative" rAng="0" ptsTypes="AA">
                                      <p:cBhvr>
                                        <p:cTn id="56" dur="750" fill="hold"/>
                                        <p:tgtEl>
                                          <p:spTgt spid="22"/>
                                        </p:tgtEl>
                                        <p:attrNameLst>
                                          <p:attrName>ppt_x</p:attrName>
                                          <p:attrName>ppt_y</p:attrName>
                                        </p:attrNameLst>
                                      </p:cBhvr>
                                      <p:rCtr x="-1536" y="0"/>
                                    </p:animMotion>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35" presetClass="path" presetSubtype="0" decel="40000" fill="hold" grpId="1" nodeType="withEffect">
                                  <p:stCondLst>
                                    <p:cond delay="0"/>
                                  </p:stCondLst>
                                  <p:childTnLst>
                                    <p:animMotion origin="layout" path="M 0.03073 1.11111E-06 L -0.15924 1.11111E-06" pathEditMode="relative" rAng="0" ptsTypes="AA">
                                      <p:cBhvr>
                                        <p:cTn id="61" dur="1000" spd="-100000" fill="hold"/>
                                        <p:tgtEl>
                                          <p:spTgt spid="23"/>
                                        </p:tgtEl>
                                        <p:attrNameLst>
                                          <p:attrName>ppt_x</p:attrName>
                                          <p:attrName>ppt_y</p:attrName>
                                        </p:attrNameLst>
                                      </p:cBhvr>
                                      <p:rCtr x="-9505" y="0"/>
                                    </p:animMotion>
                                  </p:childTnLst>
                                </p:cTn>
                              </p:par>
                              <p:par>
                                <p:cTn id="62" presetID="35" presetClass="path" presetSubtype="0" accel="40000" decel="40000" fill="hold" grpId="2" nodeType="withEffect">
                                  <p:stCondLst>
                                    <p:cond delay="1000"/>
                                  </p:stCondLst>
                                  <p:childTnLst>
                                    <p:animMotion origin="layout" path="M 0.03073 7.40741E-07 L -6.25E-07 7.40741E-07" pathEditMode="relative" rAng="0" ptsTypes="AA">
                                      <p:cBhvr>
                                        <p:cTn id="63" dur="750" fill="hold"/>
                                        <p:tgtEl>
                                          <p:spTgt spid="23"/>
                                        </p:tgtEl>
                                        <p:attrNameLst>
                                          <p:attrName>ppt_x</p:attrName>
                                          <p:attrName>ppt_y</p:attrName>
                                        </p:attrNameLst>
                                      </p:cBhvr>
                                      <p:rCtr x="-1536" y="0"/>
                                    </p:animMotion>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35" presetClass="path" presetSubtype="0" decel="40000" fill="hold" grpId="1" nodeType="withEffect">
                                  <p:stCondLst>
                                    <p:cond delay="0"/>
                                  </p:stCondLst>
                                  <p:childTnLst>
                                    <p:animMotion origin="layout" path="M 0.03073 1.11111E-06 L -0.15924 1.11111E-06" pathEditMode="relative" rAng="0" ptsTypes="AA">
                                      <p:cBhvr>
                                        <p:cTn id="68" dur="1000" spd="-100000" fill="hold"/>
                                        <p:tgtEl>
                                          <p:spTgt spid="24"/>
                                        </p:tgtEl>
                                        <p:attrNameLst>
                                          <p:attrName>ppt_x</p:attrName>
                                          <p:attrName>ppt_y</p:attrName>
                                        </p:attrNameLst>
                                      </p:cBhvr>
                                      <p:rCtr x="-9505" y="0"/>
                                    </p:animMotion>
                                  </p:childTnLst>
                                </p:cTn>
                              </p:par>
                              <p:par>
                                <p:cTn id="69" presetID="35" presetClass="path" presetSubtype="0" accel="40000" decel="40000" fill="hold" grpId="2" nodeType="withEffect">
                                  <p:stCondLst>
                                    <p:cond delay="1000"/>
                                  </p:stCondLst>
                                  <p:childTnLst>
                                    <p:animMotion origin="layout" path="M 0.03073 7.40741E-07 L -6.25E-07 7.40741E-07" pathEditMode="relative" rAng="0" ptsTypes="AA">
                                      <p:cBhvr>
                                        <p:cTn id="70" dur="750" fill="hold"/>
                                        <p:tgtEl>
                                          <p:spTgt spid="24"/>
                                        </p:tgtEl>
                                        <p:attrNameLst>
                                          <p:attrName>ppt_x</p:attrName>
                                          <p:attrName>ppt_y</p:attrName>
                                        </p:attrNameLst>
                                      </p:cBhvr>
                                      <p:rCtr x="-1536" y="0"/>
                                    </p:animMotion>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35" presetClass="path" presetSubtype="0" decel="40000" fill="hold" grpId="1" nodeType="withEffect">
                                  <p:stCondLst>
                                    <p:cond delay="0"/>
                                  </p:stCondLst>
                                  <p:childTnLst>
                                    <p:animMotion origin="layout" path="M 0.03073 1.11111E-06 L -0.15924 1.11111E-06" pathEditMode="relative" rAng="0" ptsTypes="AA">
                                      <p:cBhvr>
                                        <p:cTn id="75" dur="1000" spd="-100000" fill="hold"/>
                                        <p:tgtEl>
                                          <p:spTgt spid="25"/>
                                        </p:tgtEl>
                                        <p:attrNameLst>
                                          <p:attrName>ppt_x</p:attrName>
                                          <p:attrName>ppt_y</p:attrName>
                                        </p:attrNameLst>
                                      </p:cBhvr>
                                      <p:rCtr x="-9505" y="0"/>
                                    </p:animMotion>
                                  </p:childTnLst>
                                </p:cTn>
                              </p:par>
                              <p:par>
                                <p:cTn id="76" presetID="35" presetClass="path" presetSubtype="0" accel="40000" decel="40000" fill="hold" grpId="2" nodeType="withEffect">
                                  <p:stCondLst>
                                    <p:cond delay="1000"/>
                                  </p:stCondLst>
                                  <p:childTnLst>
                                    <p:animMotion origin="layout" path="M 0.03073 7.40741E-07 L -6.25E-07 7.40741E-07" pathEditMode="relative" rAng="0" ptsTypes="AA">
                                      <p:cBhvr>
                                        <p:cTn id="77" dur="750" fill="hold"/>
                                        <p:tgtEl>
                                          <p:spTgt spid="25"/>
                                        </p:tgtEl>
                                        <p:attrNameLst>
                                          <p:attrName>ppt_x</p:attrName>
                                          <p:attrName>ppt_y</p:attrName>
                                        </p:attrNameLst>
                                      </p:cBhvr>
                                      <p:rCtr x="-1536" y="0"/>
                                    </p:animMotion>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35" presetClass="path" presetSubtype="0" decel="40000" fill="hold" grpId="1" nodeType="withEffect">
                                  <p:stCondLst>
                                    <p:cond delay="0"/>
                                  </p:stCondLst>
                                  <p:childTnLst>
                                    <p:animMotion origin="layout" path="M 0.03073 1.11111E-06 L -0.15924 1.11111E-06" pathEditMode="relative" rAng="0" ptsTypes="AA">
                                      <p:cBhvr>
                                        <p:cTn id="82" dur="1000" spd="-100000" fill="hold"/>
                                        <p:tgtEl>
                                          <p:spTgt spid="26"/>
                                        </p:tgtEl>
                                        <p:attrNameLst>
                                          <p:attrName>ppt_x</p:attrName>
                                          <p:attrName>ppt_y</p:attrName>
                                        </p:attrNameLst>
                                      </p:cBhvr>
                                      <p:rCtr x="-9505" y="0"/>
                                    </p:animMotion>
                                  </p:childTnLst>
                                </p:cTn>
                              </p:par>
                              <p:par>
                                <p:cTn id="83" presetID="35" presetClass="path" presetSubtype="0" accel="40000" decel="40000" fill="hold" grpId="2" nodeType="withEffect">
                                  <p:stCondLst>
                                    <p:cond delay="1000"/>
                                  </p:stCondLst>
                                  <p:childTnLst>
                                    <p:animMotion origin="layout" path="M 0.03073 7.40741E-07 L -6.25E-07 7.40741E-07" pathEditMode="relative" rAng="0" ptsTypes="AA">
                                      <p:cBhvr>
                                        <p:cTn id="84" dur="750" fill="hold"/>
                                        <p:tgtEl>
                                          <p:spTgt spid="26"/>
                                        </p:tgtEl>
                                        <p:attrNameLst>
                                          <p:attrName>ppt_x</p:attrName>
                                          <p:attrName>ppt_y</p:attrName>
                                        </p:attrNameLst>
                                      </p:cBhvr>
                                      <p:rCtr x="-1536" y="0"/>
                                    </p:animMotion>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35" presetClass="path" presetSubtype="0" decel="40000" fill="hold" grpId="1" nodeType="withEffect">
                                  <p:stCondLst>
                                    <p:cond delay="0"/>
                                  </p:stCondLst>
                                  <p:childTnLst>
                                    <p:animMotion origin="layout" path="M 0.03073 1.11111E-06 L -0.15924 1.11111E-06" pathEditMode="relative" rAng="0" ptsTypes="AA">
                                      <p:cBhvr>
                                        <p:cTn id="89" dur="1000" spd="-100000" fill="hold"/>
                                        <p:tgtEl>
                                          <p:spTgt spid="27"/>
                                        </p:tgtEl>
                                        <p:attrNameLst>
                                          <p:attrName>ppt_x</p:attrName>
                                          <p:attrName>ppt_y</p:attrName>
                                        </p:attrNameLst>
                                      </p:cBhvr>
                                      <p:rCtr x="-9505" y="0"/>
                                    </p:animMotion>
                                  </p:childTnLst>
                                </p:cTn>
                              </p:par>
                              <p:par>
                                <p:cTn id="90" presetID="35" presetClass="path" presetSubtype="0" accel="40000" decel="40000" fill="hold" grpId="2" nodeType="withEffect">
                                  <p:stCondLst>
                                    <p:cond delay="1000"/>
                                  </p:stCondLst>
                                  <p:childTnLst>
                                    <p:animMotion origin="layout" path="M 0.03073 7.40741E-07 L -6.25E-07 7.40741E-07" pathEditMode="relative" rAng="0" ptsTypes="AA">
                                      <p:cBhvr>
                                        <p:cTn id="91" dur="750" fill="hold"/>
                                        <p:tgtEl>
                                          <p:spTgt spid="27"/>
                                        </p:tgtEl>
                                        <p:attrNameLst>
                                          <p:attrName>ppt_x</p:attrName>
                                          <p:attrName>ppt_y</p:attrName>
                                        </p:attrNameLst>
                                      </p:cBhvr>
                                      <p:rCtr x="-1536" y="0"/>
                                    </p:animMotion>
                                  </p:childTnLst>
                                </p:cTn>
                              </p:par>
                              <p:par>
                                <p:cTn id="92" presetID="10"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par>
                                <p:cTn id="95" presetID="64" presetClass="path" presetSubtype="0" decel="30000" fill="hold" grpId="1" nodeType="withEffect">
                                  <p:stCondLst>
                                    <p:cond delay="0"/>
                                  </p:stCondLst>
                                  <p:childTnLst>
                                    <p:animMotion origin="layout" path="M 1.11022E-16 0.03889 L 1.11022E-16 -0.14815" pathEditMode="relative" rAng="0" ptsTypes="AA">
                                      <p:cBhvr>
                                        <p:cTn id="96" dur="750" spd="-100000" fill="hold"/>
                                        <p:tgtEl>
                                          <p:spTgt spid="28"/>
                                        </p:tgtEl>
                                        <p:attrNameLst>
                                          <p:attrName>ppt_x</p:attrName>
                                          <p:attrName>ppt_y</p:attrName>
                                        </p:attrNameLst>
                                      </p:cBhvr>
                                      <p:rCtr x="0" y="-9352"/>
                                    </p:animMotion>
                                  </p:childTnLst>
                                </p:cTn>
                              </p:par>
                              <p:par>
                                <p:cTn id="97" presetID="64" presetClass="path" presetSubtype="0" accel="30000" decel="30000" fill="hold" grpId="2" nodeType="withEffect">
                                  <p:stCondLst>
                                    <p:cond delay="750"/>
                                  </p:stCondLst>
                                  <p:childTnLst>
                                    <p:animMotion origin="layout" path="M 3.95833E-06 0.03842 L 3.95833E-06 2.96296E-06" pathEditMode="relative" rAng="0" ptsTypes="AA">
                                      <p:cBhvr>
                                        <p:cTn id="98" dur="750" fill="hold"/>
                                        <p:tgtEl>
                                          <p:spTgt spid="28"/>
                                        </p:tgtEl>
                                        <p:attrNameLst>
                                          <p:attrName>ppt_x</p:attrName>
                                          <p:attrName>ppt_y</p:attrName>
                                        </p:attrNameLst>
                                      </p:cBhvr>
                                      <p:rCtr x="0" y="-1921"/>
                                    </p:animMotion>
                                  </p:childTnLst>
                                </p:cTn>
                              </p:par>
                              <p:par>
                                <p:cTn id="99" presetID="10"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par>
                                <p:cTn id="102" presetID="64" presetClass="path" presetSubtype="0" decel="30000" fill="hold" grpId="1" nodeType="withEffect">
                                  <p:stCondLst>
                                    <p:cond delay="0"/>
                                  </p:stCondLst>
                                  <p:childTnLst>
                                    <p:animMotion origin="layout" path="M 1.11022E-16 0.03889 L 1.11022E-16 -0.14815" pathEditMode="relative" rAng="0" ptsTypes="AA">
                                      <p:cBhvr>
                                        <p:cTn id="103" dur="750" spd="-100000" fill="hold"/>
                                        <p:tgtEl>
                                          <p:spTgt spid="29"/>
                                        </p:tgtEl>
                                        <p:attrNameLst>
                                          <p:attrName>ppt_x</p:attrName>
                                          <p:attrName>ppt_y</p:attrName>
                                        </p:attrNameLst>
                                      </p:cBhvr>
                                      <p:rCtr x="0" y="-9352"/>
                                    </p:animMotion>
                                  </p:childTnLst>
                                </p:cTn>
                              </p:par>
                              <p:par>
                                <p:cTn id="104" presetID="64" presetClass="path" presetSubtype="0" accel="30000" decel="30000" fill="hold" grpId="2" nodeType="withEffect">
                                  <p:stCondLst>
                                    <p:cond delay="750"/>
                                  </p:stCondLst>
                                  <p:childTnLst>
                                    <p:animMotion origin="layout" path="M 3.95833E-06 0.03842 L 3.95833E-06 2.96296E-06" pathEditMode="relative" rAng="0" ptsTypes="AA">
                                      <p:cBhvr>
                                        <p:cTn id="105" dur="750" fill="hold"/>
                                        <p:tgtEl>
                                          <p:spTgt spid="29"/>
                                        </p:tgtEl>
                                        <p:attrNameLst>
                                          <p:attrName>ppt_x</p:attrName>
                                          <p:attrName>ppt_y</p:attrName>
                                        </p:attrNameLst>
                                      </p:cBhvr>
                                      <p:rCtr x="0" y="-1921"/>
                                    </p:animMotion>
                                  </p:childTnLst>
                                </p:cTn>
                              </p:par>
                            </p:childTnLst>
                          </p:cTn>
                        </p:par>
                        <p:par>
                          <p:cTn id="106" fill="hold" nodeType="afterGroup">
                            <p:stCondLst>
                              <p:cond delay="1750"/>
                            </p:stCondLst>
                            <p:childTnLst>
                              <p:par>
                                <p:cTn id="107" presetID="22" presetClass="entr" presetSubtype="1"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wipe(up)">
                                      <p:cBhvr>
                                        <p:cTn id="109" dur="3000"/>
                                        <p:tgtEl>
                                          <p:spTgt spid="15"/>
                                        </p:tgtEl>
                                      </p:cBhvr>
                                    </p:animEffect>
                                  </p:childTnLst>
                                </p:cTn>
                              </p:par>
                              <p:par>
                                <p:cTn id="110" presetID="22" presetClass="entr" presetSubtype="8" fill="hold" nodeType="withEffect">
                                  <p:stCondLst>
                                    <p:cond delay="1750"/>
                                  </p:stCondLst>
                                  <p:childTnLst>
                                    <p:set>
                                      <p:cBhvr>
                                        <p:cTn id="111" dur="1" fill="hold">
                                          <p:stCondLst>
                                            <p:cond delay="0"/>
                                          </p:stCondLst>
                                        </p:cTn>
                                        <p:tgtEl>
                                          <p:spTgt spid="16"/>
                                        </p:tgtEl>
                                        <p:attrNameLst>
                                          <p:attrName>style.visibility</p:attrName>
                                        </p:attrNameLst>
                                      </p:cBhvr>
                                      <p:to>
                                        <p:strVal val="visible"/>
                                      </p:to>
                                    </p:set>
                                    <p:animEffect transition="in" filter="wipe(left)">
                                      <p:cBhvr>
                                        <p:cTn id="112" dur="850"/>
                                        <p:tgtEl>
                                          <p:spTgt spid="16"/>
                                        </p:tgtEl>
                                      </p:cBhvr>
                                    </p:animEffect>
                                  </p:childTnLst>
                                </p:cTn>
                              </p:par>
                              <p:par>
                                <p:cTn id="113" presetID="17" presetClass="entr" presetSubtype="1" fill="hold" grpId="0" nodeType="withEffect">
                                  <p:stCondLst>
                                    <p:cond delay="175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750" fill="hold"/>
                                        <p:tgtEl>
                                          <p:spTgt spid="17"/>
                                        </p:tgtEl>
                                        <p:attrNameLst>
                                          <p:attrName>ppt_x</p:attrName>
                                        </p:attrNameLst>
                                      </p:cBhvr>
                                      <p:tavLst>
                                        <p:tav tm="0">
                                          <p:val>
                                            <p:strVal val="#ppt_x"/>
                                          </p:val>
                                        </p:tav>
                                        <p:tav tm="100000">
                                          <p:val>
                                            <p:strVal val="#ppt_x"/>
                                          </p:val>
                                        </p:tav>
                                      </p:tavLst>
                                    </p:anim>
                                    <p:anim calcmode="lin" valueType="num">
                                      <p:cBhvr>
                                        <p:cTn id="116" dur="750" fill="hold"/>
                                        <p:tgtEl>
                                          <p:spTgt spid="17"/>
                                        </p:tgtEl>
                                        <p:attrNameLst>
                                          <p:attrName>ppt_y</p:attrName>
                                        </p:attrNameLst>
                                      </p:cBhvr>
                                      <p:tavLst>
                                        <p:tav tm="0">
                                          <p:val>
                                            <p:strVal val="#ppt_y-#ppt_h/2"/>
                                          </p:val>
                                        </p:tav>
                                        <p:tav tm="100000">
                                          <p:val>
                                            <p:strVal val="#ppt_y"/>
                                          </p:val>
                                        </p:tav>
                                      </p:tavLst>
                                    </p:anim>
                                    <p:anim calcmode="lin" valueType="num">
                                      <p:cBhvr>
                                        <p:cTn id="117" dur="750" fill="hold"/>
                                        <p:tgtEl>
                                          <p:spTgt spid="17"/>
                                        </p:tgtEl>
                                        <p:attrNameLst>
                                          <p:attrName>ppt_w</p:attrName>
                                        </p:attrNameLst>
                                      </p:cBhvr>
                                      <p:tavLst>
                                        <p:tav tm="0">
                                          <p:val>
                                            <p:strVal val="#ppt_w"/>
                                          </p:val>
                                        </p:tav>
                                        <p:tav tm="100000">
                                          <p:val>
                                            <p:strVal val="#ppt_w"/>
                                          </p:val>
                                        </p:tav>
                                      </p:tavLst>
                                    </p:anim>
                                    <p:anim calcmode="lin" valueType="num">
                                      <p:cBhvr>
                                        <p:cTn id="118" dur="750" fill="hold"/>
                                        <p:tgtEl>
                                          <p:spTgt spid="17"/>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4750"/>
                            </p:stCondLst>
                            <p:childTnLst>
                              <p:par>
                                <p:cTn id="120" presetID="2" presetClass="entr" presetSubtype="4" decel="10000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additive="base">
                                        <p:cTn id="122" dur="1250" fill="hold"/>
                                        <p:tgtEl>
                                          <p:spTgt spid="30"/>
                                        </p:tgtEl>
                                        <p:attrNameLst>
                                          <p:attrName>ppt_x</p:attrName>
                                        </p:attrNameLst>
                                      </p:cBhvr>
                                      <p:tavLst>
                                        <p:tav tm="0">
                                          <p:val>
                                            <p:strVal val="#ppt_x"/>
                                          </p:val>
                                        </p:tav>
                                        <p:tav tm="100000">
                                          <p:val>
                                            <p:strVal val="#ppt_x"/>
                                          </p:val>
                                        </p:tav>
                                      </p:tavLst>
                                    </p:anim>
                                    <p:anim calcmode="lin" valueType="num">
                                      <p:cBhvr additive="base">
                                        <p:cTn id="123" dur="1250" fill="hold"/>
                                        <p:tgtEl>
                                          <p:spTgt spid="30"/>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p:bldP spid="5" grpId="1"/>
      <p:bldP spid="15" grpId="0"/>
      <p:bldP spid="17" grpId="0"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p:bldP spid="3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赞助方案</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grpSp>
        <p:nvGrpSpPr>
          <p:cNvPr id="10" name="组合 9"/>
          <p:cNvGrpSpPr/>
          <p:nvPr/>
        </p:nvGrpSpPr>
        <p:grpSpPr>
          <a:xfrm>
            <a:off x="3139653" y="1517899"/>
            <a:ext cx="2927639" cy="2927639"/>
            <a:chOff x="4186204" y="1820665"/>
            <a:chExt cx="3903518" cy="3903518"/>
          </a:xfrm>
        </p:grpSpPr>
        <p:sp>
          <p:nvSpPr>
            <p:cNvPr id="11" name="椭圆 10"/>
            <p:cNvSpPr/>
            <p:nvPr/>
          </p:nvSpPr>
          <p:spPr>
            <a:xfrm>
              <a:off x="4186204" y="1820665"/>
              <a:ext cx="3903518" cy="3903518"/>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600">
                <a:solidFill>
                  <a:srgbClr val="C00000"/>
                </a:solidFill>
              </a:endParaRPr>
            </a:p>
          </p:txBody>
        </p:sp>
        <p:sp>
          <p:nvSpPr>
            <p:cNvPr id="12" name="椭圆 11"/>
            <p:cNvSpPr/>
            <p:nvPr/>
          </p:nvSpPr>
          <p:spPr>
            <a:xfrm>
              <a:off x="4748564" y="2383025"/>
              <a:ext cx="2778798" cy="2778798"/>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600">
                <a:solidFill>
                  <a:srgbClr val="C00000"/>
                </a:solidFill>
              </a:endParaRPr>
            </a:p>
          </p:txBody>
        </p:sp>
      </p:grpSp>
      <p:sp>
        <p:nvSpPr>
          <p:cNvPr id="13" name="椭圆 12"/>
          <p:cNvSpPr/>
          <p:nvPr/>
        </p:nvSpPr>
        <p:spPr>
          <a:xfrm>
            <a:off x="5498633" y="1795196"/>
            <a:ext cx="480810" cy="48080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00000"/>
              </a:solidFill>
            </a:endParaRPr>
          </a:p>
        </p:txBody>
      </p:sp>
      <p:sp>
        <p:nvSpPr>
          <p:cNvPr id="14" name="椭圆 13"/>
          <p:cNvSpPr/>
          <p:nvPr/>
        </p:nvSpPr>
        <p:spPr>
          <a:xfrm>
            <a:off x="5503736" y="3687433"/>
            <a:ext cx="480810" cy="48080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00000"/>
              </a:solidFill>
            </a:endParaRPr>
          </a:p>
        </p:txBody>
      </p:sp>
      <p:sp>
        <p:nvSpPr>
          <p:cNvPr id="15" name="椭圆 14"/>
          <p:cNvSpPr/>
          <p:nvPr/>
        </p:nvSpPr>
        <p:spPr>
          <a:xfrm>
            <a:off x="3248932" y="1783475"/>
            <a:ext cx="480810" cy="48080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00000"/>
              </a:solidFill>
            </a:endParaRPr>
          </a:p>
        </p:txBody>
      </p:sp>
      <p:sp>
        <p:nvSpPr>
          <p:cNvPr id="16" name="椭圆 15"/>
          <p:cNvSpPr/>
          <p:nvPr/>
        </p:nvSpPr>
        <p:spPr>
          <a:xfrm>
            <a:off x="3222399" y="3687433"/>
            <a:ext cx="480810" cy="48080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2794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00000"/>
              </a:solidFill>
            </a:endParaRPr>
          </a:p>
        </p:txBody>
      </p:sp>
      <p:sp>
        <p:nvSpPr>
          <p:cNvPr id="17" name="文本框 16"/>
          <p:cNvSpPr txBox="1"/>
          <p:nvPr/>
        </p:nvSpPr>
        <p:spPr>
          <a:xfrm>
            <a:off x="5508386" y="1894924"/>
            <a:ext cx="490043" cy="338554"/>
          </a:xfrm>
          <a:prstGeom prst="rect">
            <a:avLst/>
          </a:prstGeom>
          <a:noFill/>
        </p:spPr>
        <p:txBody>
          <a:bodyPr wrap="square" rtlCol="0">
            <a:spAutoFit/>
          </a:bodyPr>
          <a:lstStyle/>
          <a:p>
            <a:pPr algn="ctr"/>
            <a:r>
              <a:rPr lang="en-US" altLang="zh-CN" sz="1600" smtClean="0">
                <a:solidFill>
                  <a:srgbClr val="C00000"/>
                </a:solidFill>
                <a:latin typeface="Impact" panose="020b0806030902050204" pitchFamily="34" charset="0"/>
                <a:ea typeface="方正汉真广标简体" panose="02000000000000000000" pitchFamily="2" charset="-122"/>
              </a:rPr>
              <a:t>02</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18" name="文本框 17"/>
          <p:cNvSpPr txBox="1"/>
          <p:nvPr/>
        </p:nvSpPr>
        <p:spPr>
          <a:xfrm>
            <a:off x="5507523" y="3794882"/>
            <a:ext cx="490043" cy="338554"/>
          </a:xfrm>
          <a:prstGeom prst="rect">
            <a:avLst/>
          </a:prstGeom>
          <a:noFill/>
        </p:spPr>
        <p:txBody>
          <a:bodyPr wrap="square" rtlCol="0">
            <a:spAutoFit/>
          </a:bodyPr>
          <a:lstStyle/>
          <a:p>
            <a:pPr algn="ctr"/>
            <a:r>
              <a:rPr lang="en-US" altLang="zh-CN" sz="1600" smtClean="0">
                <a:solidFill>
                  <a:srgbClr val="C00000"/>
                </a:solidFill>
                <a:latin typeface="Impact" panose="020b0806030902050204" pitchFamily="34" charset="0"/>
                <a:ea typeface="方正汉真广标简体" panose="02000000000000000000" pitchFamily="2" charset="-122"/>
              </a:rPr>
              <a:t>04</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19" name="文本框 18"/>
          <p:cNvSpPr txBox="1"/>
          <p:nvPr/>
        </p:nvSpPr>
        <p:spPr>
          <a:xfrm>
            <a:off x="3248932" y="1888792"/>
            <a:ext cx="490043" cy="338554"/>
          </a:xfrm>
          <a:prstGeom prst="rect">
            <a:avLst/>
          </a:prstGeom>
          <a:noFill/>
        </p:spPr>
        <p:txBody>
          <a:bodyPr wrap="square" rtlCol="0">
            <a:spAutoFit/>
          </a:bodyPr>
          <a:lstStyle/>
          <a:p>
            <a:pPr algn="ctr"/>
            <a:r>
              <a:rPr lang="en-US" altLang="zh-CN" sz="1600" smtClean="0">
                <a:solidFill>
                  <a:srgbClr val="C00000"/>
                </a:solidFill>
                <a:latin typeface="Impact" panose="020b0806030902050204" pitchFamily="34" charset="0"/>
                <a:ea typeface="方正汉真广标简体" panose="02000000000000000000" pitchFamily="2" charset="-122"/>
              </a:rPr>
              <a:t>01</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20" name="文本框 19"/>
          <p:cNvSpPr txBox="1"/>
          <p:nvPr/>
        </p:nvSpPr>
        <p:spPr>
          <a:xfrm>
            <a:off x="3225077" y="3801768"/>
            <a:ext cx="490043" cy="338554"/>
          </a:xfrm>
          <a:prstGeom prst="rect">
            <a:avLst/>
          </a:prstGeom>
          <a:noFill/>
        </p:spPr>
        <p:txBody>
          <a:bodyPr wrap="square" rtlCol="0">
            <a:spAutoFit/>
          </a:bodyPr>
          <a:lstStyle/>
          <a:p>
            <a:pPr algn="ctr"/>
            <a:r>
              <a:rPr lang="en-US" altLang="zh-CN" sz="1600" smtClean="0">
                <a:solidFill>
                  <a:srgbClr val="C00000"/>
                </a:solidFill>
                <a:latin typeface="Impact" panose="020b0806030902050204" pitchFamily="34" charset="0"/>
                <a:ea typeface="方正汉真广标简体" panose="02000000000000000000" pitchFamily="2" charset="-122"/>
              </a:rPr>
              <a:t>03</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21" name="矩形 20"/>
          <p:cNvSpPr/>
          <p:nvPr/>
        </p:nvSpPr>
        <p:spPr>
          <a:xfrm>
            <a:off x="6202584" y="1752569"/>
            <a:ext cx="2493741" cy="777905"/>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202583" y="1500385"/>
            <a:ext cx="1979391" cy="369332"/>
          </a:xfrm>
          <a:prstGeom prst="rect">
            <a:avLst/>
          </a:prstGeom>
          <a:noFill/>
        </p:spPr>
        <p:txBody>
          <a:bodyPr wrap="square" rtlCol="0">
            <a:spAutoFit/>
          </a:bodyPr>
          <a:lstStyle/>
          <a:p>
            <a:pPr lvl="0" defTabSz="914400" fontAlgn="base">
              <a:spcBef>
                <a:spcPct val="0"/>
              </a:spcBef>
              <a:spcAft>
                <a:spcPct val="0"/>
              </a:spcAft>
            </a:pPr>
            <a:r>
              <a:rPr lang="zh-CN" altLang="en-US" sz="1800" smtClean="0">
                <a:solidFill>
                  <a:prstClr val="black"/>
                </a:solidFill>
                <a:latin typeface="方正苏新诗柳楷简体" panose="02000000000000000000" pitchFamily="2" charset="-122"/>
                <a:ea typeface="方正苏新诗柳楷简体" panose="02000000000000000000" pitchFamily="2" charset="-122"/>
              </a:rPr>
              <a:t>协力赞助</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3" name="矩形 22"/>
          <p:cNvSpPr/>
          <p:nvPr/>
        </p:nvSpPr>
        <p:spPr>
          <a:xfrm>
            <a:off x="6202584" y="3712317"/>
            <a:ext cx="2493741" cy="777905"/>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02584" y="3479182"/>
            <a:ext cx="1798416" cy="369332"/>
          </a:xfrm>
          <a:prstGeom prst="rect">
            <a:avLst/>
          </a:prstGeom>
          <a:noFill/>
        </p:spPr>
        <p:txBody>
          <a:bodyPr wrap="square" rtlCol="0">
            <a:spAutoFit/>
          </a:bodyPr>
          <a:lstStyle/>
          <a:p>
            <a:pPr lvl="0" defTabSz="914400" fontAlgn="base">
              <a:spcBef>
                <a:spcPct val="0"/>
              </a:spcBef>
              <a:spcAft>
                <a:spcPct val="0"/>
              </a:spcAft>
            </a:pPr>
            <a:r>
              <a:rPr lang="zh-CN" altLang="en-US" sz="1800" smtClean="0">
                <a:solidFill>
                  <a:prstClr val="black"/>
                </a:solidFill>
                <a:latin typeface="方正苏新诗柳楷简体" panose="02000000000000000000" pitchFamily="2" charset="-122"/>
                <a:ea typeface="方正苏新诗柳楷简体" panose="02000000000000000000" pitchFamily="2" charset="-122"/>
              </a:rPr>
              <a:t>指定赞助</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5" name="矩形 24"/>
          <p:cNvSpPr/>
          <p:nvPr/>
        </p:nvSpPr>
        <p:spPr>
          <a:xfrm>
            <a:off x="512763" y="3712317"/>
            <a:ext cx="2491599" cy="777905"/>
          </a:xfrm>
          <a:prstGeom prst="rect">
            <a:avLst/>
          </a:prstGeom>
        </p:spPr>
        <p:txBody>
          <a:bodyPr wrap="square">
            <a:spAutoFit/>
          </a:bodyPr>
          <a:lstStyle/>
          <a:p>
            <a:pPr lvl="0" algn="r">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257301" y="3479182"/>
            <a:ext cx="1747062" cy="369332"/>
          </a:xfrm>
          <a:prstGeom prst="rect">
            <a:avLst/>
          </a:prstGeom>
          <a:noFill/>
        </p:spPr>
        <p:txBody>
          <a:bodyPr wrap="square" rtlCol="0">
            <a:spAutoFit/>
          </a:bodyPr>
          <a:lstStyle/>
          <a:p>
            <a:pPr lvl="0" algn="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友情赞助</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7" name="矩形 26"/>
          <p:cNvSpPr/>
          <p:nvPr/>
        </p:nvSpPr>
        <p:spPr>
          <a:xfrm>
            <a:off x="512763" y="1752569"/>
            <a:ext cx="2491599" cy="777905"/>
          </a:xfrm>
          <a:prstGeom prst="rect">
            <a:avLst/>
          </a:prstGeom>
        </p:spPr>
        <p:txBody>
          <a:bodyPr wrap="square">
            <a:spAutoFit/>
          </a:bodyPr>
          <a:lstStyle/>
          <a:p>
            <a:pPr lvl="0" algn="r">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054667" y="1500385"/>
            <a:ext cx="1949695" cy="369332"/>
          </a:xfrm>
          <a:prstGeom prst="rect">
            <a:avLst/>
          </a:prstGeom>
          <a:noFill/>
        </p:spPr>
        <p:txBody>
          <a:bodyPr wrap="square" rtlCol="0">
            <a:spAutoFit/>
          </a:bodyPr>
          <a:lstStyle/>
          <a:p>
            <a:pPr lvl="0" algn="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冠</a:t>
            </a:r>
            <a:r>
              <a:rPr lang="zh-CN" altLang="en-US" sz="1800" smtClean="0">
                <a:solidFill>
                  <a:prstClr val="black"/>
                </a:solidFill>
                <a:latin typeface="方正苏新诗柳楷简体" panose="02000000000000000000" pitchFamily="2" charset="-122"/>
                <a:ea typeface="方正苏新诗柳楷简体" panose="02000000000000000000" pitchFamily="2" charset="-122"/>
              </a:rPr>
              <a:t>名赞助</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9" name="文本框 28"/>
          <p:cNvSpPr txBox="1"/>
          <p:nvPr/>
        </p:nvSpPr>
        <p:spPr>
          <a:xfrm>
            <a:off x="3814298" y="2455081"/>
            <a:ext cx="1578347" cy="1077218"/>
          </a:xfrm>
          <a:prstGeom prst="rect">
            <a:avLst/>
          </a:prstGeom>
          <a:noFill/>
        </p:spPr>
        <p:txBody>
          <a:bodyPr wrap="square" rtlCol="0">
            <a:spAutoFit/>
          </a:bodyPr>
          <a:lstStyle/>
          <a:p>
            <a:pPr lvl="0" algn="ctr" defTabSz="914400" fontAlgn="base">
              <a:spcBef>
                <a:spcPct val="0"/>
              </a:spcBef>
              <a:spcAft>
                <a:spcPct val="0"/>
              </a:spcAft>
            </a:pPr>
            <a:r>
              <a:rPr lang="zh-CN" altLang="en-US" sz="3200" smtClean="0">
                <a:solidFill>
                  <a:srgbClr val="C00000"/>
                </a:solidFill>
                <a:latin typeface="方正苏新诗柳楷简体" panose="02000000000000000000" pitchFamily="2" charset="-122"/>
                <a:ea typeface="方正苏新诗柳楷简体" panose="02000000000000000000" pitchFamily="2" charset="-122"/>
              </a:rPr>
              <a:t>赞助</a:t>
            </a:r>
            <a:endParaRPr lang="en-US" altLang="zh-CN" sz="32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3200" smtClean="0">
                <a:solidFill>
                  <a:srgbClr val="C00000"/>
                </a:solidFill>
                <a:latin typeface="方正苏新诗柳楷简体" panose="02000000000000000000" pitchFamily="2" charset="-122"/>
                <a:ea typeface="方正苏新诗柳楷简体" panose="02000000000000000000" pitchFamily="2" charset="-122"/>
              </a:rPr>
              <a:t>方案</a:t>
            </a:r>
            <a:endParaRPr lang="zh-CN" altLang="en-US" sz="3200">
              <a:solidFill>
                <a:srgbClr val="C00000"/>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42" presetClass="path" presetSubtype="0" fill="hold" grpId="1" nodeType="withEffect">
                                  <p:stCondLst>
                                    <p:cond delay="0"/>
                                  </p:stCondLst>
                                  <p:childTnLst>
                                    <p:animMotion origin="layout" path="M -4.16667E-06 9.876539E-07 L -0.1276 0.18642" pathEditMode="relative" rAng="0" ptsTypes="AA">
                                      <p:cBhvr>
                                        <p:cTn id="42" dur="1000" spd="-100000" fill="hold"/>
                                        <p:tgtEl>
                                          <p:spTgt spid="13"/>
                                        </p:tgtEl>
                                        <p:attrNameLst>
                                          <p:attrName>ppt_x</p:attrName>
                                          <p:attrName>ppt_y</p:attrName>
                                        </p:attrNameLst>
                                      </p:cBhvr>
                                      <p:rCtr x="-6389" y="9321"/>
                                    </p:animMotion>
                                  </p:childTnLst>
                                </p:cTn>
                              </p:par>
                              <p:par>
                                <p:cTn id="43" presetID="42" presetClass="path" presetSubtype="0" fill="hold" grpId="1" nodeType="withEffect">
                                  <p:stCondLst>
                                    <p:cond delay="0"/>
                                  </p:stCondLst>
                                  <p:childTnLst>
                                    <p:animMotion origin="layout" path="M 2.77778E-06 1.23457E-07 L 0.1184 0.18858" pathEditMode="relative" rAng="0" ptsTypes="AA">
                                      <p:cBhvr>
                                        <p:cTn id="44" dur="1000" spd="-100000" fill="hold"/>
                                        <p:tgtEl>
                                          <p:spTgt spid="15"/>
                                        </p:tgtEl>
                                        <p:attrNameLst>
                                          <p:attrName>ppt_x</p:attrName>
                                          <p:attrName>ppt_y</p:attrName>
                                        </p:attrNameLst>
                                      </p:cBhvr>
                                      <p:rCtr x="5920" y="9414"/>
                                    </p:animMotion>
                                  </p:childTnLst>
                                </p:cTn>
                              </p:par>
                              <p:par>
                                <p:cTn id="45" presetID="42" presetClass="path" presetSubtype="0" fill="hold" grpId="1" nodeType="withEffect">
                                  <p:stCondLst>
                                    <p:cond delay="0"/>
                                  </p:stCondLst>
                                  <p:childTnLst>
                                    <p:animMotion origin="layout" path="M 4.16667E-06 -2.46914E-07 L 0.12135 -0.18148" pathEditMode="relative" rAng="0" ptsTypes="AA">
                                      <p:cBhvr>
                                        <p:cTn id="46" dur="1000" spd="-100000" fill="hold"/>
                                        <p:tgtEl>
                                          <p:spTgt spid="16"/>
                                        </p:tgtEl>
                                        <p:attrNameLst>
                                          <p:attrName>ppt_x</p:attrName>
                                          <p:attrName>ppt_y</p:attrName>
                                        </p:attrNameLst>
                                      </p:cBhvr>
                                      <p:rCtr x="6059" y="-9074"/>
                                    </p:animMotion>
                                  </p:childTnLst>
                                </p:cTn>
                              </p:par>
                              <p:par>
                                <p:cTn id="47" presetID="42" presetClass="path" presetSubtype="0" fill="hold" grpId="1" nodeType="withEffect">
                                  <p:stCondLst>
                                    <p:cond delay="0"/>
                                  </p:stCondLst>
                                  <p:childTnLst>
                                    <p:animMotion origin="layout" path="M 5E-06 -2.46914E-07 L -0.12813 -0.18148" pathEditMode="relative" rAng="0" ptsTypes="AA">
                                      <p:cBhvr>
                                        <p:cTn id="48" dur="1000" spd="-100000" fill="hold"/>
                                        <p:tgtEl>
                                          <p:spTgt spid="14"/>
                                        </p:tgtEl>
                                        <p:attrNameLst>
                                          <p:attrName>ppt_x</p:attrName>
                                          <p:attrName>ppt_y</p:attrName>
                                        </p:attrNameLst>
                                      </p:cBhvr>
                                      <p:rCtr x="-6406" y="-9074"/>
                                    </p:animMotion>
                                  </p:childTnLst>
                                </p:cTn>
                              </p:par>
                              <p:par>
                                <p:cTn id="49" presetID="10" presetClass="entr" presetSubtype="0" fill="hold" nodeType="withEffect">
                                  <p:stCondLst>
                                    <p:cond delay="25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childTnLst>
                                </p:cTn>
                              </p:par>
                              <p:par>
                                <p:cTn id="52" presetID="53" presetClass="entr" presetSubtype="16" fill="hold" grpId="0" nodeType="withEffect">
                                  <p:stCondLst>
                                    <p:cond delay="1050"/>
                                  </p:stCondLst>
                                  <p:childTnLst>
                                    <p:set>
                                      <p:cBhvr>
                                        <p:cTn id="53" dur="1" fill="hold">
                                          <p:stCondLst>
                                            <p:cond delay="0"/>
                                          </p:stCondLst>
                                        </p:cTn>
                                        <p:tgtEl>
                                          <p:spTgt spid="19"/>
                                        </p:tgtEl>
                                        <p:attrNameLst>
                                          <p:attrName>style.visibility</p:attrName>
                                        </p:attrNameLst>
                                      </p:cBhvr>
                                      <p:to>
                                        <p:strVal val="visible"/>
                                      </p:to>
                                    </p:set>
                                    <p:anim calcmode="lin" valueType="num">
                                      <p:cBhvr>
                                        <p:cTn id="54" dur="750" fill="hold"/>
                                        <p:tgtEl>
                                          <p:spTgt spid="19"/>
                                        </p:tgtEl>
                                        <p:attrNameLst>
                                          <p:attrName>ppt_w</p:attrName>
                                        </p:attrNameLst>
                                      </p:cBhvr>
                                      <p:tavLst>
                                        <p:tav tm="0">
                                          <p:val>
                                            <p:fltVal val="0"/>
                                          </p:val>
                                        </p:tav>
                                        <p:tav tm="100000">
                                          <p:val>
                                            <p:strVal val="#ppt_w"/>
                                          </p:val>
                                        </p:tav>
                                      </p:tavLst>
                                    </p:anim>
                                    <p:anim calcmode="lin" valueType="num">
                                      <p:cBhvr>
                                        <p:cTn id="55" dur="750" fill="hold"/>
                                        <p:tgtEl>
                                          <p:spTgt spid="19"/>
                                        </p:tgtEl>
                                        <p:attrNameLst>
                                          <p:attrName>ppt_h</p:attrName>
                                        </p:attrNameLst>
                                      </p:cBhvr>
                                      <p:tavLst>
                                        <p:tav tm="0">
                                          <p:val>
                                            <p:fltVal val="0"/>
                                          </p:val>
                                        </p:tav>
                                        <p:tav tm="100000">
                                          <p:val>
                                            <p:strVal val="#ppt_h"/>
                                          </p:val>
                                        </p:tav>
                                      </p:tavLst>
                                    </p:anim>
                                    <p:animEffect transition="in" filter="fade">
                                      <p:cBhvr>
                                        <p:cTn id="56" dur="750"/>
                                        <p:tgtEl>
                                          <p:spTgt spid="19"/>
                                        </p:tgtEl>
                                      </p:cBhvr>
                                    </p:animEffect>
                                  </p:childTnLst>
                                </p:cTn>
                              </p:par>
                              <p:par>
                                <p:cTn id="57" presetID="53" presetClass="entr" presetSubtype="16" fill="hold" grpId="0" nodeType="withEffect">
                                  <p:stCondLst>
                                    <p:cond delay="1050"/>
                                  </p:stCondLst>
                                  <p:childTnLst>
                                    <p:set>
                                      <p:cBhvr>
                                        <p:cTn id="58" dur="1" fill="hold">
                                          <p:stCondLst>
                                            <p:cond delay="0"/>
                                          </p:stCondLst>
                                        </p:cTn>
                                        <p:tgtEl>
                                          <p:spTgt spid="20"/>
                                        </p:tgtEl>
                                        <p:attrNameLst>
                                          <p:attrName>style.visibility</p:attrName>
                                        </p:attrNameLst>
                                      </p:cBhvr>
                                      <p:to>
                                        <p:strVal val="visible"/>
                                      </p:to>
                                    </p:set>
                                    <p:anim calcmode="lin" valueType="num">
                                      <p:cBhvr>
                                        <p:cTn id="59" dur="750" fill="hold"/>
                                        <p:tgtEl>
                                          <p:spTgt spid="20"/>
                                        </p:tgtEl>
                                        <p:attrNameLst>
                                          <p:attrName>ppt_w</p:attrName>
                                        </p:attrNameLst>
                                      </p:cBhvr>
                                      <p:tavLst>
                                        <p:tav tm="0">
                                          <p:val>
                                            <p:fltVal val="0"/>
                                          </p:val>
                                        </p:tav>
                                        <p:tav tm="100000">
                                          <p:val>
                                            <p:strVal val="#ppt_w"/>
                                          </p:val>
                                        </p:tav>
                                      </p:tavLst>
                                    </p:anim>
                                    <p:anim calcmode="lin" valueType="num">
                                      <p:cBhvr>
                                        <p:cTn id="60" dur="750" fill="hold"/>
                                        <p:tgtEl>
                                          <p:spTgt spid="20"/>
                                        </p:tgtEl>
                                        <p:attrNameLst>
                                          <p:attrName>ppt_h</p:attrName>
                                        </p:attrNameLst>
                                      </p:cBhvr>
                                      <p:tavLst>
                                        <p:tav tm="0">
                                          <p:val>
                                            <p:fltVal val="0"/>
                                          </p:val>
                                        </p:tav>
                                        <p:tav tm="100000">
                                          <p:val>
                                            <p:strVal val="#ppt_h"/>
                                          </p:val>
                                        </p:tav>
                                      </p:tavLst>
                                    </p:anim>
                                    <p:animEffect transition="in" filter="fade">
                                      <p:cBhvr>
                                        <p:cTn id="61" dur="750"/>
                                        <p:tgtEl>
                                          <p:spTgt spid="20"/>
                                        </p:tgtEl>
                                      </p:cBhvr>
                                    </p:animEffect>
                                  </p:childTnLst>
                                </p:cTn>
                              </p:par>
                              <p:par>
                                <p:cTn id="62" presetID="53" presetClass="entr" presetSubtype="16" fill="hold" grpId="0" nodeType="withEffect">
                                  <p:stCondLst>
                                    <p:cond delay="1050"/>
                                  </p:stCondLst>
                                  <p:childTnLst>
                                    <p:set>
                                      <p:cBhvr>
                                        <p:cTn id="63" dur="1" fill="hold">
                                          <p:stCondLst>
                                            <p:cond delay="0"/>
                                          </p:stCondLst>
                                        </p:cTn>
                                        <p:tgtEl>
                                          <p:spTgt spid="18"/>
                                        </p:tgtEl>
                                        <p:attrNameLst>
                                          <p:attrName>style.visibility</p:attrName>
                                        </p:attrNameLst>
                                      </p:cBhvr>
                                      <p:to>
                                        <p:strVal val="visible"/>
                                      </p:to>
                                    </p:set>
                                    <p:anim calcmode="lin" valueType="num">
                                      <p:cBhvr>
                                        <p:cTn id="64" dur="750" fill="hold"/>
                                        <p:tgtEl>
                                          <p:spTgt spid="18"/>
                                        </p:tgtEl>
                                        <p:attrNameLst>
                                          <p:attrName>ppt_w</p:attrName>
                                        </p:attrNameLst>
                                      </p:cBhvr>
                                      <p:tavLst>
                                        <p:tav tm="0">
                                          <p:val>
                                            <p:fltVal val="0"/>
                                          </p:val>
                                        </p:tav>
                                        <p:tav tm="100000">
                                          <p:val>
                                            <p:strVal val="#ppt_w"/>
                                          </p:val>
                                        </p:tav>
                                      </p:tavLst>
                                    </p:anim>
                                    <p:anim calcmode="lin" valueType="num">
                                      <p:cBhvr>
                                        <p:cTn id="65" dur="750" fill="hold"/>
                                        <p:tgtEl>
                                          <p:spTgt spid="18"/>
                                        </p:tgtEl>
                                        <p:attrNameLst>
                                          <p:attrName>ppt_h</p:attrName>
                                        </p:attrNameLst>
                                      </p:cBhvr>
                                      <p:tavLst>
                                        <p:tav tm="0">
                                          <p:val>
                                            <p:fltVal val="0"/>
                                          </p:val>
                                        </p:tav>
                                        <p:tav tm="100000">
                                          <p:val>
                                            <p:strVal val="#ppt_h"/>
                                          </p:val>
                                        </p:tav>
                                      </p:tavLst>
                                    </p:anim>
                                    <p:animEffect transition="in" filter="fade">
                                      <p:cBhvr>
                                        <p:cTn id="66" dur="750"/>
                                        <p:tgtEl>
                                          <p:spTgt spid="18"/>
                                        </p:tgtEl>
                                      </p:cBhvr>
                                    </p:animEffect>
                                  </p:childTnLst>
                                </p:cTn>
                              </p:par>
                              <p:par>
                                <p:cTn id="67" presetID="53" presetClass="entr" presetSubtype="16" fill="hold" grpId="0" nodeType="withEffect">
                                  <p:stCondLst>
                                    <p:cond delay="1050"/>
                                  </p:stCondLst>
                                  <p:childTnLst>
                                    <p:set>
                                      <p:cBhvr>
                                        <p:cTn id="68" dur="1" fill="hold">
                                          <p:stCondLst>
                                            <p:cond delay="0"/>
                                          </p:stCondLst>
                                        </p:cTn>
                                        <p:tgtEl>
                                          <p:spTgt spid="17"/>
                                        </p:tgtEl>
                                        <p:attrNameLst>
                                          <p:attrName>style.visibility</p:attrName>
                                        </p:attrNameLst>
                                      </p:cBhvr>
                                      <p:to>
                                        <p:strVal val="visible"/>
                                      </p:to>
                                    </p:set>
                                    <p:anim calcmode="lin" valueType="num">
                                      <p:cBhvr>
                                        <p:cTn id="69" dur="750" fill="hold"/>
                                        <p:tgtEl>
                                          <p:spTgt spid="17"/>
                                        </p:tgtEl>
                                        <p:attrNameLst>
                                          <p:attrName>ppt_w</p:attrName>
                                        </p:attrNameLst>
                                      </p:cBhvr>
                                      <p:tavLst>
                                        <p:tav tm="0">
                                          <p:val>
                                            <p:fltVal val="0"/>
                                          </p:val>
                                        </p:tav>
                                        <p:tav tm="100000">
                                          <p:val>
                                            <p:strVal val="#ppt_w"/>
                                          </p:val>
                                        </p:tav>
                                      </p:tavLst>
                                    </p:anim>
                                    <p:anim calcmode="lin" valueType="num">
                                      <p:cBhvr>
                                        <p:cTn id="70" dur="750" fill="hold"/>
                                        <p:tgtEl>
                                          <p:spTgt spid="17"/>
                                        </p:tgtEl>
                                        <p:attrNameLst>
                                          <p:attrName>ppt_h</p:attrName>
                                        </p:attrNameLst>
                                      </p:cBhvr>
                                      <p:tavLst>
                                        <p:tav tm="0">
                                          <p:val>
                                            <p:fltVal val="0"/>
                                          </p:val>
                                        </p:tav>
                                        <p:tav tm="100000">
                                          <p:val>
                                            <p:strVal val="#ppt_h"/>
                                          </p:val>
                                        </p:tav>
                                      </p:tavLst>
                                    </p:anim>
                                    <p:animEffect transition="in" filter="fade">
                                      <p:cBhvr>
                                        <p:cTn id="71" dur="750"/>
                                        <p:tgtEl>
                                          <p:spTgt spid="17"/>
                                        </p:tgtEl>
                                      </p:cBhvr>
                                    </p:animEffect>
                                  </p:childTnLst>
                                </p:cTn>
                              </p:par>
                              <p:par>
                                <p:cTn id="72" presetID="22" presetClass="entr" presetSubtype="8" fill="hold" grpId="0" nodeType="withEffect">
                                  <p:stCondLst>
                                    <p:cond delay="105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750"/>
                                        <p:tgtEl>
                                          <p:spTgt spid="21"/>
                                        </p:tgtEl>
                                      </p:cBhvr>
                                    </p:animEffect>
                                  </p:childTnLst>
                                </p:cTn>
                              </p:par>
                              <p:par>
                                <p:cTn id="75" presetID="22" presetClass="entr" presetSubtype="8" fill="hold" grpId="0" nodeType="withEffect">
                                  <p:stCondLst>
                                    <p:cond delay="105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par>
                                <p:cTn id="78" presetID="22" presetClass="entr" presetSubtype="8" fill="hold" grpId="0" nodeType="withEffect">
                                  <p:stCondLst>
                                    <p:cond delay="105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750"/>
                                        <p:tgtEl>
                                          <p:spTgt spid="23"/>
                                        </p:tgtEl>
                                      </p:cBhvr>
                                    </p:animEffect>
                                  </p:childTnLst>
                                </p:cTn>
                              </p:par>
                              <p:par>
                                <p:cTn id="81" presetID="22" presetClass="entr" presetSubtype="8" fill="hold" grpId="0" nodeType="withEffect">
                                  <p:stCondLst>
                                    <p:cond delay="105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par>
                                <p:cTn id="84" presetID="22" presetClass="entr" presetSubtype="2" fill="hold" grpId="0" nodeType="withEffect">
                                  <p:stCondLst>
                                    <p:cond delay="1050"/>
                                  </p:stCondLst>
                                  <p:childTnLst>
                                    <p:set>
                                      <p:cBhvr>
                                        <p:cTn id="85" dur="1" fill="hold">
                                          <p:stCondLst>
                                            <p:cond delay="0"/>
                                          </p:stCondLst>
                                        </p:cTn>
                                        <p:tgtEl>
                                          <p:spTgt spid="25"/>
                                        </p:tgtEl>
                                        <p:attrNameLst>
                                          <p:attrName>style.visibility</p:attrName>
                                        </p:attrNameLst>
                                      </p:cBhvr>
                                      <p:to>
                                        <p:strVal val="visible"/>
                                      </p:to>
                                    </p:set>
                                    <p:animEffect transition="in" filter="wipe(right)">
                                      <p:cBhvr>
                                        <p:cTn id="86" dur="750"/>
                                        <p:tgtEl>
                                          <p:spTgt spid="25"/>
                                        </p:tgtEl>
                                      </p:cBhvr>
                                    </p:animEffect>
                                  </p:childTnLst>
                                </p:cTn>
                              </p:par>
                              <p:par>
                                <p:cTn id="87" presetID="22" presetClass="entr" presetSubtype="2" fill="hold" grpId="0" nodeType="withEffect">
                                  <p:stCondLst>
                                    <p:cond delay="1050"/>
                                  </p:stCondLst>
                                  <p:childTnLst>
                                    <p:set>
                                      <p:cBhvr>
                                        <p:cTn id="88" dur="1" fill="hold">
                                          <p:stCondLst>
                                            <p:cond delay="0"/>
                                          </p:stCondLst>
                                        </p:cTn>
                                        <p:tgtEl>
                                          <p:spTgt spid="26"/>
                                        </p:tgtEl>
                                        <p:attrNameLst>
                                          <p:attrName>style.visibility</p:attrName>
                                        </p:attrNameLst>
                                      </p:cBhvr>
                                      <p:to>
                                        <p:strVal val="visible"/>
                                      </p:to>
                                    </p:set>
                                    <p:animEffect transition="in" filter="wipe(right)">
                                      <p:cBhvr>
                                        <p:cTn id="89" dur="750"/>
                                        <p:tgtEl>
                                          <p:spTgt spid="26"/>
                                        </p:tgtEl>
                                      </p:cBhvr>
                                    </p:animEffect>
                                  </p:childTnLst>
                                </p:cTn>
                              </p:par>
                              <p:par>
                                <p:cTn id="90" presetID="22" presetClass="entr" presetSubtype="2" fill="hold" grpId="0" nodeType="withEffect">
                                  <p:stCondLst>
                                    <p:cond delay="1050"/>
                                  </p:stCondLst>
                                  <p:childTnLst>
                                    <p:set>
                                      <p:cBhvr>
                                        <p:cTn id="91" dur="1" fill="hold">
                                          <p:stCondLst>
                                            <p:cond delay="0"/>
                                          </p:stCondLst>
                                        </p:cTn>
                                        <p:tgtEl>
                                          <p:spTgt spid="27"/>
                                        </p:tgtEl>
                                        <p:attrNameLst>
                                          <p:attrName>style.visibility</p:attrName>
                                        </p:attrNameLst>
                                      </p:cBhvr>
                                      <p:to>
                                        <p:strVal val="visible"/>
                                      </p:to>
                                    </p:set>
                                    <p:animEffect transition="in" filter="wipe(right)">
                                      <p:cBhvr>
                                        <p:cTn id="92" dur="750"/>
                                        <p:tgtEl>
                                          <p:spTgt spid="27"/>
                                        </p:tgtEl>
                                      </p:cBhvr>
                                    </p:animEffect>
                                  </p:childTnLst>
                                </p:cTn>
                              </p:par>
                              <p:par>
                                <p:cTn id="93" presetID="22" presetClass="entr" presetSubtype="2" fill="hold" grpId="0" nodeType="withEffect">
                                  <p:stCondLst>
                                    <p:cond delay="1050"/>
                                  </p:stCondLst>
                                  <p:childTnLst>
                                    <p:set>
                                      <p:cBhvr>
                                        <p:cTn id="94" dur="1" fill="hold">
                                          <p:stCondLst>
                                            <p:cond delay="0"/>
                                          </p:stCondLst>
                                        </p:cTn>
                                        <p:tgtEl>
                                          <p:spTgt spid="28"/>
                                        </p:tgtEl>
                                        <p:attrNameLst>
                                          <p:attrName>style.visibility</p:attrName>
                                        </p:attrNameLst>
                                      </p:cBhvr>
                                      <p:to>
                                        <p:strVal val="visible"/>
                                      </p:to>
                                    </p:set>
                                    <p:animEffect transition="in" filter="wipe(right)">
                                      <p:cBhvr>
                                        <p:cTn id="95" dur="500"/>
                                        <p:tgtEl>
                                          <p:spTgt spid="28"/>
                                        </p:tgtEl>
                                      </p:cBhvr>
                                    </p:animEffect>
                                  </p:childTnLst>
                                </p:cTn>
                              </p:par>
                              <p:par>
                                <p:cTn id="96" presetID="22" presetClass="entr" presetSubtype="8" fill="hold" grpId="0" nodeType="withEffect">
                                  <p:stCondLst>
                                    <p:cond delay="1050"/>
                                  </p:st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3" grpId="0" animBg="1"/>
      <p:bldP spid="13" grpId="1" animBg="1"/>
      <p:bldP spid="14" grpId="0" animBg="1"/>
      <p:bldP spid="14" grpId="1" animBg="1"/>
      <p:bldP spid="15" grpId="0" animBg="1"/>
      <p:bldP spid="15" grpId="1" animBg="1"/>
      <p:bldP spid="16" grpId="0" animBg="1"/>
      <p:bldP spid="16" grpId="1" animBg="1"/>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诚邀合作商</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3781171" y="1129474"/>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11" name="椭圆 10"/>
          <p:cNvSpPr/>
          <p:nvPr/>
        </p:nvSpPr>
        <p:spPr>
          <a:xfrm>
            <a:off x="3781171" y="2009105"/>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12" name="椭圆 11"/>
          <p:cNvSpPr/>
          <p:nvPr/>
        </p:nvSpPr>
        <p:spPr>
          <a:xfrm>
            <a:off x="3781171" y="2941273"/>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13" name="文本框 12"/>
          <p:cNvSpPr txBox="1"/>
          <p:nvPr/>
        </p:nvSpPr>
        <p:spPr>
          <a:xfrm>
            <a:off x="4477063" y="1094738"/>
            <a:ext cx="2097935"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诚邀联合主办</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4477063" y="1323123"/>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477063" y="1974370"/>
            <a:ext cx="1655210"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招募协办单位</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4477062" y="2202755"/>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477063" y="2906537"/>
            <a:ext cx="1818663"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招募冠名企业</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18" name="矩形 17"/>
          <p:cNvSpPr/>
          <p:nvPr/>
        </p:nvSpPr>
        <p:spPr>
          <a:xfrm>
            <a:off x="4477062" y="3134922"/>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19" name="TextBox 14"/>
          <p:cNvSpPr txBox="1"/>
          <p:nvPr/>
        </p:nvSpPr>
        <p:spPr>
          <a:xfrm>
            <a:off x="3946399" y="1265850"/>
            <a:ext cx="189154" cy="246221"/>
          </a:xfrm>
          <a:prstGeom prst="rect">
            <a:avLst/>
          </a:prstGeom>
          <a:noFill/>
        </p:spPr>
        <p:txBody>
          <a:bodyPr wrap="none" lIns="0" tIns="0" rIns="0" bIns="0" rtlCol="0" anchor="t">
            <a:spAutoFit/>
          </a:bodyPr>
          <a:lstStyle/>
          <a:p>
            <a:pPr algn="ctr"/>
            <a:r>
              <a:rPr lang="en-US" altLang="zh-CN" sz="1600">
                <a:solidFill>
                  <a:srgbClr val="C00000"/>
                </a:solidFill>
                <a:latin typeface="Impact" panose="020b0806030902050204" pitchFamily="34" charset="0"/>
                <a:ea typeface="方正汉真广标简体" panose="02000000000000000000" pitchFamily="2" charset="-122"/>
              </a:rPr>
              <a:t>01</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20" name="TextBox 16"/>
          <p:cNvSpPr txBox="1"/>
          <p:nvPr/>
        </p:nvSpPr>
        <p:spPr>
          <a:xfrm>
            <a:off x="3906324" y="2150590"/>
            <a:ext cx="213200" cy="246221"/>
          </a:xfrm>
          <a:prstGeom prst="rect">
            <a:avLst/>
          </a:prstGeom>
          <a:noFill/>
        </p:spPr>
        <p:txBody>
          <a:bodyPr wrap="none" lIns="0" tIns="0" rIns="0" bIns="0" rtlCol="0">
            <a:spAutoFit/>
          </a:bodyPr>
          <a:lstStyle/>
          <a:p>
            <a:r>
              <a:rPr lang="en-US" altLang="zh-CN" sz="1600">
                <a:solidFill>
                  <a:srgbClr val="C00000"/>
                </a:solidFill>
                <a:latin typeface="Impact" panose="020b0806030902050204" pitchFamily="34" charset="0"/>
                <a:ea typeface="方正汉真广标简体" panose="02000000000000000000" pitchFamily="2" charset="-122"/>
              </a:rPr>
              <a:t>02</a:t>
            </a:r>
            <a:endParaRPr lang="zh-CN" altLang="en-US" sz="1600">
              <a:solidFill>
                <a:srgbClr val="C00000"/>
              </a:solidFill>
              <a:latin typeface="Impact" panose="020b0806030902050204" pitchFamily="34" charset="0"/>
              <a:ea typeface="方正汉真广标简体" panose="02000000000000000000" pitchFamily="2" charset="-122"/>
            </a:endParaRPr>
          </a:p>
        </p:txBody>
      </p:sp>
      <p:sp>
        <p:nvSpPr>
          <p:cNvPr id="21" name="TextBox 18"/>
          <p:cNvSpPr txBox="1"/>
          <p:nvPr/>
        </p:nvSpPr>
        <p:spPr>
          <a:xfrm>
            <a:off x="3903464" y="3081297"/>
            <a:ext cx="219612" cy="246221"/>
          </a:xfrm>
          <a:prstGeom prst="rect">
            <a:avLst/>
          </a:prstGeom>
          <a:noFill/>
        </p:spPr>
        <p:txBody>
          <a:bodyPr wrap="none" lIns="0" tIns="0" rIns="0" bIns="0" rtlCol="0">
            <a:spAutoFit/>
          </a:bodyPr>
          <a:lstStyle/>
          <a:p>
            <a:r>
              <a:rPr lang="en-US" altLang="zh-CN" sz="1600">
                <a:solidFill>
                  <a:srgbClr val="C00000"/>
                </a:solidFill>
                <a:latin typeface="Impact" panose="020b0806030902050204" pitchFamily="34" charset="0"/>
                <a:ea typeface="方正汉真广标简体" panose="02000000000000000000" pitchFamily="2" charset="-122"/>
              </a:rPr>
              <a:t>03</a:t>
            </a:r>
            <a:endParaRPr lang="zh-CN" altLang="en-US" sz="1600">
              <a:solidFill>
                <a:srgbClr val="C00000"/>
              </a:solidFill>
              <a:latin typeface="Impact" panose="020b0806030902050204" pitchFamily="34" charset="0"/>
              <a:ea typeface="方正汉真广标简体" panose="02000000000000000000" pitchFamily="2" charset="-122"/>
            </a:endParaRP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 y="1626688"/>
            <a:ext cx="3321844" cy="2451521"/>
          </a:xfrm>
          <a:prstGeom prst="rect">
            <a:avLst/>
          </a:prstGeom>
        </p:spPr>
      </p:pic>
      <p:sp>
        <p:nvSpPr>
          <p:cNvPr id="23" name="椭圆 22"/>
          <p:cNvSpPr/>
          <p:nvPr/>
        </p:nvSpPr>
        <p:spPr>
          <a:xfrm>
            <a:off x="3781171" y="3871621"/>
            <a:ext cx="493776" cy="493776"/>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Impact" panose="020b0806030902050204" pitchFamily="34" charset="0"/>
            </a:endParaRPr>
          </a:p>
        </p:txBody>
      </p:sp>
      <p:sp>
        <p:nvSpPr>
          <p:cNvPr id="24" name="文本框 23"/>
          <p:cNvSpPr txBox="1"/>
          <p:nvPr/>
        </p:nvSpPr>
        <p:spPr>
          <a:xfrm>
            <a:off x="4477063" y="3836885"/>
            <a:ext cx="1818663"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诚邀媒体专访</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5" name="矩形 24"/>
          <p:cNvSpPr/>
          <p:nvPr/>
        </p:nvSpPr>
        <p:spPr>
          <a:xfrm>
            <a:off x="4477062" y="4065270"/>
            <a:ext cx="3954419" cy="549381"/>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Box 18"/>
          <p:cNvSpPr txBox="1"/>
          <p:nvPr/>
        </p:nvSpPr>
        <p:spPr>
          <a:xfrm>
            <a:off x="3903464" y="4011645"/>
            <a:ext cx="213200" cy="246221"/>
          </a:xfrm>
          <a:prstGeom prst="rect">
            <a:avLst/>
          </a:prstGeom>
          <a:noFill/>
        </p:spPr>
        <p:txBody>
          <a:bodyPr wrap="none" lIns="0" tIns="0" rIns="0" bIns="0" rtlCol="0">
            <a:spAutoFit/>
          </a:bodyPr>
          <a:lstStyle/>
          <a:p>
            <a:r>
              <a:rPr lang="en-US" altLang="zh-CN" sz="1600" smtClean="0">
                <a:solidFill>
                  <a:srgbClr val="C00000"/>
                </a:solidFill>
                <a:latin typeface="Impact" panose="020b0806030902050204" pitchFamily="34" charset="0"/>
                <a:ea typeface="方正汉真广标简体" panose="02000000000000000000" pitchFamily="2" charset="-122"/>
              </a:rPr>
              <a:t>04</a:t>
            </a:r>
            <a:endParaRPr lang="zh-CN" altLang="en-US" sz="16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 presetClass="entr" presetSubtype="8" decel="10000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350" fill="hold"/>
                                        <p:tgtEl>
                                          <p:spTgt spid="22"/>
                                        </p:tgtEl>
                                        <p:attrNameLst>
                                          <p:attrName>ppt_x</p:attrName>
                                        </p:attrNameLst>
                                      </p:cBhvr>
                                      <p:tavLst>
                                        <p:tav tm="0">
                                          <p:val>
                                            <p:strVal val="0-#ppt_w/2"/>
                                          </p:val>
                                        </p:tav>
                                        <p:tav tm="100000">
                                          <p:val>
                                            <p:strVal val="#ppt_x"/>
                                          </p:val>
                                        </p:tav>
                                      </p:tavLst>
                                    </p:anim>
                                    <p:anim calcmode="lin" valueType="num">
                                      <p:cBhvr additive="base">
                                        <p:cTn id="36" dur="1350" fill="hold"/>
                                        <p:tgtEl>
                                          <p:spTgt spid="22"/>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35" presetClass="path" presetSubtype="0" decel="40000" fill="hold" grpId="1" nodeType="withEffect">
                                  <p:stCondLst>
                                    <p:cond delay="1500"/>
                                  </p:stCondLst>
                                  <p:childTnLst>
                                    <p:animMotion origin="layout" path="M 0.03073 -2.59259E-06 L -0.08906 -2.59259E-06" pathEditMode="relative" rAng="0" ptsTypes="AA">
                                      <p:cBhvr>
                                        <p:cTn id="41" dur="1000" spd="-100000" fill="hold"/>
                                        <p:tgtEl>
                                          <p:spTgt spid="10"/>
                                        </p:tgtEl>
                                        <p:attrNameLst>
                                          <p:attrName>ppt_x</p:attrName>
                                          <p:attrName>ppt_y</p:attrName>
                                        </p:attrNameLst>
                                      </p:cBhvr>
                                      <p:rCtr x="-5990" y="0"/>
                                    </p:animMotion>
                                  </p:childTnLst>
                                </p:cTn>
                              </p:par>
                              <p:par>
                                <p:cTn id="42" presetID="35" presetClass="path" presetSubtype="0" accel="40000" decel="40000" fill="hold" grpId="2" nodeType="withEffect">
                                  <p:stCondLst>
                                    <p:cond delay="2500"/>
                                  </p:stCondLst>
                                  <p:childTnLst>
                                    <p:animMotion origin="layout" path="M 0.03073 -2.59259E-06 L -1.38889E-06 -2.59259E-06" pathEditMode="relative" rAng="0" ptsTypes="AA">
                                      <p:cBhvr>
                                        <p:cTn id="43" dur="750" fill="hold"/>
                                        <p:tgtEl>
                                          <p:spTgt spid="10"/>
                                        </p:tgtEl>
                                        <p:attrNameLst>
                                          <p:attrName>ppt_x</p:attrName>
                                          <p:attrName>ppt_y</p:attrName>
                                        </p:attrNameLst>
                                      </p:cBhvr>
                                      <p:rCtr x="-1545" y="0"/>
                                    </p:animMotion>
                                  </p:childTnLst>
                                </p:cTn>
                              </p:par>
                              <p:par>
                                <p:cTn id="44" presetID="10" presetClass="entr" presetSubtype="0" fill="hold" grpId="0" nodeType="withEffect">
                                  <p:stCondLst>
                                    <p:cond delay="15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35" presetClass="path" presetSubtype="0" decel="40000" fill="hold" grpId="1" nodeType="withEffect">
                                  <p:stCondLst>
                                    <p:cond delay="1500"/>
                                  </p:stCondLst>
                                  <p:childTnLst>
                                    <p:animMotion origin="layout" path="M 0.03073 -2.46914E-07 L -0.08906 -2.46914E-07" pathEditMode="relative" rAng="0" ptsTypes="AA">
                                      <p:cBhvr>
                                        <p:cTn id="48" dur="1000" spd="-100000" fill="hold"/>
                                        <p:tgtEl>
                                          <p:spTgt spid="11"/>
                                        </p:tgtEl>
                                        <p:attrNameLst>
                                          <p:attrName>ppt_x</p:attrName>
                                          <p:attrName>ppt_y</p:attrName>
                                        </p:attrNameLst>
                                      </p:cBhvr>
                                      <p:rCtr x="-5990" y="0"/>
                                    </p:animMotion>
                                  </p:childTnLst>
                                </p:cTn>
                              </p:par>
                              <p:par>
                                <p:cTn id="49" presetID="35" presetClass="path" presetSubtype="0" accel="40000" decel="40000" fill="hold" grpId="2" nodeType="withEffect">
                                  <p:stCondLst>
                                    <p:cond delay="2500"/>
                                  </p:stCondLst>
                                  <p:childTnLst>
                                    <p:animMotion origin="layout" path="M 0.03073 -2.46914E-07 L -1.38889E-06 -2.46914E-07" pathEditMode="relative" rAng="0" ptsTypes="AA">
                                      <p:cBhvr>
                                        <p:cTn id="50" dur="750" fill="hold"/>
                                        <p:tgtEl>
                                          <p:spTgt spid="11"/>
                                        </p:tgtEl>
                                        <p:attrNameLst>
                                          <p:attrName>ppt_x</p:attrName>
                                          <p:attrName>ppt_y</p:attrName>
                                        </p:attrNameLst>
                                      </p:cBhvr>
                                      <p:rCtr x="-1545" y="0"/>
                                    </p:animMotion>
                                  </p:childTnLst>
                                </p:cTn>
                              </p:par>
                              <p:par>
                                <p:cTn id="51" presetID="10" presetClass="entr" presetSubtype="0" fill="hold" grpId="0" nodeType="withEffect">
                                  <p:stCondLst>
                                    <p:cond delay="15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35" presetClass="path" presetSubtype="0" decel="40000" fill="hold" grpId="1" nodeType="withEffect">
                                  <p:stCondLst>
                                    <p:cond delay="1500"/>
                                  </p:stCondLst>
                                  <p:childTnLst>
                                    <p:animMotion origin="layout" path="M 0.03073 -3.08642E-06 L -0.08906 -3.08642E-06" pathEditMode="relative" rAng="0" ptsTypes="AA">
                                      <p:cBhvr>
                                        <p:cTn id="55" dur="1000" spd="-100000" fill="hold"/>
                                        <p:tgtEl>
                                          <p:spTgt spid="12"/>
                                        </p:tgtEl>
                                        <p:attrNameLst>
                                          <p:attrName>ppt_x</p:attrName>
                                          <p:attrName>ppt_y</p:attrName>
                                        </p:attrNameLst>
                                      </p:cBhvr>
                                      <p:rCtr x="-5990" y="0"/>
                                    </p:animMotion>
                                  </p:childTnLst>
                                </p:cTn>
                              </p:par>
                              <p:par>
                                <p:cTn id="56" presetID="35" presetClass="path" presetSubtype="0" accel="40000" decel="40000" fill="hold" grpId="2" nodeType="withEffect">
                                  <p:stCondLst>
                                    <p:cond delay="2500"/>
                                  </p:stCondLst>
                                  <p:childTnLst>
                                    <p:animMotion origin="layout" path="M 0.03073 -3.08642E-06 L -1.38889E-06 -3.08642E-06" pathEditMode="relative" rAng="0" ptsTypes="AA">
                                      <p:cBhvr>
                                        <p:cTn id="57" dur="750" fill="hold"/>
                                        <p:tgtEl>
                                          <p:spTgt spid="12"/>
                                        </p:tgtEl>
                                        <p:attrNameLst>
                                          <p:attrName>ppt_x</p:attrName>
                                          <p:attrName>ppt_y</p:attrName>
                                        </p:attrNameLst>
                                      </p:cBhvr>
                                      <p:rCtr x="-1545" y="0"/>
                                    </p:animMotion>
                                  </p:childTnLst>
                                </p:cTn>
                              </p:par>
                              <p:par>
                                <p:cTn id="58" presetID="53" presetClass="entr" presetSubtype="16" fill="hold" grpId="0" nodeType="withEffect">
                                  <p:stCondLst>
                                    <p:cond delay="3000"/>
                                  </p:stCondLst>
                                  <p:childTnLst>
                                    <p:set>
                                      <p:cBhvr>
                                        <p:cTn id="59" dur="1" fill="hold">
                                          <p:stCondLst>
                                            <p:cond delay="0"/>
                                          </p:stCondLst>
                                        </p:cTn>
                                        <p:tgtEl>
                                          <p:spTgt spid="19"/>
                                        </p:tgtEl>
                                        <p:attrNameLst>
                                          <p:attrName>style.visibility</p:attrName>
                                        </p:attrNameLst>
                                      </p:cBhvr>
                                      <p:to>
                                        <p:strVal val="visible"/>
                                      </p:to>
                                    </p:set>
                                    <p:anim calcmode="lin" valueType="num">
                                      <p:cBhvr>
                                        <p:cTn id="60" dur="700" fill="hold"/>
                                        <p:tgtEl>
                                          <p:spTgt spid="19"/>
                                        </p:tgtEl>
                                        <p:attrNameLst>
                                          <p:attrName>ppt_w</p:attrName>
                                        </p:attrNameLst>
                                      </p:cBhvr>
                                      <p:tavLst>
                                        <p:tav tm="0">
                                          <p:val>
                                            <p:fltVal val="0"/>
                                          </p:val>
                                        </p:tav>
                                        <p:tav tm="100000">
                                          <p:val>
                                            <p:strVal val="#ppt_w"/>
                                          </p:val>
                                        </p:tav>
                                      </p:tavLst>
                                    </p:anim>
                                    <p:anim calcmode="lin" valueType="num">
                                      <p:cBhvr>
                                        <p:cTn id="61" dur="700" fill="hold"/>
                                        <p:tgtEl>
                                          <p:spTgt spid="19"/>
                                        </p:tgtEl>
                                        <p:attrNameLst>
                                          <p:attrName>ppt_h</p:attrName>
                                        </p:attrNameLst>
                                      </p:cBhvr>
                                      <p:tavLst>
                                        <p:tav tm="0">
                                          <p:val>
                                            <p:fltVal val="0"/>
                                          </p:val>
                                        </p:tav>
                                        <p:tav tm="100000">
                                          <p:val>
                                            <p:strVal val="#ppt_h"/>
                                          </p:val>
                                        </p:tav>
                                      </p:tavLst>
                                    </p:anim>
                                    <p:animEffect transition="in" filter="fade">
                                      <p:cBhvr>
                                        <p:cTn id="62" dur="700"/>
                                        <p:tgtEl>
                                          <p:spTgt spid="19"/>
                                        </p:tgtEl>
                                      </p:cBhvr>
                                    </p:animEffect>
                                  </p:childTnLst>
                                </p:cTn>
                              </p:par>
                              <p:par>
                                <p:cTn id="63" presetID="53" presetClass="entr" presetSubtype="16" fill="hold" grpId="0" nodeType="withEffect">
                                  <p:stCondLst>
                                    <p:cond delay="3000"/>
                                  </p:stCondLst>
                                  <p:childTnLst>
                                    <p:set>
                                      <p:cBhvr>
                                        <p:cTn id="64" dur="1" fill="hold">
                                          <p:stCondLst>
                                            <p:cond delay="0"/>
                                          </p:stCondLst>
                                        </p:cTn>
                                        <p:tgtEl>
                                          <p:spTgt spid="20"/>
                                        </p:tgtEl>
                                        <p:attrNameLst>
                                          <p:attrName>style.visibility</p:attrName>
                                        </p:attrNameLst>
                                      </p:cBhvr>
                                      <p:to>
                                        <p:strVal val="visible"/>
                                      </p:to>
                                    </p:set>
                                    <p:anim calcmode="lin" valueType="num">
                                      <p:cBhvr>
                                        <p:cTn id="65" dur="700" fill="hold"/>
                                        <p:tgtEl>
                                          <p:spTgt spid="20"/>
                                        </p:tgtEl>
                                        <p:attrNameLst>
                                          <p:attrName>ppt_w</p:attrName>
                                        </p:attrNameLst>
                                      </p:cBhvr>
                                      <p:tavLst>
                                        <p:tav tm="0">
                                          <p:val>
                                            <p:fltVal val="0"/>
                                          </p:val>
                                        </p:tav>
                                        <p:tav tm="100000">
                                          <p:val>
                                            <p:strVal val="#ppt_w"/>
                                          </p:val>
                                        </p:tav>
                                      </p:tavLst>
                                    </p:anim>
                                    <p:anim calcmode="lin" valueType="num">
                                      <p:cBhvr>
                                        <p:cTn id="66" dur="700" fill="hold"/>
                                        <p:tgtEl>
                                          <p:spTgt spid="20"/>
                                        </p:tgtEl>
                                        <p:attrNameLst>
                                          <p:attrName>ppt_h</p:attrName>
                                        </p:attrNameLst>
                                      </p:cBhvr>
                                      <p:tavLst>
                                        <p:tav tm="0">
                                          <p:val>
                                            <p:fltVal val="0"/>
                                          </p:val>
                                        </p:tav>
                                        <p:tav tm="100000">
                                          <p:val>
                                            <p:strVal val="#ppt_h"/>
                                          </p:val>
                                        </p:tav>
                                      </p:tavLst>
                                    </p:anim>
                                    <p:animEffect transition="in" filter="fade">
                                      <p:cBhvr>
                                        <p:cTn id="67" dur="700"/>
                                        <p:tgtEl>
                                          <p:spTgt spid="20"/>
                                        </p:tgtEl>
                                      </p:cBhvr>
                                    </p:animEffect>
                                  </p:childTnLst>
                                </p:cTn>
                              </p:par>
                              <p:par>
                                <p:cTn id="68" presetID="53" presetClass="entr" presetSubtype="16" fill="hold" grpId="0" nodeType="withEffect">
                                  <p:stCondLst>
                                    <p:cond delay="3000"/>
                                  </p:stCondLst>
                                  <p:childTnLst>
                                    <p:set>
                                      <p:cBhvr>
                                        <p:cTn id="69" dur="1" fill="hold">
                                          <p:stCondLst>
                                            <p:cond delay="0"/>
                                          </p:stCondLst>
                                        </p:cTn>
                                        <p:tgtEl>
                                          <p:spTgt spid="21"/>
                                        </p:tgtEl>
                                        <p:attrNameLst>
                                          <p:attrName>style.visibility</p:attrName>
                                        </p:attrNameLst>
                                      </p:cBhvr>
                                      <p:to>
                                        <p:strVal val="visible"/>
                                      </p:to>
                                    </p:set>
                                    <p:anim calcmode="lin" valueType="num">
                                      <p:cBhvr>
                                        <p:cTn id="70" dur="700" fill="hold"/>
                                        <p:tgtEl>
                                          <p:spTgt spid="21"/>
                                        </p:tgtEl>
                                        <p:attrNameLst>
                                          <p:attrName>ppt_w</p:attrName>
                                        </p:attrNameLst>
                                      </p:cBhvr>
                                      <p:tavLst>
                                        <p:tav tm="0">
                                          <p:val>
                                            <p:fltVal val="0"/>
                                          </p:val>
                                        </p:tav>
                                        <p:tav tm="100000">
                                          <p:val>
                                            <p:strVal val="#ppt_w"/>
                                          </p:val>
                                        </p:tav>
                                      </p:tavLst>
                                    </p:anim>
                                    <p:anim calcmode="lin" valueType="num">
                                      <p:cBhvr>
                                        <p:cTn id="71" dur="700" fill="hold"/>
                                        <p:tgtEl>
                                          <p:spTgt spid="21"/>
                                        </p:tgtEl>
                                        <p:attrNameLst>
                                          <p:attrName>ppt_h</p:attrName>
                                        </p:attrNameLst>
                                      </p:cBhvr>
                                      <p:tavLst>
                                        <p:tav tm="0">
                                          <p:val>
                                            <p:fltVal val="0"/>
                                          </p:val>
                                        </p:tav>
                                        <p:tav tm="100000">
                                          <p:val>
                                            <p:strVal val="#ppt_h"/>
                                          </p:val>
                                        </p:tav>
                                      </p:tavLst>
                                    </p:anim>
                                    <p:animEffect transition="in" filter="fade">
                                      <p:cBhvr>
                                        <p:cTn id="72" dur="700"/>
                                        <p:tgtEl>
                                          <p:spTgt spid="21"/>
                                        </p:tgtEl>
                                      </p:cBhvr>
                                    </p:animEffect>
                                  </p:childTnLst>
                                </p:cTn>
                              </p:par>
                              <p:par>
                                <p:cTn id="73" presetID="22" presetClass="entr" presetSubtype="8" fill="hold" grpId="0" nodeType="withEffect">
                                  <p:stCondLst>
                                    <p:cond delay="300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22" presetClass="entr" presetSubtype="8" fill="hold" grpId="0" nodeType="withEffect">
                                  <p:stCondLst>
                                    <p:cond delay="300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1000"/>
                                        <p:tgtEl>
                                          <p:spTgt spid="14"/>
                                        </p:tgtEl>
                                      </p:cBhvr>
                                    </p:animEffect>
                                  </p:childTnLst>
                                </p:cTn>
                              </p:par>
                              <p:par>
                                <p:cTn id="79" presetID="22" presetClass="entr" presetSubtype="8" fill="hold" grpId="0" nodeType="withEffect">
                                  <p:stCondLst>
                                    <p:cond delay="300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8" fill="hold" grpId="0" nodeType="withEffect">
                                  <p:stCondLst>
                                    <p:cond delay="300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1000"/>
                                        <p:tgtEl>
                                          <p:spTgt spid="16"/>
                                        </p:tgtEl>
                                      </p:cBhvr>
                                    </p:animEffect>
                                  </p:childTnLst>
                                </p:cTn>
                              </p:par>
                              <p:par>
                                <p:cTn id="85" presetID="22" presetClass="entr" presetSubtype="8" fill="hold" grpId="0" nodeType="withEffect">
                                  <p:stCondLst>
                                    <p:cond delay="300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par>
                                <p:cTn id="88" presetID="22" presetClass="entr" presetSubtype="8" fill="hold" grpId="0" nodeType="withEffect">
                                  <p:stCondLst>
                                    <p:cond delay="3000"/>
                                  </p:stCondLst>
                                  <p:childTnLst>
                                    <p:set>
                                      <p:cBhvr>
                                        <p:cTn id="89" dur="1" fill="hold">
                                          <p:stCondLst>
                                            <p:cond delay="0"/>
                                          </p:stCondLst>
                                        </p:cTn>
                                        <p:tgtEl>
                                          <p:spTgt spid="18"/>
                                        </p:tgtEl>
                                        <p:attrNameLst>
                                          <p:attrName>style.visibility</p:attrName>
                                        </p:attrNameLst>
                                      </p:cBhvr>
                                      <p:to>
                                        <p:strVal val="visible"/>
                                      </p:to>
                                    </p:set>
                                    <p:animEffect transition="in" filter="wipe(left)">
                                      <p:cBhvr>
                                        <p:cTn id="90" dur="1000"/>
                                        <p:tgtEl>
                                          <p:spTgt spid="18"/>
                                        </p:tgtEl>
                                      </p:cBhvr>
                                    </p:animEffect>
                                  </p:childTnLst>
                                </p:cTn>
                              </p:par>
                              <p:par>
                                <p:cTn id="91" presetID="10" presetClass="entr" presetSubtype="0" fill="hold" grpId="0" nodeType="withEffect">
                                  <p:stCondLst>
                                    <p:cond delay="150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childTnLst>
                                </p:cTn>
                              </p:par>
                              <p:par>
                                <p:cTn id="94" presetID="35" presetClass="path" presetSubtype="0" decel="40000" fill="hold" grpId="1" nodeType="withEffect">
                                  <p:stCondLst>
                                    <p:cond delay="1500"/>
                                  </p:stCondLst>
                                  <p:childTnLst>
                                    <p:animMotion origin="layout" path="M 0.03073 2.71605E-06 L -0.08906 2.71605E-06" pathEditMode="relative" rAng="0" ptsTypes="AA">
                                      <p:cBhvr>
                                        <p:cTn id="95" dur="1000" spd="-100000" fill="hold"/>
                                        <p:tgtEl>
                                          <p:spTgt spid="23"/>
                                        </p:tgtEl>
                                        <p:attrNameLst>
                                          <p:attrName>ppt_x</p:attrName>
                                          <p:attrName>ppt_y</p:attrName>
                                        </p:attrNameLst>
                                      </p:cBhvr>
                                      <p:rCtr x="-5990" y="0"/>
                                    </p:animMotion>
                                  </p:childTnLst>
                                </p:cTn>
                              </p:par>
                              <p:par>
                                <p:cTn id="96" presetID="35" presetClass="path" presetSubtype="0" accel="40000" decel="40000" fill="hold" grpId="2" nodeType="withEffect">
                                  <p:stCondLst>
                                    <p:cond delay="2500"/>
                                  </p:stCondLst>
                                  <p:childTnLst>
                                    <p:animMotion origin="layout" path="M 0.03073 2.71605E-06 L -1.38889E-06 2.71605E-06" pathEditMode="relative" rAng="0" ptsTypes="AA">
                                      <p:cBhvr>
                                        <p:cTn id="97" dur="750" fill="hold"/>
                                        <p:tgtEl>
                                          <p:spTgt spid="23"/>
                                        </p:tgtEl>
                                        <p:attrNameLst>
                                          <p:attrName>ppt_x</p:attrName>
                                          <p:attrName>ppt_y</p:attrName>
                                        </p:attrNameLst>
                                      </p:cBhvr>
                                      <p:rCtr x="-1545" y="0"/>
                                    </p:animMotion>
                                  </p:childTnLst>
                                </p:cTn>
                              </p:par>
                              <p:par>
                                <p:cTn id="98" presetID="53" presetClass="entr" presetSubtype="16" fill="hold" grpId="0" nodeType="withEffect">
                                  <p:stCondLst>
                                    <p:cond delay="300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00" fill="hold"/>
                                        <p:tgtEl>
                                          <p:spTgt spid="26"/>
                                        </p:tgtEl>
                                        <p:attrNameLst>
                                          <p:attrName>ppt_w</p:attrName>
                                        </p:attrNameLst>
                                      </p:cBhvr>
                                      <p:tavLst>
                                        <p:tav tm="0">
                                          <p:val>
                                            <p:fltVal val="0"/>
                                          </p:val>
                                        </p:tav>
                                        <p:tav tm="100000">
                                          <p:val>
                                            <p:strVal val="#ppt_w"/>
                                          </p:val>
                                        </p:tav>
                                      </p:tavLst>
                                    </p:anim>
                                    <p:anim calcmode="lin" valueType="num">
                                      <p:cBhvr>
                                        <p:cTn id="101" dur="700" fill="hold"/>
                                        <p:tgtEl>
                                          <p:spTgt spid="26"/>
                                        </p:tgtEl>
                                        <p:attrNameLst>
                                          <p:attrName>ppt_h</p:attrName>
                                        </p:attrNameLst>
                                      </p:cBhvr>
                                      <p:tavLst>
                                        <p:tav tm="0">
                                          <p:val>
                                            <p:fltVal val="0"/>
                                          </p:val>
                                        </p:tav>
                                        <p:tav tm="100000">
                                          <p:val>
                                            <p:strVal val="#ppt_h"/>
                                          </p:val>
                                        </p:tav>
                                      </p:tavLst>
                                    </p:anim>
                                    <p:animEffect transition="in" filter="fade">
                                      <p:cBhvr>
                                        <p:cTn id="102" dur="700"/>
                                        <p:tgtEl>
                                          <p:spTgt spid="26"/>
                                        </p:tgtEl>
                                      </p:cBhvr>
                                    </p:animEffect>
                                  </p:childTnLst>
                                </p:cTn>
                              </p:par>
                              <p:par>
                                <p:cTn id="103" presetID="22" presetClass="entr" presetSubtype="8" fill="hold" grpId="0" nodeType="withEffect">
                                  <p:stCondLst>
                                    <p:cond delay="3000"/>
                                  </p:stCondLst>
                                  <p:childTnLst>
                                    <p:set>
                                      <p:cBhvr>
                                        <p:cTn id="104" dur="1" fill="hold">
                                          <p:stCondLst>
                                            <p:cond delay="0"/>
                                          </p:stCondLst>
                                        </p:cTn>
                                        <p:tgtEl>
                                          <p:spTgt spid="24"/>
                                        </p:tgtEl>
                                        <p:attrNameLst>
                                          <p:attrName>style.visibility</p:attrName>
                                        </p:attrNameLst>
                                      </p:cBhvr>
                                      <p:to>
                                        <p:strVal val="visible"/>
                                      </p:to>
                                    </p:set>
                                    <p:animEffect transition="in" filter="wipe(left)">
                                      <p:cBhvr>
                                        <p:cTn id="105" dur="500"/>
                                        <p:tgtEl>
                                          <p:spTgt spid="24"/>
                                        </p:tgtEl>
                                      </p:cBhvr>
                                    </p:animEffect>
                                  </p:childTnLst>
                                </p:cTn>
                              </p:par>
                              <p:par>
                                <p:cTn id="106" presetID="22" presetClass="entr" presetSubtype="8" fill="hold" grpId="0" nodeType="withEffect">
                                  <p:stCondLst>
                                    <p:cond delay="300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1" grpId="1" animBg="1"/>
      <p:bldP spid="11" grpId="2" animBg="1"/>
      <p:bldP spid="12" grpId="0" animBg="1"/>
      <p:bldP spid="12" grpId="1" animBg="1"/>
      <p:bldP spid="12" grpId="2" animBg="1"/>
      <p:bldP spid="13" grpId="0"/>
      <p:bldP spid="14" grpId="0"/>
      <p:bldP spid="15" grpId="0"/>
      <p:bldP spid="16" grpId="0"/>
      <p:bldP spid="17" grpId="0"/>
      <p:bldP spid="18" grpId="0"/>
      <p:bldP spid="19" grpId="0"/>
      <p:bldP spid="20" grpId="0"/>
      <p:bldP spid="21" grpId="0"/>
      <p:bldP spid="23" grpId="0" animBg="1"/>
      <p:bldP spid="23" grpId="1" animBg="1"/>
      <p:bldP spid="23" grpId="2" animBg="1"/>
      <p:bldP spid="24" grpId="0"/>
      <p:bldP spid="25" grpId="0"/>
      <p:bldP spid="2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活动选址</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圆角矩形 9"/>
          <p:cNvSpPr/>
          <p:nvPr/>
        </p:nvSpPr>
        <p:spPr>
          <a:xfrm>
            <a:off x="1268925" y="1170789"/>
            <a:ext cx="7120170" cy="2564663"/>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1" name="矩形 10"/>
          <p:cNvSpPr/>
          <p:nvPr/>
        </p:nvSpPr>
        <p:spPr>
          <a:xfrm>
            <a:off x="1362659" y="1283033"/>
            <a:ext cx="6951997" cy="1984587"/>
          </a:xfrm>
          <a:prstGeom prst="rect">
            <a:avLst/>
          </a:prstGeom>
          <a:blipFill dpi="0" rotWithShape="1">
            <a:blip r:embed="rId2">
              <a:extLst>
                <a:ext uri="{28A0092B-C50C-407E-A947-70E740481C1C}">
                  <a14:useLocalDpi xmlns:a14="http://schemas.microsoft.com/office/drawing/2010/main" val="0"/>
                </a:ext>
              </a:extLst>
            </a:blip>
            <a:stretch>
              <a:fillRect t="-11000" b="-38000"/>
            </a:stretch>
          </a:blipFill>
          <a:ln>
            <a:noFill/>
          </a:ln>
          <a:effectLst>
            <a:innerShdw blurRad="177800" dist="508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35"/>
          </a:p>
        </p:txBody>
      </p:sp>
      <p:sp>
        <p:nvSpPr>
          <p:cNvPr id="12" name="文本框 14"/>
          <p:cNvSpPr txBox="1"/>
          <p:nvPr/>
        </p:nvSpPr>
        <p:spPr>
          <a:xfrm>
            <a:off x="1362659" y="3267620"/>
            <a:ext cx="6061746" cy="500458"/>
          </a:xfrm>
          <a:prstGeom prst="rect">
            <a:avLst/>
          </a:prstGeom>
          <a:noFill/>
        </p:spPr>
        <p:txBody>
          <a:bodyPr wrap="square" rtlCol="0">
            <a:spAutoFit/>
          </a:bodyPr>
          <a:lstStyle/>
          <a:p>
            <a:pPr>
              <a:lnSpc>
                <a:spcPct val="120000"/>
              </a:lnSpc>
            </a:pPr>
            <a:r>
              <a:rPr lang="zh-CN" altLang="en-US" sz="24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熊猫大酒店</a:t>
            </a:r>
            <a:endParaRPr lang="zh-CN" altLang="en-US" sz="24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3" name="文本框 22"/>
          <p:cNvSpPr txBox="1"/>
          <p:nvPr/>
        </p:nvSpPr>
        <p:spPr>
          <a:xfrm>
            <a:off x="1181317" y="3932730"/>
            <a:ext cx="7559749" cy="845263"/>
          </a:xfrm>
          <a:prstGeom prst="rect">
            <a:avLst/>
          </a:prstGeom>
          <a:noFill/>
        </p:spPr>
        <p:txBody>
          <a:bodyPr wrap="square" lIns="82706" tIns="41354" rIns="82706" bIns="41354">
            <a:spAutoFit/>
          </a:bodyPr>
          <a:lstStyle/>
          <a:p>
            <a:pPr lvl="0" algn="just">
              <a:lnSpc>
                <a:spcPct val="150000"/>
              </a:lnSpc>
              <a:defRPr/>
            </a:pPr>
            <a:r>
              <a:rPr lang="zh-CN" altLang="en-US" sz="20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场地要求：</a:t>
            </a:r>
            <a:r>
              <a:rPr lang="zh-CN" altLang="en-US" sz="1300" smtClean="0">
                <a:solidFill>
                  <a:prstClr val="black">
                    <a:lumMod val="65000"/>
                    <a:lumOff val="35000"/>
                  </a:prstClr>
                </a:solidFill>
                <a:latin typeface="微软雅黑" panose="020b0503020204020204" pitchFamily="34" charset="-122"/>
                <a:ea typeface="微软雅黑" panose="020b0503020204020204" pitchFamily="34" charset="-122"/>
              </a:rPr>
              <a:t>添加</a:t>
            </a:r>
            <a:r>
              <a:rPr lang="zh-CN" altLang="en-US" sz="1300">
                <a:solidFill>
                  <a:prstClr val="black">
                    <a:lumMod val="65000"/>
                    <a:lumOff val="35000"/>
                  </a:prstClr>
                </a:solidFill>
                <a:latin typeface="微软雅黑" panose="020b0503020204020204" pitchFamily="34" charset="-122"/>
                <a:ea typeface="微软雅黑" panose="020b0503020204020204" pitchFamily="34" charset="-122"/>
              </a:rPr>
              <a:t>适当的文字，一页的文字最好不要超过</a:t>
            </a:r>
            <a:r>
              <a:rPr lang="en-US" altLang="zh-CN" sz="13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3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00">
                <a:solidFill>
                  <a:prstClr val="black">
                    <a:lumMod val="65000"/>
                    <a:lumOff val="35000"/>
                  </a:prstClr>
                </a:solidFill>
                <a:latin typeface="微软雅黑" panose="020b0503020204020204" pitchFamily="34" charset="-122"/>
                <a:ea typeface="微软雅黑" panose="020b0503020204020204" pitchFamily="34" charset="-122"/>
              </a:rPr>
              <a:t>添加适当的文字。</a:t>
            </a:r>
            <a:endParaRPr lang="en-US" altLang="zh-CN" sz="1300"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7543190" y="3413052"/>
            <a:ext cx="435390" cy="442638"/>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15" name="等腰三角形 14"/>
          <p:cNvSpPr/>
          <p:nvPr/>
        </p:nvSpPr>
        <p:spPr>
          <a:xfrm flipV="1">
            <a:off x="7661975" y="3577704"/>
            <a:ext cx="197820" cy="172241"/>
          </a:xfrm>
          <a:prstGeom prst="triangle">
            <a:avLst/>
          </a:prstGeom>
          <a:solidFill>
            <a:srgbClr val="C00000"/>
          </a:solidFill>
          <a:ln w="22225">
            <a:noFill/>
          </a:ln>
          <a:effectLst/>
        </p:spPr>
        <p:txBody>
          <a:bodyPr vert="horz" wrap="square" lIns="68580" tIns="34290" rIns="68580" bIns="34290" numCol="1" anchor="t" anchorCtr="0" compatLnSpc="1"/>
          <a:lstStyle/>
          <a:p>
            <a:endParaRPr lang="zh-CN" altLang="en-US" sz="1015"/>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42" presetClass="path" presetSubtype="0" decel="30000" fill="hold" grpId="1" nodeType="withEffect">
                                  <p:stCondLst>
                                    <p:cond delay="0"/>
                                  </p:stCondLst>
                                  <p:childTnLst>
                                    <p:animMotion origin="layout" path="M -1.38889E-06 -0.03981 L -1.38889E-06 0.14815" pathEditMode="relative" rAng="0" ptsTypes="AA">
                                      <p:cBhvr>
                                        <p:cTn id="37" dur="750" spd="-100000" fill="hold"/>
                                        <p:tgtEl>
                                          <p:spTgt spid="10"/>
                                        </p:tgtEl>
                                        <p:attrNameLst>
                                          <p:attrName>ppt_x</p:attrName>
                                          <p:attrName>ppt_y</p:attrName>
                                        </p:attrNameLst>
                                      </p:cBhvr>
                                      <p:rCtr x="0" y="9383"/>
                                    </p:animMotion>
                                  </p:childTnLst>
                                </p:cTn>
                              </p:par>
                              <p:par>
                                <p:cTn id="38" presetID="42" presetClass="path" presetSubtype="0" accel="30000" decel="30000" fill="hold" grpId="2" nodeType="withEffect">
                                  <p:stCondLst>
                                    <p:cond delay="750"/>
                                  </p:stCondLst>
                                  <p:childTnLst>
                                    <p:animMotion origin="layout" path="M -1.38889E-06 -0.03981 L -1.38889E-06 -1.85185E-06" pathEditMode="relative" rAng="0" ptsTypes="AA">
                                      <p:cBhvr>
                                        <p:cTn id="39" dur="750" fill="hold"/>
                                        <p:tgtEl>
                                          <p:spTgt spid="10"/>
                                        </p:tgtEl>
                                        <p:attrNameLst>
                                          <p:attrName>ppt_x</p:attrName>
                                          <p:attrName>ppt_y</p:attrName>
                                        </p:attrNameLst>
                                      </p:cBhvr>
                                      <p:rCtr x="0" y="1975"/>
                                    </p:animMotion>
                                  </p:childTnLst>
                                </p:cTn>
                              </p:par>
                            </p:childTnLst>
                          </p:cTn>
                        </p:par>
                        <p:par>
                          <p:cTn id="40" fill="hold" nodeType="afterGroup">
                            <p:stCondLst>
                              <p:cond delay="395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par>
                          <p:cTn id="44" fill="hold" nodeType="afterGroup">
                            <p:stCondLst>
                              <p:cond delay="445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50"/>
                                        <p:tgtEl>
                                          <p:spTgt spid="12"/>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64" presetClass="path" presetSubtype="0" decel="30000" fill="hold" grpId="1" nodeType="withEffect">
                                  <p:stCondLst>
                                    <p:cond delay="0"/>
                                  </p:stCondLst>
                                  <p:childTnLst>
                                    <p:animMotion origin="layout" path="M -4.72222E-06 0.03889 L -4.72222E-06 -0.14815" pathEditMode="relative" rAng="0" ptsTypes="AA">
                                      <p:cBhvr>
                                        <p:cTn id="53" dur="750" spd="-100000" fill="hold"/>
                                        <p:tgtEl>
                                          <p:spTgt spid="14"/>
                                        </p:tgtEl>
                                        <p:attrNameLst>
                                          <p:attrName>ppt_x</p:attrName>
                                          <p:attrName>ppt_y</p:attrName>
                                        </p:attrNameLst>
                                      </p:cBhvr>
                                      <p:rCtr x="0" y="-9352"/>
                                    </p:animMotion>
                                  </p:childTnLst>
                                </p:cTn>
                              </p:par>
                              <p:par>
                                <p:cTn id="54" presetID="64" presetClass="path" presetSubtype="0" accel="30000" decel="30000" fill="hold" grpId="2" nodeType="withEffect">
                                  <p:stCondLst>
                                    <p:cond delay="750"/>
                                  </p:stCondLst>
                                  <p:childTnLst>
                                    <p:animMotion origin="layout" path="M -4.72222E-06 0.03827 L -4.72222E-06 -1.48148E-06" pathEditMode="relative" rAng="0" ptsTypes="AA">
                                      <p:cBhvr>
                                        <p:cTn id="55" dur="750" fill="hold"/>
                                        <p:tgtEl>
                                          <p:spTgt spid="14"/>
                                        </p:tgtEl>
                                        <p:attrNameLst>
                                          <p:attrName>ppt_x</p:attrName>
                                          <p:attrName>ppt_y</p:attrName>
                                        </p:attrNameLst>
                                      </p:cBhvr>
                                      <p:rCtr x="0" y="-1914"/>
                                    </p:animMotion>
                                  </p:childTnLst>
                                </p:cTn>
                              </p:par>
                            </p:childTnLst>
                          </p:cTn>
                        </p:par>
                        <p:par>
                          <p:cTn id="56" fill="hold" nodeType="afterGroup">
                            <p:stCondLst>
                              <p:cond delay="7000"/>
                            </p:stCondLst>
                            <p:childTnLst>
                              <p:par>
                                <p:cTn id="57" presetID="5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nodeType="afterGroup">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2" grpId="0"/>
      <p:bldP spid="13" grpId="0"/>
      <p:bldP spid="14" grpId="0" animBg="1"/>
      <p:bldP spid="14" grpId="1" animBg="1"/>
      <p:bldP spid="14" grpId="2" animBg="1"/>
      <p:bldP spid="15"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场地布置</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27" name="椭圆 26"/>
          <p:cNvSpPr/>
          <p:nvPr/>
        </p:nvSpPr>
        <p:spPr>
          <a:xfrm>
            <a:off x="3637149" y="1510649"/>
            <a:ext cx="2246345" cy="2246345"/>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grpSp>
        <p:nvGrpSpPr>
          <p:cNvPr id="28" name="组合 27"/>
          <p:cNvGrpSpPr/>
          <p:nvPr/>
        </p:nvGrpSpPr>
        <p:grpSpPr>
          <a:xfrm>
            <a:off x="3678239" y="1544812"/>
            <a:ext cx="2178019" cy="2178018"/>
            <a:chOff x="4643987" y="2827601"/>
            <a:chExt cx="2904025" cy="2904024"/>
          </a:xfrm>
        </p:grpSpPr>
        <p:sp>
          <p:nvSpPr>
            <p:cNvPr id="29" name="弧形 28"/>
            <p:cNvSpPr/>
            <p:nvPr/>
          </p:nvSpPr>
          <p:spPr>
            <a:xfrm>
              <a:off x="4643987"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980"/>
            </a:p>
          </p:txBody>
        </p:sp>
        <p:sp>
          <p:nvSpPr>
            <p:cNvPr id="30" name="弧形 29"/>
            <p:cNvSpPr/>
            <p:nvPr/>
          </p:nvSpPr>
          <p:spPr>
            <a:xfrm rot="10800000">
              <a:off x="4643988"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980"/>
            </a:p>
          </p:txBody>
        </p:sp>
      </p:grpSp>
      <p:sp>
        <p:nvSpPr>
          <p:cNvPr id="31" name="椭圆 30"/>
          <p:cNvSpPr/>
          <p:nvPr/>
        </p:nvSpPr>
        <p:spPr>
          <a:xfrm>
            <a:off x="512763" y="827088"/>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Freeform 7"/>
          <p:cNvSpPr/>
          <p:nvPr/>
        </p:nvSpPr>
        <p:spPr bwMode="auto">
          <a:xfrm>
            <a:off x="3241844" y="1510648"/>
            <a:ext cx="922142" cy="1056890"/>
          </a:xfrm>
          <a:custGeom>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3" name="Freeform 7"/>
          <p:cNvSpPr/>
          <p:nvPr/>
        </p:nvSpPr>
        <p:spPr bwMode="auto">
          <a:xfrm>
            <a:off x="5050695" y="1073310"/>
            <a:ext cx="1045328" cy="1198074"/>
          </a:xfrm>
          <a:custGeom>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4" name="Freeform 7"/>
          <p:cNvSpPr/>
          <p:nvPr/>
        </p:nvSpPr>
        <p:spPr bwMode="auto">
          <a:xfrm>
            <a:off x="4387170" y="3200241"/>
            <a:ext cx="1018958" cy="1167851"/>
          </a:xfrm>
          <a:custGeom>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35" name="矩形 34"/>
          <p:cNvSpPr/>
          <p:nvPr/>
        </p:nvSpPr>
        <p:spPr>
          <a:xfrm>
            <a:off x="6196129" y="1837567"/>
            <a:ext cx="2519246" cy="777905"/>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196129" y="1484216"/>
            <a:ext cx="1995371"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建议之二</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7" name="矩形 36"/>
          <p:cNvSpPr/>
          <p:nvPr/>
        </p:nvSpPr>
        <p:spPr>
          <a:xfrm>
            <a:off x="5573359" y="3663686"/>
            <a:ext cx="2590904" cy="777905"/>
          </a:xfrm>
          <a:prstGeom prst="rect">
            <a:avLst/>
          </a:prstGeom>
        </p:spPr>
        <p:txBody>
          <a:bodyPr wrap="square">
            <a:spAutoFit/>
          </a:bodyPr>
          <a:lstStyle/>
          <a:p>
            <a:pPr lvl="0" algn="just">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5600595" y="3317438"/>
            <a:ext cx="2181330" cy="369332"/>
          </a:xfrm>
          <a:prstGeom prst="rect">
            <a:avLst/>
          </a:prstGeom>
          <a:noFill/>
        </p:spPr>
        <p:txBody>
          <a:bodyPr wrap="square" rtlCol="0">
            <a:spAutoFit/>
          </a:bodyPr>
          <a:lstStyle/>
          <a:p>
            <a:pPr lvl="0"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建议之三</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9" name="矩形 38"/>
          <p:cNvSpPr/>
          <p:nvPr/>
        </p:nvSpPr>
        <p:spPr>
          <a:xfrm>
            <a:off x="959772" y="2595372"/>
            <a:ext cx="2523999" cy="777905"/>
          </a:xfrm>
          <a:prstGeom prst="rect">
            <a:avLst/>
          </a:prstGeom>
        </p:spPr>
        <p:txBody>
          <a:bodyPr wrap="square">
            <a:spAutoFit/>
          </a:bodyPr>
          <a:lstStyle/>
          <a:p>
            <a:pPr lvl="0" algn="r">
              <a:lnSpc>
                <a:spcPct val="150000"/>
              </a:lnSpc>
            </a:pPr>
            <a:r>
              <a:rPr lang="zh-CN" altLang="en-US" sz="99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添加适当的文字对项目进行简单介绍，介绍时注意要点，突出主题，文字可适当放大。一页文字最好控制在两百字以内。</a:t>
            </a:r>
            <a:endParaRPr lang="en-US" altLang="zh-CN" sz="990">
              <a:solidFill>
                <a:prstClr val="white">
                  <a:lumMod val="50000"/>
                </a:prst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209676" y="2268454"/>
            <a:ext cx="2056056" cy="369332"/>
          </a:xfrm>
          <a:prstGeom prst="rect">
            <a:avLst/>
          </a:prstGeom>
          <a:noFill/>
        </p:spPr>
        <p:txBody>
          <a:bodyPr wrap="square" rtlCol="0">
            <a:spAutoFit/>
          </a:bodyPr>
          <a:lstStyle/>
          <a:p>
            <a:pPr lvl="0" algn="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建议之一</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41" name="文本框 40"/>
          <p:cNvSpPr txBox="1"/>
          <p:nvPr/>
        </p:nvSpPr>
        <p:spPr>
          <a:xfrm>
            <a:off x="4067175" y="2448171"/>
            <a:ext cx="1578347" cy="461665"/>
          </a:xfrm>
          <a:prstGeom prst="rect">
            <a:avLst/>
          </a:prstGeom>
          <a:noFill/>
        </p:spPr>
        <p:txBody>
          <a:bodyPr wrap="square" rtlCol="0">
            <a:spAutoFit/>
          </a:bodyPr>
          <a:lstStyle/>
          <a:p>
            <a:pPr lvl="0" algn="ctr" defTabSz="914400" fontAlgn="base">
              <a:spcBef>
                <a:spcPct val="0"/>
              </a:spcBef>
              <a:spcAft>
                <a:spcPct val="0"/>
              </a:spcAft>
            </a:pPr>
            <a:r>
              <a:rPr lang="zh-CN" altLang="en-US" sz="2400" smtClean="0">
                <a:solidFill>
                  <a:prstClr val="black"/>
                </a:solidFill>
                <a:latin typeface="方正苏新诗柳楷简体" panose="02000000000000000000" pitchFamily="2" charset="-122"/>
                <a:ea typeface="方正苏新诗柳楷简体" panose="02000000000000000000" pitchFamily="2" charset="-122"/>
              </a:rPr>
              <a:t>场地布置</a:t>
            </a:r>
            <a:endParaRPr lang="zh-CN" altLang="en-US" sz="2400">
              <a:solidFill>
                <a:prstClr val="black"/>
              </a:solidFill>
              <a:latin typeface="方正苏新诗柳楷简体" panose="02000000000000000000" pitchFamily="2" charset="-122"/>
              <a:ea typeface="方正苏新诗柳楷简体" panose="02000000000000000000" pitchFamily="2" charset="-122"/>
            </a:endParaRPr>
          </a:p>
        </p:txBody>
      </p:sp>
      <p:sp>
        <p:nvSpPr>
          <p:cNvPr id="42" name="TextBox 14"/>
          <p:cNvSpPr txBox="1"/>
          <p:nvPr/>
        </p:nvSpPr>
        <p:spPr>
          <a:xfrm>
            <a:off x="3536242" y="1837567"/>
            <a:ext cx="328615" cy="430887"/>
          </a:xfrm>
          <a:prstGeom prst="rect">
            <a:avLst/>
          </a:prstGeom>
          <a:noFill/>
        </p:spPr>
        <p:txBody>
          <a:bodyPr wrap="none" lIns="0" tIns="0" rIns="0" bIns="0" rtlCol="0" anchor="t">
            <a:spAutoFit/>
          </a:bodyPr>
          <a:lstStyle/>
          <a:p>
            <a:pPr algn="ctr"/>
            <a:r>
              <a:rPr lang="en-US" altLang="zh-CN" sz="2800">
                <a:solidFill>
                  <a:srgbClr val="C00000"/>
                </a:solidFill>
                <a:latin typeface="Impact" panose="020b0806030902050204" pitchFamily="34" charset="0"/>
                <a:ea typeface="方正汉真广标简体" panose="02000000000000000000" pitchFamily="2" charset="-122"/>
              </a:rPr>
              <a:t>01</a:t>
            </a:r>
            <a:endParaRPr lang="zh-CN" altLang="en-US" sz="2800">
              <a:solidFill>
                <a:srgbClr val="C00000"/>
              </a:solidFill>
              <a:latin typeface="Impact" panose="020b0806030902050204" pitchFamily="34" charset="0"/>
              <a:ea typeface="方正汉真广标简体" panose="02000000000000000000" pitchFamily="2" charset="-122"/>
            </a:endParaRPr>
          </a:p>
        </p:txBody>
      </p:sp>
      <p:sp>
        <p:nvSpPr>
          <p:cNvPr id="43" name="TextBox 16"/>
          <p:cNvSpPr txBox="1"/>
          <p:nvPr/>
        </p:nvSpPr>
        <p:spPr>
          <a:xfrm>
            <a:off x="5372976" y="1422660"/>
            <a:ext cx="426399" cy="492443"/>
          </a:xfrm>
          <a:prstGeom prst="rect">
            <a:avLst/>
          </a:prstGeom>
          <a:noFill/>
        </p:spPr>
        <p:txBody>
          <a:bodyPr wrap="none" lIns="0" tIns="0" rIns="0" bIns="0" rtlCol="0">
            <a:spAutoFit/>
          </a:bodyPr>
          <a:lstStyle/>
          <a:p>
            <a:r>
              <a:rPr lang="en-US" altLang="zh-CN" sz="3200">
                <a:solidFill>
                  <a:srgbClr val="C00000"/>
                </a:solidFill>
                <a:latin typeface="Impact" panose="020b0806030902050204" pitchFamily="34" charset="0"/>
                <a:ea typeface="方正汉真广标简体" panose="02000000000000000000" pitchFamily="2" charset="-122"/>
              </a:rPr>
              <a:t>02</a:t>
            </a:r>
            <a:endParaRPr lang="zh-CN" altLang="en-US" sz="3200">
              <a:solidFill>
                <a:srgbClr val="C00000"/>
              </a:solidFill>
              <a:latin typeface="Impact" panose="020b0806030902050204" pitchFamily="34" charset="0"/>
              <a:ea typeface="方正汉真广标简体" panose="02000000000000000000" pitchFamily="2" charset="-122"/>
            </a:endParaRPr>
          </a:p>
        </p:txBody>
      </p:sp>
      <p:sp>
        <p:nvSpPr>
          <p:cNvPr id="44" name="TextBox 18"/>
          <p:cNvSpPr txBox="1"/>
          <p:nvPr/>
        </p:nvSpPr>
        <p:spPr>
          <a:xfrm>
            <a:off x="4664760" y="3545294"/>
            <a:ext cx="492122" cy="553998"/>
          </a:xfrm>
          <a:prstGeom prst="rect">
            <a:avLst/>
          </a:prstGeom>
          <a:noFill/>
        </p:spPr>
        <p:txBody>
          <a:bodyPr wrap="none" lIns="0" tIns="0" rIns="0" bIns="0" rtlCol="0">
            <a:spAutoFit/>
          </a:bodyPr>
          <a:lstStyle/>
          <a:p>
            <a:r>
              <a:rPr lang="en-US" altLang="zh-CN" sz="3600">
                <a:solidFill>
                  <a:srgbClr val="C00000"/>
                </a:solidFill>
                <a:latin typeface="Impact" panose="020b0806030902050204" pitchFamily="34" charset="0"/>
                <a:ea typeface="方正汉真广标简体" panose="02000000000000000000" pitchFamily="2" charset="-122"/>
              </a:rPr>
              <a:t>03</a:t>
            </a:r>
            <a:endParaRPr lang="zh-CN" altLang="en-US" sz="36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22" presetClass="entr" presetSubtype="8" fill="hold" grpId="0" nodeType="withEffect">
                                  <p:stCondLst>
                                    <p:cond delay="1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750"/>
                                        <p:tgtEl>
                                          <p:spTgt spid="9"/>
                                        </p:tgtEl>
                                      </p:cBhvr>
                                    </p:animEffect>
                                  </p:childTnLst>
                                </p:cTn>
                              </p:par>
                              <p:par>
                                <p:cTn id="24" presetID="22" presetClass="entr" presetSubtype="8" fill="hold" grpId="0" nodeType="withEffect">
                                  <p:stCondLst>
                                    <p:cond delay="125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750"/>
                                        <p:tgtEl>
                                          <p:spTgt spid="8"/>
                                        </p:tgtEl>
                                      </p:cBhvr>
                                    </p:animEffect>
                                  </p:childTnLst>
                                </p:cTn>
                              </p:par>
                              <p:par>
                                <p:cTn id="27" presetID="53" presetClass="entr" presetSubtype="16" fill="hold" grpId="0" nodeType="withEffect">
                                  <p:stCondLst>
                                    <p:cond delay="145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64" presetClass="path" presetSubtype="0" decel="30000" fill="hold" grpId="1" nodeType="withEffect">
                                  <p:stCondLst>
                                    <p:cond delay="0"/>
                                  </p:stCondLst>
                                  <p:childTnLst>
                                    <p:animMotion origin="layout" path="M 3.88889E-06 0.03889 L 3.88889E-06 -0.14815" pathEditMode="relative" rAng="0" ptsTypes="AA">
                                      <p:cBhvr>
                                        <p:cTn id="37" dur="750" spd="-100000" fill="hold"/>
                                        <p:tgtEl>
                                          <p:spTgt spid="27"/>
                                        </p:tgtEl>
                                        <p:attrNameLst>
                                          <p:attrName>ppt_x</p:attrName>
                                          <p:attrName>ppt_y</p:attrName>
                                        </p:attrNameLst>
                                      </p:cBhvr>
                                      <p:rCtr x="0" y="-9352"/>
                                    </p:animMotion>
                                  </p:childTnLst>
                                </p:cTn>
                              </p:par>
                              <p:par>
                                <p:cTn id="38" presetID="64" presetClass="path" presetSubtype="0" accel="30000" decel="30000" fill="hold" grpId="2" nodeType="withEffect">
                                  <p:stCondLst>
                                    <p:cond delay="850"/>
                                  </p:stCondLst>
                                  <p:childTnLst>
                                    <p:animMotion origin="layout" path="M 3.88889E-06 0.03827 L 3.88889E-06 2.96296E-06" pathEditMode="relative" rAng="0" ptsTypes="AA">
                                      <p:cBhvr>
                                        <p:cTn id="39" dur="750" fill="hold"/>
                                        <p:tgtEl>
                                          <p:spTgt spid="27"/>
                                        </p:tgtEl>
                                        <p:attrNameLst>
                                          <p:attrName>ppt_x</p:attrName>
                                          <p:attrName>ppt_y</p:attrName>
                                        </p:attrNameLst>
                                      </p:cBhvr>
                                      <p:rCtr x="0" y="-1914"/>
                                    </p:animMotion>
                                  </p:childTnLst>
                                </p:cTn>
                              </p:par>
                              <p:par>
                                <p:cTn id="40" presetID="10" presetClass="entr" presetSubtype="0" fill="hold" nodeType="withEffect">
                                  <p:stCondLst>
                                    <p:cond delay="15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750"/>
                                        <p:tgtEl>
                                          <p:spTgt spid="28"/>
                                        </p:tgtEl>
                                      </p:cBhvr>
                                    </p:animEffect>
                                  </p:childTnLst>
                                </p:cTn>
                              </p:par>
                            </p:childTnLst>
                          </p:cTn>
                        </p:par>
                        <p:par>
                          <p:cTn id="43" fill="hold" nodeType="afterGroup">
                            <p:stCondLst>
                              <p:cond delay="475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childTnLst>
                                </p:cTn>
                              </p:par>
                              <p:par>
                                <p:cTn id="50" presetID="63" presetClass="path" presetSubtype="0" decel="50000" fill="hold" grpId="1" nodeType="withEffect">
                                  <p:stCondLst>
                                    <p:cond delay="0"/>
                                  </p:stCondLst>
                                  <p:childTnLst>
                                    <p:animMotion origin="layout" path="M 0.01528 3.7037E-06 L -0.10885 3.7037E-06" pathEditMode="relative" rAng="0" ptsTypes="AA">
                                      <p:cBhvr>
                                        <p:cTn id="51" dur="750" spd="-100000" fill="hold"/>
                                        <p:tgtEl>
                                          <p:spTgt spid="32"/>
                                        </p:tgtEl>
                                        <p:attrNameLst>
                                          <p:attrName>ppt_x</p:attrName>
                                          <p:attrName>ppt_y</p:attrName>
                                        </p:attrNameLst>
                                      </p:cBhvr>
                                      <p:rCtr x="-6215" y="0"/>
                                    </p:animMotion>
                                  </p:childTnLst>
                                </p:cTn>
                              </p:par>
                              <p:par>
                                <p:cTn id="52" presetID="35" presetClass="path" presetSubtype="0" accel="50000" decel="50000" fill="hold" grpId="2" nodeType="withEffect">
                                  <p:stCondLst>
                                    <p:cond delay="750"/>
                                  </p:stCondLst>
                                  <p:childTnLst>
                                    <p:animMotion origin="layout" path="M 0.01597 3.7037E-06 L -1.11111E-06 3.7037E-06" pathEditMode="relative" rAng="0" ptsTypes="AA">
                                      <p:cBhvr>
                                        <p:cTn id="53" dur="750" fill="hold"/>
                                        <p:tgtEl>
                                          <p:spTgt spid="32"/>
                                        </p:tgtEl>
                                        <p:attrNameLst>
                                          <p:attrName>ppt_x</p:attrName>
                                          <p:attrName>ppt_y</p:attrName>
                                        </p:attrNameLst>
                                      </p:cBhvr>
                                      <p:rCtr x="-799" y="0"/>
                                    </p:animMotion>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750"/>
                                        <p:tgtEl>
                                          <p:spTgt spid="33"/>
                                        </p:tgtEl>
                                      </p:cBhvr>
                                    </p:animEffect>
                                  </p:childTnLst>
                                </p:cTn>
                              </p:par>
                              <p:par>
                                <p:cTn id="57" presetID="63" presetClass="path" presetSubtype="0" decel="50000" fill="hold" grpId="1" nodeType="withEffect">
                                  <p:stCondLst>
                                    <p:cond delay="0"/>
                                  </p:stCondLst>
                                  <p:childTnLst>
                                    <p:animMotion origin="layout" path="M -0.01563 5.55112E-17 L 0.11076 5.55112E-17" pathEditMode="relative" rAng="0" ptsTypes="AA">
                                      <p:cBhvr>
                                        <p:cTn id="58" dur="750" spd="-100000" fill="hold"/>
                                        <p:tgtEl>
                                          <p:spTgt spid="33"/>
                                        </p:tgtEl>
                                        <p:attrNameLst>
                                          <p:attrName>ppt_x</p:attrName>
                                          <p:attrName>ppt_y</p:attrName>
                                        </p:attrNameLst>
                                      </p:cBhvr>
                                      <p:rCtr x="6319" y="0"/>
                                    </p:animMotion>
                                  </p:childTnLst>
                                </p:cTn>
                              </p:par>
                              <p:par>
                                <p:cTn id="59" presetID="35" presetClass="path" presetSubtype="0" accel="50000" decel="50000" fill="hold" grpId="2" nodeType="withEffect">
                                  <p:stCondLst>
                                    <p:cond delay="750"/>
                                  </p:stCondLst>
                                  <p:childTnLst>
                                    <p:animMotion origin="layout" path="M -0.01563 5.55112E-17 L 1.38889E-06 5.55112E-17" pathEditMode="relative" rAng="0" ptsTypes="AA">
                                      <p:cBhvr>
                                        <p:cTn id="60" dur="750" fill="hold"/>
                                        <p:tgtEl>
                                          <p:spTgt spid="33"/>
                                        </p:tgtEl>
                                        <p:attrNameLst>
                                          <p:attrName>ppt_x</p:attrName>
                                          <p:attrName>ppt_y</p:attrName>
                                        </p:attrNameLst>
                                      </p:cBhvr>
                                      <p:rCtr x="781" y="0"/>
                                    </p:animMotion>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42" presetClass="path" presetSubtype="0" decel="30000" fill="hold" grpId="1" nodeType="withEffect">
                                  <p:stCondLst>
                                    <p:cond delay="0"/>
                                  </p:stCondLst>
                                  <p:childTnLst>
                                    <p:animMotion origin="layout" path="M 3.33333E-06 -0.03981 L 3.33333E-06 0.14815" pathEditMode="relative" rAng="0" ptsTypes="AA">
                                      <p:cBhvr>
                                        <p:cTn id="65" dur="750" spd="-100000" fill="hold"/>
                                        <p:tgtEl>
                                          <p:spTgt spid="34"/>
                                        </p:tgtEl>
                                        <p:attrNameLst>
                                          <p:attrName>ppt_x</p:attrName>
                                          <p:attrName>ppt_y</p:attrName>
                                        </p:attrNameLst>
                                      </p:cBhvr>
                                      <p:rCtr x="0" y="9383"/>
                                    </p:animMotion>
                                  </p:childTnLst>
                                </p:cTn>
                              </p:par>
                              <p:par>
                                <p:cTn id="66" presetID="42" presetClass="path" presetSubtype="0" accel="30000" decel="30000" fill="hold" grpId="2" nodeType="withEffect">
                                  <p:stCondLst>
                                    <p:cond delay="750"/>
                                  </p:stCondLst>
                                  <p:childTnLst>
                                    <p:animMotion origin="layout" path="M 3.33333E-06 -0.03981 L 3.33333E-06 -2.46914E-06" pathEditMode="relative" rAng="0" ptsTypes="AA">
                                      <p:cBhvr>
                                        <p:cTn id="67" dur="750" fill="hold"/>
                                        <p:tgtEl>
                                          <p:spTgt spid="34"/>
                                        </p:tgtEl>
                                        <p:attrNameLst>
                                          <p:attrName>ppt_x</p:attrName>
                                          <p:attrName>ppt_y</p:attrName>
                                        </p:attrNameLst>
                                      </p:cBhvr>
                                      <p:rCtr x="0" y="1975"/>
                                    </p:animMotion>
                                  </p:childTnLst>
                                </p:cTn>
                              </p:par>
                            </p:childTnLst>
                          </p:cTn>
                        </p:par>
                        <p:par>
                          <p:cTn id="68" fill="hold" nodeType="afterGroup">
                            <p:stCondLst>
                              <p:cond delay="6250"/>
                            </p:stCondLst>
                            <p:childTnLst>
                              <p:par>
                                <p:cTn id="69" presetID="53" presetClass="entr" presetSubtype="16"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700" fill="hold"/>
                                        <p:tgtEl>
                                          <p:spTgt spid="42"/>
                                        </p:tgtEl>
                                        <p:attrNameLst>
                                          <p:attrName>ppt_w</p:attrName>
                                        </p:attrNameLst>
                                      </p:cBhvr>
                                      <p:tavLst>
                                        <p:tav tm="0">
                                          <p:val>
                                            <p:fltVal val="0"/>
                                          </p:val>
                                        </p:tav>
                                        <p:tav tm="100000">
                                          <p:val>
                                            <p:strVal val="#ppt_w"/>
                                          </p:val>
                                        </p:tav>
                                      </p:tavLst>
                                    </p:anim>
                                    <p:anim calcmode="lin" valueType="num">
                                      <p:cBhvr>
                                        <p:cTn id="72" dur="700" fill="hold"/>
                                        <p:tgtEl>
                                          <p:spTgt spid="42"/>
                                        </p:tgtEl>
                                        <p:attrNameLst>
                                          <p:attrName>ppt_h</p:attrName>
                                        </p:attrNameLst>
                                      </p:cBhvr>
                                      <p:tavLst>
                                        <p:tav tm="0">
                                          <p:val>
                                            <p:fltVal val="0"/>
                                          </p:val>
                                        </p:tav>
                                        <p:tav tm="100000">
                                          <p:val>
                                            <p:strVal val="#ppt_h"/>
                                          </p:val>
                                        </p:tav>
                                      </p:tavLst>
                                    </p:anim>
                                    <p:animEffect transition="in" filter="fade">
                                      <p:cBhvr>
                                        <p:cTn id="73" dur="700"/>
                                        <p:tgtEl>
                                          <p:spTgt spid="42"/>
                                        </p:tgtEl>
                                      </p:cBhvr>
                                    </p:animEffect>
                                  </p:childTnLst>
                                </p:cTn>
                              </p:par>
                            </p:childTnLst>
                          </p:cTn>
                        </p:par>
                        <p:par>
                          <p:cTn id="74" fill="hold" nodeType="afterGroup">
                            <p:stCondLst>
                              <p:cond delay="6950"/>
                            </p:stCondLst>
                            <p:childTnLst>
                              <p:par>
                                <p:cTn id="75" presetID="22" presetClass="entr" presetSubtype="2"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right)">
                                      <p:cBhvr>
                                        <p:cTn id="77" dur="750"/>
                                        <p:tgtEl>
                                          <p:spTgt spid="39"/>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right)">
                                      <p:cBhvr>
                                        <p:cTn id="80" dur="750"/>
                                        <p:tgtEl>
                                          <p:spTgt spid="40"/>
                                        </p:tgtEl>
                                      </p:cBhvr>
                                    </p:animEffect>
                                  </p:childTnLst>
                                </p:cTn>
                              </p:par>
                              <p:par>
                                <p:cTn id="81" presetID="53" presetClass="entr" presetSubtype="16" fill="hold" grpId="0" nodeType="withEffect">
                                  <p:stCondLst>
                                    <p:cond delay="750"/>
                                  </p:stCondLst>
                                  <p:childTnLst>
                                    <p:set>
                                      <p:cBhvr>
                                        <p:cTn id="82" dur="1" fill="hold">
                                          <p:stCondLst>
                                            <p:cond delay="0"/>
                                          </p:stCondLst>
                                        </p:cTn>
                                        <p:tgtEl>
                                          <p:spTgt spid="43"/>
                                        </p:tgtEl>
                                        <p:attrNameLst>
                                          <p:attrName>style.visibility</p:attrName>
                                        </p:attrNameLst>
                                      </p:cBhvr>
                                      <p:to>
                                        <p:strVal val="visible"/>
                                      </p:to>
                                    </p:set>
                                    <p:anim calcmode="lin" valueType="num">
                                      <p:cBhvr>
                                        <p:cTn id="83" dur="700" fill="hold"/>
                                        <p:tgtEl>
                                          <p:spTgt spid="43"/>
                                        </p:tgtEl>
                                        <p:attrNameLst>
                                          <p:attrName>ppt_w</p:attrName>
                                        </p:attrNameLst>
                                      </p:cBhvr>
                                      <p:tavLst>
                                        <p:tav tm="0">
                                          <p:val>
                                            <p:fltVal val="0"/>
                                          </p:val>
                                        </p:tav>
                                        <p:tav tm="100000">
                                          <p:val>
                                            <p:strVal val="#ppt_w"/>
                                          </p:val>
                                        </p:tav>
                                      </p:tavLst>
                                    </p:anim>
                                    <p:anim calcmode="lin" valueType="num">
                                      <p:cBhvr>
                                        <p:cTn id="84" dur="700" fill="hold"/>
                                        <p:tgtEl>
                                          <p:spTgt spid="43"/>
                                        </p:tgtEl>
                                        <p:attrNameLst>
                                          <p:attrName>ppt_h</p:attrName>
                                        </p:attrNameLst>
                                      </p:cBhvr>
                                      <p:tavLst>
                                        <p:tav tm="0">
                                          <p:val>
                                            <p:fltVal val="0"/>
                                          </p:val>
                                        </p:tav>
                                        <p:tav tm="100000">
                                          <p:val>
                                            <p:strVal val="#ppt_h"/>
                                          </p:val>
                                        </p:tav>
                                      </p:tavLst>
                                    </p:anim>
                                    <p:animEffect transition="in" filter="fade">
                                      <p:cBhvr>
                                        <p:cTn id="85" dur="700"/>
                                        <p:tgtEl>
                                          <p:spTgt spid="43"/>
                                        </p:tgtEl>
                                      </p:cBhvr>
                                    </p:animEffect>
                                  </p:childTnLst>
                                </p:cTn>
                              </p:par>
                            </p:childTnLst>
                          </p:cTn>
                        </p:par>
                        <p:par>
                          <p:cTn id="86" fill="hold" nodeType="afterGroup">
                            <p:stCondLst>
                              <p:cond delay="8400"/>
                            </p:stCondLst>
                            <p:childTnLst>
                              <p:par>
                                <p:cTn id="87" presetID="22" presetClass="entr" presetSubtype="8"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left)">
                                      <p:cBhvr>
                                        <p:cTn id="89" dur="750"/>
                                        <p:tgtEl>
                                          <p:spTgt spid="3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750"/>
                                        <p:tgtEl>
                                          <p:spTgt spid="35"/>
                                        </p:tgtEl>
                                      </p:cBhvr>
                                    </p:animEffect>
                                  </p:childTnLst>
                                </p:cTn>
                              </p:par>
                              <p:par>
                                <p:cTn id="93" presetID="53" presetClass="entr" presetSubtype="16" fill="hold" grpId="0" nodeType="withEffect">
                                  <p:stCondLst>
                                    <p:cond delay="750"/>
                                  </p:stCondLst>
                                  <p:childTnLst>
                                    <p:set>
                                      <p:cBhvr>
                                        <p:cTn id="94" dur="1" fill="hold">
                                          <p:stCondLst>
                                            <p:cond delay="0"/>
                                          </p:stCondLst>
                                        </p:cTn>
                                        <p:tgtEl>
                                          <p:spTgt spid="44"/>
                                        </p:tgtEl>
                                        <p:attrNameLst>
                                          <p:attrName>style.visibility</p:attrName>
                                        </p:attrNameLst>
                                      </p:cBhvr>
                                      <p:to>
                                        <p:strVal val="visible"/>
                                      </p:to>
                                    </p:set>
                                    <p:anim calcmode="lin" valueType="num">
                                      <p:cBhvr>
                                        <p:cTn id="95" dur="700" fill="hold"/>
                                        <p:tgtEl>
                                          <p:spTgt spid="44"/>
                                        </p:tgtEl>
                                        <p:attrNameLst>
                                          <p:attrName>ppt_w</p:attrName>
                                        </p:attrNameLst>
                                      </p:cBhvr>
                                      <p:tavLst>
                                        <p:tav tm="0">
                                          <p:val>
                                            <p:fltVal val="0"/>
                                          </p:val>
                                        </p:tav>
                                        <p:tav tm="100000">
                                          <p:val>
                                            <p:strVal val="#ppt_w"/>
                                          </p:val>
                                        </p:tav>
                                      </p:tavLst>
                                    </p:anim>
                                    <p:anim calcmode="lin" valueType="num">
                                      <p:cBhvr>
                                        <p:cTn id="96" dur="700" fill="hold"/>
                                        <p:tgtEl>
                                          <p:spTgt spid="44"/>
                                        </p:tgtEl>
                                        <p:attrNameLst>
                                          <p:attrName>ppt_h</p:attrName>
                                        </p:attrNameLst>
                                      </p:cBhvr>
                                      <p:tavLst>
                                        <p:tav tm="0">
                                          <p:val>
                                            <p:fltVal val="0"/>
                                          </p:val>
                                        </p:tav>
                                        <p:tav tm="100000">
                                          <p:val>
                                            <p:strVal val="#ppt_h"/>
                                          </p:val>
                                        </p:tav>
                                      </p:tavLst>
                                    </p:anim>
                                    <p:animEffect transition="in" filter="fade">
                                      <p:cBhvr>
                                        <p:cTn id="97" dur="700"/>
                                        <p:tgtEl>
                                          <p:spTgt spid="44"/>
                                        </p:tgtEl>
                                      </p:cBhvr>
                                    </p:animEffect>
                                  </p:childTnLst>
                                </p:cTn>
                              </p:par>
                            </p:childTnLst>
                          </p:cTn>
                        </p:par>
                        <p:par>
                          <p:cTn id="98" fill="hold" nodeType="afterGroup">
                            <p:stCondLst>
                              <p:cond delay="9850"/>
                            </p:stCondLst>
                            <p:childTnLst>
                              <p:par>
                                <p:cTn id="99" presetID="22" presetClass="entr" presetSubtype="8"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750"/>
                                        <p:tgtEl>
                                          <p:spTgt spid="37"/>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wipe(left)">
                                      <p:cBhvr>
                                        <p:cTn id="104"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7" grpId="0" animBg="1"/>
      <p:bldP spid="8" grpId="0"/>
      <p:bldP spid="9" grpId="0"/>
      <p:bldP spid="27" grpId="0" animBg="1"/>
      <p:bldP spid="27" grpId="1" animBg="1"/>
      <p:bldP spid="27" grpId="2" animBg="1"/>
      <p:bldP spid="31" grpId="0"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p:bldP spid="36" grpId="0"/>
      <p:bldP spid="37" grpId="0"/>
      <p:bldP spid="38" grpId="0"/>
      <p:bldP spid="39" grpId="0"/>
      <p:bldP spid="40"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现场掌控</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40" name="Chevron 3"/>
          <p:cNvSpPr/>
          <p:nvPr/>
        </p:nvSpPr>
        <p:spPr>
          <a:xfrm>
            <a:off x="6830445" y="2809931"/>
            <a:ext cx="1595578" cy="304800"/>
          </a:xfrm>
          <a:prstGeom prst="chevron">
            <a:avLst>
              <a:gd name="adj" fmla="val 32323"/>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smtClean="0">
              <a:ln>
                <a:noFill/>
              </a:ln>
              <a:solidFill>
                <a:prstClr val="black"/>
              </a:solidFill>
              <a:effectLst/>
              <a:uLnTx/>
              <a:uFillTx/>
            </a:endParaRPr>
          </a:p>
        </p:txBody>
      </p:sp>
      <p:sp>
        <p:nvSpPr>
          <p:cNvPr id="41" name="Chevron 6"/>
          <p:cNvSpPr/>
          <p:nvPr/>
        </p:nvSpPr>
        <p:spPr>
          <a:xfrm>
            <a:off x="5275550" y="2809931"/>
            <a:ext cx="1595578" cy="304800"/>
          </a:xfrm>
          <a:prstGeom prst="chevron">
            <a:avLst>
              <a:gd name="adj" fmla="val 32323"/>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smtClean="0">
              <a:ln>
                <a:noFill/>
              </a:ln>
              <a:solidFill>
                <a:prstClr val="black"/>
              </a:solidFill>
              <a:effectLst/>
              <a:uLnTx/>
              <a:uFillTx/>
            </a:endParaRPr>
          </a:p>
        </p:txBody>
      </p:sp>
      <p:sp>
        <p:nvSpPr>
          <p:cNvPr id="42" name="Chevron 9"/>
          <p:cNvSpPr/>
          <p:nvPr/>
        </p:nvSpPr>
        <p:spPr>
          <a:xfrm>
            <a:off x="3729282" y="2809931"/>
            <a:ext cx="1595578" cy="304800"/>
          </a:xfrm>
          <a:prstGeom prst="chevron">
            <a:avLst>
              <a:gd name="adj" fmla="val 32323"/>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smtClean="0">
              <a:ln>
                <a:noFill/>
              </a:ln>
              <a:solidFill>
                <a:prstClr val="black"/>
              </a:solidFill>
              <a:effectLst/>
              <a:uLnTx/>
              <a:uFillTx/>
            </a:endParaRPr>
          </a:p>
        </p:txBody>
      </p:sp>
      <p:sp>
        <p:nvSpPr>
          <p:cNvPr id="43" name="Chevron 12"/>
          <p:cNvSpPr/>
          <p:nvPr/>
        </p:nvSpPr>
        <p:spPr>
          <a:xfrm>
            <a:off x="2183013" y="2809931"/>
            <a:ext cx="1595578" cy="304800"/>
          </a:xfrm>
          <a:prstGeom prst="chevron">
            <a:avLst>
              <a:gd name="adj" fmla="val 32323"/>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smtClean="0">
              <a:ln>
                <a:noFill/>
              </a:ln>
              <a:solidFill>
                <a:prstClr val="black"/>
              </a:solidFill>
              <a:effectLst/>
              <a:uLnTx/>
              <a:uFillTx/>
            </a:endParaRPr>
          </a:p>
        </p:txBody>
      </p:sp>
      <p:cxnSp>
        <p:nvCxnSpPr>
          <p:cNvPr id="44" name="Straight Connector 20"/>
          <p:cNvCxnSpPr/>
          <p:nvPr/>
        </p:nvCxnSpPr>
        <p:spPr>
          <a:xfrm flipH="1" flipV="1">
            <a:off x="3032557" y="2981722"/>
            <a:ext cx="0" cy="480060"/>
          </a:xfrm>
          <a:prstGeom prst="line">
            <a:avLst/>
          </a:prstGeom>
          <a:noFill/>
          <a:ln w="19050" cap="flat" cmpd="sng" algn="ctr">
            <a:solidFill>
              <a:schemeClr val="tx1">
                <a:lumMod val="50000"/>
                <a:lumOff val="50000"/>
              </a:schemeClr>
            </a:solidFill>
            <a:prstDash val="solid"/>
            <a:miter lim="800000"/>
            <a:tailEnd type="oval"/>
          </a:ln>
          <a:effectLst/>
        </p:spPr>
      </p:cxnSp>
      <p:cxnSp>
        <p:nvCxnSpPr>
          <p:cNvPr id="45" name="Straight Connector 21"/>
          <p:cNvCxnSpPr/>
          <p:nvPr/>
        </p:nvCxnSpPr>
        <p:spPr>
          <a:xfrm flipH="1" flipV="1">
            <a:off x="4552948" y="2468936"/>
            <a:ext cx="0" cy="480060"/>
          </a:xfrm>
          <a:prstGeom prst="line">
            <a:avLst/>
          </a:prstGeom>
          <a:noFill/>
          <a:ln w="19050" cap="flat" cmpd="sng" algn="ctr">
            <a:solidFill>
              <a:schemeClr val="tx1">
                <a:lumMod val="50000"/>
                <a:lumOff val="50000"/>
              </a:schemeClr>
            </a:solidFill>
            <a:prstDash val="solid"/>
            <a:miter lim="800000"/>
            <a:headEnd type="oval"/>
          </a:ln>
          <a:effectLst/>
        </p:spPr>
      </p:cxnSp>
      <p:cxnSp>
        <p:nvCxnSpPr>
          <p:cNvPr id="46" name="Straight Connector 22"/>
          <p:cNvCxnSpPr/>
          <p:nvPr/>
        </p:nvCxnSpPr>
        <p:spPr>
          <a:xfrm flipH="1" flipV="1">
            <a:off x="6073338" y="2981722"/>
            <a:ext cx="0" cy="480060"/>
          </a:xfrm>
          <a:prstGeom prst="line">
            <a:avLst/>
          </a:prstGeom>
          <a:noFill/>
          <a:ln w="19050" cap="flat" cmpd="sng" algn="ctr">
            <a:solidFill>
              <a:schemeClr val="tx1">
                <a:lumMod val="50000"/>
                <a:lumOff val="50000"/>
              </a:schemeClr>
            </a:solidFill>
            <a:prstDash val="solid"/>
            <a:miter lim="800000"/>
            <a:tailEnd type="oval"/>
          </a:ln>
          <a:effectLst/>
        </p:spPr>
      </p:cxnSp>
      <p:cxnSp>
        <p:nvCxnSpPr>
          <p:cNvPr id="47" name="Straight Connector 23"/>
          <p:cNvCxnSpPr/>
          <p:nvPr/>
        </p:nvCxnSpPr>
        <p:spPr>
          <a:xfrm flipH="1" flipV="1">
            <a:off x="7593729" y="2468936"/>
            <a:ext cx="0" cy="480060"/>
          </a:xfrm>
          <a:prstGeom prst="line">
            <a:avLst/>
          </a:prstGeom>
          <a:noFill/>
          <a:ln w="19050" cap="flat" cmpd="sng" algn="ctr">
            <a:solidFill>
              <a:schemeClr val="tx1">
                <a:lumMod val="50000"/>
                <a:lumOff val="50000"/>
              </a:schemeClr>
            </a:solidFill>
            <a:prstDash val="solid"/>
            <a:miter lim="800000"/>
            <a:headEnd type="oval"/>
          </a:ln>
          <a:effectLst/>
        </p:spPr>
      </p:cxnSp>
      <p:sp>
        <p:nvSpPr>
          <p:cNvPr id="48" name="Chevron 25"/>
          <p:cNvSpPr/>
          <p:nvPr/>
        </p:nvSpPr>
        <p:spPr>
          <a:xfrm>
            <a:off x="636744" y="2809931"/>
            <a:ext cx="1595578" cy="304800"/>
          </a:xfrm>
          <a:prstGeom prst="chevron">
            <a:avLst>
              <a:gd name="adj" fmla="val 32323"/>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2400" b="0" i="0" u="none" strike="noStrike" kern="0" cap="none" spc="0" normalizeH="0" baseline="0" noProof="0" smtClean="0">
              <a:ln>
                <a:noFill/>
              </a:ln>
              <a:solidFill>
                <a:prstClr val="black"/>
              </a:solidFill>
              <a:effectLst/>
              <a:uLnTx/>
              <a:uFillTx/>
            </a:endParaRPr>
          </a:p>
        </p:txBody>
      </p:sp>
      <p:cxnSp>
        <p:nvCxnSpPr>
          <p:cNvPr id="49" name="Straight Connector 19"/>
          <p:cNvCxnSpPr/>
          <p:nvPr/>
        </p:nvCxnSpPr>
        <p:spPr>
          <a:xfrm flipH="1" flipV="1">
            <a:off x="1512167" y="2468936"/>
            <a:ext cx="0" cy="480060"/>
          </a:xfrm>
          <a:prstGeom prst="line">
            <a:avLst/>
          </a:prstGeom>
          <a:noFill/>
          <a:ln w="19050" cap="flat" cmpd="sng" algn="ctr">
            <a:solidFill>
              <a:schemeClr val="tx1">
                <a:lumMod val="50000"/>
                <a:lumOff val="50000"/>
              </a:schemeClr>
            </a:solidFill>
            <a:prstDash val="solid"/>
            <a:miter lim="800000"/>
            <a:headEnd type="oval"/>
          </a:ln>
          <a:effectLst/>
        </p:spPr>
      </p:cxnSp>
      <p:sp>
        <p:nvSpPr>
          <p:cNvPr id="50" name="TextBox 42"/>
          <p:cNvSpPr txBox="1"/>
          <p:nvPr/>
        </p:nvSpPr>
        <p:spPr>
          <a:xfrm>
            <a:off x="2420184" y="1781753"/>
            <a:ext cx="929792" cy="300749"/>
          </a:xfrm>
          <a:prstGeom prst="rect">
            <a:avLst/>
          </a:prstGeom>
          <a:noFill/>
        </p:spPr>
        <p:txBody>
          <a:bodyPr wrap="none" lIns="54000" tIns="27000" rIns="54000" bIns="27000" rtlCol="0" anchor="t">
            <a:spAutoFit/>
          </a:bodyPr>
          <a:lstStyle/>
          <a:p>
            <a:pPr lvl="0"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维护秩序</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51" name="Rectangle 43"/>
          <p:cNvSpPr/>
          <p:nvPr/>
        </p:nvSpPr>
        <p:spPr>
          <a:xfrm>
            <a:off x="2257161" y="2048651"/>
            <a:ext cx="1885212"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1050" b="0" i="0" u="none" strike="noStrike" kern="0" cap="none" spc="0" normalizeH="0" baseline="0" noProof="0" smtClean="0">
              <a:ln>
                <a:noFill/>
              </a:ln>
              <a:solidFill>
                <a:prstClr val="black">
                  <a:lumMod val="60000"/>
                  <a:lumOff val="40000"/>
                </a:prstClr>
              </a:solidFill>
              <a:effectLst/>
              <a:uLnTx/>
              <a:uFillTx/>
            </a:endParaRPr>
          </a:p>
        </p:txBody>
      </p:sp>
      <p:sp>
        <p:nvSpPr>
          <p:cNvPr id="52" name="TextBox 44"/>
          <p:cNvSpPr txBox="1"/>
          <p:nvPr/>
        </p:nvSpPr>
        <p:spPr>
          <a:xfrm>
            <a:off x="830012" y="3295656"/>
            <a:ext cx="929792" cy="300749"/>
          </a:xfrm>
          <a:prstGeom prst="rect">
            <a:avLst/>
          </a:prstGeom>
          <a:noFill/>
        </p:spPr>
        <p:txBody>
          <a:bodyPr wrap="none" lIns="54000" tIns="27000" rIns="54000" bIns="27000" rtlCol="0" anchor="t">
            <a:spAutoFit/>
          </a:bodyPr>
          <a:lstStyle/>
          <a:p>
            <a:pPr lvl="0"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活跃气氛</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53" name="Rectangle 45"/>
          <p:cNvSpPr/>
          <p:nvPr/>
        </p:nvSpPr>
        <p:spPr>
          <a:xfrm>
            <a:off x="707246" y="3515047"/>
            <a:ext cx="1737269"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1050" b="0" i="0" u="none" strike="noStrike" kern="0" cap="none" spc="0" normalizeH="0" baseline="0" noProof="0" smtClean="0">
              <a:ln>
                <a:noFill/>
              </a:ln>
              <a:solidFill>
                <a:prstClr val="black">
                  <a:lumMod val="60000"/>
                  <a:lumOff val="40000"/>
                </a:prstClr>
              </a:solidFill>
              <a:effectLst/>
              <a:uLnTx/>
              <a:uFillTx/>
            </a:endParaRPr>
          </a:p>
        </p:txBody>
      </p:sp>
      <p:sp>
        <p:nvSpPr>
          <p:cNvPr id="54" name="TextBox 46"/>
          <p:cNvSpPr txBox="1"/>
          <p:nvPr/>
        </p:nvSpPr>
        <p:spPr>
          <a:xfrm>
            <a:off x="5346896" y="1781753"/>
            <a:ext cx="929792" cy="300749"/>
          </a:xfrm>
          <a:prstGeom prst="rect">
            <a:avLst/>
          </a:prstGeom>
          <a:noFill/>
        </p:spPr>
        <p:txBody>
          <a:bodyPr wrap="none" lIns="54000" tIns="27000" rIns="54000" bIns="27000" rtlCol="0" anchor="t">
            <a:spAutoFit/>
          </a:bodyPr>
          <a:lstStyle/>
          <a:p>
            <a:pPr lvl="0"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人员协调</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55" name="Rectangle 47"/>
          <p:cNvSpPr/>
          <p:nvPr/>
        </p:nvSpPr>
        <p:spPr>
          <a:xfrm>
            <a:off x="5167133" y="2038554"/>
            <a:ext cx="1885212"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1050" b="0" i="0" u="none" strike="noStrike" kern="0" cap="none" spc="0" normalizeH="0" baseline="0" noProof="0" smtClean="0">
              <a:ln>
                <a:noFill/>
              </a:ln>
              <a:solidFill>
                <a:prstClr val="black">
                  <a:lumMod val="60000"/>
                  <a:lumOff val="40000"/>
                </a:prstClr>
              </a:solidFill>
              <a:effectLst/>
              <a:uLnTx/>
              <a:uFillTx/>
            </a:endParaRPr>
          </a:p>
        </p:txBody>
      </p:sp>
      <p:sp>
        <p:nvSpPr>
          <p:cNvPr id="56" name="TextBox 48"/>
          <p:cNvSpPr txBox="1"/>
          <p:nvPr/>
        </p:nvSpPr>
        <p:spPr>
          <a:xfrm>
            <a:off x="3881762" y="3286246"/>
            <a:ext cx="929792" cy="300749"/>
          </a:xfrm>
          <a:prstGeom prst="rect">
            <a:avLst/>
          </a:prstGeom>
          <a:noFill/>
        </p:spPr>
        <p:txBody>
          <a:bodyPr wrap="none" lIns="54000" tIns="27000" rIns="54000" bIns="27000" rtlCol="0" anchor="t">
            <a:spAutoFit/>
          </a:bodyPr>
          <a:lstStyle/>
          <a:p>
            <a:pPr lvl="0"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嘉宾接待</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57" name="Rectangle 49"/>
          <p:cNvSpPr/>
          <p:nvPr/>
        </p:nvSpPr>
        <p:spPr>
          <a:xfrm>
            <a:off x="3760315" y="3515047"/>
            <a:ext cx="1807090"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1050" b="0" i="0" u="none" strike="noStrike" kern="0" cap="none" spc="0" normalizeH="0" baseline="0" noProof="0" smtClean="0">
              <a:ln>
                <a:noFill/>
              </a:ln>
              <a:solidFill>
                <a:prstClr val="black">
                  <a:lumMod val="60000"/>
                  <a:lumOff val="40000"/>
                </a:prstClr>
              </a:solidFill>
              <a:effectLst/>
              <a:uLnTx/>
              <a:uFillTx/>
            </a:endParaRPr>
          </a:p>
        </p:txBody>
      </p:sp>
      <p:sp>
        <p:nvSpPr>
          <p:cNvPr id="58" name="TextBox 50"/>
          <p:cNvSpPr txBox="1"/>
          <p:nvPr/>
        </p:nvSpPr>
        <p:spPr>
          <a:xfrm>
            <a:off x="7058358" y="3270871"/>
            <a:ext cx="929792" cy="300749"/>
          </a:xfrm>
          <a:prstGeom prst="rect">
            <a:avLst/>
          </a:prstGeom>
          <a:noFill/>
        </p:spPr>
        <p:txBody>
          <a:bodyPr wrap="none" lIns="54000" tIns="27000" rIns="54000" bIns="27000" rtlCol="0" anchor="t">
            <a:spAutoFit/>
          </a:bodyPr>
          <a:lstStyle/>
          <a:p>
            <a:pPr lvl="0"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紧急应变</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59" name="Rectangle 51"/>
          <p:cNvSpPr/>
          <p:nvPr/>
        </p:nvSpPr>
        <p:spPr>
          <a:xfrm>
            <a:off x="6883205" y="3544718"/>
            <a:ext cx="1759194" cy="715581"/>
          </a:xfrm>
          <a:prstGeom prst="rect">
            <a:avLst/>
          </a:prstGeom>
        </p:spPr>
        <p:txBody>
          <a:bodyPr wrap="square">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900" b="0" i="0" u="none" strike="noStrike" kern="0" cap="none" spc="0" normalizeH="0" baseline="0" noProof="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kumimoji="0" lang="id-ID" altLang="zh-CN" sz="1050" b="0" i="0" u="none" strike="noStrike" kern="0" cap="none" spc="0" normalizeH="0" baseline="0" noProof="0" smtClean="0">
              <a:ln>
                <a:noFill/>
              </a:ln>
              <a:solidFill>
                <a:prstClr val="black">
                  <a:lumMod val="60000"/>
                  <a:lumOff val="40000"/>
                </a:prstClr>
              </a:solidFill>
              <a:effectLst/>
              <a:uLnTx/>
              <a:uFillTx/>
            </a:endParaRPr>
          </a:p>
        </p:txBody>
      </p:sp>
      <p:sp>
        <p:nvSpPr>
          <p:cNvPr id="60" name="任意多边形 59"/>
          <p:cNvSpPr/>
          <p:nvPr/>
        </p:nvSpPr>
        <p:spPr>
          <a:xfrm>
            <a:off x="1192736" y="1975887"/>
            <a:ext cx="584976" cy="59471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61" name="任意多边形 60"/>
          <p:cNvSpPr/>
          <p:nvPr/>
        </p:nvSpPr>
        <p:spPr>
          <a:xfrm>
            <a:off x="2741915" y="3421246"/>
            <a:ext cx="584976" cy="59471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62" name="任意多边形 61"/>
          <p:cNvSpPr/>
          <p:nvPr/>
        </p:nvSpPr>
        <p:spPr>
          <a:xfrm>
            <a:off x="4255395" y="1946308"/>
            <a:ext cx="584976" cy="59471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63" name="任意多边形 62"/>
          <p:cNvSpPr/>
          <p:nvPr/>
        </p:nvSpPr>
        <p:spPr>
          <a:xfrm>
            <a:off x="5780850" y="3421246"/>
            <a:ext cx="584976" cy="59471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64" name="任意多边形 63"/>
          <p:cNvSpPr/>
          <p:nvPr/>
        </p:nvSpPr>
        <p:spPr>
          <a:xfrm>
            <a:off x="7301241" y="1946308"/>
            <a:ext cx="584976" cy="59471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65" name="Freeform 5"/>
          <p:cNvSpPr>
            <a:spLocks noEditPoints="1"/>
          </p:cNvSpPr>
          <p:nvPr/>
        </p:nvSpPr>
        <p:spPr bwMode="auto">
          <a:xfrm>
            <a:off x="5945662" y="3595371"/>
            <a:ext cx="276920" cy="277467"/>
          </a:xfrm>
          <a:custGeom>
            <a:gdLst>
              <a:gd name="T0" fmla="*/ 165 w 214"/>
              <a:gd name="T1" fmla="*/ 49 h 214"/>
              <a:gd name="T2" fmla="*/ 196 w 214"/>
              <a:gd name="T3" fmla="*/ 107 h 214"/>
              <a:gd name="T4" fmla="*/ 188 w 214"/>
              <a:gd name="T5" fmla="*/ 119 h 214"/>
              <a:gd name="T6" fmla="*/ 214 w 214"/>
              <a:gd name="T7" fmla="*/ 107 h 214"/>
              <a:gd name="T8" fmla="*/ 0 w 214"/>
              <a:gd name="T9" fmla="*/ 107 h 214"/>
              <a:gd name="T10" fmla="*/ 214 w 214"/>
              <a:gd name="T11" fmla="*/ 107 h 214"/>
              <a:gd name="T12" fmla="*/ 20 w 214"/>
              <a:gd name="T13" fmla="*/ 143 h 214"/>
              <a:gd name="T14" fmla="*/ 38 w 214"/>
              <a:gd name="T15" fmla="*/ 132 h 214"/>
              <a:gd name="T16" fmla="*/ 154 w 214"/>
              <a:gd name="T17" fmla="*/ 127 h 214"/>
              <a:gd name="T18" fmla="*/ 189 w 214"/>
              <a:gd name="T19" fmla="*/ 139 h 214"/>
              <a:gd name="T20" fmla="*/ 200 w 214"/>
              <a:gd name="T21" fmla="*/ 107 h 214"/>
              <a:gd name="T22" fmla="*/ 13 w 214"/>
              <a:gd name="T23" fmla="*/ 107 h 214"/>
              <a:gd name="T24" fmla="*/ 128 w 214"/>
              <a:gd name="T25" fmla="*/ 142 h 214"/>
              <a:gd name="T26" fmla="*/ 80 w 214"/>
              <a:gd name="T27" fmla="*/ 148 h 214"/>
              <a:gd name="T28" fmla="*/ 85 w 214"/>
              <a:gd name="T29" fmla="*/ 154 h 214"/>
              <a:gd name="T30" fmla="*/ 133 w 214"/>
              <a:gd name="T31" fmla="*/ 149 h 214"/>
              <a:gd name="T32" fmla="*/ 107 w 214"/>
              <a:gd name="T33" fmla="*/ 122 h 214"/>
              <a:gd name="T34" fmla="*/ 150 w 214"/>
              <a:gd name="T35" fmla="*/ 109 h 214"/>
              <a:gd name="T36" fmla="*/ 119 w 214"/>
              <a:gd name="T37" fmla="*/ 99 h 214"/>
              <a:gd name="T38" fmla="*/ 92 w 214"/>
              <a:gd name="T39" fmla="*/ 107 h 214"/>
              <a:gd name="T40" fmla="*/ 107 w 214"/>
              <a:gd name="T41" fmla="*/ 45 h 214"/>
              <a:gd name="T42" fmla="*/ 111 w 214"/>
              <a:gd name="T43" fmla="*/ 34 h 214"/>
              <a:gd name="T44" fmla="*/ 103 w 214"/>
              <a:gd name="T45" fmla="*/ 34 h 214"/>
              <a:gd name="T46" fmla="*/ 107 w 214"/>
              <a:gd name="T47" fmla="*/ 45 h 214"/>
              <a:gd name="T48" fmla="*/ 172 w 214"/>
              <a:gd name="T49" fmla="*/ 103 h 214"/>
              <a:gd name="T50" fmla="*/ 172 w 214"/>
              <a:gd name="T51" fmla="*/ 111 h 214"/>
              <a:gd name="T52" fmla="*/ 183 w 214"/>
              <a:gd name="T53" fmla="*/ 107 h 214"/>
              <a:gd name="T54" fmla="*/ 34 w 214"/>
              <a:gd name="T55" fmla="*/ 111 h 214"/>
              <a:gd name="T56" fmla="*/ 45 w 214"/>
              <a:gd name="T57" fmla="*/ 107 h 214"/>
              <a:gd name="T58" fmla="*/ 34 w 214"/>
              <a:gd name="T59" fmla="*/ 103 h 214"/>
              <a:gd name="T60" fmla="*/ 34 w 214"/>
              <a:gd name="T61" fmla="*/ 111 h 214"/>
              <a:gd name="T62" fmla="*/ 60 w 214"/>
              <a:gd name="T63" fmla="*/ 64 h 214"/>
              <a:gd name="T64" fmla="*/ 63 w 214"/>
              <a:gd name="T65" fmla="*/ 58 h 214"/>
              <a:gd name="T66" fmla="*/ 53 w 214"/>
              <a:gd name="T67" fmla="*/ 53 h 214"/>
              <a:gd name="T68" fmla="*/ 58 w 214"/>
              <a:gd name="T69" fmla="*/ 63 h 214"/>
              <a:gd name="T70" fmla="*/ 156 w 214"/>
              <a:gd name="T71" fmla="*/ 63 h 214"/>
              <a:gd name="T72" fmla="*/ 161 w 214"/>
              <a:gd name="T73" fmla="*/ 53 h 214"/>
              <a:gd name="T74" fmla="*/ 150 w 214"/>
              <a:gd name="T75" fmla="*/ 58 h 214"/>
              <a:gd name="T76" fmla="*/ 153 w 214"/>
              <a:gd name="T77" fmla="*/ 64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214">
                <a:moveTo>
                  <a:pt x="189" y="107"/>
                </a:moveTo>
                <a:cubicBezTo>
                  <a:pt x="189" y="85"/>
                  <a:pt x="180" y="64"/>
                  <a:pt x="165" y="49"/>
                </a:cubicBezTo>
                <a:cubicBezTo>
                  <a:pt x="170" y="43"/>
                  <a:pt x="170" y="43"/>
                  <a:pt x="170" y="43"/>
                </a:cubicBezTo>
                <a:cubicBezTo>
                  <a:pt x="187" y="60"/>
                  <a:pt x="196" y="83"/>
                  <a:pt x="196" y="107"/>
                </a:cubicBezTo>
                <a:cubicBezTo>
                  <a:pt x="196" y="111"/>
                  <a:pt x="196" y="116"/>
                  <a:pt x="196" y="120"/>
                </a:cubicBezTo>
                <a:cubicBezTo>
                  <a:pt x="188" y="119"/>
                  <a:pt x="188" y="119"/>
                  <a:pt x="188" y="119"/>
                </a:cubicBezTo>
                <a:cubicBezTo>
                  <a:pt x="188" y="115"/>
                  <a:pt x="189" y="111"/>
                  <a:pt x="189" y="107"/>
                </a:cubicBezTo>
                <a:moveTo>
                  <a:pt x="214" y="107"/>
                </a:moveTo>
                <a:cubicBezTo>
                  <a:pt x="214" y="166"/>
                  <a:pt x="166" y="214"/>
                  <a:pt x="107" y="214"/>
                </a:cubicBezTo>
                <a:cubicBezTo>
                  <a:pt x="48" y="214"/>
                  <a:pt x="0" y="166"/>
                  <a:pt x="0" y="107"/>
                </a:cubicBezTo>
                <a:cubicBezTo>
                  <a:pt x="0" y="48"/>
                  <a:pt x="48" y="0"/>
                  <a:pt x="107" y="0"/>
                </a:cubicBezTo>
                <a:cubicBezTo>
                  <a:pt x="166" y="0"/>
                  <a:pt x="214" y="48"/>
                  <a:pt x="214" y="107"/>
                </a:cubicBezTo>
                <a:moveTo>
                  <a:pt x="13" y="107"/>
                </a:moveTo>
                <a:cubicBezTo>
                  <a:pt x="13" y="120"/>
                  <a:pt x="16" y="132"/>
                  <a:pt x="20" y="143"/>
                </a:cubicBezTo>
                <a:cubicBezTo>
                  <a:pt x="21" y="142"/>
                  <a:pt x="23" y="140"/>
                  <a:pt x="25" y="139"/>
                </a:cubicBezTo>
                <a:cubicBezTo>
                  <a:pt x="38" y="132"/>
                  <a:pt x="38" y="132"/>
                  <a:pt x="38" y="132"/>
                </a:cubicBezTo>
                <a:cubicBezTo>
                  <a:pt x="44" y="129"/>
                  <a:pt x="53" y="127"/>
                  <a:pt x="60" y="127"/>
                </a:cubicBezTo>
                <a:cubicBezTo>
                  <a:pt x="154" y="127"/>
                  <a:pt x="154" y="127"/>
                  <a:pt x="154" y="127"/>
                </a:cubicBezTo>
                <a:cubicBezTo>
                  <a:pt x="160" y="127"/>
                  <a:pt x="170" y="129"/>
                  <a:pt x="176" y="132"/>
                </a:cubicBezTo>
                <a:cubicBezTo>
                  <a:pt x="189" y="139"/>
                  <a:pt x="189" y="139"/>
                  <a:pt x="189" y="139"/>
                </a:cubicBezTo>
                <a:cubicBezTo>
                  <a:pt x="190" y="140"/>
                  <a:pt x="192" y="141"/>
                  <a:pt x="193" y="143"/>
                </a:cubicBezTo>
                <a:cubicBezTo>
                  <a:pt x="198" y="132"/>
                  <a:pt x="200" y="120"/>
                  <a:pt x="200" y="107"/>
                </a:cubicBezTo>
                <a:cubicBezTo>
                  <a:pt x="200" y="55"/>
                  <a:pt x="158" y="13"/>
                  <a:pt x="107" y="13"/>
                </a:cubicBezTo>
                <a:cubicBezTo>
                  <a:pt x="55" y="13"/>
                  <a:pt x="13" y="55"/>
                  <a:pt x="13" y="107"/>
                </a:cubicBezTo>
                <a:moveTo>
                  <a:pt x="133" y="148"/>
                </a:moveTo>
                <a:cubicBezTo>
                  <a:pt x="133" y="145"/>
                  <a:pt x="131" y="142"/>
                  <a:pt x="128" y="142"/>
                </a:cubicBezTo>
                <a:cubicBezTo>
                  <a:pt x="85" y="142"/>
                  <a:pt x="85" y="142"/>
                  <a:pt x="85" y="142"/>
                </a:cubicBezTo>
                <a:cubicBezTo>
                  <a:pt x="82" y="142"/>
                  <a:pt x="80" y="145"/>
                  <a:pt x="80" y="148"/>
                </a:cubicBezTo>
                <a:cubicBezTo>
                  <a:pt x="80" y="149"/>
                  <a:pt x="80" y="149"/>
                  <a:pt x="80" y="149"/>
                </a:cubicBezTo>
                <a:cubicBezTo>
                  <a:pt x="80" y="152"/>
                  <a:pt x="82" y="154"/>
                  <a:pt x="85" y="154"/>
                </a:cubicBezTo>
                <a:cubicBezTo>
                  <a:pt x="128" y="154"/>
                  <a:pt x="128" y="154"/>
                  <a:pt x="128" y="154"/>
                </a:cubicBezTo>
                <a:cubicBezTo>
                  <a:pt x="131" y="154"/>
                  <a:pt x="133" y="152"/>
                  <a:pt x="133" y="149"/>
                </a:cubicBezTo>
                <a:lnTo>
                  <a:pt x="133" y="148"/>
                </a:lnTo>
                <a:close/>
                <a:moveTo>
                  <a:pt x="107" y="122"/>
                </a:moveTo>
                <a:cubicBezTo>
                  <a:pt x="112" y="122"/>
                  <a:pt x="117" y="119"/>
                  <a:pt x="119" y="115"/>
                </a:cubicBezTo>
                <a:cubicBezTo>
                  <a:pt x="132" y="112"/>
                  <a:pt x="150" y="109"/>
                  <a:pt x="150" y="109"/>
                </a:cubicBezTo>
                <a:cubicBezTo>
                  <a:pt x="156" y="108"/>
                  <a:pt x="156" y="106"/>
                  <a:pt x="150" y="105"/>
                </a:cubicBezTo>
                <a:cubicBezTo>
                  <a:pt x="150" y="105"/>
                  <a:pt x="132" y="101"/>
                  <a:pt x="119" y="99"/>
                </a:cubicBezTo>
                <a:cubicBezTo>
                  <a:pt x="117" y="95"/>
                  <a:pt x="112" y="92"/>
                  <a:pt x="107" y="92"/>
                </a:cubicBezTo>
                <a:cubicBezTo>
                  <a:pt x="98" y="92"/>
                  <a:pt x="92" y="98"/>
                  <a:pt x="92" y="107"/>
                </a:cubicBezTo>
                <a:cubicBezTo>
                  <a:pt x="92" y="115"/>
                  <a:pt x="98" y="122"/>
                  <a:pt x="107" y="122"/>
                </a:cubicBezTo>
                <a:moveTo>
                  <a:pt x="107" y="45"/>
                </a:moveTo>
                <a:cubicBezTo>
                  <a:pt x="109" y="45"/>
                  <a:pt x="111" y="43"/>
                  <a:pt x="111" y="41"/>
                </a:cubicBezTo>
                <a:cubicBezTo>
                  <a:pt x="111" y="34"/>
                  <a:pt x="111" y="34"/>
                  <a:pt x="111" y="34"/>
                </a:cubicBezTo>
                <a:cubicBezTo>
                  <a:pt x="111" y="32"/>
                  <a:pt x="109" y="30"/>
                  <a:pt x="107" y="30"/>
                </a:cubicBezTo>
                <a:cubicBezTo>
                  <a:pt x="105" y="30"/>
                  <a:pt x="103" y="32"/>
                  <a:pt x="103" y="34"/>
                </a:cubicBezTo>
                <a:cubicBezTo>
                  <a:pt x="103" y="41"/>
                  <a:pt x="103" y="41"/>
                  <a:pt x="103" y="41"/>
                </a:cubicBezTo>
                <a:cubicBezTo>
                  <a:pt x="103" y="43"/>
                  <a:pt x="105" y="45"/>
                  <a:pt x="107" y="45"/>
                </a:cubicBezTo>
                <a:moveTo>
                  <a:pt x="179" y="103"/>
                </a:moveTo>
                <a:cubicBezTo>
                  <a:pt x="172" y="103"/>
                  <a:pt x="172" y="103"/>
                  <a:pt x="172" y="103"/>
                </a:cubicBezTo>
                <a:cubicBezTo>
                  <a:pt x="170" y="103"/>
                  <a:pt x="168" y="105"/>
                  <a:pt x="168" y="107"/>
                </a:cubicBezTo>
                <a:cubicBezTo>
                  <a:pt x="168" y="109"/>
                  <a:pt x="170" y="111"/>
                  <a:pt x="172" y="111"/>
                </a:cubicBezTo>
                <a:cubicBezTo>
                  <a:pt x="179" y="111"/>
                  <a:pt x="179" y="111"/>
                  <a:pt x="179" y="111"/>
                </a:cubicBezTo>
                <a:cubicBezTo>
                  <a:pt x="181" y="111"/>
                  <a:pt x="183" y="109"/>
                  <a:pt x="183" y="107"/>
                </a:cubicBezTo>
                <a:cubicBezTo>
                  <a:pt x="183" y="105"/>
                  <a:pt x="181" y="103"/>
                  <a:pt x="179" y="103"/>
                </a:cubicBezTo>
                <a:moveTo>
                  <a:pt x="34" y="111"/>
                </a:moveTo>
                <a:cubicBezTo>
                  <a:pt x="41" y="111"/>
                  <a:pt x="41" y="111"/>
                  <a:pt x="41" y="111"/>
                </a:cubicBezTo>
                <a:cubicBezTo>
                  <a:pt x="43" y="111"/>
                  <a:pt x="45" y="109"/>
                  <a:pt x="45" y="107"/>
                </a:cubicBezTo>
                <a:cubicBezTo>
                  <a:pt x="45" y="105"/>
                  <a:pt x="43" y="103"/>
                  <a:pt x="41" y="103"/>
                </a:cubicBezTo>
                <a:cubicBezTo>
                  <a:pt x="34" y="103"/>
                  <a:pt x="34" y="103"/>
                  <a:pt x="34" y="103"/>
                </a:cubicBezTo>
                <a:cubicBezTo>
                  <a:pt x="32" y="103"/>
                  <a:pt x="30" y="105"/>
                  <a:pt x="30" y="107"/>
                </a:cubicBezTo>
                <a:cubicBezTo>
                  <a:pt x="30" y="109"/>
                  <a:pt x="32" y="111"/>
                  <a:pt x="34" y="111"/>
                </a:cubicBezTo>
                <a:moveTo>
                  <a:pt x="58" y="63"/>
                </a:moveTo>
                <a:cubicBezTo>
                  <a:pt x="58" y="64"/>
                  <a:pt x="59" y="64"/>
                  <a:pt x="60" y="64"/>
                </a:cubicBezTo>
                <a:cubicBezTo>
                  <a:pt x="61" y="64"/>
                  <a:pt x="62" y="64"/>
                  <a:pt x="63" y="63"/>
                </a:cubicBezTo>
                <a:cubicBezTo>
                  <a:pt x="65" y="62"/>
                  <a:pt x="65" y="59"/>
                  <a:pt x="63" y="58"/>
                </a:cubicBezTo>
                <a:cubicBezTo>
                  <a:pt x="58" y="53"/>
                  <a:pt x="58" y="53"/>
                  <a:pt x="58" y="53"/>
                </a:cubicBezTo>
                <a:cubicBezTo>
                  <a:pt x="57" y="51"/>
                  <a:pt x="54" y="51"/>
                  <a:pt x="53" y="53"/>
                </a:cubicBezTo>
                <a:cubicBezTo>
                  <a:pt x="51" y="54"/>
                  <a:pt x="51" y="57"/>
                  <a:pt x="53" y="58"/>
                </a:cubicBezTo>
                <a:lnTo>
                  <a:pt x="58" y="63"/>
                </a:lnTo>
                <a:close/>
                <a:moveTo>
                  <a:pt x="153" y="64"/>
                </a:moveTo>
                <a:cubicBezTo>
                  <a:pt x="154" y="64"/>
                  <a:pt x="155" y="64"/>
                  <a:pt x="156" y="63"/>
                </a:cubicBezTo>
                <a:cubicBezTo>
                  <a:pt x="161" y="58"/>
                  <a:pt x="161" y="58"/>
                  <a:pt x="161" y="58"/>
                </a:cubicBezTo>
                <a:cubicBezTo>
                  <a:pt x="162" y="57"/>
                  <a:pt x="162" y="54"/>
                  <a:pt x="161" y="53"/>
                </a:cubicBezTo>
                <a:cubicBezTo>
                  <a:pt x="159" y="51"/>
                  <a:pt x="157" y="51"/>
                  <a:pt x="155" y="53"/>
                </a:cubicBezTo>
                <a:cubicBezTo>
                  <a:pt x="150" y="58"/>
                  <a:pt x="150" y="58"/>
                  <a:pt x="150" y="58"/>
                </a:cubicBezTo>
                <a:cubicBezTo>
                  <a:pt x="149" y="59"/>
                  <a:pt x="149" y="62"/>
                  <a:pt x="150" y="63"/>
                </a:cubicBezTo>
                <a:cubicBezTo>
                  <a:pt x="151" y="64"/>
                  <a:pt x="152" y="64"/>
                  <a:pt x="153" y="64"/>
                </a:cubicBezTo>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66" name="Freeform 7"/>
          <p:cNvSpPr>
            <a:spLocks noEditPoints="1"/>
          </p:cNvSpPr>
          <p:nvPr/>
        </p:nvSpPr>
        <p:spPr bwMode="auto">
          <a:xfrm>
            <a:off x="2912333" y="3544718"/>
            <a:ext cx="265364" cy="268841"/>
          </a:xfrm>
          <a:custGeom>
            <a:gdLst>
              <a:gd name="T0" fmla="*/ 194 w 194"/>
              <a:gd name="T1" fmla="*/ 45 h 196"/>
              <a:gd name="T2" fmla="*/ 148 w 194"/>
              <a:gd name="T3" fmla="*/ 91 h 196"/>
              <a:gd name="T4" fmla="*/ 124 w 194"/>
              <a:gd name="T5" fmla="*/ 84 h 196"/>
              <a:gd name="T6" fmla="*/ 103 w 194"/>
              <a:gd name="T7" fmla="*/ 99 h 196"/>
              <a:gd name="T8" fmla="*/ 113 w 194"/>
              <a:gd name="T9" fmla="*/ 73 h 196"/>
              <a:gd name="T10" fmla="*/ 103 w 194"/>
              <a:gd name="T11" fmla="*/ 45 h 196"/>
              <a:gd name="T12" fmla="*/ 148 w 194"/>
              <a:gd name="T13" fmla="*/ 0 h 196"/>
              <a:gd name="T14" fmla="*/ 194 w 194"/>
              <a:gd name="T15" fmla="*/ 45 h 196"/>
              <a:gd name="T16" fmla="*/ 156 w 194"/>
              <a:gd name="T17" fmla="*/ 182 h 196"/>
              <a:gd name="T18" fmla="*/ 12 w 194"/>
              <a:gd name="T19" fmla="*/ 182 h 196"/>
              <a:gd name="T20" fmla="*/ 12 w 194"/>
              <a:gd name="T21" fmla="*/ 68 h 196"/>
              <a:gd name="T22" fmla="*/ 99 w 194"/>
              <a:gd name="T23" fmla="*/ 68 h 196"/>
              <a:gd name="T24" fmla="*/ 95 w 194"/>
              <a:gd name="T25" fmla="*/ 55 h 196"/>
              <a:gd name="T26" fmla="*/ 15 w 194"/>
              <a:gd name="T27" fmla="*/ 55 h 196"/>
              <a:gd name="T28" fmla="*/ 0 w 194"/>
              <a:gd name="T29" fmla="*/ 70 h 196"/>
              <a:gd name="T30" fmla="*/ 0 w 194"/>
              <a:gd name="T31" fmla="*/ 181 h 196"/>
              <a:gd name="T32" fmla="*/ 15 w 194"/>
              <a:gd name="T33" fmla="*/ 196 h 196"/>
              <a:gd name="T34" fmla="*/ 154 w 194"/>
              <a:gd name="T35" fmla="*/ 196 h 196"/>
              <a:gd name="T36" fmla="*/ 168 w 194"/>
              <a:gd name="T37" fmla="*/ 181 h 196"/>
              <a:gd name="T38" fmla="*/ 168 w 194"/>
              <a:gd name="T39" fmla="*/ 95 h 196"/>
              <a:gd name="T40" fmla="*/ 156 w 194"/>
              <a:gd name="T41" fmla="*/ 99 h 196"/>
              <a:gd name="T42" fmla="*/ 156 w 194"/>
              <a:gd name="T43" fmla="*/ 182 h 196"/>
              <a:gd name="T44" fmla="*/ 109 w 194"/>
              <a:gd name="T45" fmla="*/ 99 h 196"/>
              <a:gd name="T46" fmla="*/ 109 w 194"/>
              <a:gd name="T47" fmla="*/ 170 h 196"/>
              <a:gd name="T48" fmla="*/ 133 w 194"/>
              <a:gd name="T49" fmla="*/ 170 h 196"/>
              <a:gd name="T50" fmla="*/ 133 w 194"/>
              <a:gd name="T51" fmla="*/ 99 h 196"/>
              <a:gd name="T52" fmla="*/ 109 w 194"/>
              <a:gd name="T53" fmla="*/ 99 h 196"/>
              <a:gd name="T54" fmla="*/ 96 w 194"/>
              <a:gd name="T55" fmla="*/ 170 h 196"/>
              <a:gd name="T56" fmla="*/ 96 w 194"/>
              <a:gd name="T57" fmla="*/ 118 h 196"/>
              <a:gd name="T58" fmla="*/ 72 w 194"/>
              <a:gd name="T59" fmla="*/ 118 h 196"/>
              <a:gd name="T60" fmla="*/ 72 w 194"/>
              <a:gd name="T61" fmla="*/ 170 h 196"/>
              <a:gd name="T62" fmla="*/ 96 w 194"/>
              <a:gd name="T63" fmla="*/ 170 h 196"/>
              <a:gd name="T64" fmla="*/ 60 w 194"/>
              <a:gd name="T65" fmla="*/ 170 h 196"/>
              <a:gd name="T66" fmla="*/ 60 w 194"/>
              <a:gd name="T67" fmla="*/ 136 h 196"/>
              <a:gd name="T68" fmla="*/ 36 w 194"/>
              <a:gd name="T69" fmla="*/ 136 h 196"/>
              <a:gd name="T70" fmla="*/ 36 w 194"/>
              <a:gd name="T71" fmla="*/ 170 h 196"/>
              <a:gd name="T72" fmla="*/ 60 w 194"/>
              <a:gd name="T73" fmla="*/ 170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4" h="196">
                <a:moveTo>
                  <a:pt x="194" y="45"/>
                </a:moveTo>
                <a:cubicBezTo>
                  <a:pt x="194" y="70"/>
                  <a:pt x="174" y="91"/>
                  <a:pt x="148" y="91"/>
                </a:cubicBezTo>
                <a:cubicBezTo>
                  <a:pt x="139" y="91"/>
                  <a:pt x="131" y="88"/>
                  <a:pt x="124" y="84"/>
                </a:cubicBezTo>
                <a:cubicBezTo>
                  <a:pt x="103" y="99"/>
                  <a:pt x="103" y="99"/>
                  <a:pt x="103" y="99"/>
                </a:cubicBezTo>
                <a:cubicBezTo>
                  <a:pt x="113" y="73"/>
                  <a:pt x="113" y="73"/>
                  <a:pt x="113" y="73"/>
                </a:cubicBezTo>
                <a:cubicBezTo>
                  <a:pt x="106" y="66"/>
                  <a:pt x="103" y="56"/>
                  <a:pt x="103" y="45"/>
                </a:cubicBezTo>
                <a:cubicBezTo>
                  <a:pt x="103" y="20"/>
                  <a:pt x="123" y="0"/>
                  <a:pt x="148" y="0"/>
                </a:cubicBezTo>
                <a:cubicBezTo>
                  <a:pt x="174" y="0"/>
                  <a:pt x="194" y="20"/>
                  <a:pt x="194" y="45"/>
                </a:cubicBezTo>
                <a:close/>
                <a:moveTo>
                  <a:pt x="156" y="182"/>
                </a:moveTo>
                <a:cubicBezTo>
                  <a:pt x="12" y="182"/>
                  <a:pt x="12" y="182"/>
                  <a:pt x="12" y="182"/>
                </a:cubicBezTo>
                <a:cubicBezTo>
                  <a:pt x="12" y="68"/>
                  <a:pt x="12" y="68"/>
                  <a:pt x="12" y="68"/>
                </a:cubicBezTo>
                <a:cubicBezTo>
                  <a:pt x="99" y="68"/>
                  <a:pt x="99" y="68"/>
                  <a:pt x="99" y="68"/>
                </a:cubicBezTo>
                <a:cubicBezTo>
                  <a:pt x="97" y="64"/>
                  <a:pt x="96" y="60"/>
                  <a:pt x="95" y="55"/>
                </a:cubicBezTo>
                <a:cubicBezTo>
                  <a:pt x="15" y="55"/>
                  <a:pt x="15" y="55"/>
                  <a:pt x="15" y="55"/>
                </a:cubicBezTo>
                <a:cubicBezTo>
                  <a:pt x="7" y="55"/>
                  <a:pt x="0" y="62"/>
                  <a:pt x="0" y="70"/>
                </a:cubicBezTo>
                <a:cubicBezTo>
                  <a:pt x="0" y="181"/>
                  <a:pt x="0" y="181"/>
                  <a:pt x="0" y="181"/>
                </a:cubicBezTo>
                <a:cubicBezTo>
                  <a:pt x="0" y="189"/>
                  <a:pt x="7" y="196"/>
                  <a:pt x="15" y="196"/>
                </a:cubicBezTo>
                <a:cubicBezTo>
                  <a:pt x="154" y="196"/>
                  <a:pt x="154" y="196"/>
                  <a:pt x="154" y="196"/>
                </a:cubicBezTo>
                <a:cubicBezTo>
                  <a:pt x="162" y="196"/>
                  <a:pt x="168" y="189"/>
                  <a:pt x="168" y="181"/>
                </a:cubicBezTo>
                <a:cubicBezTo>
                  <a:pt x="168" y="95"/>
                  <a:pt x="168" y="95"/>
                  <a:pt x="168" y="95"/>
                </a:cubicBezTo>
                <a:cubicBezTo>
                  <a:pt x="165" y="97"/>
                  <a:pt x="161" y="98"/>
                  <a:pt x="156" y="99"/>
                </a:cubicBezTo>
                <a:lnTo>
                  <a:pt x="156" y="182"/>
                </a:lnTo>
                <a:close/>
                <a:moveTo>
                  <a:pt x="109" y="99"/>
                </a:moveTo>
                <a:cubicBezTo>
                  <a:pt x="109" y="170"/>
                  <a:pt x="109" y="170"/>
                  <a:pt x="109" y="170"/>
                </a:cubicBezTo>
                <a:cubicBezTo>
                  <a:pt x="133" y="170"/>
                  <a:pt x="133" y="170"/>
                  <a:pt x="133" y="170"/>
                </a:cubicBezTo>
                <a:cubicBezTo>
                  <a:pt x="133" y="99"/>
                  <a:pt x="133" y="99"/>
                  <a:pt x="133" y="99"/>
                </a:cubicBezTo>
                <a:lnTo>
                  <a:pt x="109" y="99"/>
                </a:lnTo>
                <a:close/>
                <a:moveTo>
                  <a:pt x="96" y="170"/>
                </a:moveTo>
                <a:cubicBezTo>
                  <a:pt x="96" y="118"/>
                  <a:pt x="96" y="118"/>
                  <a:pt x="96" y="118"/>
                </a:cubicBezTo>
                <a:cubicBezTo>
                  <a:pt x="72" y="118"/>
                  <a:pt x="72" y="118"/>
                  <a:pt x="72" y="118"/>
                </a:cubicBezTo>
                <a:cubicBezTo>
                  <a:pt x="72" y="170"/>
                  <a:pt x="72" y="170"/>
                  <a:pt x="72" y="170"/>
                </a:cubicBezTo>
                <a:lnTo>
                  <a:pt x="96" y="170"/>
                </a:lnTo>
                <a:close/>
                <a:moveTo>
                  <a:pt x="60" y="170"/>
                </a:moveTo>
                <a:cubicBezTo>
                  <a:pt x="60" y="136"/>
                  <a:pt x="60" y="136"/>
                  <a:pt x="60" y="136"/>
                </a:cubicBezTo>
                <a:cubicBezTo>
                  <a:pt x="36" y="136"/>
                  <a:pt x="36" y="136"/>
                  <a:pt x="36" y="136"/>
                </a:cubicBezTo>
                <a:cubicBezTo>
                  <a:pt x="36" y="170"/>
                  <a:pt x="36" y="170"/>
                  <a:pt x="36" y="170"/>
                </a:cubicBezTo>
                <a:lnTo>
                  <a:pt x="60" y="170"/>
                </a:ln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67" name="Freeform 10"/>
          <p:cNvSpPr>
            <a:spLocks noEditPoints="1"/>
          </p:cNvSpPr>
          <p:nvPr/>
        </p:nvSpPr>
        <p:spPr bwMode="auto">
          <a:xfrm>
            <a:off x="4417368" y="2160529"/>
            <a:ext cx="271159" cy="235816"/>
          </a:xfrm>
          <a:custGeom>
            <a:gdLst>
              <a:gd name="T0" fmla="*/ 138 w 198"/>
              <a:gd name="T1" fmla="*/ 51 h 172"/>
              <a:gd name="T2" fmla="*/ 155 w 198"/>
              <a:gd name="T3" fmla="*/ 39 h 172"/>
              <a:gd name="T4" fmla="*/ 144 w 198"/>
              <a:gd name="T5" fmla="*/ 56 h 172"/>
              <a:gd name="T6" fmla="*/ 104 w 198"/>
              <a:gd name="T7" fmla="*/ 70 h 172"/>
              <a:gd name="T8" fmla="*/ 84 w 198"/>
              <a:gd name="T9" fmla="*/ 89 h 172"/>
              <a:gd name="T10" fmla="*/ 81 w 198"/>
              <a:gd name="T11" fmla="*/ 82 h 172"/>
              <a:gd name="T12" fmla="*/ 117 w 198"/>
              <a:gd name="T13" fmla="*/ 72 h 172"/>
              <a:gd name="T14" fmla="*/ 140 w 198"/>
              <a:gd name="T15" fmla="*/ 102 h 172"/>
              <a:gd name="T16" fmla="*/ 133 w 198"/>
              <a:gd name="T17" fmla="*/ 103 h 172"/>
              <a:gd name="T18" fmla="*/ 137 w 198"/>
              <a:gd name="T19" fmla="*/ 68 h 172"/>
              <a:gd name="T20" fmla="*/ 121 w 198"/>
              <a:gd name="T21" fmla="*/ 101 h 172"/>
              <a:gd name="T22" fmla="*/ 77 w 198"/>
              <a:gd name="T23" fmla="*/ 57 h 172"/>
              <a:gd name="T24" fmla="*/ 124 w 198"/>
              <a:gd name="T25" fmla="*/ 60 h 172"/>
              <a:gd name="T26" fmla="*/ 127 w 198"/>
              <a:gd name="T27" fmla="*/ 51 h 172"/>
              <a:gd name="T28" fmla="*/ 71 w 198"/>
              <a:gd name="T29" fmla="*/ 107 h 172"/>
              <a:gd name="T30" fmla="*/ 122 w 198"/>
              <a:gd name="T31" fmla="*/ 114 h 172"/>
              <a:gd name="T32" fmla="*/ 122 w 198"/>
              <a:gd name="T33" fmla="*/ 120 h 172"/>
              <a:gd name="T34" fmla="*/ 178 w 198"/>
              <a:gd name="T35" fmla="*/ 170 h 172"/>
              <a:gd name="T36" fmla="*/ 179 w 198"/>
              <a:gd name="T37" fmla="*/ 170 h 172"/>
              <a:gd name="T38" fmla="*/ 190 w 198"/>
              <a:gd name="T39" fmla="*/ 163 h 172"/>
              <a:gd name="T40" fmla="*/ 189 w 198"/>
              <a:gd name="T41" fmla="*/ 159 h 172"/>
              <a:gd name="T42" fmla="*/ 190 w 198"/>
              <a:gd name="T43" fmla="*/ 153 h 172"/>
              <a:gd name="T44" fmla="*/ 198 w 198"/>
              <a:gd name="T45" fmla="*/ 132 h 172"/>
              <a:gd name="T46" fmla="*/ 170 w 198"/>
              <a:gd name="T47" fmla="*/ 125 h 172"/>
              <a:gd name="T48" fmla="*/ 186 w 198"/>
              <a:gd name="T49" fmla="*/ 20 h 172"/>
              <a:gd name="T50" fmla="*/ 12 w 198"/>
              <a:gd name="T51" fmla="*/ 125 h 172"/>
              <a:gd name="T52" fmla="*/ 140 w 198"/>
              <a:gd name="T53" fmla="*/ 146 h 172"/>
              <a:gd name="T54" fmla="*/ 0 w 198"/>
              <a:gd name="T55" fmla="*/ 132 h 172"/>
              <a:gd name="T56" fmla="*/ 14 w 198"/>
              <a:gd name="T57" fmla="*/ 0 h 172"/>
              <a:gd name="T58" fmla="*/ 198 w 198"/>
              <a:gd name="T59" fmla="*/ 14 h 172"/>
              <a:gd name="T60" fmla="*/ 22 w 198"/>
              <a:gd name="T61" fmla="*/ 16 h 172"/>
              <a:gd name="T62" fmla="*/ 22 w 198"/>
              <a:gd name="T63" fmla="*/ 8 h 172"/>
              <a:gd name="T64" fmla="*/ 33 w 198"/>
              <a:gd name="T65" fmla="*/ 12 h 172"/>
              <a:gd name="T66" fmla="*/ 41 w 198"/>
              <a:gd name="T67" fmla="*/ 12 h 172"/>
              <a:gd name="T68" fmla="*/ 33 w 198"/>
              <a:gd name="T69" fmla="*/ 12 h 172"/>
              <a:gd name="T70" fmla="*/ 52 w 198"/>
              <a:gd name="T71" fmla="*/ 16 h 172"/>
              <a:gd name="T72" fmla="*/ 52 w 198"/>
              <a:gd name="T73" fmla="*/ 8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72">
                <a:moveTo>
                  <a:pt x="117" y="72"/>
                </a:moveTo>
                <a:cubicBezTo>
                  <a:pt x="138" y="51"/>
                  <a:pt x="138" y="51"/>
                  <a:pt x="138" y="51"/>
                </a:cubicBezTo>
                <a:cubicBezTo>
                  <a:pt x="133" y="45"/>
                  <a:pt x="133" y="45"/>
                  <a:pt x="133" y="45"/>
                </a:cubicBezTo>
                <a:cubicBezTo>
                  <a:pt x="155" y="39"/>
                  <a:pt x="155" y="39"/>
                  <a:pt x="155" y="39"/>
                </a:cubicBezTo>
                <a:cubicBezTo>
                  <a:pt x="149" y="61"/>
                  <a:pt x="149" y="61"/>
                  <a:pt x="149" y="61"/>
                </a:cubicBezTo>
                <a:cubicBezTo>
                  <a:pt x="144" y="56"/>
                  <a:pt x="144" y="56"/>
                  <a:pt x="144" y="56"/>
                </a:cubicBezTo>
                <a:cubicBezTo>
                  <a:pt x="117" y="83"/>
                  <a:pt x="117" y="83"/>
                  <a:pt x="117" y="83"/>
                </a:cubicBezTo>
                <a:cubicBezTo>
                  <a:pt x="104" y="70"/>
                  <a:pt x="104" y="70"/>
                  <a:pt x="104" y="70"/>
                </a:cubicBezTo>
                <a:cubicBezTo>
                  <a:pt x="87" y="88"/>
                  <a:pt x="87" y="88"/>
                  <a:pt x="87" y="88"/>
                </a:cubicBezTo>
                <a:cubicBezTo>
                  <a:pt x="86" y="88"/>
                  <a:pt x="85" y="89"/>
                  <a:pt x="84" y="89"/>
                </a:cubicBezTo>
                <a:cubicBezTo>
                  <a:pt x="83" y="89"/>
                  <a:pt x="82" y="88"/>
                  <a:pt x="81" y="88"/>
                </a:cubicBezTo>
                <a:cubicBezTo>
                  <a:pt x="80" y="86"/>
                  <a:pt x="80" y="84"/>
                  <a:pt x="81" y="82"/>
                </a:cubicBezTo>
                <a:cubicBezTo>
                  <a:pt x="104" y="59"/>
                  <a:pt x="104" y="59"/>
                  <a:pt x="104" y="59"/>
                </a:cubicBezTo>
                <a:lnTo>
                  <a:pt x="117" y="72"/>
                </a:lnTo>
                <a:close/>
                <a:moveTo>
                  <a:pt x="190" y="153"/>
                </a:moveTo>
                <a:cubicBezTo>
                  <a:pt x="150" y="113"/>
                  <a:pt x="140" y="102"/>
                  <a:pt x="140" y="102"/>
                </a:cubicBezTo>
                <a:cubicBezTo>
                  <a:pt x="138" y="101"/>
                  <a:pt x="135" y="101"/>
                  <a:pt x="134" y="102"/>
                </a:cubicBezTo>
                <a:cubicBezTo>
                  <a:pt x="133" y="103"/>
                  <a:pt x="133" y="103"/>
                  <a:pt x="133" y="103"/>
                </a:cubicBezTo>
                <a:cubicBezTo>
                  <a:pt x="132" y="101"/>
                  <a:pt x="132" y="101"/>
                  <a:pt x="132" y="101"/>
                </a:cubicBezTo>
                <a:cubicBezTo>
                  <a:pt x="138" y="91"/>
                  <a:pt x="140" y="79"/>
                  <a:pt x="137" y="68"/>
                </a:cubicBezTo>
                <a:cubicBezTo>
                  <a:pt x="130" y="76"/>
                  <a:pt x="130" y="76"/>
                  <a:pt x="130" y="76"/>
                </a:cubicBezTo>
                <a:cubicBezTo>
                  <a:pt x="131" y="85"/>
                  <a:pt x="128" y="94"/>
                  <a:pt x="121" y="101"/>
                </a:cubicBezTo>
                <a:cubicBezTo>
                  <a:pt x="109" y="113"/>
                  <a:pt x="89" y="113"/>
                  <a:pt x="76" y="101"/>
                </a:cubicBezTo>
                <a:cubicBezTo>
                  <a:pt x="64" y="89"/>
                  <a:pt x="64" y="69"/>
                  <a:pt x="77" y="57"/>
                </a:cubicBezTo>
                <a:cubicBezTo>
                  <a:pt x="89" y="44"/>
                  <a:pt x="109" y="45"/>
                  <a:pt x="121" y="57"/>
                </a:cubicBezTo>
                <a:cubicBezTo>
                  <a:pt x="122" y="58"/>
                  <a:pt x="123" y="59"/>
                  <a:pt x="124" y="60"/>
                </a:cubicBezTo>
                <a:cubicBezTo>
                  <a:pt x="130" y="54"/>
                  <a:pt x="130" y="54"/>
                  <a:pt x="130" y="54"/>
                </a:cubicBezTo>
                <a:cubicBezTo>
                  <a:pt x="129" y="53"/>
                  <a:pt x="128" y="52"/>
                  <a:pt x="127" y="51"/>
                </a:cubicBezTo>
                <a:cubicBezTo>
                  <a:pt x="111" y="35"/>
                  <a:pt x="86" y="35"/>
                  <a:pt x="71" y="51"/>
                </a:cubicBezTo>
                <a:cubicBezTo>
                  <a:pt x="55" y="66"/>
                  <a:pt x="55" y="92"/>
                  <a:pt x="71" y="107"/>
                </a:cubicBezTo>
                <a:cubicBezTo>
                  <a:pt x="84" y="121"/>
                  <a:pt x="105" y="122"/>
                  <a:pt x="121" y="112"/>
                </a:cubicBezTo>
                <a:cubicBezTo>
                  <a:pt x="122" y="114"/>
                  <a:pt x="122" y="114"/>
                  <a:pt x="122" y="114"/>
                </a:cubicBezTo>
                <a:cubicBezTo>
                  <a:pt x="122" y="114"/>
                  <a:pt x="122" y="114"/>
                  <a:pt x="122" y="114"/>
                </a:cubicBezTo>
                <a:cubicBezTo>
                  <a:pt x="120" y="116"/>
                  <a:pt x="120" y="118"/>
                  <a:pt x="122" y="120"/>
                </a:cubicBezTo>
                <a:cubicBezTo>
                  <a:pt x="161" y="159"/>
                  <a:pt x="172" y="170"/>
                  <a:pt x="172" y="170"/>
                </a:cubicBezTo>
                <a:cubicBezTo>
                  <a:pt x="174" y="172"/>
                  <a:pt x="176" y="172"/>
                  <a:pt x="178" y="170"/>
                </a:cubicBezTo>
                <a:cubicBezTo>
                  <a:pt x="178" y="170"/>
                  <a:pt x="178" y="170"/>
                  <a:pt x="178" y="170"/>
                </a:cubicBezTo>
                <a:cubicBezTo>
                  <a:pt x="179" y="170"/>
                  <a:pt x="179" y="170"/>
                  <a:pt x="179" y="170"/>
                </a:cubicBezTo>
                <a:cubicBezTo>
                  <a:pt x="180" y="171"/>
                  <a:pt x="181" y="171"/>
                  <a:pt x="182" y="170"/>
                </a:cubicBezTo>
                <a:cubicBezTo>
                  <a:pt x="190" y="163"/>
                  <a:pt x="190" y="163"/>
                  <a:pt x="190" y="163"/>
                </a:cubicBezTo>
                <a:cubicBezTo>
                  <a:pt x="191" y="162"/>
                  <a:pt x="191" y="160"/>
                  <a:pt x="190" y="159"/>
                </a:cubicBezTo>
                <a:cubicBezTo>
                  <a:pt x="189" y="159"/>
                  <a:pt x="189" y="159"/>
                  <a:pt x="189" y="159"/>
                </a:cubicBezTo>
                <a:cubicBezTo>
                  <a:pt x="190" y="158"/>
                  <a:pt x="190" y="158"/>
                  <a:pt x="190" y="158"/>
                </a:cubicBezTo>
                <a:cubicBezTo>
                  <a:pt x="191" y="157"/>
                  <a:pt x="191" y="154"/>
                  <a:pt x="190" y="153"/>
                </a:cubicBezTo>
                <a:close/>
                <a:moveTo>
                  <a:pt x="198" y="14"/>
                </a:moveTo>
                <a:cubicBezTo>
                  <a:pt x="198" y="132"/>
                  <a:pt x="198" y="132"/>
                  <a:pt x="198" y="132"/>
                </a:cubicBezTo>
                <a:cubicBezTo>
                  <a:pt x="198" y="138"/>
                  <a:pt x="195" y="142"/>
                  <a:pt x="190" y="145"/>
                </a:cubicBezTo>
                <a:cubicBezTo>
                  <a:pt x="170" y="125"/>
                  <a:pt x="170" y="125"/>
                  <a:pt x="170" y="125"/>
                </a:cubicBezTo>
                <a:cubicBezTo>
                  <a:pt x="186" y="125"/>
                  <a:pt x="186" y="125"/>
                  <a:pt x="186" y="125"/>
                </a:cubicBezTo>
                <a:cubicBezTo>
                  <a:pt x="186" y="20"/>
                  <a:pt x="186" y="20"/>
                  <a:pt x="186" y="20"/>
                </a:cubicBezTo>
                <a:cubicBezTo>
                  <a:pt x="12" y="20"/>
                  <a:pt x="12" y="20"/>
                  <a:pt x="12" y="20"/>
                </a:cubicBezTo>
                <a:cubicBezTo>
                  <a:pt x="12" y="125"/>
                  <a:pt x="12" y="125"/>
                  <a:pt x="12" y="125"/>
                </a:cubicBezTo>
                <a:cubicBezTo>
                  <a:pt x="119" y="125"/>
                  <a:pt x="119" y="125"/>
                  <a:pt x="119" y="125"/>
                </a:cubicBezTo>
                <a:cubicBezTo>
                  <a:pt x="140" y="146"/>
                  <a:pt x="140" y="146"/>
                  <a:pt x="140" y="146"/>
                </a:cubicBezTo>
                <a:cubicBezTo>
                  <a:pt x="14" y="146"/>
                  <a:pt x="14" y="146"/>
                  <a:pt x="14" y="146"/>
                </a:cubicBezTo>
                <a:cubicBezTo>
                  <a:pt x="7" y="146"/>
                  <a:pt x="0" y="140"/>
                  <a:pt x="0" y="132"/>
                </a:cubicBezTo>
                <a:cubicBezTo>
                  <a:pt x="0" y="14"/>
                  <a:pt x="0" y="14"/>
                  <a:pt x="0" y="14"/>
                </a:cubicBezTo>
                <a:cubicBezTo>
                  <a:pt x="0" y="7"/>
                  <a:pt x="7" y="0"/>
                  <a:pt x="14" y="0"/>
                </a:cubicBezTo>
                <a:cubicBezTo>
                  <a:pt x="184" y="0"/>
                  <a:pt x="184" y="0"/>
                  <a:pt x="184" y="0"/>
                </a:cubicBezTo>
                <a:cubicBezTo>
                  <a:pt x="192" y="0"/>
                  <a:pt x="198" y="7"/>
                  <a:pt x="198" y="14"/>
                </a:cubicBezTo>
                <a:close/>
                <a:moveTo>
                  <a:pt x="17" y="12"/>
                </a:moveTo>
                <a:cubicBezTo>
                  <a:pt x="17" y="14"/>
                  <a:pt x="19" y="16"/>
                  <a:pt x="22" y="16"/>
                </a:cubicBezTo>
                <a:cubicBezTo>
                  <a:pt x="24" y="16"/>
                  <a:pt x="26" y="14"/>
                  <a:pt x="26" y="12"/>
                </a:cubicBezTo>
                <a:cubicBezTo>
                  <a:pt x="26" y="10"/>
                  <a:pt x="24" y="8"/>
                  <a:pt x="22" y="8"/>
                </a:cubicBezTo>
                <a:cubicBezTo>
                  <a:pt x="19" y="8"/>
                  <a:pt x="17" y="10"/>
                  <a:pt x="17" y="12"/>
                </a:cubicBezTo>
                <a:close/>
                <a:moveTo>
                  <a:pt x="33" y="12"/>
                </a:moveTo>
                <a:cubicBezTo>
                  <a:pt x="33" y="14"/>
                  <a:pt x="35" y="16"/>
                  <a:pt x="37" y="16"/>
                </a:cubicBezTo>
                <a:cubicBezTo>
                  <a:pt x="39" y="16"/>
                  <a:pt x="41" y="14"/>
                  <a:pt x="41" y="12"/>
                </a:cubicBezTo>
                <a:cubicBezTo>
                  <a:pt x="41" y="10"/>
                  <a:pt x="39" y="8"/>
                  <a:pt x="37" y="8"/>
                </a:cubicBezTo>
                <a:cubicBezTo>
                  <a:pt x="35" y="8"/>
                  <a:pt x="33" y="10"/>
                  <a:pt x="33" y="12"/>
                </a:cubicBezTo>
                <a:close/>
                <a:moveTo>
                  <a:pt x="48" y="12"/>
                </a:moveTo>
                <a:cubicBezTo>
                  <a:pt x="48" y="14"/>
                  <a:pt x="50" y="16"/>
                  <a:pt x="52" y="16"/>
                </a:cubicBezTo>
                <a:cubicBezTo>
                  <a:pt x="55" y="16"/>
                  <a:pt x="57" y="14"/>
                  <a:pt x="57" y="12"/>
                </a:cubicBezTo>
                <a:cubicBezTo>
                  <a:pt x="57" y="10"/>
                  <a:pt x="55" y="8"/>
                  <a:pt x="52" y="8"/>
                </a:cubicBezTo>
                <a:cubicBezTo>
                  <a:pt x="50" y="8"/>
                  <a:pt x="48" y="10"/>
                  <a:pt x="48" y="12"/>
                </a:cubicBez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68" name="Freeform 20"/>
          <p:cNvSpPr>
            <a:spLocks noEditPoints="1"/>
          </p:cNvSpPr>
          <p:nvPr/>
        </p:nvSpPr>
        <p:spPr bwMode="auto">
          <a:xfrm>
            <a:off x="1364709" y="2175552"/>
            <a:ext cx="241030" cy="241610"/>
          </a:xfrm>
          <a:custGeom>
            <a:gdLst>
              <a:gd name="T0" fmla="*/ 42 w 176"/>
              <a:gd name="T1" fmla="*/ 117 h 176"/>
              <a:gd name="T2" fmla="*/ 59 w 176"/>
              <a:gd name="T3" fmla="*/ 134 h 176"/>
              <a:gd name="T4" fmla="*/ 55 w 176"/>
              <a:gd name="T5" fmla="*/ 139 h 176"/>
              <a:gd name="T6" fmla="*/ 21 w 176"/>
              <a:gd name="T7" fmla="*/ 155 h 176"/>
              <a:gd name="T8" fmla="*/ 37 w 176"/>
              <a:gd name="T9" fmla="*/ 120 h 176"/>
              <a:gd name="T10" fmla="*/ 42 w 176"/>
              <a:gd name="T11" fmla="*/ 117 h 176"/>
              <a:gd name="T12" fmla="*/ 41 w 176"/>
              <a:gd name="T13" fmla="*/ 98 h 176"/>
              <a:gd name="T14" fmla="*/ 48 w 176"/>
              <a:gd name="T15" fmla="*/ 91 h 176"/>
              <a:gd name="T16" fmla="*/ 64 w 176"/>
              <a:gd name="T17" fmla="*/ 63 h 176"/>
              <a:gd name="T18" fmla="*/ 30 w 176"/>
              <a:gd name="T19" fmla="*/ 68 h 176"/>
              <a:gd name="T20" fmla="*/ 0 w 176"/>
              <a:gd name="T21" fmla="*/ 97 h 176"/>
              <a:gd name="T22" fmla="*/ 25 w 176"/>
              <a:gd name="T23" fmla="*/ 93 h 176"/>
              <a:gd name="T24" fmla="*/ 41 w 176"/>
              <a:gd name="T25" fmla="*/ 98 h 176"/>
              <a:gd name="T26" fmla="*/ 41 w 176"/>
              <a:gd name="T27" fmla="*/ 107 h 176"/>
              <a:gd name="T28" fmla="*/ 68 w 176"/>
              <a:gd name="T29" fmla="*/ 134 h 176"/>
              <a:gd name="T30" fmla="*/ 77 w 176"/>
              <a:gd name="T31" fmla="*/ 126 h 176"/>
              <a:gd name="T32" fmla="*/ 50 w 176"/>
              <a:gd name="T33" fmla="*/ 99 h 176"/>
              <a:gd name="T34" fmla="*/ 41 w 176"/>
              <a:gd name="T35" fmla="*/ 107 h 176"/>
              <a:gd name="T36" fmla="*/ 176 w 176"/>
              <a:gd name="T37" fmla="*/ 0 h 176"/>
              <a:gd name="T38" fmla="*/ 163 w 176"/>
              <a:gd name="T39" fmla="*/ 56 h 176"/>
              <a:gd name="T40" fmla="*/ 153 w 176"/>
              <a:gd name="T41" fmla="*/ 70 h 176"/>
              <a:gd name="T42" fmla="*/ 129 w 176"/>
              <a:gd name="T43" fmla="*/ 90 h 176"/>
              <a:gd name="T44" fmla="*/ 84 w 176"/>
              <a:gd name="T45" fmla="*/ 122 h 176"/>
              <a:gd name="T46" fmla="*/ 54 w 176"/>
              <a:gd name="T47" fmla="*/ 92 h 176"/>
              <a:gd name="T48" fmla="*/ 85 w 176"/>
              <a:gd name="T49" fmla="*/ 46 h 176"/>
              <a:gd name="T50" fmla="*/ 105 w 176"/>
              <a:gd name="T51" fmla="*/ 22 h 176"/>
              <a:gd name="T52" fmla="*/ 119 w 176"/>
              <a:gd name="T53" fmla="*/ 13 h 176"/>
              <a:gd name="T54" fmla="*/ 176 w 176"/>
              <a:gd name="T55" fmla="*/ 0 h 176"/>
              <a:gd name="T56" fmla="*/ 152 w 176"/>
              <a:gd name="T57" fmla="*/ 58 h 176"/>
              <a:gd name="T58" fmla="*/ 118 w 176"/>
              <a:gd name="T59" fmla="*/ 24 h 176"/>
              <a:gd name="T60" fmla="*/ 112 w 176"/>
              <a:gd name="T61" fmla="*/ 29 h 176"/>
              <a:gd name="T62" fmla="*/ 97 w 176"/>
              <a:gd name="T63" fmla="*/ 45 h 176"/>
              <a:gd name="T64" fmla="*/ 130 w 176"/>
              <a:gd name="T65" fmla="*/ 78 h 176"/>
              <a:gd name="T66" fmla="*/ 147 w 176"/>
              <a:gd name="T67" fmla="*/ 64 h 176"/>
              <a:gd name="T68" fmla="*/ 152 w 176"/>
              <a:gd name="T69" fmla="*/ 58 h 176"/>
              <a:gd name="T70" fmla="*/ 117 w 176"/>
              <a:gd name="T71" fmla="*/ 58 h 176"/>
              <a:gd name="T72" fmla="*/ 131 w 176"/>
              <a:gd name="T73" fmla="*/ 58 h 176"/>
              <a:gd name="T74" fmla="*/ 131 w 176"/>
              <a:gd name="T75" fmla="*/ 45 h 176"/>
              <a:gd name="T76" fmla="*/ 117 w 176"/>
              <a:gd name="T77" fmla="*/ 45 h 176"/>
              <a:gd name="T78" fmla="*/ 117 w 176"/>
              <a:gd name="T79" fmla="*/ 58 h 176"/>
              <a:gd name="T80" fmla="*/ 85 w 176"/>
              <a:gd name="T81" fmla="*/ 128 h 176"/>
              <a:gd name="T82" fmla="*/ 77 w 176"/>
              <a:gd name="T83" fmla="*/ 135 h 176"/>
              <a:gd name="T84" fmla="*/ 83 w 176"/>
              <a:gd name="T85" fmla="*/ 151 h 176"/>
              <a:gd name="T86" fmla="*/ 78 w 176"/>
              <a:gd name="T87" fmla="*/ 176 h 176"/>
              <a:gd name="T88" fmla="*/ 108 w 176"/>
              <a:gd name="T89" fmla="*/ 146 h 176"/>
              <a:gd name="T90" fmla="*/ 112 w 176"/>
              <a:gd name="T91" fmla="*/ 112 h 176"/>
              <a:gd name="T92" fmla="*/ 85 w 176"/>
              <a:gd name="T93" fmla="*/ 128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2" y="117"/>
                </a:moveTo>
                <a:cubicBezTo>
                  <a:pt x="59" y="134"/>
                  <a:pt x="59" y="134"/>
                  <a:pt x="59" y="134"/>
                </a:cubicBezTo>
                <a:cubicBezTo>
                  <a:pt x="58" y="135"/>
                  <a:pt x="57" y="137"/>
                  <a:pt x="55" y="139"/>
                </a:cubicBezTo>
                <a:cubicBezTo>
                  <a:pt x="50" y="144"/>
                  <a:pt x="21" y="155"/>
                  <a:pt x="21" y="155"/>
                </a:cubicBezTo>
                <a:cubicBezTo>
                  <a:pt x="21" y="155"/>
                  <a:pt x="31" y="126"/>
                  <a:pt x="37" y="120"/>
                </a:cubicBezTo>
                <a:cubicBezTo>
                  <a:pt x="38" y="119"/>
                  <a:pt x="40" y="117"/>
                  <a:pt x="42" y="117"/>
                </a:cubicBezTo>
                <a:close/>
                <a:moveTo>
                  <a:pt x="41" y="98"/>
                </a:moveTo>
                <a:cubicBezTo>
                  <a:pt x="48" y="91"/>
                  <a:pt x="48" y="91"/>
                  <a:pt x="48" y="91"/>
                </a:cubicBezTo>
                <a:cubicBezTo>
                  <a:pt x="64" y="63"/>
                  <a:pt x="64" y="63"/>
                  <a:pt x="64" y="63"/>
                </a:cubicBezTo>
                <a:cubicBezTo>
                  <a:pt x="64" y="63"/>
                  <a:pt x="34" y="63"/>
                  <a:pt x="30" y="68"/>
                </a:cubicBezTo>
                <a:cubicBezTo>
                  <a:pt x="25" y="72"/>
                  <a:pt x="0" y="97"/>
                  <a:pt x="0" y="97"/>
                </a:cubicBezTo>
                <a:cubicBezTo>
                  <a:pt x="0" y="97"/>
                  <a:pt x="15" y="90"/>
                  <a:pt x="25" y="93"/>
                </a:cubicBezTo>
                <a:cubicBezTo>
                  <a:pt x="31" y="95"/>
                  <a:pt x="41" y="98"/>
                  <a:pt x="41" y="98"/>
                </a:cubicBezTo>
                <a:close/>
                <a:moveTo>
                  <a:pt x="41" y="107"/>
                </a:moveTo>
                <a:cubicBezTo>
                  <a:pt x="68" y="134"/>
                  <a:pt x="68" y="134"/>
                  <a:pt x="68" y="134"/>
                </a:cubicBezTo>
                <a:cubicBezTo>
                  <a:pt x="77" y="126"/>
                  <a:pt x="77" y="126"/>
                  <a:pt x="77" y="126"/>
                </a:cubicBezTo>
                <a:cubicBezTo>
                  <a:pt x="50" y="99"/>
                  <a:pt x="50" y="99"/>
                  <a:pt x="50" y="99"/>
                </a:cubicBezTo>
                <a:lnTo>
                  <a:pt x="41" y="107"/>
                </a:lnTo>
                <a:close/>
                <a:moveTo>
                  <a:pt x="176" y="0"/>
                </a:moveTo>
                <a:cubicBezTo>
                  <a:pt x="176" y="0"/>
                  <a:pt x="174" y="33"/>
                  <a:pt x="163" y="56"/>
                </a:cubicBezTo>
                <a:cubicBezTo>
                  <a:pt x="160" y="62"/>
                  <a:pt x="157" y="66"/>
                  <a:pt x="153" y="70"/>
                </a:cubicBezTo>
                <a:cubicBezTo>
                  <a:pt x="147" y="76"/>
                  <a:pt x="139" y="83"/>
                  <a:pt x="129" y="90"/>
                </a:cubicBezTo>
                <a:cubicBezTo>
                  <a:pt x="108" y="106"/>
                  <a:pt x="84" y="122"/>
                  <a:pt x="84" y="122"/>
                </a:cubicBezTo>
                <a:cubicBezTo>
                  <a:pt x="54" y="92"/>
                  <a:pt x="54" y="92"/>
                  <a:pt x="54" y="92"/>
                </a:cubicBezTo>
                <a:cubicBezTo>
                  <a:pt x="54" y="92"/>
                  <a:pt x="69" y="68"/>
                  <a:pt x="85" y="46"/>
                </a:cubicBezTo>
                <a:cubicBezTo>
                  <a:pt x="92" y="37"/>
                  <a:pt x="99" y="28"/>
                  <a:pt x="105" y="22"/>
                </a:cubicBezTo>
                <a:cubicBezTo>
                  <a:pt x="109" y="18"/>
                  <a:pt x="114" y="15"/>
                  <a:pt x="119" y="13"/>
                </a:cubicBezTo>
                <a:cubicBezTo>
                  <a:pt x="143" y="1"/>
                  <a:pt x="176" y="0"/>
                  <a:pt x="176" y="0"/>
                </a:cubicBezTo>
                <a:close/>
                <a:moveTo>
                  <a:pt x="152" y="58"/>
                </a:moveTo>
                <a:cubicBezTo>
                  <a:pt x="118" y="24"/>
                  <a:pt x="118" y="24"/>
                  <a:pt x="118" y="24"/>
                </a:cubicBezTo>
                <a:cubicBezTo>
                  <a:pt x="115" y="25"/>
                  <a:pt x="113" y="27"/>
                  <a:pt x="112" y="29"/>
                </a:cubicBezTo>
                <a:cubicBezTo>
                  <a:pt x="108" y="33"/>
                  <a:pt x="103" y="38"/>
                  <a:pt x="97" y="45"/>
                </a:cubicBezTo>
                <a:cubicBezTo>
                  <a:pt x="130" y="78"/>
                  <a:pt x="130" y="78"/>
                  <a:pt x="130" y="78"/>
                </a:cubicBezTo>
                <a:cubicBezTo>
                  <a:pt x="137" y="73"/>
                  <a:pt x="143" y="68"/>
                  <a:pt x="147" y="64"/>
                </a:cubicBezTo>
                <a:cubicBezTo>
                  <a:pt x="149" y="62"/>
                  <a:pt x="150" y="60"/>
                  <a:pt x="152" y="58"/>
                </a:cubicBezTo>
                <a:close/>
                <a:moveTo>
                  <a:pt x="117" y="58"/>
                </a:moveTo>
                <a:cubicBezTo>
                  <a:pt x="121" y="62"/>
                  <a:pt x="127" y="62"/>
                  <a:pt x="131" y="58"/>
                </a:cubicBezTo>
                <a:cubicBezTo>
                  <a:pt x="134" y="55"/>
                  <a:pt x="134" y="49"/>
                  <a:pt x="131" y="45"/>
                </a:cubicBezTo>
                <a:cubicBezTo>
                  <a:pt x="127" y="41"/>
                  <a:pt x="121" y="41"/>
                  <a:pt x="117" y="45"/>
                </a:cubicBezTo>
                <a:cubicBezTo>
                  <a:pt x="114" y="49"/>
                  <a:pt x="114" y="55"/>
                  <a:pt x="117" y="58"/>
                </a:cubicBezTo>
                <a:close/>
                <a:moveTo>
                  <a:pt x="85" y="128"/>
                </a:moveTo>
                <a:cubicBezTo>
                  <a:pt x="77" y="135"/>
                  <a:pt x="77" y="135"/>
                  <a:pt x="77" y="135"/>
                </a:cubicBezTo>
                <a:cubicBezTo>
                  <a:pt x="77" y="135"/>
                  <a:pt x="81" y="145"/>
                  <a:pt x="83" y="151"/>
                </a:cubicBezTo>
                <a:cubicBezTo>
                  <a:pt x="86" y="161"/>
                  <a:pt x="78" y="176"/>
                  <a:pt x="78" y="176"/>
                </a:cubicBezTo>
                <a:cubicBezTo>
                  <a:pt x="78" y="176"/>
                  <a:pt x="104" y="150"/>
                  <a:pt x="108" y="146"/>
                </a:cubicBezTo>
                <a:cubicBezTo>
                  <a:pt x="112" y="141"/>
                  <a:pt x="112" y="112"/>
                  <a:pt x="112" y="112"/>
                </a:cubicBezTo>
                <a:lnTo>
                  <a:pt x="85" y="128"/>
                </a:ln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
        <p:nvSpPr>
          <p:cNvPr id="69" name="Freeform 21"/>
          <p:cNvSpPr>
            <a:spLocks noEditPoints="1"/>
          </p:cNvSpPr>
          <p:nvPr/>
        </p:nvSpPr>
        <p:spPr bwMode="auto">
          <a:xfrm>
            <a:off x="7459019" y="2178200"/>
            <a:ext cx="269420" cy="200472"/>
          </a:xfrm>
          <a:custGeom>
            <a:gdLst>
              <a:gd name="T0" fmla="*/ 183 w 197"/>
              <a:gd name="T1" fmla="*/ 0 h 146"/>
              <a:gd name="T2" fmla="*/ 14 w 197"/>
              <a:gd name="T3" fmla="*/ 0 h 146"/>
              <a:gd name="T4" fmla="*/ 0 w 197"/>
              <a:gd name="T5" fmla="*/ 14 h 146"/>
              <a:gd name="T6" fmla="*/ 0 w 197"/>
              <a:gd name="T7" fmla="*/ 132 h 146"/>
              <a:gd name="T8" fmla="*/ 14 w 197"/>
              <a:gd name="T9" fmla="*/ 146 h 146"/>
              <a:gd name="T10" fmla="*/ 183 w 197"/>
              <a:gd name="T11" fmla="*/ 146 h 146"/>
              <a:gd name="T12" fmla="*/ 197 w 197"/>
              <a:gd name="T13" fmla="*/ 132 h 146"/>
              <a:gd name="T14" fmla="*/ 197 w 197"/>
              <a:gd name="T15" fmla="*/ 14 h 146"/>
              <a:gd name="T16" fmla="*/ 183 w 197"/>
              <a:gd name="T17" fmla="*/ 0 h 146"/>
              <a:gd name="T18" fmla="*/ 52 w 197"/>
              <a:gd name="T19" fmla="*/ 8 h 146"/>
              <a:gd name="T20" fmla="*/ 56 w 197"/>
              <a:gd name="T21" fmla="*/ 12 h 146"/>
              <a:gd name="T22" fmla="*/ 52 w 197"/>
              <a:gd name="T23" fmla="*/ 17 h 146"/>
              <a:gd name="T24" fmla="*/ 47 w 197"/>
              <a:gd name="T25" fmla="*/ 12 h 146"/>
              <a:gd name="T26" fmla="*/ 52 w 197"/>
              <a:gd name="T27" fmla="*/ 8 h 146"/>
              <a:gd name="T28" fmla="*/ 37 w 197"/>
              <a:gd name="T29" fmla="*/ 8 h 146"/>
              <a:gd name="T30" fmla="*/ 41 w 197"/>
              <a:gd name="T31" fmla="*/ 12 h 146"/>
              <a:gd name="T32" fmla="*/ 37 w 197"/>
              <a:gd name="T33" fmla="*/ 17 h 146"/>
              <a:gd name="T34" fmla="*/ 32 w 197"/>
              <a:gd name="T35" fmla="*/ 12 h 146"/>
              <a:gd name="T36" fmla="*/ 37 w 197"/>
              <a:gd name="T37" fmla="*/ 8 h 146"/>
              <a:gd name="T38" fmla="*/ 21 w 197"/>
              <a:gd name="T39" fmla="*/ 8 h 146"/>
              <a:gd name="T40" fmla="*/ 26 w 197"/>
              <a:gd name="T41" fmla="*/ 12 h 146"/>
              <a:gd name="T42" fmla="*/ 21 w 197"/>
              <a:gd name="T43" fmla="*/ 17 h 146"/>
              <a:gd name="T44" fmla="*/ 17 w 197"/>
              <a:gd name="T45" fmla="*/ 12 h 146"/>
              <a:gd name="T46" fmla="*/ 21 w 197"/>
              <a:gd name="T47" fmla="*/ 8 h 146"/>
              <a:gd name="T48" fmla="*/ 185 w 197"/>
              <a:gd name="T49" fmla="*/ 125 h 146"/>
              <a:gd name="T50" fmla="*/ 12 w 197"/>
              <a:gd name="T51" fmla="*/ 125 h 146"/>
              <a:gd name="T52" fmla="*/ 12 w 197"/>
              <a:gd name="T53" fmla="*/ 20 h 146"/>
              <a:gd name="T54" fmla="*/ 185 w 197"/>
              <a:gd name="T55" fmla="*/ 20 h 146"/>
              <a:gd name="T56" fmla="*/ 185 w 197"/>
              <a:gd name="T57" fmla="*/ 125 h 146"/>
              <a:gd name="T58" fmla="*/ 84 w 197"/>
              <a:gd name="T59" fmla="*/ 47 h 146"/>
              <a:gd name="T60" fmla="*/ 99 w 197"/>
              <a:gd name="T61" fmla="*/ 33 h 146"/>
              <a:gd name="T62" fmla="*/ 113 w 197"/>
              <a:gd name="T63" fmla="*/ 47 h 146"/>
              <a:gd name="T64" fmla="*/ 99 w 197"/>
              <a:gd name="T65" fmla="*/ 61 h 146"/>
              <a:gd name="T66" fmla="*/ 84 w 197"/>
              <a:gd name="T67" fmla="*/ 47 h 146"/>
              <a:gd name="T68" fmla="*/ 75 w 197"/>
              <a:gd name="T69" fmla="*/ 91 h 146"/>
              <a:gd name="T70" fmla="*/ 73 w 197"/>
              <a:gd name="T71" fmla="*/ 68 h 146"/>
              <a:gd name="T72" fmla="*/ 87 w 197"/>
              <a:gd name="T73" fmla="*/ 65 h 146"/>
              <a:gd name="T74" fmla="*/ 99 w 197"/>
              <a:gd name="T75" fmla="*/ 63 h 146"/>
              <a:gd name="T76" fmla="*/ 109 w 197"/>
              <a:gd name="T77" fmla="*/ 65 h 146"/>
              <a:gd name="T78" fmla="*/ 124 w 197"/>
              <a:gd name="T79" fmla="*/ 68 h 146"/>
              <a:gd name="T80" fmla="*/ 121 w 197"/>
              <a:gd name="T81" fmla="*/ 91 h 146"/>
              <a:gd name="T82" fmla="*/ 115 w 197"/>
              <a:gd name="T83" fmla="*/ 101 h 146"/>
              <a:gd name="T84" fmla="*/ 115 w 197"/>
              <a:gd name="T85" fmla="*/ 112 h 146"/>
              <a:gd name="T86" fmla="*/ 99 w 197"/>
              <a:gd name="T87" fmla="*/ 114 h 146"/>
              <a:gd name="T88" fmla="*/ 82 w 197"/>
              <a:gd name="T89" fmla="*/ 112 h 146"/>
              <a:gd name="T90" fmla="*/ 82 w 197"/>
              <a:gd name="T91" fmla="*/ 101 h 146"/>
              <a:gd name="T92" fmla="*/ 75 w 197"/>
              <a:gd name="T93" fmla="*/ 91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7" h="146">
                <a:moveTo>
                  <a:pt x="183" y="0"/>
                </a:moveTo>
                <a:cubicBezTo>
                  <a:pt x="14" y="0"/>
                  <a:pt x="14" y="0"/>
                  <a:pt x="14" y="0"/>
                </a:cubicBezTo>
                <a:cubicBezTo>
                  <a:pt x="6" y="0"/>
                  <a:pt x="0" y="7"/>
                  <a:pt x="0" y="14"/>
                </a:cubicBezTo>
                <a:cubicBezTo>
                  <a:pt x="0" y="132"/>
                  <a:pt x="0" y="132"/>
                  <a:pt x="0" y="132"/>
                </a:cubicBezTo>
                <a:cubicBezTo>
                  <a:pt x="0" y="140"/>
                  <a:pt x="6" y="146"/>
                  <a:pt x="14" y="146"/>
                </a:cubicBezTo>
                <a:cubicBezTo>
                  <a:pt x="183" y="146"/>
                  <a:pt x="183" y="146"/>
                  <a:pt x="183" y="146"/>
                </a:cubicBezTo>
                <a:cubicBezTo>
                  <a:pt x="191" y="146"/>
                  <a:pt x="197" y="140"/>
                  <a:pt x="197" y="132"/>
                </a:cubicBezTo>
                <a:cubicBezTo>
                  <a:pt x="197" y="14"/>
                  <a:pt x="197" y="14"/>
                  <a:pt x="197" y="14"/>
                </a:cubicBezTo>
                <a:cubicBezTo>
                  <a:pt x="197" y="7"/>
                  <a:pt x="191" y="0"/>
                  <a:pt x="183" y="0"/>
                </a:cubicBezTo>
                <a:close/>
                <a:moveTo>
                  <a:pt x="52" y="8"/>
                </a:moveTo>
                <a:cubicBezTo>
                  <a:pt x="54" y="8"/>
                  <a:pt x="56" y="10"/>
                  <a:pt x="56" y="12"/>
                </a:cubicBezTo>
                <a:cubicBezTo>
                  <a:pt x="56" y="15"/>
                  <a:pt x="54" y="17"/>
                  <a:pt x="52" y="17"/>
                </a:cubicBezTo>
                <a:cubicBezTo>
                  <a:pt x="49" y="17"/>
                  <a:pt x="47" y="15"/>
                  <a:pt x="47" y="12"/>
                </a:cubicBezTo>
                <a:cubicBezTo>
                  <a:pt x="47" y="10"/>
                  <a:pt x="49" y="8"/>
                  <a:pt x="52" y="8"/>
                </a:cubicBezTo>
                <a:close/>
                <a:moveTo>
                  <a:pt x="37" y="8"/>
                </a:moveTo>
                <a:cubicBezTo>
                  <a:pt x="39" y="8"/>
                  <a:pt x="41" y="10"/>
                  <a:pt x="41" y="12"/>
                </a:cubicBezTo>
                <a:cubicBezTo>
                  <a:pt x="41" y="15"/>
                  <a:pt x="39" y="17"/>
                  <a:pt x="37" y="17"/>
                </a:cubicBezTo>
                <a:cubicBezTo>
                  <a:pt x="34" y="17"/>
                  <a:pt x="32" y="15"/>
                  <a:pt x="32" y="12"/>
                </a:cubicBezTo>
                <a:cubicBezTo>
                  <a:pt x="32" y="10"/>
                  <a:pt x="34" y="8"/>
                  <a:pt x="37" y="8"/>
                </a:cubicBezTo>
                <a:close/>
                <a:moveTo>
                  <a:pt x="21" y="8"/>
                </a:moveTo>
                <a:cubicBezTo>
                  <a:pt x="24" y="8"/>
                  <a:pt x="26" y="10"/>
                  <a:pt x="26" y="12"/>
                </a:cubicBezTo>
                <a:cubicBezTo>
                  <a:pt x="26" y="15"/>
                  <a:pt x="24" y="17"/>
                  <a:pt x="21" y="17"/>
                </a:cubicBezTo>
                <a:cubicBezTo>
                  <a:pt x="19" y="17"/>
                  <a:pt x="17" y="15"/>
                  <a:pt x="17" y="12"/>
                </a:cubicBezTo>
                <a:cubicBezTo>
                  <a:pt x="17" y="10"/>
                  <a:pt x="19" y="8"/>
                  <a:pt x="21" y="8"/>
                </a:cubicBezTo>
                <a:close/>
                <a:moveTo>
                  <a:pt x="185" y="125"/>
                </a:moveTo>
                <a:cubicBezTo>
                  <a:pt x="12" y="125"/>
                  <a:pt x="12" y="125"/>
                  <a:pt x="12" y="125"/>
                </a:cubicBezTo>
                <a:cubicBezTo>
                  <a:pt x="12" y="20"/>
                  <a:pt x="12" y="20"/>
                  <a:pt x="12" y="20"/>
                </a:cubicBezTo>
                <a:cubicBezTo>
                  <a:pt x="185" y="20"/>
                  <a:pt x="185" y="20"/>
                  <a:pt x="185" y="20"/>
                </a:cubicBezTo>
                <a:lnTo>
                  <a:pt x="185" y="125"/>
                </a:lnTo>
                <a:close/>
                <a:moveTo>
                  <a:pt x="84" y="47"/>
                </a:moveTo>
                <a:cubicBezTo>
                  <a:pt x="84" y="39"/>
                  <a:pt x="90" y="33"/>
                  <a:pt x="99" y="33"/>
                </a:cubicBezTo>
                <a:cubicBezTo>
                  <a:pt x="106" y="33"/>
                  <a:pt x="113" y="39"/>
                  <a:pt x="113" y="47"/>
                </a:cubicBezTo>
                <a:cubicBezTo>
                  <a:pt x="113" y="55"/>
                  <a:pt x="106" y="61"/>
                  <a:pt x="99" y="61"/>
                </a:cubicBezTo>
                <a:cubicBezTo>
                  <a:pt x="90" y="61"/>
                  <a:pt x="84" y="55"/>
                  <a:pt x="84" y="47"/>
                </a:cubicBezTo>
                <a:close/>
                <a:moveTo>
                  <a:pt x="75" y="91"/>
                </a:moveTo>
                <a:cubicBezTo>
                  <a:pt x="74" y="87"/>
                  <a:pt x="73" y="68"/>
                  <a:pt x="73" y="68"/>
                </a:cubicBezTo>
                <a:cubicBezTo>
                  <a:pt x="73" y="68"/>
                  <a:pt x="78" y="66"/>
                  <a:pt x="87" y="65"/>
                </a:cubicBezTo>
                <a:cubicBezTo>
                  <a:pt x="89" y="65"/>
                  <a:pt x="93" y="63"/>
                  <a:pt x="99" y="63"/>
                </a:cubicBezTo>
                <a:cubicBezTo>
                  <a:pt x="104" y="63"/>
                  <a:pt x="108" y="65"/>
                  <a:pt x="109" y="65"/>
                </a:cubicBezTo>
                <a:cubicBezTo>
                  <a:pt x="119" y="66"/>
                  <a:pt x="124" y="68"/>
                  <a:pt x="124" y="68"/>
                </a:cubicBezTo>
                <a:cubicBezTo>
                  <a:pt x="124" y="68"/>
                  <a:pt x="123" y="87"/>
                  <a:pt x="121" y="91"/>
                </a:cubicBezTo>
                <a:cubicBezTo>
                  <a:pt x="120" y="95"/>
                  <a:pt x="115" y="97"/>
                  <a:pt x="115" y="101"/>
                </a:cubicBezTo>
                <a:cubicBezTo>
                  <a:pt x="115" y="112"/>
                  <a:pt x="115" y="112"/>
                  <a:pt x="115" y="112"/>
                </a:cubicBezTo>
                <a:cubicBezTo>
                  <a:pt x="115" y="112"/>
                  <a:pt x="107" y="114"/>
                  <a:pt x="99" y="114"/>
                </a:cubicBezTo>
                <a:cubicBezTo>
                  <a:pt x="90" y="114"/>
                  <a:pt x="82" y="112"/>
                  <a:pt x="82" y="112"/>
                </a:cubicBezTo>
                <a:cubicBezTo>
                  <a:pt x="82" y="101"/>
                  <a:pt x="82" y="101"/>
                  <a:pt x="82" y="101"/>
                </a:cubicBezTo>
                <a:cubicBezTo>
                  <a:pt x="82" y="97"/>
                  <a:pt x="77" y="95"/>
                  <a:pt x="75" y="91"/>
                </a:cubicBezTo>
                <a:close/>
              </a:path>
            </a:pathLst>
          </a:custGeom>
          <a:solidFill>
            <a:srgbClr val="C0000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smtClean="0">
              <a:ln>
                <a:noFill/>
              </a:ln>
              <a:solidFill>
                <a:prstClr val="black"/>
              </a:solidFill>
              <a:effectLst/>
              <a:uLnTx/>
              <a:uFillTx/>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5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0-#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75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0-#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0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3950"/>
                            </p:stCondLst>
                            <p:childTnLst>
                              <p:par>
                                <p:cTn id="54" presetID="22" presetClass="entr" presetSubtype="4"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par>
                                <p:cTn id="60" presetID="64" presetClass="path" presetSubtype="0" decel="30000" fill="hold" grpId="1" nodeType="withEffect">
                                  <p:stCondLst>
                                    <p:cond delay="0"/>
                                  </p:stCondLst>
                                  <p:childTnLst>
                                    <p:animMotion origin="layout" path="M 3.61111E-06 0.03888 L 3.61111E-06 -0.14815" pathEditMode="relative" rAng="0" ptsTypes="AA">
                                      <p:cBhvr>
                                        <p:cTn id="61" dur="750" spd="-100000" fill="hold"/>
                                        <p:tgtEl>
                                          <p:spTgt spid="60"/>
                                        </p:tgtEl>
                                        <p:attrNameLst>
                                          <p:attrName>ppt_x</p:attrName>
                                          <p:attrName>ppt_y</p:attrName>
                                        </p:attrNameLst>
                                      </p:cBhvr>
                                      <p:rCtr x="0" y="-9352"/>
                                    </p:animMotion>
                                  </p:childTnLst>
                                </p:cTn>
                              </p:par>
                              <p:par>
                                <p:cTn id="62" presetID="64" presetClass="path" presetSubtype="0" accel="30000" decel="30000" fill="hold" grpId="2" nodeType="withEffect">
                                  <p:stCondLst>
                                    <p:cond delay="750"/>
                                  </p:stCondLst>
                                  <p:childTnLst>
                                    <p:animMotion origin="layout" path="M 3.61111E-06 0.03827 L 3.61111E-06 4.69136E-06" pathEditMode="relative" rAng="0" ptsTypes="AA">
                                      <p:cBhvr>
                                        <p:cTn id="63" dur="750" fill="hold"/>
                                        <p:tgtEl>
                                          <p:spTgt spid="60"/>
                                        </p:tgtEl>
                                        <p:attrNameLst>
                                          <p:attrName>ppt_x</p:attrName>
                                          <p:attrName>ppt_y</p:attrName>
                                        </p:attrNameLst>
                                      </p:cBhvr>
                                      <p:rCtr x="0" y="-1914"/>
                                    </p:animMotion>
                                  </p:childTnLst>
                                </p:cTn>
                              </p:par>
                            </p:childTnLst>
                          </p:cTn>
                        </p:par>
                        <p:par>
                          <p:cTn id="64" fill="hold" nodeType="afterGroup">
                            <p:stCondLst>
                              <p:cond delay="5450"/>
                            </p:stCondLst>
                            <p:childTnLst>
                              <p:par>
                                <p:cTn id="65" presetID="53" presetClass="entr" presetSubtype="16"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childTnLst>
                          </p:cTn>
                        </p:par>
                        <p:par>
                          <p:cTn id="70" fill="hold" nodeType="afterGroup">
                            <p:stCondLst>
                              <p:cond delay="5950"/>
                            </p:stCondLst>
                            <p:childTnLst>
                              <p:par>
                                <p:cTn id="71" presetID="10" presetClass="entr" presetSubtype="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childTnLst>
                          </p:cTn>
                        </p:par>
                        <p:par>
                          <p:cTn id="74" fill="hold" nodeType="afterGroup">
                            <p:stCondLst>
                              <p:cond delay="6450"/>
                            </p:stCondLst>
                            <p:childTnLst>
                              <p:par>
                                <p:cTn id="75" presetID="10"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par>
                          <p:cTn id="78" fill="hold" nodeType="afterGroup">
                            <p:stCondLst>
                              <p:cond delay="6950"/>
                            </p:stCondLst>
                            <p:childTnLst>
                              <p:par>
                                <p:cTn id="79" presetID="22" presetClass="entr" presetSubtype="1"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up)">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64" presetClass="path" presetSubtype="0" decel="30000" fill="hold" grpId="1" nodeType="withEffect">
                                  <p:stCondLst>
                                    <p:cond delay="0"/>
                                  </p:stCondLst>
                                  <p:childTnLst>
                                    <p:animMotion origin="layout" path="M -8.33333E-07 0.03889 L -8.33333E-07 -0.14815" pathEditMode="relative" rAng="0" ptsTypes="AA">
                                      <p:cBhvr>
                                        <p:cTn id="86" dur="750" spd="-100000" fill="hold"/>
                                        <p:tgtEl>
                                          <p:spTgt spid="61"/>
                                        </p:tgtEl>
                                        <p:attrNameLst>
                                          <p:attrName>ppt_x</p:attrName>
                                          <p:attrName>ppt_y</p:attrName>
                                        </p:attrNameLst>
                                      </p:cBhvr>
                                      <p:rCtr x="0" y="-9352"/>
                                    </p:animMotion>
                                  </p:childTnLst>
                                </p:cTn>
                              </p:par>
                              <p:par>
                                <p:cTn id="87" presetID="64" presetClass="path" presetSubtype="0" accel="30000" decel="30000" fill="hold" grpId="2" nodeType="withEffect">
                                  <p:stCondLst>
                                    <p:cond delay="750"/>
                                  </p:stCondLst>
                                  <p:childTnLst>
                                    <p:animMotion origin="layout" path="M -8.33333E-07 0.03827 L -8.33333E-07 4.93827E-07" pathEditMode="relative" rAng="0" ptsTypes="AA">
                                      <p:cBhvr>
                                        <p:cTn id="88" dur="750" fill="hold"/>
                                        <p:tgtEl>
                                          <p:spTgt spid="61"/>
                                        </p:tgtEl>
                                        <p:attrNameLst>
                                          <p:attrName>ppt_x</p:attrName>
                                          <p:attrName>ppt_y</p:attrName>
                                        </p:attrNameLst>
                                      </p:cBhvr>
                                      <p:rCtr x="0" y="-1914"/>
                                    </p:animMotion>
                                  </p:childTnLst>
                                </p:cTn>
                              </p:par>
                            </p:childTnLst>
                          </p:cTn>
                        </p:par>
                        <p:par>
                          <p:cTn id="89" fill="hold" nodeType="afterGroup">
                            <p:stCondLst>
                              <p:cond delay="8450"/>
                            </p:stCondLst>
                            <p:childTnLst>
                              <p:par>
                                <p:cTn id="90" presetID="53" presetClass="entr" presetSubtype="16" fill="hold" grpId="0" nodeType="after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p:cTn id="92" dur="500" fill="hold"/>
                                        <p:tgtEl>
                                          <p:spTgt spid="66"/>
                                        </p:tgtEl>
                                        <p:attrNameLst>
                                          <p:attrName>ppt_w</p:attrName>
                                        </p:attrNameLst>
                                      </p:cBhvr>
                                      <p:tavLst>
                                        <p:tav tm="0">
                                          <p:val>
                                            <p:fltVal val="0"/>
                                          </p:val>
                                        </p:tav>
                                        <p:tav tm="100000">
                                          <p:val>
                                            <p:strVal val="#ppt_w"/>
                                          </p:val>
                                        </p:tav>
                                      </p:tavLst>
                                    </p:anim>
                                    <p:anim calcmode="lin" valueType="num">
                                      <p:cBhvr>
                                        <p:cTn id="93" dur="500" fill="hold"/>
                                        <p:tgtEl>
                                          <p:spTgt spid="66"/>
                                        </p:tgtEl>
                                        <p:attrNameLst>
                                          <p:attrName>ppt_h</p:attrName>
                                        </p:attrNameLst>
                                      </p:cBhvr>
                                      <p:tavLst>
                                        <p:tav tm="0">
                                          <p:val>
                                            <p:fltVal val="0"/>
                                          </p:val>
                                        </p:tav>
                                        <p:tav tm="100000">
                                          <p:val>
                                            <p:strVal val="#ppt_h"/>
                                          </p:val>
                                        </p:tav>
                                      </p:tavLst>
                                    </p:anim>
                                    <p:animEffect transition="in" filter="fade">
                                      <p:cBhvr>
                                        <p:cTn id="94" dur="500"/>
                                        <p:tgtEl>
                                          <p:spTgt spid="66"/>
                                        </p:tgtEl>
                                      </p:cBhvr>
                                    </p:animEffect>
                                  </p:childTnLst>
                                </p:cTn>
                              </p:par>
                            </p:childTnLst>
                          </p:cTn>
                        </p:par>
                        <p:par>
                          <p:cTn id="95" fill="hold" nodeType="afterGroup">
                            <p:stCondLst>
                              <p:cond delay="8950"/>
                            </p:stCondLst>
                            <p:childTnLst>
                              <p:par>
                                <p:cTn id="96" presetID="10" presetClass="entr" presetSubtype="0"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childTnLst>
                          </p:cTn>
                        </p:par>
                        <p:par>
                          <p:cTn id="99" fill="hold" nodeType="afterGroup">
                            <p:stCondLst>
                              <p:cond delay="9450"/>
                            </p:stCondLst>
                            <p:childTnLst>
                              <p:par>
                                <p:cTn id="100" presetID="10" presetClass="entr" presetSubtype="0" fill="hold" grpId="0" nodeType="after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childTnLst>
                          </p:cTn>
                        </p:par>
                        <p:par>
                          <p:cTn id="103" fill="hold" nodeType="afterGroup">
                            <p:stCondLst>
                              <p:cond delay="9950"/>
                            </p:stCondLst>
                            <p:childTnLst>
                              <p:par>
                                <p:cTn id="104" presetID="22" presetClass="entr" presetSubtype="4"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down)">
                                      <p:cBhvr>
                                        <p:cTn id="106" dur="500"/>
                                        <p:tgtEl>
                                          <p:spTgt spid="4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par>
                                <p:cTn id="110" presetID="64" presetClass="path" presetSubtype="0" decel="30000" fill="hold" grpId="1" nodeType="withEffect">
                                  <p:stCondLst>
                                    <p:cond delay="0"/>
                                  </p:stCondLst>
                                  <p:childTnLst>
                                    <p:animMotion origin="layout" path="M 4.16667E-06 0.03889 L 4.16667E-06 -0.14815" pathEditMode="relative" rAng="0" ptsTypes="AA">
                                      <p:cBhvr>
                                        <p:cTn id="111" dur="750" spd="-100000" fill="hold"/>
                                        <p:tgtEl>
                                          <p:spTgt spid="62"/>
                                        </p:tgtEl>
                                        <p:attrNameLst>
                                          <p:attrName>ppt_x</p:attrName>
                                          <p:attrName>ppt_y</p:attrName>
                                        </p:attrNameLst>
                                      </p:cBhvr>
                                      <p:rCtr x="0" y="-9352"/>
                                    </p:animMotion>
                                  </p:childTnLst>
                                </p:cTn>
                              </p:par>
                              <p:par>
                                <p:cTn id="112" presetID="64" presetClass="path" presetSubtype="0" accel="30000" decel="30000" fill="hold" grpId="2" nodeType="withEffect">
                                  <p:stCondLst>
                                    <p:cond delay="750"/>
                                  </p:stCondLst>
                                  <p:childTnLst>
                                    <p:animMotion origin="layout" path="M 4.16667E-06 0.03827 L 4.16667E-06 -1.11111E-06" pathEditMode="relative" rAng="0" ptsTypes="AA">
                                      <p:cBhvr>
                                        <p:cTn id="113" dur="750" fill="hold"/>
                                        <p:tgtEl>
                                          <p:spTgt spid="62"/>
                                        </p:tgtEl>
                                        <p:attrNameLst>
                                          <p:attrName>ppt_x</p:attrName>
                                          <p:attrName>ppt_y</p:attrName>
                                        </p:attrNameLst>
                                      </p:cBhvr>
                                      <p:rCtr x="0" y="-1914"/>
                                    </p:animMotion>
                                  </p:childTnLst>
                                </p:cTn>
                              </p:par>
                            </p:childTnLst>
                          </p:cTn>
                        </p:par>
                        <p:par>
                          <p:cTn id="114" fill="hold" nodeType="afterGroup">
                            <p:stCondLst>
                              <p:cond delay="11450"/>
                            </p:stCondLst>
                            <p:childTnLst>
                              <p:par>
                                <p:cTn id="115" presetID="53" presetClass="entr" presetSubtype="16" fill="hold" grpId="0" nodeType="after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p:cTn id="117" dur="500" fill="hold"/>
                                        <p:tgtEl>
                                          <p:spTgt spid="67"/>
                                        </p:tgtEl>
                                        <p:attrNameLst>
                                          <p:attrName>ppt_w</p:attrName>
                                        </p:attrNameLst>
                                      </p:cBhvr>
                                      <p:tavLst>
                                        <p:tav tm="0">
                                          <p:val>
                                            <p:fltVal val="0"/>
                                          </p:val>
                                        </p:tav>
                                        <p:tav tm="100000">
                                          <p:val>
                                            <p:strVal val="#ppt_w"/>
                                          </p:val>
                                        </p:tav>
                                      </p:tavLst>
                                    </p:anim>
                                    <p:anim calcmode="lin" valueType="num">
                                      <p:cBhvr>
                                        <p:cTn id="118" dur="500" fill="hold"/>
                                        <p:tgtEl>
                                          <p:spTgt spid="67"/>
                                        </p:tgtEl>
                                        <p:attrNameLst>
                                          <p:attrName>ppt_h</p:attrName>
                                        </p:attrNameLst>
                                      </p:cBhvr>
                                      <p:tavLst>
                                        <p:tav tm="0">
                                          <p:val>
                                            <p:fltVal val="0"/>
                                          </p:val>
                                        </p:tav>
                                        <p:tav tm="100000">
                                          <p:val>
                                            <p:strVal val="#ppt_h"/>
                                          </p:val>
                                        </p:tav>
                                      </p:tavLst>
                                    </p:anim>
                                    <p:animEffect transition="in" filter="fade">
                                      <p:cBhvr>
                                        <p:cTn id="119" dur="500"/>
                                        <p:tgtEl>
                                          <p:spTgt spid="67"/>
                                        </p:tgtEl>
                                      </p:cBhvr>
                                    </p:animEffect>
                                  </p:childTnLst>
                                </p:cTn>
                              </p:par>
                            </p:childTnLst>
                          </p:cTn>
                        </p:par>
                        <p:par>
                          <p:cTn id="120" fill="hold" nodeType="afterGroup">
                            <p:stCondLst>
                              <p:cond delay="11950"/>
                            </p:stCondLst>
                            <p:childTnLst>
                              <p:par>
                                <p:cTn id="121" presetID="10" presetClass="entr" presetSubtype="0"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500"/>
                                        <p:tgtEl>
                                          <p:spTgt spid="56"/>
                                        </p:tgtEl>
                                      </p:cBhvr>
                                    </p:animEffect>
                                  </p:childTnLst>
                                </p:cTn>
                              </p:par>
                            </p:childTnLst>
                          </p:cTn>
                        </p:par>
                        <p:par>
                          <p:cTn id="124" fill="hold" nodeType="afterGroup">
                            <p:stCondLst>
                              <p:cond delay="12450"/>
                            </p:stCondLst>
                            <p:childTnLst>
                              <p:par>
                                <p:cTn id="125" presetID="10" presetClass="entr" presetSubtype="0" fill="hold" grpId="0"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par>
                          <p:cTn id="128" fill="hold" nodeType="afterGroup">
                            <p:stCondLst>
                              <p:cond delay="12950"/>
                            </p:stCondLst>
                            <p:childTnLst>
                              <p:par>
                                <p:cTn id="129" presetID="22" presetClass="entr" presetSubtype="1" fill="hold"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wipe(up)">
                                      <p:cBhvr>
                                        <p:cTn id="131" dur="500"/>
                                        <p:tgtEl>
                                          <p:spTgt spid="4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fade">
                                      <p:cBhvr>
                                        <p:cTn id="134" dur="500"/>
                                        <p:tgtEl>
                                          <p:spTgt spid="63"/>
                                        </p:tgtEl>
                                      </p:cBhvr>
                                    </p:animEffect>
                                  </p:childTnLst>
                                </p:cTn>
                              </p:par>
                              <p:par>
                                <p:cTn id="135" presetID="64" presetClass="path" presetSubtype="0" decel="30000" fill="hold" grpId="1" nodeType="withEffect">
                                  <p:stCondLst>
                                    <p:cond delay="0"/>
                                  </p:stCondLst>
                                  <p:childTnLst>
                                    <p:animMotion origin="layout" path="M -2.5E-06 0.03889 L -2.5E-06 -0.14815" pathEditMode="relative" rAng="0" ptsTypes="AA">
                                      <p:cBhvr>
                                        <p:cTn id="136" dur="750" spd="-100000" fill="hold"/>
                                        <p:tgtEl>
                                          <p:spTgt spid="63"/>
                                        </p:tgtEl>
                                        <p:attrNameLst>
                                          <p:attrName>ppt_x</p:attrName>
                                          <p:attrName>ppt_y</p:attrName>
                                        </p:attrNameLst>
                                      </p:cBhvr>
                                      <p:rCtr x="0" y="-9352"/>
                                    </p:animMotion>
                                  </p:childTnLst>
                                </p:cTn>
                              </p:par>
                              <p:par>
                                <p:cTn id="137" presetID="64" presetClass="path" presetSubtype="0" accel="30000" decel="30000" fill="hold" grpId="2" nodeType="withEffect">
                                  <p:stCondLst>
                                    <p:cond delay="750"/>
                                  </p:stCondLst>
                                  <p:childTnLst>
                                    <p:animMotion origin="layout" path="M -2.5E-06 0.03827 L -2.5E-06 4.93827E-07" pathEditMode="relative" rAng="0" ptsTypes="AA">
                                      <p:cBhvr>
                                        <p:cTn id="138" dur="750" fill="hold"/>
                                        <p:tgtEl>
                                          <p:spTgt spid="63"/>
                                        </p:tgtEl>
                                        <p:attrNameLst>
                                          <p:attrName>ppt_x</p:attrName>
                                          <p:attrName>ppt_y</p:attrName>
                                        </p:attrNameLst>
                                      </p:cBhvr>
                                      <p:rCtr x="0" y="-1914"/>
                                    </p:animMotion>
                                  </p:childTnLst>
                                </p:cTn>
                              </p:par>
                            </p:childTnLst>
                          </p:cTn>
                        </p:par>
                        <p:par>
                          <p:cTn id="139" fill="hold" nodeType="afterGroup">
                            <p:stCondLst>
                              <p:cond delay="14450"/>
                            </p:stCondLst>
                            <p:childTnLst>
                              <p:par>
                                <p:cTn id="140" presetID="53" presetClass="entr" presetSubtype="16" fill="hold" grpId="0" nodeType="afterEffect">
                                  <p:stCondLst>
                                    <p:cond delay="0"/>
                                  </p:stCondLst>
                                  <p:childTnLst>
                                    <p:set>
                                      <p:cBhvr>
                                        <p:cTn id="141" dur="1" fill="hold">
                                          <p:stCondLst>
                                            <p:cond delay="0"/>
                                          </p:stCondLst>
                                        </p:cTn>
                                        <p:tgtEl>
                                          <p:spTgt spid="65"/>
                                        </p:tgtEl>
                                        <p:attrNameLst>
                                          <p:attrName>style.visibility</p:attrName>
                                        </p:attrNameLst>
                                      </p:cBhvr>
                                      <p:to>
                                        <p:strVal val="visible"/>
                                      </p:to>
                                    </p:set>
                                    <p:anim calcmode="lin" valueType="num">
                                      <p:cBhvr>
                                        <p:cTn id="142" dur="500" fill="hold"/>
                                        <p:tgtEl>
                                          <p:spTgt spid="65"/>
                                        </p:tgtEl>
                                        <p:attrNameLst>
                                          <p:attrName>ppt_w</p:attrName>
                                        </p:attrNameLst>
                                      </p:cBhvr>
                                      <p:tavLst>
                                        <p:tav tm="0">
                                          <p:val>
                                            <p:fltVal val="0"/>
                                          </p:val>
                                        </p:tav>
                                        <p:tav tm="100000">
                                          <p:val>
                                            <p:strVal val="#ppt_w"/>
                                          </p:val>
                                        </p:tav>
                                      </p:tavLst>
                                    </p:anim>
                                    <p:anim calcmode="lin" valueType="num">
                                      <p:cBhvr>
                                        <p:cTn id="143" dur="500" fill="hold"/>
                                        <p:tgtEl>
                                          <p:spTgt spid="65"/>
                                        </p:tgtEl>
                                        <p:attrNameLst>
                                          <p:attrName>ppt_h</p:attrName>
                                        </p:attrNameLst>
                                      </p:cBhvr>
                                      <p:tavLst>
                                        <p:tav tm="0">
                                          <p:val>
                                            <p:fltVal val="0"/>
                                          </p:val>
                                        </p:tav>
                                        <p:tav tm="100000">
                                          <p:val>
                                            <p:strVal val="#ppt_h"/>
                                          </p:val>
                                        </p:tav>
                                      </p:tavLst>
                                    </p:anim>
                                    <p:animEffect transition="in" filter="fade">
                                      <p:cBhvr>
                                        <p:cTn id="144" dur="500"/>
                                        <p:tgtEl>
                                          <p:spTgt spid="65"/>
                                        </p:tgtEl>
                                      </p:cBhvr>
                                    </p:animEffect>
                                  </p:childTnLst>
                                </p:cTn>
                              </p:par>
                            </p:childTnLst>
                          </p:cTn>
                        </p:par>
                        <p:par>
                          <p:cTn id="145" fill="hold" nodeType="afterGroup">
                            <p:stCondLst>
                              <p:cond delay="14950"/>
                            </p:stCondLst>
                            <p:childTnLst>
                              <p:par>
                                <p:cTn id="146" presetID="10" presetClass="entr" presetSubtype="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cTn>
                              </p:par>
                            </p:childTnLst>
                          </p:cTn>
                        </p:par>
                        <p:par>
                          <p:cTn id="149" fill="hold" nodeType="afterGroup">
                            <p:stCondLst>
                              <p:cond delay="15450"/>
                            </p:stCondLst>
                            <p:childTnLst>
                              <p:par>
                                <p:cTn id="150" presetID="10" presetClass="entr" presetSubtype="0" fill="hold" grpId="0" nodeType="after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fade">
                                      <p:cBhvr>
                                        <p:cTn id="152" dur="500"/>
                                        <p:tgtEl>
                                          <p:spTgt spid="55"/>
                                        </p:tgtEl>
                                      </p:cBhvr>
                                    </p:animEffect>
                                  </p:childTnLst>
                                </p:cTn>
                              </p:par>
                            </p:childTnLst>
                          </p:cTn>
                        </p:par>
                        <p:par>
                          <p:cTn id="153" fill="hold" nodeType="afterGroup">
                            <p:stCondLst>
                              <p:cond delay="15950"/>
                            </p:stCondLst>
                            <p:childTnLst>
                              <p:par>
                                <p:cTn id="154" presetID="22" presetClass="entr" presetSubtype="4" fill="hold" nodeType="after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wipe(down)">
                                      <p:cBhvr>
                                        <p:cTn id="156" dur="500"/>
                                        <p:tgtEl>
                                          <p:spTgt spid="4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64" presetClass="path" presetSubtype="0" decel="30000" fill="hold" grpId="1" nodeType="withEffect">
                                  <p:stCondLst>
                                    <p:cond delay="0"/>
                                  </p:stCondLst>
                                  <p:childTnLst>
                                    <p:animMotion origin="layout" path="M -1.94444E-06 0.03889 L -1.94444E-06 -0.14815" pathEditMode="relative" rAng="0" ptsTypes="AA">
                                      <p:cBhvr>
                                        <p:cTn id="161" dur="750" spd="-100000" fill="hold"/>
                                        <p:tgtEl>
                                          <p:spTgt spid="64"/>
                                        </p:tgtEl>
                                        <p:attrNameLst>
                                          <p:attrName>ppt_x</p:attrName>
                                          <p:attrName>ppt_y</p:attrName>
                                        </p:attrNameLst>
                                      </p:cBhvr>
                                      <p:rCtr x="0" y="-9352"/>
                                    </p:animMotion>
                                  </p:childTnLst>
                                </p:cTn>
                              </p:par>
                              <p:par>
                                <p:cTn id="162" presetID="64" presetClass="path" presetSubtype="0" accel="30000" decel="30000" fill="hold" grpId="2" nodeType="withEffect">
                                  <p:stCondLst>
                                    <p:cond delay="750"/>
                                  </p:stCondLst>
                                  <p:childTnLst>
                                    <p:animMotion origin="layout" path="M -1.94444E-06 0.03827 L -1.94444E-06 -1.11111E-06" pathEditMode="relative" rAng="0" ptsTypes="AA">
                                      <p:cBhvr>
                                        <p:cTn id="163" dur="750" fill="hold"/>
                                        <p:tgtEl>
                                          <p:spTgt spid="64"/>
                                        </p:tgtEl>
                                        <p:attrNameLst>
                                          <p:attrName>ppt_x</p:attrName>
                                          <p:attrName>ppt_y</p:attrName>
                                        </p:attrNameLst>
                                      </p:cBhvr>
                                      <p:rCtr x="0" y="-1914"/>
                                    </p:animMotion>
                                  </p:childTnLst>
                                </p:cTn>
                              </p:par>
                            </p:childTnLst>
                          </p:cTn>
                        </p:par>
                        <p:par>
                          <p:cTn id="164" fill="hold" nodeType="afterGroup">
                            <p:stCondLst>
                              <p:cond delay="17450"/>
                            </p:stCondLst>
                            <p:childTnLst>
                              <p:par>
                                <p:cTn id="165" presetID="53" presetClass="entr" presetSubtype="16" fill="hold" grpId="0" nodeType="afterEffect">
                                  <p:stCondLst>
                                    <p:cond delay="0"/>
                                  </p:stCondLst>
                                  <p:childTnLst>
                                    <p:set>
                                      <p:cBhvr>
                                        <p:cTn id="166" dur="1" fill="hold">
                                          <p:stCondLst>
                                            <p:cond delay="0"/>
                                          </p:stCondLst>
                                        </p:cTn>
                                        <p:tgtEl>
                                          <p:spTgt spid="69"/>
                                        </p:tgtEl>
                                        <p:attrNameLst>
                                          <p:attrName>style.visibility</p:attrName>
                                        </p:attrNameLst>
                                      </p:cBhvr>
                                      <p:to>
                                        <p:strVal val="visible"/>
                                      </p:to>
                                    </p:set>
                                    <p:anim calcmode="lin" valueType="num">
                                      <p:cBhvr>
                                        <p:cTn id="167" dur="500" fill="hold"/>
                                        <p:tgtEl>
                                          <p:spTgt spid="69"/>
                                        </p:tgtEl>
                                        <p:attrNameLst>
                                          <p:attrName>ppt_w</p:attrName>
                                        </p:attrNameLst>
                                      </p:cBhvr>
                                      <p:tavLst>
                                        <p:tav tm="0">
                                          <p:val>
                                            <p:fltVal val="0"/>
                                          </p:val>
                                        </p:tav>
                                        <p:tav tm="100000">
                                          <p:val>
                                            <p:strVal val="#ppt_w"/>
                                          </p:val>
                                        </p:tav>
                                      </p:tavLst>
                                    </p:anim>
                                    <p:anim calcmode="lin" valueType="num">
                                      <p:cBhvr>
                                        <p:cTn id="168" dur="500" fill="hold"/>
                                        <p:tgtEl>
                                          <p:spTgt spid="69"/>
                                        </p:tgtEl>
                                        <p:attrNameLst>
                                          <p:attrName>ppt_h</p:attrName>
                                        </p:attrNameLst>
                                      </p:cBhvr>
                                      <p:tavLst>
                                        <p:tav tm="0">
                                          <p:val>
                                            <p:fltVal val="0"/>
                                          </p:val>
                                        </p:tav>
                                        <p:tav tm="100000">
                                          <p:val>
                                            <p:strVal val="#ppt_h"/>
                                          </p:val>
                                        </p:tav>
                                      </p:tavLst>
                                    </p:anim>
                                    <p:animEffect transition="in" filter="fade">
                                      <p:cBhvr>
                                        <p:cTn id="169" dur="500"/>
                                        <p:tgtEl>
                                          <p:spTgt spid="69"/>
                                        </p:tgtEl>
                                      </p:cBhvr>
                                    </p:animEffect>
                                  </p:childTnLst>
                                </p:cTn>
                              </p:par>
                            </p:childTnLst>
                          </p:cTn>
                        </p:par>
                        <p:par>
                          <p:cTn id="170" fill="hold" nodeType="afterGroup">
                            <p:stCondLst>
                              <p:cond delay="17950"/>
                            </p:stCondLst>
                            <p:childTnLst>
                              <p:par>
                                <p:cTn id="171" presetID="10" presetClass="entr" presetSubtype="0" fill="hold" grpId="0" nodeType="afterEffect">
                                  <p:stCondLst>
                                    <p:cond delay="0"/>
                                  </p:stCondLst>
                                  <p:childTnLst>
                                    <p:set>
                                      <p:cBhvr>
                                        <p:cTn id="172" dur="1" fill="hold">
                                          <p:stCondLst>
                                            <p:cond delay="0"/>
                                          </p:stCondLst>
                                        </p:cTn>
                                        <p:tgtEl>
                                          <p:spTgt spid="58"/>
                                        </p:tgtEl>
                                        <p:attrNameLst>
                                          <p:attrName>style.visibility</p:attrName>
                                        </p:attrNameLst>
                                      </p:cBhvr>
                                      <p:to>
                                        <p:strVal val="visible"/>
                                      </p:to>
                                    </p:set>
                                    <p:animEffect transition="in" filter="fade">
                                      <p:cBhvr>
                                        <p:cTn id="173" dur="500"/>
                                        <p:tgtEl>
                                          <p:spTgt spid="58"/>
                                        </p:tgtEl>
                                      </p:cBhvr>
                                    </p:animEffect>
                                  </p:childTnLst>
                                </p:cTn>
                              </p:par>
                            </p:childTnLst>
                          </p:cTn>
                        </p:par>
                        <p:par>
                          <p:cTn id="174" fill="hold" nodeType="afterGroup">
                            <p:stCondLst>
                              <p:cond delay="18450"/>
                            </p:stCondLst>
                            <p:childTnLst>
                              <p:par>
                                <p:cTn id="175" presetID="10" presetClass="entr" presetSubtype="0" fill="hold" grpId="0" nodeType="after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fade">
                                      <p:cBhvr>
                                        <p:cTn id="17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40" grpId="0" animBg="1"/>
      <p:bldP spid="41" grpId="0" animBg="1"/>
      <p:bldP spid="42" grpId="0" animBg="1"/>
      <p:bldP spid="43" grpId="0" animBg="1"/>
      <p:bldP spid="48" grpId="0" animBg="1"/>
      <p:bldP spid="50" grpId="0"/>
      <p:bldP spid="51" grpId="0"/>
      <p:bldP spid="52" grpId="0"/>
      <p:bldP spid="53" grpId="0"/>
      <p:bldP spid="54" grpId="0"/>
      <p:bldP spid="55" grpId="0"/>
      <p:bldP spid="56" grpId="0"/>
      <p:bldP spid="57" grpId="0"/>
      <p:bldP spid="58" grpId="0"/>
      <p:bldP spid="59" grpId="0"/>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3" grpId="2" animBg="1"/>
      <p:bldP spid="64" grpId="0" animBg="1"/>
      <p:bldP spid="64" grpId="1" animBg="1"/>
      <p:bldP spid="64" grpId="2" animBg="1"/>
      <p:bldP spid="65" grpId="0" animBg="1"/>
      <p:bldP spid="66" grpId="0" animBg="1"/>
      <p:bldP spid="67" grpId="0" animBg="1"/>
      <p:bldP spid="68" grpId="0" animBg="1"/>
      <p:bldP spid="69"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641074" y="1671169"/>
            <a:ext cx="1772930" cy="1772930"/>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1668017" y="1693854"/>
            <a:ext cx="1719044" cy="17190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 name="椭圆 5"/>
          <p:cNvSpPr/>
          <p:nvPr/>
        </p:nvSpPr>
        <p:spPr>
          <a:xfrm>
            <a:off x="1695014" y="1720851"/>
            <a:ext cx="1665052" cy="166505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椭圆 6"/>
          <p:cNvSpPr/>
          <p:nvPr/>
        </p:nvSpPr>
        <p:spPr>
          <a:xfrm>
            <a:off x="2860451" y="1628083"/>
            <a:ext cx="565102" cy="56510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solidFill>
              <a:latin typeface="Impact" panose="020b0806030902050204" pitchFamily="34" charset="0"/>
            </a:endParaRPr>
          </a:p>
        </p:txBody>
      </p:sp>
      <p:sp>
        <p:nvSpPr>
          <p:cNvPr id="8" name="矩形 7"/>
          <p:cNvSpPr/>
          <p:nvPr/>
        </p:nvSpPr>
        <p:spPr>
          <a:xfrm>
            <a:off x="1962841" y="2003636"/>
            <a:ext cx="1087157" cy="1107996"/>
          </a:xfrm>
          <a:prstGeom prst="rect">
            <a:avLst/>
          </a:prstGeom>
        </p:spPr>
        <p:txBody>
          <a:bodyPr wrap="none">
            <a:spAutoFit/>
          </a:bodyPr>
          <a:lstStyle/>
          <a:p>
            <a:pPr algn="ctr"/>
            <a:r>
              <a:rPr lang="en-US" altLang="zh-CN" sz="6600" smtClean="0">
                <a:solidFill>
                  <a:srgbClr val="C00000"/>
                </a:solidFill>
                <a:latin typeface="Impact" panose="020b0806030902050204" pitchFamily="34" charset="0"/>
                <a:ea typeface="方正汉真广标简体" panose="02000000000000000000" pitchFamily="2" charset="-122"/>
              </a:rPr>
              <a:t>04</a:t>
            </a:r>
            <a:endParaRPr lang="zh-CN" altLang="en-US" sz="6600">
              <a:solidFill>
                <a:srgbClr val="C00000"/>
              </a:solidFill>
              <a:latin typeface="Impact" panose="020b0806030902050204" pitchFamily="34" charset="0"/>
              <a:ea typeface="方正汉真广标简体" panose="02000000000000000000" pitchFamily="2" charset="-122"/>
            </a:endParaRPr>
          </a:p>
        </p:txBody>
      </p:sp>
      <p:sp>
        <p:nvSpPr>
          <p:cNvPr id="9" name="圆角矩形 8"/>
          <p:cNvSpPr/>
          <p:nvPr/>
        </p:nvSpPr>
        <p:spPr>
          <a:xfrm>
            <a:off x="2404319" y="3164478"/>
            <a:ext cx="261680" cy="457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1" name="直接连接符 10"/>
          <p:cNvCxnSpPr/>
          <p:nvPr/>
        </p:nvCxnSpPr>
        <p:spPr>
          <a:xfrm>
            <a:off x="3674179" y="2568616"/>
            <a:ext cx="3356349" cy="0"/>
          </a:xfrm>
          <a:prstGeom prst="line">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74178" y="1839242"/>
            <a:ext cx="4063469" cy="707886"/>
          </a:xfrm>
          <a:prstGeom prst="rect">
            <a:avLst/>
          </a:prstGeom>
        </p:spPr>
        <p:txBody>
          <a:bodyPr wrap="square">
            <a:spAutoFit/>
          </a:bodyPr>
          <a:lstStyle/>
          <a:p>
            <a:r>
              <a:rPr lang="zh-CN" altLang="en-US" sz="4000" smtClean="0">
                <a:solidFill>
                  <a:schemeClr val="bg1"/>
                </a:solidFill>
                <a:latin typeface="方正苏新诗柳楷简体" panose="02000000000000000000" pitchFamily="2" charset="-122"/>
                <a:ea typeface="方正苏新诗柳楷简体" panose="02000000000000000000" pitchFamily="2" charset="-122"/>
              </a:rPr>
              <a:t>问题及细节把握</a:t>
            </a:r>
            <a:endParaRPr lang="zh-CN" altLang="en-US" sz="40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矩形 12"/>
          <p:cNvSpPr/>
          <p:nvPr/>
        </p:nvSpPr>
        <p:spPr>
          <a:xfrm>
            <a:off x="3709878" y="2708196"/>
            <a:ext cx="1299074"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不确定因素</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8653" y="2692141"/>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损耗问题</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矩形 14"/>
          <p:cNvSpPr/>
          <p:nvPr/>
        </p:nvSpPr>
        <p:spPr>
          <a:xfrm>
            <a:off x="3709878" y="3021772"/>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应变措施</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8653" y="3005717"/>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执行细节</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 name="任意多边形 20"/>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 name="椭圆 21"/>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3" name="椭圆 22"/>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5" name="椭圆 24"/>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grpSp>
        <p:nvGrpSpPr>
          <p:cNvPr id="32" name="组合 31"/>
          <p:cNvGrpSpPr/>
          <p:nvPr/>
        </p:nvGrpSpPr>
        <p:grpSpPr>
          <a:xfrm>
            <a:off x="3009656" y="1818082"/>
            <a:ext cx="266691" cy="231503"/>
            <a:chOff x="6220365" y="3696063"/>
            <a:chExt cx="266691" cy="231503"/>
          </a:xfrm>
        </p:grpSpPr>
        <p:sp>
          <p:nvSpPr>
            <p:cNvPr id="30" name="任意多边形 29"/>
            <p:cNvSpPr/>
            <p:nvPr/>
          </p:nvSpPr>
          <p:spPr>
            <a:xfrm rot="1738458">
              <a:off x="6360079" y="3696063"/>
              <a:ext cx="118324" cy="231503"/>
            </a:xfrm>
            <a:custGeom>
              <a:gdLst>
                <a:gd name="connsiteX0" fmla="*/ 0 w 438150"/>
                <a:gd name="connsiteY0" fmla="*/ 0 h 857250"/>
                <a:gd name="connsiteX1" fmla="*/ 438150 w 438150"/>
                <a:gd name="connsiteY1" fmla="*/ 438150 h 857250"/>
                <a:gd name="connsiteX2" fmla="*/ 19050 w 438150"/>
                <a:gd name="connsiteY2" fmla="*/ 857250 h 857250"/>
              </a:gd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00000"/>
              </a:solidFill>
              <a:prstDash val="solid"/>
            </a:ln>
            <a:effectLst/>
          </p:spPr>
          <p:txBody>
            <a:bodyPr rtlCol="0" anchor="ctr"/>
            <a:lstStyle/>
            <a:p>
              <a:pPr algn="ctr" defTabSz="914400">
                <a:defRPr/>
              </a:pPr>
              <a:endParaRPr lang="zh-CN" altLang="en-US" sz="1800" kern="0">
                <a:solidFill>
                  <a:schemeClr val="bg1"/>
                </a:solidFill>
                <a:latin typeface="Century Gothic" panose="020b0502020202020204"/>
                <a:ea typeface="幼圆" panose="02010509060101010101" charset="-122"/>
              </a:endParaRPr>
            </a:p>
          </p:txBody>
        </p:sp>
        <p:cxnSp>
          <p:nvCxnSpPr>
            <p:cNvPr id="31" name="直接连接符 30"/>
            <p:cNvCxnSpPr/>
            <p:nvPr/>
          </p:nvCxnSpPr>
          <p:spPr>
            <a:xfrm rot="1738458">
              <a:off x="6220365" y="3780217"/>
              <a:ext cx="266691" cy="0"/>
            </a:xfrm>
            <a:prstGeom prst="line">
              <a:avLst/>
            </a:prstGeom>
            <a:noFill/>
            <a:ln w="28575" cap="flat" cmpd="sng" algn="ctr">
              <a:solidFill>
                <a:srgbClr val="C00000"/>
              </a:solidFill>
              <a:prstDash val="solid"/>
            </a:ln>
            <a:effectLst/>
          </p:spPr>
        </p:cxnSp>
      </p:gr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30000" fill="hold" grpId="1" nodeType="withEffect">
                                  <p:stCondLst>
                                    <p:cond delay="0"/>
                                  </p:stCondLst>
                                  <p:childTnLst>
                                    <p:animMotion origin="layout" path="M 0 0.03889 L 0 -0.14815" pathEditMode="relative" rAng="0" ptsTypes="AA">
                                      <p:cBhvr>
                                        <p:cTn id="9" dur="750" spd="-100000" fill="hold"/>
                                        <p:tgtEl>
                                          <p:spTgt spid="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06" pathEditMode="relative" rAng="0" ptsTypes="AA">
                                      <p:cBhvr>
                                        <p:cTn id="11" dur="750" fill="hold"/>
                                        <p:tgtEl>
                                          <p:spTgt spid="6"/>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2" presetClass="entr" presetSubtype="9" accel="44000" fill="hold" nodeType="withEffect">
                                  <p:stCondLst>
                                    <p:cond delay="2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nodeType="afterGroup">
                            <p:stCondLst>
                              <p:cond delay="375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50"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4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8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35" presetClass="path" presetSubtype="0" decel="40000" fill="hold" grpId="1" nodeType="withEffect">
                                  <p:stCondLst>
                                    <p:cond delay="0"/>
                                  </p:stCondLst>
                                  <p:childTnLst>
                                    <p:animMotion origin="layout" path="M 0.03073 1.11111E-06 L -0.15924 1.11111E-06" pathEditMode="relative" rAng="0" ptsTypes="AA">
                                      <p:cBhvr>
                                        <p:cTn id="71" dur="1000" spd="-100000" fill="hold"/>
                                        <p:tgtEl>
                                          <p:spTgt spid="17"/>
                                        </p:tgtEl>
                                        <p:attrNameLst>
                                          <p:attrName>ppt_x</p:attrName>
                                          <p:attrName>ppt_y</p:attrName>
                                        </p:attrNameLst>
                                      </p:cBhvr>
                                      <p:rCtr x="-9505" y="0"/>
                                    </p:animMotion>
                                  </p:childTnLst>
                                </p:cTn>
                              </p:par>
                              <p:par>
                                <p:cTn id="72" presetID="35" presetClass="path" presetSubtype="0" accel="40000" decel="40000" fill="hold" grpId="2" nodeType="withEffect">
                                  <p:stCondLst>
                                    <p:cond delay="1000"/>
                                  </p:stCondLst>
                                  <p:childTnLst>
                                    <p:animMotion origin="layout" path="M 0.03073 7.40741E-07 L -6.25E-07 7.40741E-07" pathEditMode="relative" rAng="0" ptsTypes="AA">
                                      <p:cBhvr>
                                        <p:cTn id="73" dur="750" fill="hold"/>
                                        <p:tgtEl>
                                          <p:spTgt spid="17"/>
                                        </p:tgtEl>
                                        <p:attrNameLst>
                                          <p:attrName>ppt_x</p:attrName>
                                          <p:attrName>ppt_y</p:attrName>
                                        </p:attrNameLst>
                                      </p:cBhvr>
                                      <p:rCtr x="-1536" y="0"/>
                                    </p:animMotion>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35" presetClass="path" presetSubtype="0" decel="40000" fill="hold" grpId="1" nodeType="withEffect">
                                  <p:stCondLst>
                                    <p:cond delay="0"/>
                                  </p:stCondLst>
                                  <p:childTnLst>
                                    <p:animMotion origin="layout" path="M 0.03073 1.11111E-06 L -0.15924 1.11111E-06" pathEditMode="relative" rAng="0" ptsTypes="AA">
                                      <p:cBhvr>
                                        <p:cTn id="78" dur="1000" spd="-100000" fill="hold"/>
                                        <p:tgtEl>
                                          <p:spTgt spid="18"/>
                                        </p:tgtEl>
                                        <p:attrNameLst>
                                          <p:attrName>ppt_x</p:attrName>
                                          <p:attrName>ppt_y</p:attrName>
                                        </p:attrNameLst>
                                      </p:cBhvr>
                                      <p:rCtr x="-9505" y="0"/>
                                    </p:animMotion>
                                  </p:childTnLst>
                                </p:cTn>
                              </p:par>
                              <p:par>
                                <p:cTn id="79" presetID="35" presetClass="path" presetSubtype="0" accel="40000" decel="40000" fill="hold" grpId="2" nodeType="withEffect">
                                  <p:stCondLst>
                                    <p:cond delay="1000"/>
                                  </p:stCondLst>
                                  <p:childTnLst>
                                    <p:animMotion origin="layout" path="M 0.03073 7.40741E-07 L -6.25E-07 7.40741E-07" pathEditMode="relative" rAng="0" ptsTypes="AA">
                                      <p:cBhvr>
                                        <p:cTn id="80" dur="750" fill="hold"/>
                                        <p:tgtEl>
                                          <p:spTgt spid="18"/>
                                        </p:tgtEl>
                                        <p:attrNameLst>
                                          <p:attrName>ppt_x</p:attrName>
                                          <p:attrName>ppt_y</p:attrName>
                                        </p:attrNameLst>
                                      </p:cBhvr>
                                      <p:rCtr x="-1536" y="0"/>
                                    </p:animMotion>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35" presetClass="path" presetSubtype="0" decel="40000" fill="hold" grpId="1" nodeType="withEffect">
                                  <p:stCondLst>
                                    <p:cond delay="0"/>
                                  </p:stCondLst>
                                  <p:childTnLst>
                                    <p:animMotion origin="layout" path="M 0.03073 1.11111E-06 L -0.15924 1.11111E-06" pathEditMode="relative" rAng="0" ptsTypes="AA">
                                      <p:cBhvr>
                                        <p:cTn id="85" dur="1000" spd="-100000" fill="hold"/>
                                        <p:tgtEl>
                                          <p:spTgt spid="19"/>
                                        </p:tgtEl>
                                        <p:attrNameLst>
                                          <p:attrName>ppt_x</p:attrName>
                                          <p:attrName>ppt_y</p:attrName>
                                        </p:attrNameLst>
                                      </p:cBhvr>
                                      <p:rCtr x="-9505" y="0"/>
                                    </p:animMotion>
                                  </p:childTnLst>
                                </p:cTn>
                              </p:par>
                              <p:par>
                                <p:cTn id="86" presetID="35" presetClass="path" presetSubtype="0" accel="40000" decel="40000" fill="hold" grpId="2" nodeType="withEffect">
                                  <p:stCondLst>
                                    <p:cond delay="1000"/>
                                  </p:stCondLst>
                                  <p:childTnLst>
                                    <p:animMotion origin="layout" path="M 0.03073 7.40741E-07 L -6.25E-07 7.40741E-07" pathEditMode="relative" rAng="0" ptsTypes="AA">
                                      <p:cBhvr>
                                        <p:cTn id="87" dur="750" fill="hold"/>
                                        <p:tgtEl>
                                          <p:spTgt spid="19"/>
                                        </p:tgtEl>
                                        <p:attrNameLst>
                                          <p:attrName>ppt_x</p:attrName>
                                          <p:attrName>ppt_y</p:attrName>
                                        </p:attrNameLst>
                                      </p:cBhvr>
                                      <p:rCtr x="-1536" y="0"/>
                                    </p:animMotion>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64" presetClass="path" presetSubtype="0" decel="30000" fill="hold" grpId="1" nodeType="withEffect">
                                  <p:stCondLst>
                                    <p:cond delay="0"/>
                                  </p:stCondLst>
                                  <p:childTnLst>
                                    <p:animMotion origin="layout" path="M 1.11022E-16 0.03889 L 1.11022E-16 -0.14815" pathEditMode="relative" rAng="0" ptsTypes="AA">
                                      <p:cBhvr>
                                        <p:cTn id="92" dur="750" spd="-100000" fill="hold"/>
                                        <p:tgtEl>
                                          <p:spTgt spid="20"/>
                                        </p:tgtEl>
                                        <p:attrNameLst>
                                          <p:attrName>ppt_x</p:attrName>
                                          <p:attrName>ppt_y</p:attrName>
                                        </p:attrNameLst>
                                      </p:cBhvr>
                                      <p:rCtr x="0" y="-9352"/>
                                    </p:animMotion>
                                  </p:childTnLst>
                                </p:cTn>
                              </p:par>
                              <p:par>
                                <p:cTn id="93" presetID="64" presetClass="path" presetSubtype="0" accel="30000" decel="30000" fill="hold" grpId="2" nodeType="withEffect">
                                  <p:stCondLst>
                                    <p:cond delay="750"/>
                                  </p:stCondLst>
                                  <p:childTnLst>
                                    <p:animMotion origin="layout" path="M 3.95833E-06 0.03842 L 3.95833E-06 2.96296E-06" pathEditMode="relative" rAng="0" ptsTypes="AA">
                                      <p:cBhvr>
                                        <p:cTn id="94" dur="750" fill="hold"/>
                                        <p:tgtEl>
                                          <p:spTgt spid="20"/>
                                        </p:tgtEl>
                                        <p:attrNameLst>
                                          <p:attrName>ppt_x</p:attrName>
                                          <p:attrName>ppt_y</p:attrName>
                                        </p:attrNameLst>
                                      </p:cBhvr>
                                      <p:rCtr x="0" y="-1921"/>
                                    </p:animMotion>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64" presetClass="path" presetSubtype="0" decel="30000" fill="hold" grpId="1" nodeType="withEffect">
                                  <p:stCondLst>
                                    <p:cond delay="0"/>
                                  </p:stCondLst>
                                  <p:childTnLst>
                                    <p:animMotion origin="layout" path="M 1.11022E-16 0.03889 L 1.11022E-16 -0.14815" pathEditMode="relative" rAng="0" ptsTypes="AA">
                                      <p:cBhvr>
                                        <p:cTn id="99" dur="750" spd="-100000" fill="hold"/>
                                        <p:tgtEl>
                                          <p:spTgt spid="21"/>
                                        </p:tgtEl>
                                        <p:attrNameLst>
                                          <p:attrName>ppt_x</p:attrName>
                                          <p:attrName>ppt_y</p:attrName>
                                        </p:attrNameLst>
                                      </p:cBhvr>
                                      <p:rCtr x="0" y="-9352"/>
                                    </p:animMotion>
                                  </p:childTnLst>
                                </p:cTn>
                              </p:par>
                              <p:par>
                                <p:cTn id="100" presetID="64" presetClass="path" presetSubtype="0" accel="30000" decel="30000" fill="hold" grpId="2" nodeType="withEffect">
                                  <p:stCondLst>
                                    <p:cond delay="750"/>
                                  </p:stCondLst>
                                  <p:childTnLst>
                                    <p:animMotion origin="layout" path="M 3.95833E-06 0.03842 L 3.95833E-06 2.96296E-06" pathEditMode="relative" rAng="0" ptsTypes="AA">
                                      <p:cBhvr>
                                        <p:cTn id="101" dur="750" fill="hold"/>
                                        <p:tgtEl>
                                          <p:spTgt spid="21"/>
                                        </p:tgtEl>
                                        <p:attrNameLst>
                                          <p:attrName>ppt_x</p:attrName>
                                          <p:attrName>ppt_y</p:attrName>
                                        </p:attrNameLst>
                                      </p:cBhvr>
                                      <p:rCtr x="0" y="-1921"/>
                                    </p:animMotion>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35" presetClass="path" presetSubtype="0" decel="40000" fill="hold" grpId="1" nodeType="withEffect">
                                  <p:stCondLst>
                                    <p:cond delay="0"/>
                                  </p:stCondLst>
                                  <p:childTnLst>
                                    <p:animMotion origin="layout" path="M 0.03073 1.11111E-06 L -0.15924 1.11111E-06" pathEditMode="relative" rAng="0" ptsTypes="AA">
                                      <p:cBhvr>
                                        <p:cTn id="106" dur="1000" spd="-100000" fill="hold"/>
                                        <p:tgtEl>
                                          <p:spTgt spid="22"/>
                                        </p:tgtEl>
                                        <p:attrNameLst>
                                          <p:attrName>ppt_x</p:attrName>
                                          <p:attrName>ppt_y</p:attrName>
                                        </p:attrNameLst>
                                      </p:cBhvr>
                                      <p:rCtr x="-9505" y="0"/>
                                    </p:animMotion>
                                  </p:childTnLst>
                                </p:cTn>
                              </p:par>
                              <p:par>
                                <p:cTn id="107" presetID="35" presetClass="path" presetSubtype="0" accel="40000" decel="40000" fill="hold" grpId="2" nodeType="withEffect">
                                  <p:stCondLst>
                                    <p:cond delay="1000"/>
                                  </p:stCondLst>
                                  <p:childTnLst>
                                    <p:animMotion origin="layout" path="M 0.03073 7.40741E-07 L -6.25E-07 7.40741E-07" pathEditMode="relative" rAng="0" ptsTypes="AA">
                                      <p:cBhvr>
                                        <p:cTn id="108" dur="750" fill="hold"/>
                                        <p:tgtEl>
                                          <p:spTgt spid="22"/>
                                        </p:tgtEl>
                                        <p:attrNameLst>
                                          <p:attrName>ppt_x</p:attrName>
                                          <p:attrName>ppt_y</p:attrName>
                                        </p:attrNameLst>
                                      </p:cBhvr>
                                      <p:rCtr x="-1536" y="0"/>
                                    </p:animMotion>
                                  </p:childTnLst>
                                </p:cTn>
                              </p:par>
                              <p:par>
                                <p:cTn id="109" presetID="10"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35" presetClass="path" presetSubtype="0" decel="40000" fill="hold" grpId="1" nodeType="withEffect">
                                  <p:stCondLst>
                                    <p:cond delay="0"/>
                                  </p:stCondLst>
                                  <p:childTnLst>
                                    <p:animMotion origin="layout" path="M 0.03073 1.11111E-06 L -0.15924 1.11111E-06" pathEditMode="relative" rAng="0" ptsTypes="AA">
                                      <p:cBhvr>
                                        <p:cTn id="113" dur="1000" spd="-100000" fill="hold"/>
                                        <p:tgtEl>
                                          <p:spTgt spid="23"/>
                                        </p:tgtEl>
                                        <p:attrNameLst>
                                          <p:attrName>ppt_x</p:attrName>
                                          <p:attrName>ppt_y</p:attrName>
                                        </p:attrNameLst>
                                      </p:cBhvr>
                                      <p:rCtr x="-9505" y="0"/>
                                    </p:animMotion>
                                  </p:childTnLst>
                                </p:cTn>
                              </p:par>
                              <p:par>
                                <p:cTn id="114" presetID="35" presetClass="path" presetSubtype="0" accel="40000" decel="40000" fill="hold" grpId="2" nodeType="withEffect">
                                  <p:stCondLst>
                                    <p:cond delay="1000"/>
                                  </p:stCondLst>
                                  <p:childTnLst>
                                    <p:animMotion origin="layout" path="M 0.03073 7.40741E-07 L -6.25E-07 7.40741E-07" pathEditMode="relative" rAng="0" ptsTypes="AA">
                                      <p:cBhvr>
                                        <p:cTn id="115" dur="750" fill="hold"/>
                                        <p:tgtEl>
                                          <p:spTgt spid="23"/>
                                        </p:tgtEl>
                                        <p:attrNameLst>
                                          <p:attrName>ppt_x</p:attrName>
                                          <p:attrName>ppt_y</p:attrName>
                                        </p:attrNameLst>
                                      </p:cBhvr>
                                      <p:rCtr x="-1536" y="0"/>
                                    </p:animMotion>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35" presetClass="path" presetSubtype="0" decel="40000" fill="hold" grpId="1" nodeType="withEffect">
                                  <p:stCondLst>
                                    <p:cond delay="0"/>
                                  </p:stCondLst>
                                  <p:childTnLst>
                                    <p:animMotion origin="layout" path="M 0.03073 1.11111E-06 L -0.15924 1.11111E-06" pathEditMode="relative" rAng="0" ptsTypes="AA">
                                      <p:cBhvr>
                                        <p:cTn id="120" dur="1000" spd="-100000" fill="hold"/>
                                        <p:tgtEl>
                                          <p:spTgt spid="24"/>
                                        </p:tgtEl>
                                        <p:attrNameLst>
                                          <p:attrName>ppt_x</p:attrName>
                                          <p:attrName>ppt_y</p:attrName>
                                        </p:attrNameLst>
                                      </p:cBhvr>
                                      <p:rCtr x="-9505" y="0"/>
                                    </p:animMotion>
                                  </p:childTnLst>
                                </p:cTn>
                              </p:par>
                              <p:par>
                                <p:cTn id="121" presetID="35" presetClass="path" presetSubtype="0" accel="40000" decel="40000" fill="hold" grpId="2" nodeType="withEffect">
                                  <p:stCondLst>
                                    <p:cond delay="1000"/>
                                  </p:stCondLst>
                                  <p:childTnLst>
                                    <p:animMotion origin="layout" path="M 0.03073 7.40741E-07 L -6.25E-07 7.40741E-07" pathEditMode="relative" rAng="0" ptsTypes="AA">
                                      <p:cBhvr>
                                        <p:cTn id="122" dur="750" fill="hold"/>
                                        <p:tgtEl>
                                          <p:spTgt spid="24"/>
                                        </p:tgtEl>
                                        <p:attrNameLst>
                                          <p:attrName>ppt_x</p:attrName>
                                          <p:attrName>ppt_y</p:attrName>
                                        </p:attrNameLst>
                                      </p:cBhvr>
                                      <p:rCtr x="-1536" y="0"/>
                                    </p:animMotion>
                                  </p:childTnLst>
                                </p:cTn>
                              </p:par>
                              <p:par>
                                <p:cTn id="123" presetID="10"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35" presetClass="path" presetSubtype="0" decel="40000" fill="hold" grpId="1" nodeType="withEffect">
                                  <p:stCondLst>
                                    <p:cond delay="0"/>
                                  </p:stCondLst>
                                  <p:childTnLst>
                                    <p:animMotion origin="layout" path="M 0.03073 1.11111E-06 L -0.15924 1.11111E-06" pathEditMode="relative" rAng="0" ptsTypes="AA">
                                      <p:cBhvr>
                                        <p:cTn id="127" dur="1000" spd="-100000" fill="hold"/>
                                        <p:tgtEl>
                                          <p:spTgt spid="25"/>
                                        </p:tgtEl>
                                        <p:attrNameLst>
                                          <p:attrName>ppt_x</p:attrName>
                                          <p:attrName>ppt_y</p:attrName>
                                        </p:attrNameLst>
                                      </p:cBhvr>
                                      <p:rCtr x="-9505" y="0"/>
                                    </p:animMotion>
                                  </p:childTnLst>
                                </p:cTn>
                              </p:par>
                              <p:par>
                                <p:cTn id="128" presetID="35" presetClass="path" presetSubtype="0" accel="40000" decel="40000" fill="hold" grpId="2" nodeType="withEffect">
                                  <p:stCondLst>
                                    <p:cond delay="1000"/>
                                  </p:stCondLst>
                                  <p:childTnLst>
                                    <p:animMotion origin="layout" path="M 0.03073 7.40741E-07 L -6.25E-07 7.40741E-07" pathEditMode="relative" rAng="0" ptsTypes="AA">
                                      <p:cBhvr>
                                        <p:cTn id="129" dur="750" fill="hold"/>
                                        <p:tgtEl>
                                          <p:spTgt spid="25"/>
                                        </p:tgtEl>
                                        <p:attrNameLst>
                                          <p:attrName>ppt_x</p:attrName>
                                          <p:attrName>ppt_y</p:attrName>
                                        </p:attrNameLst>
                                      </p:cBhvr>
                                      <p:rCtr x="-1536" y="0"/>
                                    </p:animMotion>
                                  </p:childTnLst>
                                </p:cTn>
                              </p:par>
                              <p:par>
                                <p:cTn id="130" presetID="10"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500"/>
                                        <p:tgtEl>
                                          <p:spTgt spid="26"/>
                                        </p:tgtEl>
                                      </p:cBhvr>
                                    </p:animEffect>
                                  </p:childTnLst>
                                </p:cTn>
                              </p:par>
                              <p:par>
                                <p:cTn id="133" presetID="35" presetClass="path" presetSubtype="0" decel="40000" fill="hold" grpId="1" nodeType="withEffect">
                                  <p:stCondLst>
                                    <p:cond delay="0"/>
                                  </p:stCondLst>
                                  <p:childTnLst>
                                    <p:animMotion origin="layout" path="M 0.03073 1.11111E-06 L -0.15924 1.11111E-06" pathEditMode="relative" rAng="0" ptsTypes="AA">
                                      <p:cBhvr>
                                        <p:cTn id="134" dur="1000" spd="-100000" fill="hold"/>
                                        <p:tgtEl>
                                          <p:spTgt spid="26"/>
                                        </p:tgtEl>
                                        <p:attrNameLst>
                                          <p:attrName>ppt_x</p:attrName>
                                          <p:attrName>ppt_y</p:attrName>
                                        </p:attrNameLst>
                                      </p:cBhvr>
                                      <p:rCtr x="-9505" y="0"/>
                                    </p:animMotion>
                                  </p:childTnLst>
                                </p:cTn>
                              </p:par>
                              <p:par>
                                <p:cTn id="135" presetID="35" presetClass="path" presetSubtype="0" accel="40000" decel="40000" fill="hold" grpId="2" nodeType="withEffect">
                                  <p:stCondLst>
                                    <p:cond delay="1000"/>
                                  </p:stCondLst>
                                  <p:childTnLst>
                                    <p:animMotion origin="layout" path="M 0.03073 7.40741E-07 L -6.25E-07 7.40741E-07" pathEditMode="relative" rAng="0" ptsTypes="AA">
                                      <p:cBhvr>
                                        <p:cTn id="136" dur="750" fill="hold"/>
                                        <p:tgtEl>
                                          <p:spTgt spid="26"/>
                                        </p:tgtEl>
                                        <p:attrNameLst>
                                          <p:attrName>ppt_x</p:attrName>
                                          <p:attrName>ppt_y</p:attrName>
                                        </p:attrNameLst>
                                      </p:cBhvr>
                                      <p:rCtr x="-1536" y="0"/>
                                    </p:animMotion>
                                  </p:childTnLst>
                                </p:cTn>
                              </p:par>
                              <p:par>
                                <p:cTn id="137" presetID="10"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par>
                                <p:cTn id="140" presetID="35" presetClass="path" presetSubtype="0" decel="40000" fill="hold" grpId="1" nodeType="withEffect">
                                  <p:stCondLst>
                                    <p:cond delay="0"/>
                                  </p:stCondLst>
                                  <p:childTnLst>
                                    <p:animMotion origin="layout" path="M 0.03073 1.11111E-06 L -0.15924 1.11111E-06" pathEditMode="relative" rAng="0" ptsTypes="AA">
                                      <p:cBhvr>
                                        <p:cTn id="141" dur="1000" spd="-100000" fill="hold"/>
                                        <p:tgtEl>
                                          <p:spTgt spid="27"/>
                                        </p:tgtEl>
                                        <p:attrNameLst>
                                          <p:attrName>ppt_x</p:attrName>
                                          <p:attrName>ppt_y</p:attrName>
                                        </p:attrNameLst>
                                      </p:cBhvr>
                                      <p:rCtr x="-9505" y="0"/>
                                    </p:animMotion>
                                  </p:childTnLst>
                                </p:cTn>
                              </p:par>
                              <p:par>
                                <p:cTn id="142" presetID="35" presetClass="path" presetSubtype="0" accel="40000" decel="40000" fill="hold" grpId="2" nodeType="withEffect">
                                  <p:stCondLst>
                                    <p:cond delay="1000"/>
                                  </p:stCondLst>
                                  <p:childTnLst>
                                    <p:animMotion origin="layout" path="M 0.03073 7.40741E-07 L -6.25E-07 7.40741E-07" pathEditMode="relative" rAng="0" ptsTypes="AA">
                                      <p:cBhvr>
                                        <p:cTn id="143" dur="750" fill="hold"/>
                                        <p:tgtEl>
                                          <p:spTgt spid="27"/>
                                        </p:tgtEl>
                                        <p:attrNameLst>
                                          <p:attrName>ppt_x</p:attrName>
                                          <p:attrName>ppt_y</p:attrName>
                                        </p:attrNameLst>
                                      </p:cBhvr>
                                      <p:rCtr x="-1536" y="0"/>
                                    </p:animMotion>
                                  </p:childTnLst>
                                </p:cTn>
                              </p:par>
                              <p:par>
                                <p:cTn id="144" presetID="10" presetClass="entr" presetSubtype="0" fill="hold" grpId="0" nodeType="with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par>
                                <p:cTn id="147" presetID="35" presetClass="path" presetSubtype="0" decel="40000" fill="hold" grpId="1" nodeType="withEffect">
                                  <p:stCondLst>
                                    <p:cond delay="0"/>
                                  </p:stCondLst>
                                  <p:childTnLst>
                                    <p:animMotion origin="layout" path="M 0.03073 1.11111E-06 L -0.15924 1.11111E-06" pathEditMode="relative" rAng="0" ptsTypes="AA">
                                      <p:cBhvr>
                                        <p:cTn id="148" dur="1000" spd="-100000" fill="hold"/>
                                        <p:tgtEl>
                                          <p:spTgt spid="28"/>
                                        </p:tgtEl>
                                        <p:attrNameLst>
                                          <p:attrName>ppt_x</p:attrName>
                                          <p:attrName>ppt_y</p:attrName>
                                        </p:attrNameLst>
                                      </p:cBhvr>
                                      <p:rCtr x="-9505" y="0"/>
                                    </p:animMotion>
                                  </p:childTnLst>
                                </p:cTn>
                              </p:par>
                              <p:par>
                                <p:cTn id="149" presetID="35" presetClass="path" presetSubtype="0" accel="40000" decel="40000" fill="hold" grpId="2" nodeType="withEffect">
                                  <p:stCondLst>
                                    <p:cond delay="1000"/>
                                  </p:stCondLst>
                                  <p:childTnLst>
                                    <p:animMotion origin="layout" path="M 0.03073 7.40741E-07 L -6.25E-07 7.40741E-07" pathEditMode="relative" rAng="0" ptsTypes="AA">
                                      <p:cBhvr>
                                        <p:cTn id="150" dur="750" fill="hold"/>
                                        <p:tgtEl>
                                          <p:spTgt spid="28"/>
                                        </p:tgtEl>
                                        <p:attrNameLst>
                                          <p:attrName>ppt_x</p:attrName>
                                          <p:attrName>ppt_y</p:attrName>
                                        </p:attrNameLst>
                                      </p:cBhvr>
                                      <p:rCtr x="-1536" y="0"/>
                                    </p:animMotion>
                                  </p:childTnLst>
                                </p:cTn>
                              </p:par>
                            </p:childTnLst>
                          </p:cTn>
                        </p:par>
                        <p:par>
                          <p:cTn id="151" fill="hold" nodeType="afterGroup">
                            <p:stCondLst>
                              <p:cond delay="6500"/>
                            </p:stCondLst>
                            <p:childTnLst>
                              <p:par>
                                <p:cTn id="152" presetID="10" presetClass="entr" presetSubtype="0" fill="hold" grpId="0" nodeType="after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6" grpId="2" animBg="1"/>
      <p:bldP spid="7" grpId="0" animBg="1"/>
      <p:bldP spid="8" grpId="0"/>
      <p:bldP spid="9" grpId="0" animBg="1"/>
      <p:bldP spid="12" grpId="0"/>
      <p:bldP spid="13" grpId="0"/>
      <p:bldP spid="14" grpId="0"/>
      <p:bldP spid="15" grpId="0"/>
      <p:bldP spid="16" grpId="0"/>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不确定因素</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2873167" y="1485816"/>
            <a:ext cx="1449722" cy="1449720"/>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srgbClr val="C00000"/>
              </a:solidFill>
            </a:endParaRPr>
          </a:p>
        </p:txBody>
      </p:sp>
      <p:sp>
        <p:nvSpPr>
          <p:cNvPr id="11" name="文本框 10"/>
          <p:cNvSpPr txBox="1"/>
          <p:nvPr/>
        </p:nvSpPr>
        <p:spPr>
          <a:xfrm>
            <a:off x="2816503" y="1888915"/>
            <a:ext cx="1550362"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场地限制</a:t>
            </a:r>
            <a:endParaRPr lang="en-US" altLang="zh-CN"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问题</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2" name="椭圆 11"/>
          <p:cNvSpPr/>
          <p:nvPr/>
        </p:nvSpPr>
        <p:spPr>
          <a:xfrm>
            <a:off x="5052665" y="1500514"/>
            <a:ext cx="1449722" cy="1449720"/>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srgbClr val="C00000"/>
              </a:solidFill>
            </a:endParaRPr>
          </a:p>
        </p:txBody>
      </p:sp>
      <p:sp>
        <p:nvSpPr>
          <p:cNvPr id="13" name="文本框 12"/>
          <p:cNvSpPr txBox="1"/>
          <p:nvPr/>
        </p:nvSpPr>
        <p:spPr>
          <a:xfrm>
            <a:off x="4996001" y="1903613"/>
            <a:ext cx="1550362"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人员应变</a:t>
            </a:r>
            <a:endParaRPr lang="en-US" altLang="zh-CN"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能力</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4" name="椭圆 13"/>
          <p:cNvSpPr/>
          <p:nvPr/>
        </p:nvSpPr>
        <p:spPr>
          <a:xfrm>
            <a:off x="7144005" y="1500514"/>
            <a:ext cx="1449722" cy="1449720"/>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srgbClr val="C00000"/>
              </a:solidFill>
            </a:endParaRPr>
          </a:p>
        </p:txBody>
      </p:sp>
      <p:sp>
        <p:nvSpPr>
          <p:cNvPr id="15" name="文本框 14"/>
          <p:cNvSpPr txBox="1"/>
          <p:nvPr/>
        </p:nvSpPr>
        <p:spPr>
          <a:xfrm>
            <a:off x="7087341" y="1903613"/>
            <a:ext cx="1550362"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现场气氛</a:t>
            </a:r>
            <a:endParaRPr lang="en-US" altLang="zh-CN"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问题</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6" name="椭圆 15"/>
          <p:cNvSpPr/>
          <p:nvPr/>
        </p:nvSpPr>
        <p:spPr>
          <a:xfrm>
            <a:off x="626532" y="1500514"/>
            <a:ext cx="1449722" cy="1449720"/>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solidFill>
                <a:srgbClr val="C00000"/>
              </a:solidFill>
            </a:endParaRPr>
          </a:p>
        </p:txBody>
      </p:sp>
      <p:sp>
        <p:nvSpPr>
          <p:cNvPr id="17" name="文本框 16"/>
          <p:cNvSpPr txBox="1"/>
          <p:nvPr/>
        </p:nvSpPr>
        <p:spPr>
          <a:xfrm>
            <a:off x="569868" y="1903613"/>
            <a:ext cx="1550362"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内部环境</a:t>
            </a:r>
            <a:endParaRPr lang="en-US" altLang="zh-CN"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问题</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8" name="矩形 17"/>
          <p:cNvSpPr/>
          <p:nvPr/>
        </p:nvSpPr>
        <p:spPr>
          <a:xfrm>
            <a:off x="569868" y="3219905"/>
            <a:ext cx="1567209" cy="1421598"/>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a:t>
            </a:r>
            <a:r>
              <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rPr>
              <a:t>详细。</a:t>
            </a:r>
            <a:endPar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777787" y="321990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a:t>
            </a:r>
            <a:endPar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954596" y="321990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a:t>
            </a:r>
            <a:endPar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144005" y="3219905"/>
            <a:ext cx="1567209" cy="1454234"/>
          </a:xfrm>
          <a:prstGeom prst="rect">
            <a:avLst/>
          </a:prstGeom>
          <a:noFill/>
          <a:ln>
            <a:noFill/>
          </a:ln>
        </p:spPr>
        <p:txBody>
          <a:bodyPr wrap="square" lIns="68571" tIns="34285" rIns="68571" bIns="34285">
            <a:spAutoFit/>
          </a:bodyPr>
          <a:lstStyle/>
          <a:p>
            <a:pPr algn="just" defTabSz="91440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a:t>
            </a:r>
            <a:endPar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64" presetClass="path" presetSubtype="0" decel="30000" fill="hold" grpId="1" nodeType="withEffect">
                                  <p:stCondLst>
                                    <p:cond delay="0"/>
                                  </p:stCondLst>
                                  <p:childTnLst>
                                    <p:animMotion origin="layout" path="M -3.05556E-06 0.03889 L -3.05556E-06 -0.14815" pathEditMode="relative" rAng="0" ptsTypes="AA">
                                      <p:cBhvr>
                                        <p:cTn id="37" dur="750" spd="-100000" fill="hold"/>
                                        <p:tgtEl>
                                          <p:spTgt spid="16"/>
                                        </p:tgtEl>
                                        <p:attrNameLst>
                                          <p:attrName>ppt_x</p:attrName>
                                          <p:attrName>ppt_y</p:attrName>
                                        </p:attrNameLst>
                                      </p:cBhvr>
                                      <p:rCtr x="0" y="-9352"/>
                                    </p:animMotion>
                                  </p:childTnLst>
                                </p:cTn>
                              </p:par>
                              <p:par>
                                <p:cTn id="38" presetID="64" presetClass="path" presetSubtype="0" accel="30000" decel="30000" fill="hold" grpId="2" nodeType="withEffect">
                                  <p:stCondLst>
                                    <p:cond delay="750"/>
                                  </p:stCondLst>
                                  <p:childTnLst>
                                    <p:animMotion origin="layout" path="M -3.05556E-06 0.03827 L -3.05556E-06 2.59259E-06" pathEditMode="relative" rAng="0" ptsTypes="AA">
                                      <p:cBhvr>
                                        <p:cTn id="39" dur="750" fill="hold"/>
                                        <p:tgtEl>
                                          <p:spTgt spid="16"/>
                                        </p:tgtEl>
                                        <p:attrNameLst>
                                          <p:attrName>ppt_x</p:attrName>
                                          <p:attrName>ppt_y</p:attrName>
                                        </p:attrNameLst>
                                      </p:cBhvr>
                                      <p:rCtr x="0" y="-1914"/>
                                    </p:animMotion>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64" presetClass="path" presetSubtype="0" decel="30000" fill="hold" grpId="1" nodeType="withEffect">
                                  <p:stCondLst>
                                    <p:cond delay="0"/>
                                  </p:stCondLst>
                                  <p:childTnLst>
                                    <p:animMotion origin="layout" path="M -2.77778E-06 0.03889 L -2.77778E-06 -0.14815" pathEditMode="relative" rAng="0" ptsTypes="AA">
                                      <p:cBhvr>
                                        <p:cTn id="44" dur="750" spd="-100000" fill="hold"/>
                                        <p:tgtEl>
                                          <p:spTgt spid="10"/>
                                        </p:tgtEl>
                                        <p:attrNameLst>
                                          <p:attrName>ppt_x</p:attrName>
                                          <p:attrName>ppt_y</p:attrName>
                                        </p:attrNameLst>
                                      </p:cBhvr>
                                      <p:rCtr x="0" y="-9352"/>
                                    </p:animMotion>
                                  </p:childTnLst>
                                </p:cTn>
                              </p:par>
                              <p:par>
                                <p:cTn id="45" presetID="64" presetClass="path" presetSubtype="0" accel="30000" decel="30000" fill="hold" grpId="2" nodeType="withEffect">
                                  <p:stCondLst>
                                    <p:cond delay="750"/>
                                  </p:stCondLst>
                                  <p:childTnLst>
                                    <p:animMotion origin="layout" path="M -2.77778E-06 0.03827 L -2.77778E-06 3.7037E-07" pathEditMode="relative" rAng="0" ptsTypes="AA">
                                      <p:cBhvr>
                                        <p:cTn id="46" dur="750" fill="hold"/>
                                        <p:tgtEl>
                                          <p:spTgt spid="10"/>
                                        </p:tgtEl>
                                        <p:attrNameLst>
                                          <p:attrName>ppt_x</p:attrName>
                                          <p:attrName>ppt_y</p:attrName>
                                        </p:attrNameLst>
                                      </p:cBhvr>
                                      <p:rCtr x="0" y="-1914"/>
                                    </p:animMotion>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64" presetClass="path" presetSubtype="0" decel="30000" fill="hold" grpId="1" nodeType="withEffect">
                                  <p:stCondLst>
                                    <p:cond delay="0"/>
                                  </p:stCondLst>
                                  <p:childTnLst>
                                    <p:animMotion origin="layout" path="M -8.33333E-07 0.03889 L -8.33333E-07 -0.14815" pathEditMode="relative" rAng="0" ptsTypes="AA">
                                      <p:cBhvr>
                                        <p:cTn id="51" dur="750" spd="-100000" fill="hold"/>
                                        <p:tgtEl>
                                          <p:spTgt spid="12"/>
                                        </p:tgtEl>
                                        <p:attrNameLst>
                                          <p:attrName>ppt_x</p:attrName>
                                          <p:attrName>ppt_y</p:attrName>
                                        </p:attrNameLst>
                                      </p:cBhvr>
                                      <p:rCtr x="0" y="-9352"/>
                                    </p:animMotion>
                                  </p:childTnLst>
                                </p:cTn>
                              </p:par>
                              <p:par>
                                <p:cTn id="52" presetID="64" presetClass="path" presetSubtype="0" accel="30000" decel="30000" fill="hold" grpId="2" nodeType="withEffect">
                                  <p:stCondLst>
                                    <p:cond delay="750"/>
                                  </p:stCondLst>
                                  <p:childTnLst>
                                    <p:animMotion origin="layout" path="M -8.33333E-07 0.03827 L -8.33333E-07 2.59259E-06" pathEditMode="relative" rAng="0" ptsTypes="AA">
                                      <p:cBhvr>
                                        <p:cTn id="53" dur="750" fill="hold"/>
                                        <p:tgtEl>
                                          <p:spTgt spid="12"/>
                                        </p:tgtEl>
                                        <p:attrNameLst>
                                          <p:attrName>ppt_x</p:attrName>
                                          <p:attrName>ppt_y</p:attrName>
                                        </p:attrNameLst>
                                      </p:cBhvr>
                                      <p:rCtr x="0" y="-1914"/>
                                    </p:animMotion>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64" presetClass="path" presetSubtype="0" decel="30000" fill="hold" grpId="1" nodeType="withEffect">
                                  <p:stCondLst>
                                    <p:cond delay="0"/>
                                  </p:stCondLst>
                                  <p:childTnLst>
                                    <p:animMotion origin="layout" path="M 3.33333E-06 0.03889 L 3.33333E-06 -0.14815" pathEditMode="relative" rAng="0" ptsTypes="AA">
                                      <p:cBhvr>
                                        <p:cTn id="58" dur="750" spd="-100000" fill="hold"/>
                                        <p:tgtEl>
                                          <p:spTgt spid="14"/>
                                        </p:tgtEl>
                                        <p:attrNameLst>
                                          <p:attrName>ppt_x</p:attrName>
                                          <p:attrName>ppt_y</p:attrName>
                                        </p:attrNameLst>
                                      </p:cBhvr>
                                      <p:rCtr x="0" y="-9352"/>
                                    </p:animMotion>
                                  </p:childTnLst>
                                </p:cTn>
                              </p:par>
                              <p:par>
                                <p:cTn id="59" presetID="64" presetClass="path" presetSubtype="0" accel="30000" decel="30000" fill="hold" grpId="2" nodeType="withEffect">
                                  <p:stCondLst>
                                    <p:cond delay="750"/>
                                  </p:stCondLst>
                                  <p:childTnLst>
                                    <p:animMotion origin="layout" path="M 3.33333E-06 0.03827 L 3.33333E-06 2.59259E-06" pathEditMode="relative" rAng="0" ptsTypes="AA">
                                      <p:cBhvr>
                                        <p:cTn id="60" dur="750" fill="hold"/>
                                        <p:tgtEl>
                                          <p:spTgt spid="14"/>
                                        </p:tgtEl>
                                        <p:attrNameLst>
                                          <p:attrName>ppt_x</p:attrName>
                                          <p:attrName>ppt_y</p:attrName>
                                        </p:attrNameLst>
                                      </p:cBhvr>
                                      <p:rCtr x="0" y="-1914"/>
                                    </p:animMotion>
                                  </p:childTnLst>
                                </p:cTn>
                              </p:par>
                            </p:childTnLst>
                          </p:cTn>
                        </p:par>
                        <p:par>
                          <p:cTn id="61" fill="hold" nodeType="afterGroup">
                            <p:stCondLst>
                              <p:cond delay="395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nodeType="afterGroup">
                            <p:stCondLst>
                              <p:cond delay="445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par>
                          <p:cTn id="78" fill="hold" nodeType="afterGroup">
                            <p:stCondLst>
                              <p:cond delay="4950"/>
                            </p:stCondLst>
                            <p:childTnLst>
                              <p:par>
                                <p:cTn id="79" presetID="22" presetClass="entr" presetSubtype="1"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up)">
                                      <p:cBhvr>
                                        <p:cTn id="81" dur="500"/>
                                        <p:tgtEl>
                                          <p:spTgt spid="23"/>
                                        </p:tgtEl>
                                      </p:cBhvr>
                                    </p:animEffect>
                                  </p:childTnLst>
                                </p:cTn>
                              </p:par>
                            </p:childTnLst>
                          </p:cTn>
                        </p:par>
                        <p:par>
                          <p:cTn id="82" fill="hold" nodeType="afterGroup">
                            <p:stCondLst>
                              <p:cond delay="5450"/>
                            </p:stCondLst>
                            <p:childTnLst>
                              <p:par>
                                <p:cTn id="83" presetID="2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500"/>
                                        <p:tgtEl>
                                          <p:spTgt spid="28"/>
                                        </p:tgtEl>
                                      </p:cBhvr>
                                    </p:animEffect>
                                  </p:childTnLst>
                                </p:cTn>
                              </p:par>
                            </p:childTnLst>
                          </p:cTn>
                        </p:par>
                        <p:par>
                          <p:cTn id="86" fill="hold" nodeType="afterGroup">
                            <p:stCondLst>
                              <p:cond delay="5950"/>
                            </p:stCondLst>
                            <p:childTnLst>
                              <p:par>
                                <p:cTn id="87" presetID="22" presetClass="entr" presetSubtype="1"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up)">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p:bldP spid="12" grpId="0" animBg="1"/>
      <p:bldP spid="12" grpId="1" animBg="1"/>
      <p:bldP spid="12" grpId="2" animBg="1"/>
      <p:bldP spid="13" grpId="0"/>
      <p:bldP spid="14" grpId="0" animBg="1"/>
      <p:bldP spid="14" grpId="1" animBg="1"/>
      <p:bldP spid="14" grpId="2" animBg="1"/>
      <p:bldP spid="15" grpId="0"/>
      <p:bldP spid="16" grpId="0" animBg="1"/>
      <p:bldP spid="16" grpId="1" animBg="1"/>
      <p:bldP spid="16" grpId="2" animBg="1"/>
      <p:bldP spid="17" grpId="0"/>
      <p:bldP spid="18" grpId="0"/>
      <p:bldP spid="23" grpId="0"/>
      <p:bldP spid="28" grpId="0"/>
      <p:bldP spid="3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损耗问题</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TextBox 30"/>
          <p:cNvSpPr txBox="1"/>
          <p:nvPr/>
        </p:nvSpPr>
        <p:spPr>
          <a:xfrm>
            <a:off x="2315676" y="955494"/>
            <a:ext cx="4753353" cy="692711"/>
          </a:xfrm>
          <a:prstGeom prst="rect">
            <a:avLst/>
          </a:prstGeom>
          <a:noFill/>
        </p:spPr>
        <p:txBody>
          <a:bodyPr wrap="square" lIns="0" tIns="0" rIns="0" bIns="0" rtlCol="0">
            <a:spAutoFit/>
          </a:bodyPr>
          <a:lstStyle/>
          <a:p>
            <a:pPr defTabSz="914400" fontAlgn="base">
              <a:spcBef>
                <a:spcPct val="0"/>
              </a:spcBef>
              <a:spcAft>
                <a:spcPct val="0"/>
              </a:spcAft>
            </a:pPr>
            <a:r>
              <a:rPr lang="zh-CN" altLang="en-US" sz="2400" b="1">
                <a:solidFill>
                  <a:prstClr val="black">
                    <a:lumMod val="75000"/>
                    <a:lumOff val="25000"/>
                  </a:prstClr>
                </a:solidFill>
                <a:latin typeface="微软雅黑" panose="020b0503020204020204" pitchFamily="34" charset="-122"/>
                <a:ea typeface="微软雅黑" panose="020b0503020204020204" pitchFamily="34" charset="-122"/>
              </a:rPr>
              <a:t>总体损耗概率应控制在 </a:t>
            </a:r>
            <a:r>
              <a:rPr lang="en-US" altLang="zh-CN" sz="4500" b="1">
                <a:solidFill>
                  <a:srgbClr val="C00000"/>
                </a:solidFill>
                <a:latin typeface="Agency FB" panose="020b0503020202020204" pitchFamily="34" charset="0"/>
                <a:ea typeface="微软雅黑" panose="020b0503020204020204" pitchFamily="34" charset="-122"/>
              </a:rPr>
              <a:t>10</a:t>
            </a:r>
            <a:r>
              <a:rPr lang="en-US" altLang="zh-CN" sz="2700" b="1">
                <a:solidFill>
                  <a:srgbClr val="C00000"/>
                </a:solidFill>
                <a:latin typeface="Agency FB" panose="020b0503020202020204" pitchFamily="34" charset="0"/>
                <a:ea typeface="微软雅黑" panose="020b0503020204020204" pitchFamily="34" charset="-122"/>
              </a:rPr>
              <a:t>% </a:t>
            </a:r>
            <a:r>
              <a:rPr lang="zh-CN" altLang="en-US" sz="2400" b="1">
                <a:solidFill>
                  <a:prstClr val="black">
                    <a:lumMod val="75000"/>
                    <a:lumOff val="25000"/>
                  </a:prstClr>
                </a:solidFill>
                <a:latin typeface="微软雅黑" panose="020b0503020204020204" pitchFamily="34" charset="-122"/>
                <a:ea typeface="微软雅黑" panose="020b0503020204020204" pitchFamily="34" charset="-122"/>
              </a:rPr>
              <a:t>左右</a:t>
            </a:r>
            <a:endParaRPr lang="zh-CN" altLang="en-US" sz="2400" b="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Freeform 8"/>
          <p:cNvSpPr/>
          <p:nvPr/>
        </p:nvSpPr>
        <p:spPr bwMode="auto">
          <a:xfrm rot="18900000">
            <a:off x="1349972" y="3099132"/>
            <a:ext cx="1321858" cy="718512"/>
          </a:xfrm>
          <a:custGeom>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bg1"/>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Impact" panose="020b0806030902050204" pitchFamily="34" charset="0"/>
            </a:endParaRPr>
          </a:p>
        </p:txBody>
      </p:sp>
      <p:sp>
        <p:nvSpPr>
          <p:cNvPr id="12" name="TextBox 83"/>
          <p:cNvSpPr txBox="1"/>
          <p:nvPr/>
        </p:nvSpPr>
        <p:spPr>
          <a:xfrm>
            <a:off x="1054274" y="4020606"/>
            <a:ext cx="1647706" cy="796390"/>
          </a:xfrm>
          <a:prstGeom prst="rect">
            <a:avLst/>
          </a:prstGeom>
          <a:noFill/>
        </p:spPr>
        <p:txBody>
          <a:bodyPr wrap="square" lIns="68598" tIns="34299" rIns="68598" bIns="34299" rtlCol="0">
            <a:spAutoFit/>
          </a:bodyPr>
          <a:lstStyle/>
          <a:p>
            <a:pPr algn="ctr" defTabSz="914400">
              <a:lnSpc>
                <a:spcPct val="150000"/>
              </a:lnSpc>
              <a:defRPr/>
            </a:pPr>
            <a:r>
              <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84"/>
          <p:cNvSpPr txBox="1"/>
          <p:nvPr/>
        </p:nvSpPr>
        <p:spPr>
          <a:xfrm>
            <a:off x="2893925" y="4020606"/>
            <a:ext cx="1647706" cy="796390"/>
          </a:xfrm>
          <a:prstGeom prst="rect">
            <a:avLst/>
          </a:prstGeom>
          <a:noFill/>
        </p:spPr>
        <p:txBody>
          <a:bodyPr wrap="square" lIns="68598" tIns="34299" rIns="68598" bIns="34299" rtlCol="0">
            <a:spAutoFit/>
          </a:bodyPr>
          <a:lstStyle/>
          <a:p>
            <a:pPr algn="ctr" defTabSz="914400">
              <a:lnSpc>
                <a:spcPct val="150000"/>
              </a:lnSpc>
              <a:defRPr/>
            </a:pPr>
            <a:r>
              <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85"/>
          <p:cNvSpPr txBox="1"/>
          <p:nvPr/>
        </p:nvSpPr>
        <p:spPr>
          <a:xfrm>
            <a:off x="4748877" y="4020606"/>
            <a:ext cx="1647706" cy="796390"/>
          </a:xfrm>
          <a:prstGeom prst="rect">
            <a:avLst/>
          </a:prstGeom>
          <a:noFill/>
        </p:spPr>
        <p:txBody>
          <a:bodyPr wrap="square" lIns="68598" tIns="34299" rIns="68598" bIns="34299" rtlCol="0">
            <a:spAutoFit/>
          </a:bodyPr>
          <a:lstStyle/>
          <a:p>
            <a:pPr algn="ctr" defTabSz="914400">
              <a:lnSpc>
                <a:spcPct val="150000"/>
              </a:lnSpc>
              <a:defRPr/>
            </a:pPr>
            <a:r>
              <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86"/>
          <p:cNvSpPr txBox="1"/>
          <p:nvPr/>
        </p:nvSpPr>
        <p:spPr>
          <a:xfrm>
            <a:off x="6712143" y="4020606"/>
            <a:ext cx="1647706" cy="796390"/>
          </a:xfrm>
          <a:prstGeom prst="rect">
            <a:avLst/>
          </a:prstGeom>
          <a:noFill/>
        </p:spPr>
        <p:txBody>
          <a:bodyPr wrap="square" lIns="68598" tIns="34299" rIns="68598" bIns="34299" rtlCol="0">
            <a:spAutoFit/>
          </a:bodyPr>
          <a:lstStyle/>
          <a:p>
            <a:pPr algn="ctr" defTabSz="914400">
              <a:lnSpc>
                <a:spcPct val="150000"/>
              </a:lnSpc>
              <a:defRPr/>
            </a:pPr>
            <a:r>
              <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r>
              <a:rPr lang="zh-CN" altLang="en-US" sz="1050" kern="0" smtClean="0">
                <a:solidFill>
                  <a:schemeClr val="tx1">
                    <a:lumMod val="65000"/>
                    <a:lumOff val="35000"/>
                  </a:schemeClr>
                </a:solidFill>
                <a:latin typeface="微软雅黑" panose="020b0503020204020204" pitchFamily="34" charset="-122"/>
                <a:ea typeface="微软雅黑" panose="020b0503020204020204" pitchFamily="34" charset="-122"/>
              </a:rPr>
              <a:t>粘贴</a:t>
            </a:r>
            <a:endParaRPr lang="zh-CN" altLang="en-US" sz="105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277894" y="1954475"/>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17" name="文本框 16"/>
          <p:cNvSpPr txBox="1"/>
          <p:nvPr/>
        </p:nvSpPr>
        <p:spPr>
          <a:xfrm>
            <a:off x="1413964" y="1983070"/>
            <a:ext cx="1005403" cy="338554"/>
          </a:xfrm>
          <a:prstGeom prst="rect">
            <a:avLst/>
          </a:prstGeom>
          <a:noFill/>
        </p:spPr>
        <p:txBody>
          <a:bodyPr wrap="none" rtlCol="0">
            <a:spAutoFit/>
          </a:bodyPr>
          <a:lstStyle/>
          <a:p>
            <a:r>
              <a:rPr lang="zh-CN" altLang="en-US"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添加标题</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8" name="任意多边形 17"/>
          <p:cNvSpPr/>
          <p:nvPr/>
        </p:nvSpPr>
        <p:spPr>
          <a:xfrm>
            <a:off x="1260273" y="2688569"/>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0070C0"/>
              </a:solidFill>
              <a:latin typeface="Impact" panose="020b0806030902050204" pitchFamily="34" charset="0"/>
            </a:endParaRPr>
          </a:p>
        </p:txBody>
      </p:sp>
      <p:sp>
        <p:nvSpPr>
          <p:cNvPr id="19" name="TextBox 44"/>
          <p:cNvSpPr txBox="1"/>
          <p:nvPr/>
        </p:nvSpPr>
        <p:spPr>
          <a:xfrm>
            <a:off x="1506733" y="3033276"/>
            <a:ext cx="98022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45%</a:t>
            </a:r>
            <a:endParaRPr kumimoji="0" lang="zh-CN" altLang="en-US"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
        <p:nvSpPr>
          <p:cNvPr id="20" name="Freeform 8"/>
          <p:cNvSpPr/>
          <p:nvPr/>
        </p:nvSpPr>
        <p:spPr bwMode="auto">
          <a:xfrm rot="18900000">
            <a:off x="3221135" y="3099132"/>
            <a:ext cx="1321858" cy="718512"/>
          </a:xfrm>
          <a:custGeom>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bg1"/>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Impact" panose="020b0806030902050204" pitchFamily="34" charset="0"/>
            </a:endParaRPr>
          </a:p>
        </p:txBody>
      </p:sp>
      <p:sp>
        <p:nvSpPr>
          <p:cNvPr id="21" name="圆角矩形 20"/>
          <p:cNvSpPr/>
          <p:nvPr/>
        </p:nvSpPr>
        <p:spPr>
          <a:xfrm>
            <a:off x="3149057" y="1954475"/>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22" name="文本框 21"/>
          <p:cNvSpPr txBox="1"/>
          <p:nvPr/>
        </p:nvSpPr>
        <p:spPr>
          <a:xfrm>
            <a:off x="3285127" y="1983070"/>
            <a:ext cx="1005403" cy="338554"/>
          </a:xfrm>
          <a:prstGeom prst="rect">
            <a:avLst/>
          </a:prstGeom>
          <a:noFill/>
        </p:spPr>
        <p:txBody>
          <a:bodyPr wrap="none" rtlCol="0">
            <a:spAutoFit/>
          </a:bodyPr>
          <a:lstStyle/>
          <a:p>
            <a:r>
              <a:rPr lang="zh-CN" altLang="en-US"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添加标题</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23" name="任意多边形 22"/>
          <p:cNvSpPr/>
          <p:nvPr/>
        </p:nvSpPr>
        <p:spPr>
          <a:xfrm>
            <a:off x="3131436" y="2688569"/>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0070C0"/>
              </a:solidFill>
              <a:latin typeface="Impact" panose="020b0806030902050204" pitchFamily="34" charset="0"/>
            </a:endParaRPr>
          </a:p>
        </p:txBody>
      </p:sp>
      <p:sp>
        <p:nvSpPr>
          <p:cNvPr id="24" name="TextBox 44"/>
          <p:cNvSpPr txBox="1"/>
          <p:nvPr/>
        </p:nvSpPr>
        <p:spPr>
          <a:xfrm>
            <a:off x="3377896" y="3033276"/>
            <a:ext cx="98022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55%</a:t>
            </a:r>
            <a:endParaRPr kumimoji="0" lang="zh-CN" altLang="en-US"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
        <p:nvSpPr>
          <p:cNvPr id="25" name="Freeform 8"/>
          <p:cNvSpPr/>
          <p:nvPr/>
        </p:nvSpPr>
        <p:spPr bwMode="auto">
          <a:xfrm rot="18900000">
            <a:off x="5121546" y="3099132"/>
            <a:ext cx="1321858" cy="718512"/>
          </a:xfrm>
          <a:custGeom>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bg1"/>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Impact" panose="020b0806030902050204" pitchFamily="34" charset="0"/>
            </a:endParaRPr>
          </a:p>
        </p:txBody>
      </p:sp>
      <p:sp>
        <p:nvSpPr>
          <p:cNvPr id="26" name="圆角矩形 25"/>
          <p:cNvSpPr/>
          <p:nvPr/>
        </p:nvSpPr>
        <p:spPr>
          <a:xfrm>
            <a:off x="5049468" y="1954475"/>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27" name="文本框 26"/>
          <p:cNvSpPr txBox="1"/>
          <p:nvPr/>
        </p:nvSpPr>
        <p:spPr>
          <a:xfrm>
            <a:off x="5185538" y="1983070"/>
            <a:ext cx="1005403" cy="338554"/>
          </a:xfrm>
          <a:prstGeom prst="rect">
            <a:avLst/>
          </a:prstGeom>
          <a:noFill/>
        </p:spPr>
        <p:txBody>
          <a:bodyPr wrap="none" rtlCol="0">
            <a:spAutoFit/>
          </a:bodyPr>
          <a:lstStyle/>
          <a:p>
            <a:r>
              <a:rPr lang="zh-CN" altLang="en-US"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添加标题</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28" name="任意多边形 27"/>
          <p:cNvSpPr/>
          <p:nvPr/>
        </p:nvSpPr>
        <p:spPr>
          <a:xfrm>
            <a:off x="5031847" y="2688569"/>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0070C0"/>
              </a:solidFill>
              <a:latin typeface="Impact" panose="020b0806030902050204" pitchFamily="34" charset="0"/>
            </a:endParaRPr>
          </a:p>
        </p:txBody>
      </p:sp>
      <p:sp>
        <p:nvSpPr>
          <p:cNvPr id="29" name="TextBox 44"/>
          <p:cNvSpPr txBox="1"/>
          <p:nvPr/>
        </p:nvSpPr>
        <p:spPr>
          <a:xfrm>
            <a:off x="5278307" y="3033276"/>
            <a:ext cx="98022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60%</a:t>
            </a:r>
            <a:endParaRPr kumimoji="0" lang="zh-CN" altLang="en-US"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
        <p:nvSpPr>
          <p:cNvPr id="30" name="Freeform 8"/>
          <p:cNvSpPr/>
          <p:nvPr/>
        </p:nvSpPr>
        <p:spPr bwMode="auto">
          <a:xfrm rot="18900000">
            <a:off x="7051205" y="3099132"/>
            <a:ext cx="1321858" cy="718512"/>
          </a:xfrm>
          <a:custGeom>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bg1"/>
          </a:solidFill>
          <a:ln w="3175" cap="flat">
            <a:noFill/>
            <a:prstDash val="solid"/>
            <a:miter lim="800000"/>
          </a:ln>
        </p:spPr>
        <p:txBody>
          <a:bodyPr vert="horz" wrap="square" lIns="92354" tIns="46177" rIns="92354" bIns="46177"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0070C0"/>
              </a:solidFill>
              <a:effectLst/>
              <a:uLnTx/>
              <a:uFillTx/>
              <a:latin typeface="Impact" panose="020b0806030902050204" pitchFamily="34" charset="0"/>
            </a:endParaRPr>
          </a:p>
        </p:txBody>
      </p:sp>
      <p:sp>
        <p:nvSpPr>
          <p:cNvPr id="31" name="圆角矩形 30"/>
          <p:cNvSpPr/>
          <p:nvPr/>
        </p:nvSpPr>
        <p:spPr>
          <a:xfrm>
            <a:off x="6979127" y="1954475"/>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32" name="文本框 31"/>
          <p:cNvSpPr txBox="1"/>
          <p:nvPr/>
        </p:nvSpPr>
        <p:spPr>
          <a:xfrm>
            <a:off x="7115197" y="1983070"/>
            <a:ext cx="1005403" cy="338554"/>
          </a:xfrm>
          <a:prstGeom prst="rect">
            <a:avLst/>
          </a:prstGeom>
          <a:noFill/>
        </p:spPr>
        <p:txBody>
          <a:bodyPr wrap="none" rtlCol="0">
            <a:spAutoFit/>
          </a:bodyPr>
          <a:lstStyle/>
          <a:p>
            <a:r>
              <a:rPr lang="zh-CN" altLang="en-US"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添加标题</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33" name="任意多边形 32"/>
          <p:cNvSpPr/>
          <p:nvPr/>
        </p:nvSpPr>
        <p:spPr>
          <a:xfrm>
            <a:off x="6961506" y="2688569"/>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0070C0"/>
              </a:solidFill>
              <a:latin typeface="Impact" panose="020b0806030902050204" pitchFamily="34" charset="0"/>
            </a:endParaRPr>
          </a:p>
        </p:txBody>
      </p:sp>
      <p:sp>
        <p:nvSpPr>
          <p:cNvPr id="34" name="TextBox 44"/>
          <p:cNvSpPr txBox="1"/>
          <p:nvPr/>
        </p:nvSpPr>
        <p:spPr>
          <a:xfrm>
            <a:off x="7207966" y="3033276"/>
            <a:ext cx="98022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80%</a:t>
            </a:r>
            <a:endParaRPr kumimoji="0" lang="zh-CN" altLang="en-US" sz="240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nodeType="afterGroup">
                            <p:stCondLst>
                              <p:cond delay="2950"/>
                            </p:stCondLst>
                            <p:childTnLst>
                              <p:par>
                                <p:cTn id="37" presetID="21"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10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64" presetClass="path" presetSubtype="0" decel="30000" fill="hold" grpId="1" nodeType="withEffect">
                                  <p:stCondLst>
                                    <p:cond delay="0"/>
                                  </p:stCondLst>
                                  <p:childTnLst>
                                    <p:animMotion origin="layout" path="M -4.16667E-06 0.03889 L -4.16667E-06 -0.14814" pathEditMode="relative" rAng="0" ptsTypes="AA">
                                      <p:cBhvr>
                                        <p:cTn id="44" dur="750" spd="-100000" fill="hold"/>
                                        <p:tgtEl>
                                          <p:spTgt spid="18"/>
                                        </p:tgtEl>
                                        <p:attrNameLst>
                                          <p:attrName>ppt_x</p:attrName>
                                          <p:attrName>ppt_y</p:attrName>
                                        </p:attrNameLst>
                                      </p:cBhvr>
                                      <p:rCtr x="0" y="-9352"/>
                                    </p:animMotion>
                                  </p:childTnLst>
                                </p:cTn>
                              </p:par>
                              <p:par>
                                <p:cTn id="45" presetID="64" presetClass="path" presetSubtype="0" accel="30000" decel="30000" fill="hold" grpId="2" nodeType="withEffect">
                                  <p:stCondLst>
                                    <p:cond delay="550"/>
                                  </p:stCondLst>
                                  <p:childTnLst>
                                    <p:animMotion origin="layout" path="M -4.16667E-06 0.03828 L -4.16667E-06 -3.7037E-06" pathEditMode="relative" rAng="0" ptsTypes="AA">
                                      <p:cBhvr>
                                        <p:cTn id="46" dur="750" fill="hold"/>
                                        <p:tgtEl>
                                          <p:spTgt spid="18"/>
                                        </p:tgtEl>
                                        <p:attrNameLst>
                                          <p:attrName>ppt_x</p:attrName>
                                          <p:attrName>ppt_y</p:attrName>
                                        </p:attrNameLst>
                                      </p:cBhvr>
                                      <p:rCtr x="0" y="-1914"/>
                                    </p:animMotion>
                                  </p:childTnLst>
                                </p:cTn>
                              </p:par>
                              <p:par>
                                <p:cTn id="47" presetID="21" presetClass="entr" presetSubtype="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10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64" presetClass="path" presetSubtype="0" decel="30000" fill="hold" grpId="1" nodeType="withEffect">
                                  <p:stCondLst>
                                    <p:cond delay="0"/>
                                  </p:stCondLst>
                                  <p:childTnLst>
                                    <p:animMotion origin="layout" path="M -1.66667E-06 0.03889 L -1.66667E-06 -0.14814" pathEditMode="relative" rAng="0" ptsTypes="AA">
                                      <p:cBhvr>
                                        <p:cTn id="54" dur="750" spd="-100000" fill="hold"/>
                                        <p:tgtEl>
                                          <p:spTgt spid="23"/>
                                        </p:tgtEl>
                                        <p:attrNameLst>
                                          <p:attrName>ppt_x</p:attrName>
                                          <p:attrName>ppt_y</p:attrName>
                                        </p:attrNameLst>
                                      </p:cBhvr>
                                      <p:rCtr x="0" y="-9352"/>
                                    </p:animMotion>
                                  </p:childTnLst>
                                </p:cTn>
                              </p:par>
                              <p:par>
                                <p:cTn id="55" presetID="64" presetClass="path" presetSubtype="0" accel="30000" decel="30000" fill="hold" grpId="2" nodeType="withEffect">
                                  <p:stCondLst>
                                    <p:cond delay="750"/>
                                  </p:stCondLst>
                                  <p:childTnLst>
                                    <p:animMotion origin="layout" path="M -1.66667E-06 0.03828 L -1.66667E-06 -3.7037E-06" pathEditMode="relative" rAng="0" ptsTypes="AA">
                                      <p:cBhvr>
                                        <p:cTn id="56" dur="750" fill="hold"/>
                                        <p:tgtEl>
                                          <p:spTgt spid="23"/>
                                        </p:tgtEl>
                                        <p:attrNameLst>
                                          <p:attrName>ppt_x</p:attrName>
                                          <p:attrName>ppt_y</p:attrName>
                                        </p:attrNameLst>
                                      </p:cBhvr>
                                      <p:rCtr x="0" y="-1914"/>
                                    </p:animMotion>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42" presetClass="path" presetSubtype="0" decel="30000" fill="hold" grpId="1" nodeType="withEffect">
                                  <p:stCondLst>
                                    <p:cond delay="0"/>
                                  </p:stCondLst>
                                  <p:childTnLst>
                                    <p:animMotion origin="layout" path="M 1.38889E-06 -0.03982 L 1.38889E-06 0.14814" pathEditMode="relative" rAng="0" ptsTypes="AA">
                                      <p:cBhvr>
                                        <p:cTn id="61" dur="750" spd="-100000" fill="hold"/>
                                        <p:tgtEl>
                                          <p:spTgt spid="16"/>
                                        </p:tgtEl>
                                        <p:attrNameLst>
                                          <p:attrName>ppt_x</p:attrName>
                                          <p:attrName>ppt_y</p:attrName>
                                        </p:attrNameLst>
                                      </p:cBhvr>
                                      <p:rCtr x="0" y="9383"/>
                                    </p:animMotion>
                                  </p:childTnLst>
                                </p:cTn>
                              </p:par>
                              <p:par>
                                <p:cTn id="62" presetID="42" presetClass="path" presetSubtype="0" accel="30000" decel="30000" fill="hold" grpId="2" nodeType="withEffect">
                                  <p:stCondLst>
                                    <p:cond delay="800"/>
                                  </p:stCondLst>
                                  <p:childTnLst>
                                    <p:animMotion origin="layout" path="M 1.38889E-06 -0.03982 L 1.38889E-06 3.82716E-06" pathEditMode="relative" rAng="0" ptsTypes="AA">
                                      <p:cBhvr>
                                        <p:cTn id="63" dur="750" fill="hold"/>
                                        <p:tgtEl>
                                          <p:spTgt spid="16"/>
                                        </p:tgtEl>
                                        <p:attrNameLst>
                                          <p:attrName>ppt_x</p:attrName>
                                          <p:attrName>ppt_y</p:attrName>
                                        </p:attrNameLst>
                                      </p:cBhvr>
                                      <p:rCtr x="0" y="1975"/>
                                    </p:animMotion>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42" presetClass="path" presetSubtype="0" decel="30000" fill="hold" grpId="1" nodeType="withEffect">
                                  <p:stCondLst>
                                    <p:cond delay="0"/>
                                  </p:stCondLst>
                                  <p:childTnLst>
                                    <p:animMotion origin="layout" path="M 3.88889E-06 -0.03982 L 3.88889E-06 0.14814" pathEditMode="relative" rAng="0" ptsTypes="AA">
                                      <p:cBhvr>
                                        <p:cTn id="68" dur="750" spd="-100000" fill="hold"/>
                                        <p:tgtEl>
                                          <p:spTgt spid="21"/>
                                        </p:tgtEl>
                                        <p:attrNameLst>
                                          <p:attrName>ppt_x</p:attrName>
                                          <p:attrName>ppt_y</p:attrName>
                                        </p:attrNameLst>
                                      </p:cBhvr>
                                      <p:rCtr x="0" y="9383"/>
                                    </p:animMotion>
                                  </p:childTnLst>
                                </p:cTn>
                              </p:par>
                              <p:par>
                                <p:cTn id="69" presetID="42" presetClass="path" presetSubtype="0" accel="30000" decel="30000" fill="hold" grpId="2" nodeType="withEffect">
                                  <p:stCondLst>
                                    <p:cond delay="750"/>
                                  </p:stCondLst>
                                  <p:childTnLst>
                                    <p:animMotion origin="layout" path="M 3.88889E-06 -0.03982 L 3.88889E-06 3.82716E-06" pathEditMode="relative" rAng="0" ptsTypes="AA">
                                      <p:cBhvr>
                                        <p:cTn id="70" dur="750" fill="hold"/>
                                        <p:tgtEl>
                                          <p:spTgt spid="21"/>
                                        </p:tgtEl>
                                        <p:attrNameLst>
                                          <p:attrName>ppt_x</p:attrName>
                                          <p:attrName>ppt_y</p:attrName>
                                        </p:attrNameLst>
                                      </p:cBhvr>
                                      <p:rCtr x="0" y="1975"/>
                                    </p:animMotion>
                                  </p:childTnLst>
                                </p:cTn>
                              </p:par>
                              <p:par>
                                <p:cTn id="71" presetID="21" presetClass="entr" presetSubtype="1"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heel(1)">
                                      <p:cBhvr>
                                        <p:cTn id="73" dur="10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42" presetClass="path" presetSubtype="0" decel="30000" fill="hold" grpId="1" nodeType="withEffect">
                                  <p:stCondLst>
                                    <p:cond delay="0"/>
                                  </p:stCondLst>
                                  <p:childTnLst>
                                    <p:animMotion origin="layout" path="M 1.38889E-06 -0.03982 L 1.38889E-06 0.14814" pathEditMode="relative" rAng="0" ptsTypes="AA">
                                      <p:cBhvr>
                                        <p:cTn id="78" dur="750" spd="-100000" fill="hold"/>
                                        <p:tgtEl>
                                          <p:spTgt spid="26"/>
                                        </p:tgtEl>
                                        <p:attrNameLst>
                                          <p:attrName>ppt_x</p:attrName>
                                          <p:attrName>ppt_y</p:attrName>
                                        </p:attrNameLst>
                                      </p:cBhvr>
                                      <p:rCtr x="0" y="9383"/>
                                    </p:animMotion>
                                  </p:childTnLst>
                                </p:cTn>
                              </p:par>
                              <p:par>
                                <p:cTn id="79" presetID="42" presetClass="path" presetSubtype="0" accel="30000" decel="30000" fill="hold" grpId="2" nodeType="withEffect">
                                  <p:stCondLst>
                                    <p:cond delay="750"/>
                                  </p:stCondLst>
                                  <p:childTnLst>
                                    <p:animMotion origin="layout" path="M 1.38889E-06 -0.03982 L 1.38889E-06 3.82716E-06" pathEditMode="relative" rAng="0" ptsTypes="AA">
                                      <p:cBhvr>
                                        <p:cTn id="80" dur="750" fill="hold"/>
                                        <p:tgtEl>
                                          <p:spTgt spid="26"/>
                                        </p:tgtEl>
                                        <p:attrNameLst>
                                          <p:attrName>ppt_x</p:attrName>
                                          <p:attrName>ppt_y</p:attrName>
                                        </p:attrNameLst>
                                      </p:cBhvr>
                                      <p:rCtr x="0" y="1975"/>
                                    </p:animMotion>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64" presetClass="path" presetSubtype="0" decel="30000" fill="hold" grpId="1" nodeType="withEffect">
                                  <p:stCondLst>
                                    <p:cond delay="0"/>
                                  </p:stCondLst>
                                  <p:childTnLst>
                                    <p:animMotion origin="layout" path="M -4.16667E-06 0.03889 L -4.16667E-06 -0.14814" pathEditMode="relative" rAng="0" ptsTypes="AA">
                                      <p:cBhvr>
                                        <p:cTn id="85" dur="750" spd="-100000" fill="hold"/>
                                        <p:tgtEl>
                                          <p:spTgt spid="28"/>
                                        </p:tgtEl>
                                        <p:attrNameLst>
                                          <p:attrName>ppt_x</p:attrName>
                                          <p:attrName>ppt_y</p:attrName>
                                        </p:attrNameLst>
                                      </p:cBhvr>
                                      <p:rCtr x="0" y="-9352"/>
                                    </p:animMotion>
                                  </p:childTnLst>
                                </p:cTn>
                              </p:par>
                              <p:par>
                                <p:cTn id="86" presetID="64" presetClass="path" presetSubtype="0" accel="30000" decel="30000" fill="hold" grpId="2" nodeType="withEffect">
                                  <p:stCondLst>
                                    <p:cond delay="750"/>
                                  </p:stCondLst>
                                  <p:childTnLst>
                                    <p:animMotion origin="layout" path="M -4.16667E-06 0.03828 L -4.16667E-06 -3.7037E-06" pathEditMode="relative" rAng="0" ptsTypes="AA">
                                      <p:cBhvr>
                                        <p:cTn id="87" dur="750" fill="hold"/>
                                        <p:tgtEl>
                                          <p:spTgt spid="28"/>
                                        </p:tgtEl>
                                        <p:attrNameLst>
                                          <p:attrName>ppt_x</p:attrName>
                                          <p:attrName>ppt_y</p:attrName>
                                        </p:attrNameLst>
                                      </p:cBhvr>
                                      <p:rCtr x="0" y="-1914"/>
                                    </p:animMotion>
                                  </p:childTnLst>
                                </p:cTn>
                              </p:par>
                              <p:par>
                                <p:cTn id="88" presetID="21" presetClass="entr" presetSubtype="1"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heel(1)">
                                      <p:cBhvr>
                                        <p:cTn id="90" dur="10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par>
                                <p:cTn id="94" presetID="42" presetClass="path" presetSubtype="0" decel="30000" fill="hold" grpId="1" nodeType="withEffect">
                                  <p:stCondLst>
                                    <p:cond delay="0"/>
                                  </p:stCondLst>
                                  <p:childTnLst>
                                    <p:animMotion origin="layout" path="M 3.88889E-06 -0.03982 L 3.88889E-06 0.14814" pathEditMode="relative" rAng="0" ptsTypes="AA">
                                      <p:cBhvr>
                                        <p:cTn id="95" dur="750" spd="-100000" fill="hold"/>
                                        <p:tgtEl>
                                          <p:spTgt spid="31"/>
                                        </p:tgtEl>
                                        <p:attrNameLst>
                                          <p:attrName>ppt_x</p:attrName>
                                          <p:attrName>ppt_y</p:attrName>
                                        </p:attrNameLst>
                                      </p:cBhvr>
                                      <p:rCtr x="0" y="9383"/>
                                    </p:animMotion>
                                  </p:childTnLst>
                                </p:cTn>
                              </p:par>
                              <p:par>
                                <p:cTn id="96" presetID="42" presetClass="path" presetSubtype="0" accel="30000" decel="30000" fill="hold" grpId="2" nodeType="withEffect">
                                  <p:stCondLst>
                                    <p:cond delay="750"/>
                                  </p:stCondLst>
                                  <p:childTnLst>
                                    <p:animMotion origin="layout" path="M 3.88889E-06 -0.03982 L 3.88889E-06 3.82716E-06" pathEditMode="relative" rAng="0" ptsTypes="AA">
                                      <p:cBhvr>
                                        <p:cTn id="97" dur="750" fill="hold"/>
                                        <p:tgtEl>
                                          <p:spTgt spid="31"/>
                                        </p:tgtEl>
                                        <p:attrNameLst>
                                          <p:attrName>ppt_x</p:attrName>
                                          <p:attrName>ppt_y</p:attrName>
                                        </p:attrNameLst>
                                      </p:cBhvr>
                                      <p:rCtr x="0" y="1975"/>
                                    </p:animMotion>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64" presetClass="path" presetSubtype="0" decel="30000" fill="hold" grpId="1" nodeType="withEffect">
                                  <p:stCondLst>
                                    <p:cond delay="0"/>
                                  </p:stCondLst>
                                  <p:childTnLst>
                                    <p:animMotion origin="layout" path="M -1.66667E-06 0.03889 L -1.66667E-06 -0.14814" pathEditMode="relative" rAng="0" ptsTypes="AA">
                                      <p:cBhvr>
                                        <p:cTn id="102" dur="750" spd="-100000" fill="hold"/>
                                        <p:tgtEl>
                                          <p:spTgt spid="33"/>
                                        </p:tgtEl>
                                        <p:attrNameLst>
                                          <p:attrName>ppt_x</p:attrName>
                                          <p:attrName>ppt_y</p:attrName>
                                        </p:attrNameLst>
                                      </p:cBhvr>
                                      <p:rCtr x="0" y="-9352"/>
                                    </p:animMotion>
                                  </p:childTnLst>
                                </p:cTn>
                              </p:par>
                              <p:par>
                                <p:cTn id="103" presetID="64" presetClass="path" presetSubtype="0" accel="30000" decel="30000" fill="hold" grpId="2" nodeType="withEffect">
                                  <p:stCondLst>
                                    <p:cond delay="750"/>
                                  </p:stCondLst>
                                  <p:childTnLst>
                                    <p:animMotion origin="layout" path="M -1.66667E-06 0.03828 L -1.66667E-06 -3.7037E-06" pathEditMode="relative" rAng="0" ptsTypes="AA">
                                      <p:cBhvr>
                                        <p:cTn id="104" dur="750" fill="hold"/>
                                        <p:tgtEl>
                                          <p:spTgt spid="33"/>
                                        </p:tgtEl>
                                        <p:attrNameLst>
                                          <p:attrName>ppt_x</p:attrName>
                                          <p:attrName>ppt_y</p:attrName>
                                        </p:attrNameLst>
                                      </p:cBhvr>
                                      <p:rCtr x="0" y="-1914"/>
                                    </p:animMotion>
                                  </p:childTnLst>
                                </p:cTn>
                              </p:par>
                              <p:par>
                                <p:cTn id="105" presetID="10"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barn(inVertical)">
                                      <p:cBhvr>
                                        <p:cTn id="119" dur="500"/>
                                        <p:tgtEl>
                                          <p:spTgt spid="17"/>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arn(inVertical)">
                                      <p:cBhvr>
                                        <p:cTn id="122" dur="500"/>
                                        <p:tgtEl>
                                          <p:spTgt spid="22"/>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barn(inVertical)">
                                      <p:cBhvr>
                                        <p:cTn id="125" dur="500"/>
                                        <p:tgtEl>
                                          <p:spTgt spid="2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barn(inVertical)">
                                      <p:cBhvr>
                                        <p:cTn id="128" dur="500"/>
                                        <p:tgtEl>
                                          <p:spTgt spid="32"/>
                                        </p:tgtEl>
                                      </p:cBhvr>
                                    </p:animEffect>
                                  </p:childTnLst>
                                </p:cTn>
                              </p:par>
                            </p:childTnLst>
                          </p:cTn>
                        </p:par>
                        <p:par>
                          <p:cTn id="129" fill="hold" nodeType="afterGroup">
                            <p:stCondLst>
                              <p:cond delay="4500"/>
                            </p:stCondLst>
                            <p:childTnLst>
                              <p:par>
                                <p:cTn id="130" presetID="14" presetClass="entr" presetSubtype="10" fill="hold" grpId="0"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randombar(horizontal)">
                                      <p:cBhvr>
                                        <p:cTn id="132" dur="500"/>
                                        <p:tgtEl>
                                          <p:spTgt spid="12"/>
                                        </p:tgtEl>
                                      </p:cBhvr>
                                    </p:animEffect>
                                  </p:childTnLst>
                                </p:cTn>
                              </p:par>
                            </p:childTnLst>
                          </p:cTn>
                        </p:par>
                        <p:par>
                          <p:cTn id="133" fill="hold" nodeType="afterGroup">
                            <p:stCondLst>
                              <p:cond delay="5000"/>
                            </p:stCondLst>
                            <p:childTnLst>
                              <p:par>
                                <p:cTn id="134" presetID="14" presetClass="entr" presetSubtype="10" fill="hold" grpId="0" nodeType="after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randombar(horizontal)">
                                      <p:cBhvr>
                                        <p:cTn id="136" dur="500"/>
                                        <p:tgtEl>
                                          <p:spTgt spid="13"/>
                                        </p:tgtEl>
                                      </p:cBhvr>
                                    </p:animEffect>
                                  </p:childTnLst>
                                </p:cTn>
                              </p:par>
                            </p:childTnLst>
                          </p:cTn>
                        </p:par>
                        <p:par>
                          <p:cTn id="137" fill="hold" nodeType="afterGroup">
                            <p:stCondLst>
                              <p:cond delay="5500"/>
                            </p:stCondLst>
                            <p:childTnLst>
                              <p:par>
                                <p:cTn id="138" presetID="14" presetClass="entr" presetSubtype="10" fill="hold" grpId="0" nodeType="afterEffect">
                                  <p:stCondLst>
                                    <p:cond delay="0"/>
                                  </p:stCondLst>
                                  <p:childTnLst>
                                    <p:set>
                                      <p:cBhvr>
                                        <p:cTn id="139" dur="1" fill="hold">
                                          <p:stCondLst>
                                            <p:cond delay="0"/>
                                          </p:stCondLst>
                                        </p:cTn>
                                        <p:tgtEl>
                                          <p:spTgt spid="14"/>
                                        </p:tgtEl>
                                        <p:attrNameLst>
                                          <p:attrName>style.visibility</p:attrName>
                                        </p:attrNameLst>
                                      </p:cBhvr>
                                      <p:to>
                                        <p:strVal val="visible"/>
                                      </p:to>
                                    </p:set>
                                    <p:animEffect transition="in" filter="randombar(horizontal)">
                                      <p:cBhvr>
                                        <p:cTn id="140" dur="500"/>
                                        <p:tgtEl>
                                          <p:spTgt spid="14"/>
                                        </p:tgtEl>
                                      </p:cBhvr>
                                    </p:animEffect>
                                  </p:childTnLst>
                                </p:cTn>
                              </p:par>
                            </p:childTnLst>
                          </p:cTn>
                        </p:par>
                        <p:par>
                          <p:cTn id="141" fill="hold" nodeType="afterGroup">
                            <p:stCondLst>
                              <p:cond delay="6000"/>
                            </p:stCondLst>
                            <p:childTnLst>
                              <p:par>
                                <p:cTn id="142" presetID="14" presetClass="entr" presetSubtype="10" fill="hold" grpId="0" nodeType="afterEffect">
                                  <p:stCondLst>
                                    <p:cond delay="0"/>
                                  </p:stCondLst>
                                  <p:childTnLst>
                                    <p:set>
                                      <p:cBhvr>
                                        <p:cTn id="143" dur="1" fill="hold">
                                          <p:stCondLst>
                                            <p:cond delay="0"/>
                                          </p:stCondLst>
                                        </p:cTn>
                                        <p:tgtEl>
                                          <p:spTgt spid="15"/>
                                        </p:tgtEl>
                                        <p:attrNameLst>
                                          <p:attrName>style.visibility</p:attrName>
                                        </p:attrNameLst>
                                      </p:cBhvr>
                                      <p:to>
                                        <p:strVal val="visible"/>
                                      </p:to>
                                    </p:set>
                                    <p:animEffect transition="in" filter="randombar(horizontal)">
                                      <p:cBhvr>
                                        <p:cTn id="1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p:bldP spid="11" grpId="0" animBg="1"/>
      <p:bldP spid="12" grpId="0"/>
      <p:bldP spid="13" grpId="0"/>
      <p:bldP spid="14" grpId="0"/>
      <p:bldP spid="15" grpId="0"/>
      <p:bldP spid="16" grpId="0" animBg="1"/>
      <p:bldP spid="16" grpId="1" animBg="1"/>
      <p:bldP spid="16" grpId="2" animBg="1"/>
      <p:bldP spid="17" grpId="0"/>
      <p:bldP spid="18" grpId="0" animBg="1"/>
      <p:bldP spid="18" grpId="1" animBg="1"/>
      <p:bldP spid="18" grpId="2" animBg="1"/>
      <p:bldP spid="19" grpId="0"/>
      <p:bldP spid="20" grpId="0" animBg="1"/>
      <p:bldP spid="21" grpId="0" animBg="1"/>
      <p:bldP spid="21" grpId="1" animBg="1"/>
      <p:bldP spid="21" grpId="2" animBg="1"/>
      <p:bldP spid="22" grpId="0"/>
      <p:bldP spid="23" grpId="0" animBg="1"/>
      <p:bldP spid="23" grpId="1" animBg="1"/>
      <p:bldP spid="23" grpId="2" animBg="1"/>
      <p:bldP spid="24" grpId="0"/>
      <p:bldP spid="25" grpId="0" animBg="1"/>
      <p:bldP spid="26" grpId="0" animBg="1"/>
      <p:bldP spid="26" grpId="1" animBg="1"/>
      <p:bldP spid="26" grpId="2" animBg="1"/>
      <p:bldP spid="27" grpId="0"/>
      <p:bldP spid="28" grpId="0" animBg="1"/>
      <p:bldP spid="28" grpId="1" animBg="1"/>
      <p:bldP spid="28" grpId="2" animBg="1"/>
      <p:bldP spid="29" grpId="0"/>
      <p:bldP spid="30" grpId="0" animBg="1"/>
      <p:bldP spid="31" grpId="0" animBg="1"/>
      <p:bldP spid="31" grpId="1" animBg="1"/>
      <p:bldP spid="31" grpId="2" animBg="1"/>
      <p:bldP spid="32" grpId="0"/>
      <p:bldP spid="33" grpId="0" animBg="1"/>
      <p:bldP spid="33" grpId="1" animBg="1"/>
      <p:bldP spid="33" grpId="2" animBg="1"/>
      <p:bldP spid="3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应变措施</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文本框 17"/>
          <p:cNvSpPr txBox="1"/>
          <p:nvPr/>
        </p:nvSpPr>
        <p:spPr>
          <a:xfrm>
            <a:off x="2606564" y="1692621"/>
            <a:ext cx="5254633" cy="604877"/>
          </a:xfrm>
          <a:prstGeom prst="rect">
            <a:avLst/>
          </a:prstGeom>
          <a:noFill/>
        </p:spPr>
        <p:txBody>
          <a:bodyPr wrap="square" lIns="82706" tIns="41354" rIns="82706" bIns="41354">
            <a:spAutoFit/>
          </a:bodyPr>
          <a:lstStyle/>
          <a:p>
            <a:pPr lvl="0" algn="just">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a:t>
            </a:r>
            <a:r>
              <a:rPr lang="zh-CN" altLang="en-US" sz="1200" smtClean="0">
                <a:solidFill>
                  <a:prstClr val="black">
                    <a:lumMod val="65000"/>
                    <a:lumOff val="35000"/>
                  </a:prstClr>
                </a:solidFill>
                <a:latin typeface="微软雅黑" panose="020b0503020204020204" pitchFamily="34" charset="-122"/>
                <a:ea typeface="微软雅黑" panose="020b0503020204020204" pitchFamily="34" charset="-122"/>
              </a:rPr>
              <a:t>文字。</a:t>
            </a:r>
            <a:endParaRPr lang="en-US" altLang="zh-CN" sz="1200"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1" name="文本框 22"/>
          <p:cNvSpPr txBox="1"/>
          <p:nvPr/>
        </p:nvSpPr>
        <p:spPr>
          <a:xfrm>
            <a:off x="2606564" y="3902639"/>
            <a:ext cx="5288458" cy="637514"/>
          </a:xfrm>
          <a:prstGeom prst="rect">
            <a:avLst/>
          </a:prstGeom>
          <a:noFill/>
        </p:spPr>
        <p:txBody>
          <a:bodyPr wrap="square" lIns="82706" tIns="41354" rIns="82706" bIns="41354">
            <a:spAutoFit/>
          </a:bodyPr>
          <a:lstStyle/>
          <a:p>
            <a:pPr lvl="0" algn="just">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a:t>
            </a:r>
            <a:endParaRPr lang="en-US" altLang="zh-CN" sz="1200"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2" name="椭圆 11"/>
          <p:cNvSpPr/>
          <p:nvPr/>
        </p:nvSpPr>
        <p:spPr>
          <a:xfrm>
            <a:off x="1326346" y="1486253"/>
            <a:ext cx="1017614" cy="101761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3" name="文本框 12"/>
          <p:cNvSpPr txBox="1"/>
          <p:nvPr/>
        </p:nvSpPr>
        <p:spPr>
          <a:xfrm>
            <a:off x="1291025" y="1655815"/>
            <a:ext cx="1088256"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措施</a:t>
            </a:r>
            <a:endParaRPr lang="en-US" altLang="zh-CN"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之一</a:t>
            </a:r>
            <a:endParaRPr lang="zh-CN" altLang="en-US" sz="2000">
              <a:solidFill>
                <a:srgbClr val="C00000"/>
              </a:solidFill>
              <a:latin typeface="方正苏新诗柳楷简体" panose="02000000000000000000" pitchFamily="2" charset="-122"/>
              <a:ea typeface="方正苏新诗柳楷简体" panose="02000000000000000000" pitchFamily="2" charset="-122"/>
            </a:endParaRPr>
          </a:p>
        </p:txBody>
      </p:sp>
      <p:sp>
        <p:nvSpPr>
          <p:cNvPr id="14" name="椭圆 13"/>
          <p:cNvSpPr/>
          <p:nvPr/>
        </p:nvSpPr>
        <p:spPr>
          <a:xfrm>
            <a:off x="6910979" y="2537511"/>
            <a:ext cx="1017614" cy="101761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5" name="文本框 14"/>
          <p:cNvSpPr txBox="1"/>
          <p:nvPr/>
        </p:nvSpPr>
        <p:spPr>
          <a:xfrm>
            <a:off x="6875658" y="2707073"/>
            <a:ext cx="1088256"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措施</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之二</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6" name="文本框 23"/>
          <p:cNvSpPr txBox="1"/>
          <p:nvPr/>
        </p:nvSpPr>
        <p:spPr>
          <a:xfrm>
            <a:off x="1425081" y="2819398"/>
            <a:ext cx="5368567" cy="637514"/>
          </a:xfrm>
          <a:prstGeom prst="rect">
            <a:avLst/>
          </a:prstGeom>
          <a:noFill/>
        </p:spPr>
        <p:txBody>
          <a:bodyPr wrap="square" lIns="82706" tIns="41354" rIns="82706" bIns="41354">
            <a:spAutoFit/>
          </a:bodyPr>
          <a:lstStyle/>
          <a:p>
            <a:pPr lvl="0" algn="r">
              <a:lnSpc>
                <a:spcPct val="150000"/>
              </a:lnSpc>
              <a:defRPr/>
            </a:pP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添加适当的</a:t>
            </a:r>
            <a:r>
              <a:rPr lang="zh-CN" altLang="en-US" sz="1200" smtClean="0">
                <a:solidFill>
                  <a:prstClr val="black">
                    <a:lumMod val="65000"/>
                    <a:lumOff val="35000"/>
                  </a:prstClr>
                </a:solidFill>
                <a:latin typeface="微软雅黑" panose="020b0503020204020204" pitchFamily="34" charset="-122"/>
                <a:ea typeface="微软雅黑" panose="020b0503020204020204" pitchFamily="34" charset="-122"/>
              </a:rPr>
              <a:t>文字。</a:t>
            </a:r>
            <a:endParaRPr lang="en-US" altLang="zh-CN" sz="1200" ker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7" name="椭圆 16"/>
          <p:cNvSpPr/>
          <p:nvPr/>
        </p:nvSpPr>
        <p:spPr>
          <a:xfrm>
            <a:off x="1326346" y="3657602"/>
            <a:ext cx="1017614" cy="101761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8" name="文本框 17"/>
          <p:cNvSpPr txBox="1"/>
          <p:nvPr/>
        </p:nvSpPr>
        <p:spPr>
          <a:xfrm>
            <a:off x="1291025" y="3827164"/>
            <a:ext cx="1088256"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措施</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之三</a:t>
            </a:r>
            <a:endParaRPr lang="zh-CN" altLang="en-US" sz="2000" smtClean="0">
              <a:solidFill>
                <a:srgbClr val="C00000"/>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64" presetClass="path" presetSubtype="0" decel="30000" fill="hold" grpId="1" nodeType="withEffect">
                                  <p:stCondLst>
                                    <p:cond delay="0"/>
                                  </p:stCondLst>
                                  <p:childTnLst>
                                    <p:animMotion origin="layout" path="M -4.44444E-06 0.03889 L -4.44444E-06 -0.14814" pathEditMode="relative" rAng="0" ptsTypes="AA">
                                      <p:cBhvr>
                                        <p:cTn id="37" dur="750" spd="-100000" fill="hold"/>
                                        <p:tgtEl>
                                          <p:spTgt spid="12"/>
                                        </p:tgtEl>
                                        <p:attrNameLst>
                                          <p:attrName>ppt_x</p:attrName>
                                          <p:attrName>ppt_y</p:attrName>
                                        </p:attrNameLst>
                                      </p:cBhvr>
                                      <p:rCtr x="0" y="-9352"/>
                                    </p:animMotion>
                                  </p:childTnLst>
                                </p:cTn>
                              </p:par>
                              <p:par>
                                <p:cTn id="38" presetID="64" presetClass="path" presetSubtype="0" accel="30000" decel="30000" fill="hold" grpId="2" nodeType="withEffect">
                                  <p:stCondLst>
                                    <p:cond delay="750"/>
                                  </p:stCondLst>
                                  <p:childTnLst>
                                    <p:animMotion origin="layout" path="M -4.44444E-06 0.03828 L -4.44444E-06 -4.32099E-06" pathEditMode="relative" rAng="0" ptsTypes="AA">
                                      <p:cBhvr>
                                        <p:cTn id="39" dur="750" fill="hold"/>
                                        <p:tgtEl>
                                          <p:spTgt spid="12"/>
                                        </p:tgtEl>
                                        <p:attrNameLst>
                                          <p:attrName>ppt_x</p:attrName>
                                          <p:attrName>ppt_y</p:attrName>
                                        </p:attrNameLst>
                                      </p:cBhvr>
                                      <p:rCtr x="0" y="-1914"/>
                                    </p:animMotion>
                                  </p:childTnLst>
                                </p:cTn>
                              </p:par>
                            </p:childTnLst>
                          </p:cTn>
                        </p:par>
                        <p:par>
                          <p:cTn id="40" fill="hold" nodeType="afterGroup">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445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nodeType="afterGroup">
                            <p:stCondLst>
                              <p:cond delay="495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64" presetClass="path" presetSubtype="0" decel="30000" fill="hold" grpId="1" nodeType="withEffect">
                                  <p:stCondLst>
                                    <p:cond delay="0"/>
                                  </p:stCondLst>
                                  <p:childTnLst>
                                    <p:animMotion origin="layout" path="M -4.72222E-06 0.03888 L -4.72222E-06 -0.14815" pathEditMode="relative" rAng="0" ptsTypes="AA">
                                      <p:cBhvr>
                                        <p:cTn id="53" dur="750" spd="-100000" fill="hold"/>
                                        <p:tgtEl>
                                          <p:spTgt spid="14"/>
                                        </p:tgtEl>
                                        <p:attrNameLst>
                                          <p:attrName>ppt_x</p:attrName>
                                          <p:attrName>ppt_y</p:attrName>
                                        </p:attrNameLst>
                                      </p:cBhvr>
                                      <p:rCtr x="0" y="-9352"/>
                                    </p:animMotion>
                                  </p:childTnLst>
                                </p:cTn>
                              </p:par>
                              <p:par>
                                <p:cTn id="54" presetID="64" presetClass="path" presetSubtype="0" accel="30000" decel="30000" fill="hold" grpId="2" nodeType="withEffect">
                                  <p:stCondLst>
                                    <p:cond delay="750"/>
                                  </p:stCondLst>
                                  <p:childTnLst>
                                    <p:animMotion origin="layout" path="M -4.72222E-06 0.03827 L -4.72222E-06 4.69136E-06" pathEditMode="relative" rAng="0" ptsTypes="AA">
                                      <p:cBhvr>
                                        <p:cTn id="55" dur="750" fill="hold"/>
                                        <p:tgtEl>
                                          <p:spTgt spid="14"/>
                                        </p:tgtEl>
                                        <p:attrNameLst>
                                          <p:attrName>ppt_x</p:attrName>
                                          <p:attrName>ppt_y</p:attrName>
                                        </p:attrNameLst>
                                      </p:cBhvr>
                                      <p:rCtr x="0" y="-1914"/>
                                    </p:animMotion>
                                  </p:childTnLst>
                                </p:cTn>
                              </p:par>
                            </p:childTnLst>
                          </p:cTn>
                        </p:par>
                        <p:par>
                          <p:cTn id="56" fill="hold" nodeType="afterGroup">
                            <p:stCondLst>
                              <p:cond delay="645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nodeType="afterGroup">
                            <p:stCondLst>
                              <p:cond delay="6950"/>
                            </p:stCondLst>
                            <p:childTnLst>
                              <p:par>
                                <p:cTn id="61" presetID="2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par>
                          <p:cTn id="64" fill="hold" nodeType="afterGroup">
                            <p:stCondLst>
                              <p:cond delay="745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64" presetClass="path" presetSubtype="0" decel="30000" fill="hold" grpId="1" nodeType="withEffect">
                                  <p:stCondLst>
                                    <p:cond delay="0"/>
                                  </p:stCondLst>
                                  <p:childTnLst>
                                    <p:animMotion origin="layout" path="M -4.44444E-06 0.03889 L -4.44444E-06 -0.14815" pathEditMode="relative" rAng="0" ptsTypes="AA">
                                      <p:cBhvr>
                                        <p:cTn id="69" dur="750" spd="-100000" fill="hold"/>
                                        <p:tgtEl>
                                          <p:spTgt spid="17"/>
                                        </p:tgtEl>
                                        <p:attrNameLst>
                                          <p:attrName>ppt_x</p:attrName>
                                          <p:attrName>ppt_y</p:attrName>
                                        </p:attrNameLst>
                                      </p:cBhvr>
                                      <p:rCtr x="0" y="-9352"/>
                                    </p:animMotion>
                                  </p:childTnLst>
                                </p:cTn>
                              </p:par>
                              <p:par>
                                <p:cTn id="70" presetID="64" presetClass="path" presetSubtype="0" accel="30000" decel="30000" fill="hold" grpId="2" nodeType="withEffect">
                                  <p:stCondLst>
                                    <p:cond delay="750"/>
                                  </p:stCondLst>
                                  <p:childTnLst>
                                    <p:animMotion origin="layout" path="M -4.44444E-06 0.03827 L -4.44444E-06 3.45679E-06" pathEditMode="relative" rAng="0" ptsTypes="AA">
                                      <p:cBhvr>
                                        <p:cTn id="71" dur="750" fill="hold"/>
                                        <p:tgtEl>
                                          <p:spTgt spid="17"/>
                                        </p:tgtEl>
                                        <p:attrNameLst>
                                          <p:attrName>ppt_x</p:attrName>
                                          <p:attrName>ppt_y</p:attrName>
                                        </p:attrNameLst>
                                      </p:cBhvr>
                                      <p:rCtr x="0" y="-1914"/>
                                    </p:animMotion>
                                  </p:childTnLst>
                                </p:cTn>
                              </p:par>
                            </p:childTnLst>
                          </p:cTn>
                        </p:par>
                        <p:par>
                          <p:cTn id="72" fill="hold" nodeType="afterGroup">
                            <p:stCondLst>
                              <p:cond delay="895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nodeType="afterGroup">
                            <p:stCondLst>
                              <p:cond delay="9450"/>
                            </p:stCondLst>
                            <p:childTnLst>
                              <p:par>
                                <p:cTn id="77" presetID="22" presetClass="entr" presetSubtype="8"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p:bldP spid="11" grpId="0"/>
      <p:bldP spid="12" grpId="0" animBg="1"/>
      <p:bldP spid="12" grpId="1" animBg="1"/>
      <p:bldP spid="12" grpId="2" animBg="1"/>
      <p:bldP spid="13" grpId="0"/>
      <p:bldP spid="14" grpId="0" animBg="1"/>
      <p:bldP spid="14" grpId="1" animBg="1"/>
      <p:bldP spid="14" grpId="2" animBg="1"/>
      <p:bldP spid="15" grpId="0"/>
      <p:bldP spid="16" grpId="0"/>
      <p:bldP spid="17" grpId="0" animBg="1"/>
      <p:bldP spid="17" grpId="1" animBg="1"/>
      <p:bldP spid="17" grpId="2" animBg="1"/>
      <p:bldP spid="1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执行细节</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27" name="右箭头 26"/>
          <p:cNvSpPr/>
          <p:nvPr/>
        </p:nvSpPr>
        <p:spPr>
          <a:xfrm>
            <a:off x="0" y="2859570"/>
            <a:ext cx="8429625" cy="385868"/>
          </a:xfrm>
          <a:prstGeom prst="rightArrow">
            <a:avLst/>
          </a:prstGeom>
          <a:gradFill>
            <a:gsLst>
              <a:gs pos="0">
                <a:schemeClr val="bg1"/>
              </a:gs>
              <a:gs pos="36000">
                <a:schemeClr val="bg1"/>
              </a:gs>
              <a:gs pos="100000">
                <a:srgbClr val="C7C7C7"/>
              </a:gs>
            </a:gsLst>
            <a:lin ang="13500000" scaled="1"/>
          </a:gradFill>
          <a:ln w="22225" cap="flat" cmpd="sng" algn="ctr">
            <a:solidFill>
              <a:schemeClr val="bg1"/>
            </a:solidFill>
            <a:prstDash val="solid"/>
            <a:miter lim="800000"/>
          </a:ln>
          <a:effectLst>
            <a:outerShdw blurRad="419100" sx="90000" sy="90000" algn="ctr" rotWithShape="0">
              <a:schemeClr val="bg1">
                <a:lumMod val="50000"/>
                <a:alpha val="40000"/>
              </a:schemeClr>
            </a:outerShdw>
          </a:effectLst>
        </p:spPr>
        <p:txBody>
          <a:bodyPr lIns="0" tIns="34290" rIns="0" bIns="94500"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9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cxnSp>
        <p:nvCxnSpPr>
          <p:cNvPr id="30" name="肘形连接符 29"/>
          <p:cNvCxnSpPr/>
          <p:nvPr/>
        </p:nvCxnSpPr>
        <p:spPr>
          <a:xfrm rot="16200000" flipH="1">
            <a:off x="1992597" y="3502033"/>
            <a:ext cx="702078" cy="601700"/>
          </a:xfrm>
          <a:prstGeom prst="bentConnector3">
            <a:avLst/>
          </a:prstGeom>
          <a:noFill/>
          <a:ln w="12700" cap="flat" cmpd="sng" algn="ctr">
            <a:solidFill>
              <a:schemeClr val="bg1">
                <a:lumMod val="50000"/>
              </a:schemeClr>
            </a:solidFill>
            <a:prstDash val="dash"/>
            <a:miter lim="800000"/>
            <a:headEnd type="diamond" w="med" len="med"/>
            <a:tailEnd type="triangle" w="med" len="med"/>
          </a:ln>
          <a:effectLst/>
        </p:spPr>
      </p:cxnSp>
      <p:sp>
        <p:nvSpPr>
          <p:cNvPr id="31" name="TextBox 31"/>
          <p:cNvSpPr txBox="1"/>
          <p:nvPr/>
        </p:nvSpPr>
        <p:spPr>
          <a:xfrm>
            <a:off x="1232696" y="4159974"/>
            <a:ext cx="1890210" cy="669414"/>
          </a:xfrm>
          <a:prstGeom prst="rect">
            <a:avLst/>
          </a:prstGeom>
          <a:noFill/>
        </p:spPr>
        <p:txBody>
          <a:bodyPr wrap="square" lIns="68580" tIns="34290" rIns="68580" bIns="34290" rtlCol="0">
            <a:spAutoFit/>
          </a:bodyPr>
          <a:lstStyle/>
          <a:p>
            <a:pPr defTabSz="914400">
              <a:lnSpc>
                <a:spcPct val="130000"/>
              </a:lnSpc>
              <a:defRPr/>
            </a:pPr>
            <a:r>
              <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32" name="肘形连接符 31"/>
          <p:cNvCxnSpPr/>
          <p:nvPr/>
        </p:nvCxnSpPr>
        <p:spPr>
          <a:xfrm rot="5400000" flipH="1" flipV="1">
            <a:off x="3263872" y="2011040"/>
            <a:ext cx="702078" cy="601700"/>
          </a:xfrm>
          <a:prstGeom prst="bentConnector3">
            <a:avLst/>
          </a:prstGeom>
          <a:noFill/>
          <a:ln w="12700" cap="flat" cmpd="sng" algn="ctr">
            <a:solidFill>
              <a:schemeClr val="bg1">
                <a:lumMod val="50000"/>
              </a:schemeClr>
            </a:solidFill>
            <a:prstDash val="dash"/>
            <a:miter lim="800000"/>
            <a:headEnd type="diamond" w="med" len="med"/>
            <a:tailEnd type="triangle" w="med" len="med"/>
          </a:ln>
          <a:effectLst/>
        </p:spPr>
      </p:cxnSp>
      <p:sp>
        <p:nvSpPr>
          <p:cNvPr id="33" name="TextBox 33"/>
          <p:cNvSpPr txBox="1"/>
          <p:nvPr/>
        </p:nvSpPr>
        <p:spPr>
          <a:xfrm>
            <a:off x="2513588" y="1283033"/>
            <a:ext cx="1890210" cy="669414"/>
          </a:xfrm>
          <a:prstGeom prst="rect">
            <a:avLst/>
          </a:prstGeom>
          <a:noFill/>
        </p:spPr>
        <p:txBody>
          <a:bodyPr wrap="square" lIns="68580" tIns="34290" rIns="68580" bIns="34290" rtlCol="0">
            <a:spAutoFit/>
          </a:bodyPr>
          <a:lstStyle/>
          <a:p>
            <a:pPr defTabSz="914400">
              <a:lnSpc>
                <a:spcPct val="130000"/>
              </a:lnSpc>
              <a:defRPr/>
            </a:pPr>
            <a:r>
              <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34" name="肘形连接符 33"/>
          <p:cNvCxnSpPr/>
          <p:nvPr/>
        </p:nvCxnSpPr>
        <p:spPr>
          <a:xfrm rot="16200000" flipH="1">
            <a:off x="4498475" y="3502033"/>
            <a:ext cx="702078" cy="601700"/>
          </a:xfrm>
          <a:prstGeom prst="bentConnector3">
            <a:avLst/>
          </a:prstGeom>
          <a:noFill/>
          <a:ln w="12700" cap="flat" cmpd="sng" algn="ctr">
            <a:solidFill>
              <a:schemeClr val="bg1">
                <a:lumMod val="50000"/>
              </a:schemeClr>
            </a:solidFill>
            <a:prstDash val="dash"/>
            <a:miter lim="800000"/>
            <a:headEnd type="diamond" w="med" len="med"/>
            <a:tailEnd type="triangle" w="med" len="med"/>
          </a:ln>
          <a:effectLst/>
        </p:spPr>
      </p:cxnSp>
      <p:sp>
        <p:nvSpPr>
          <p:cNvPr id="35" name="TextBox 35"/>
          <p:cNvSpPr txBox="1"/>
          <p:nvPr/>
        </p:nvSpPr>
        <p:spPr>
          <a:xfrm>
            <a:off x="3738573" y="4159974"/>
            <a:ext cx="1890210" cy="669414"/>
          </a:xfrm>
          <a:prstGeom prst="rect">
            <a:avLst/>
          </a:prstGeom>
          <a:noFill/>
        </p:spPr>
        <p:txBody>
          <a:bodyPr wrap="square" lIns="68580" tIns="34290" rIns="68580" bIns="34290" rtlCol="0">
            <a:spAutoFit/>
          </a:bodyPr>
          <a:lstStyle/>
          <a:p>
            <a:pPr defTabSz="914400">
              <a:lnSpc>
                <a:spcPct val="130000"/>
              </a:lnSpc>
              <a:defRPr/>
            </a:pPr>
            <a:r>
              <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36" name="肘形连接符 35"/>
          <p:cNvCxnSpPr/>
          <p:nvPr/>
        </p:nvCxnSpPr>
        <p:spPr>
          <a:xfrm rot="5400000" flipH="1" flipV="1">
            <a:off x="5729956" y="2011040"/>
            <a:ext cx="702078" cy="601700"/>
          </a:xfrm>
          <a:prstGeom prst="bentConnector3">
            <a:avLst/>
          </a:prstGeom>
          <a:noFill/>
          <a:ln w="12700" cap="flat" cmpd="sng" algn="ctr">
            <a:solidFill>
              <a:schemeClr val="bg1">
                <a:lumMod val="50000"/>
              </a:schemeClr>
            </a:solidFill>
            <a:prstDash val="dash"/>
            <a:miter lim="800000"/>
            <a:headEnd type="diamond" w="med" len="med"/>
            <a:tailEnd type="triangle" w="med" len="med"/>
          </a:ln>
          <a:effectLst/>
        </p:spPr>
      </p:cxnSp>
      <p:sp>
        <p:nvSpPr>
          <p:cNvPr id="37" name="TextBox 37"/>
          <p:cNvSpPr txBox="1"/>
          <p:nvPr/>
        </p:nvSpPr>
        <p:spPr>
          <a:xfrm>
            <a:off x="4979672" y="1283033"/>
            <a:ext cx="1890210" cy="669414"/>
          </a:xfrm>
          <a:prstGeom prst="rect">
            <a:avLst/>
          </a:prstGeom>
          <a:noFill/>
        </p:spPr>
        <p:txBody>
          <a:bodyPr wrap="square" lIns="68580" tIns="34290" rIns="68580" bIns="34290" rtlCol="0">
            <a:spAutoFit/>
          </a:bodyPr>
          <a:lstStyle/>
          <a:p>
            <a:pPr defTabSz="914400">
              <a:lnSpc>
                <a:spcPct val="130000"/>
              </a:lnSpc>
              <a:defRPr/>
            </a:pPr>
            <a:r>
              <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38" name="肘形连接符 37"/>
          <p:cNvCxnSpPr/>
          <p:nvPr/>
        </p:nvCxnSpPr>
        <p:spPr>
          <a:xfrm rot="16200000" flipH="1">
            <a:off x="7015389" y="3502034"/>
            <a:ext cx="702078" cy="601700"/>
          </a:xfrm>
          <a:prstGeom prst="bentConnector3">
            <a:avLst/>
          </a:prstGeom>
          <a:noFill/>
          <a:ln w="12700" cap="flat" cmpd="sng" algn="ctr">
            <a:solidFill>
              <a:schemeClr val="bg1">
                <a:lumMod val="50000"/>
              </a:schemeClr>
            </a:solidFill>
            <a:prstDash val="dash"/>
            <a:miter lim="800000"/>
            <a:headEnd type="diamond" w="med" len="med"/>
            <a:tailEnd type="triangle" w="med" len="med"/>
          </a:ln>
          <a:effectLst/>
        </p:spPr>
      </p:cxnSp>
      <p:sp>
        <p:nvSpPr>
          <p:cNvPr id="39" name="TextBox 39"/>
          <p:cNvSpPr txBox="1"/>
          <p:nvPr/>
        </p:nvSpPr>
        <p:spPr>
          <a:xfrm>
            <a:off x="6255488" y="4159975"/>
            <a:ext cx="1890210" cy="669414"/>
          </a:xfrm>
          <a:prstGeom prst="rect">
            <a:avLst/>
          </a:prstGeom>
          <a:noFill/>
        </p:spPr>
        <p:txBody>
          <a:bodyPr wrap="square" lIns="68580" tIns="34290" rIns="68580" bIns="34290" rtlCol="0">
            <a:spAutoFit/>
          </a:bodyPr>
          <a:lstStyle/>
          <a:p>
            <a:pPr defTabSz="914400">
              <a:lnSpc>
                <a:spcPct val="130000"/>
              </a:lnSpc>
              <a:defRPr/>
            </a:pPr>
            <a:r>
              <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kern="0" smtClean="0">
                <a:solidFill>
                  <a:sysClr val="windowText" lastClr="000000">
                    <a:lumMod val="65000"/>
                    <a:lumOff val="35000"/>
                  </a:sysClr>
                </a:solidFill>
                <a:latin typeface="微软雅黑" panose="020b0503020204020204" pitchFamily="34" charset="-122"/>
                <a:ea typeface="微软雅黑" panose="020b0503020204020204" pitchFamily="34" charset="-122"/>
              </a:rPr>
              <a:t>。</a:t>
            </a:r>
            <a:endParaRPr lang="zh-CN" altLang="en-US" sz="1000"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42" name="椭圆 41"/>
          <p:cNvSpPr/>
          <p:nvPr/>
        </p:nvSpPr>
        <p:spPr>
          <a:xfrm>
            <a:off x="1645315" y="2648751"/>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43" name="文本框 42"/>
          <p:cNvSpPr txBox="1"/>
          <p:nvPr/>
        </p:nvSpPr>
        <p:spPr>
          <a:xfrm>
            <a:off x="1663776" y="2859570"/>
            <a:ext cx="800219" cy="461665"/>
          </a:xfrm>
          <a:prstGeom prst="rect">
            <a:avLst/>
          </a:prstGeom>
          <a:noFill/>
        </p:spPr>
        <p:txBody>
          <a:bodyPr wrap="none" rtlCol="0">
            <a:spAutoFit/>
          </a:bodyPr>
          <a:lstStyle/>
          <a:p>
            <a:pPr algn="ctr"/>
            <a:r>
              <a:rPr lang="zh-CN" altLang="en-US" sz="1200" smtClean="0">
                <a:solidFill>
                  <a:srgbClr val="C00000"/>
                </a:solidFill>
                <a:latin typeface="方正苏新诗柳楷简体" panose="02000000000000000000" pitchFamily="2" charset="-122"/>
                <a:ea typeface="方正苏新诗柳楷简体" panose="02000000000000000000" pitchFamily="2" charset="-122"/>
              </a:rPr>
              <a:t>活动方案</a:t>
            </a:r>
            <a:endParaRPr lang="zh-CN" altLang="en-US" sz="1200" smtClean="0">
              <a:solidFill>
                <a:srgbClr val="C00000"/>
              </a:solidFill>
              <a:latin typeface="方正苏新诗柳楷简体" panose="02000000000000000000" pitchFamily="2" charset="-122"/>
              <a:ea typeface="方正苏新诗柳楷简体" panose="02000000000000000000" pitchFamily="2" charset="-122"/>
            </a:endParaRPr>
          </a:p>
          <a:p>
            <a:pPr algn="ctr"/>
            <a:r>
              <a:rPr lang="zh-CN" altLang="en-US" sz="1200" smtClean="0">
                <a:solidFill>
                  <a:srgbClr val="C00000"/>
                </a:solidFill>
                <a:latin typeface="方正苏新诗柳楷简体" panose="02000000000000000000" pitchFamily="2" charset="-122"/>
                <a:ea typeface="方正苏新诗柳楷简体" panose="02000000000000000000" pitchFamily="2" charset="-122"/>
              </a:rPr>
              <a:t>文案化</a:t>
            </a:r>
            <a:endParaRPr lang="zh-CN" altLang="en-US" sz="12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44" name="椭圆 43"/>
          <p:cNvSpPr/>
          <p:nvPr/>
        </p:nvSpPr>
        <p:spPr>
          <a:xfrm>
            <a:off x="2921699" y="2699642"/>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45" name="文本框 44"/>
          <p:cNvSpPr txBox="1"/>
          <p:nvPr/>
        </p:nvSpPr>
        <p:spPr>
          <a:xfrm>
            <a:off x="2969111" y="2821466"/>
            <a:ext cx="800219" cy="584775"/>
          </a:xfrm>
          <a:prstGeom prst="rect">
            <a:avLst/>
          </a:prstGeom>
          <a:noFill/>
        </p:spPr>
        <p:txBody>
          <a:bodyPr wrap="none" rtlCol="0">
            <a:spAutoFit/>
          </a:bodyPr>
          <a:lstStyle/>
          <a:p>
            <a:pPr algn="ct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形式多</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a:p>
            <a:pPr algn="ctr"/>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样化</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46" name="椭圆 45"/>
          <p:cNvSpPr/>
          <p:nvPr/>
        </p:nvSpPr>
        <p:spPr>
          <a:xfrm>
            <a:off x="4157985" y="2640432"/>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47" name="文本框 46"/>
          <p:cNvSpPr txBox="1"/>
          <p:nvPr/>
        </p:nvSpPr>
        <p:spPr>
          <a:xfrm>
            <a:off x="4167453" y="2775874"/>
            <a:ext cx="800219" cy="584775"/>
          </a:xfrm>
          <a:prstGeom prst="rect">
            <a:avLst/>
          </a:prstGeom>
          <a:noFill/>
        </p:spPr>
        <p:txBody>
          <a:bodyPr wrap="none" rtlCol="0">
            <a:spAutoFit/>
          </a:bodyPr>
          <a:lstStyle/>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活动效</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果评估</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48" name="椭圆 47"/>
          <p:cNvSpPr/>
          <p:nvPr/>
        </p:nvSpPr>
        <p:spPr>
          <a:xfrm>
            <a:off x="5422760" y="2695759"/>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49" name="文本框 48"/>
          <p:cNvSpPr txBox="1"/>
          <p:nvPr/>
        </p:nvSpPr>
        <p:spPr>
          <a:xfrm>
            <a:off x="5434562" y="2812251"/>
            <a:ext cx="800219" cy="584775"/>
          </a:xfrm>
          <a:prstGeom prst="rect">
            <a:avLst/>
          </a:prstGeom>
          <a:noFill/>
        </p:spPr>
        <p:txBody>
          <a:bodyPr wrap="none" rtlCol="0">
            <a:spAutoFit/>
          </a:bodyPr>
          <a:lstStyle/>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注重前</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期培训</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50" name="椭圆 49"/>
          <p:cNvSpPr/>
          <p:nvPr/>
        </p:nvSpPr>
        <p:spPr>
          <a:xfrm>
            <a:off x="6664210" y="2639353"/>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51" name="文本框 50"/>
          <p:cNvSpPr txBox="1"/>
          <p:nvPr/>
        </p:nvSpPr>
        <p:spPr>
          <a:xfrm>
            <a:off x="6659046" y="2775873"/>
            <a:ext cx="800219" cy="584775"/>
          </a:xfrm>
          <a:prstGeom prst="rect">
            <a:avLst/>
          </a:prstGeom>
          <a:noFill/>
        </p:spPr>
        <p:txBody>
          <a:bodyPr wrap="none" rtlCol="0">
            <a:spAutoFit/>
          </a:bodyPr>
          <a:lstStyle/>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活动完</a:t>
            </a:r>
            <a:endParaRPr lang="en-US" altLang="zh-CN" sz="1600" smtClean="0">
              <a:solidFill>
                <a:srgbClr val="C00000"/>
              </a:solidFill>
              <a:latin typeface="方正苏新诗柳楷简体" panose="02000000000000000000" pitchFamily="2" charset="-122"/>
              <a:ea typeface="方正苏新诗柳楷简体" panose="02000000000000000000" pitchFamily="2" charset="-122"/>
            </a:endParaRPr>
          </a:p>
          <a:p>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整记录</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1450" fill="hold"/>
                                        <p:tgtEl>
                                          <p:spTgt spid="27"/>
                                        </p:tgtEl>
                                        <p:attrNameLst>
                                          <p:attrName>ppt_x</p:attrName>
                                        </p:attrNameLst>
                                      </p:cBhvr>
                                      <p:tavLst>
                                        <p:tav tm="0">
                                          <p:val>
                                            <p:strVal val="0-#ppt_w/2"/>
                                          </p:val>
                                        </p:tav>
                                        <p:tav tm="100000">
                                          <p:val>
                                            <p:strVal val="#ppt_x"/>
                                          </p:val>
                                        </p:tav>
                                      </p:tavLst>
                                    </p:anim>
                                    <p:anim calcmode="lin" valueType="num">
                                      <p:cBhvr additive="base">
                                        <p:cTn id="36" dur="11450" fill="hold"/>
                                        <p:tgtEl>
                                          <p:spTgt spid="27"/>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20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35" presetClass="path" presetSubtype="0" decel="40000" fill="hold" grpId="1" nodeType="withEffect">
                                  <p:stCondLst>
                                    <p:cond delay="2000"/>
                                  </p:stCondLst>
                                  <p:childTnLst>
                                    <p:animMotion origin="layout" path="M 0.03073 -2.59259E-06 L -0.1592 -2.59259E-06" pathEditMode="relative" rAng="0" ptsTypes="AA">
                                      <p:cBhvr>
                                        <p:cTn id="41" dur="1000" spd="-100000" fill="hold"/>
                                        <p:tgtEl>
                                          <p:spTgt spid="42"/>
                                        </p:tgtEl>
                                        <p:attrNameLst>
                                          <p:attrName>ppt_x</p:attrName>
                                          <p:attrName>ppt_y</p:attrName>
                                        </p:attrNameLst>
                                      </p:cBhvr>
                                      <p:rCtr x="-9497" y="0"/>
                                    </p:animMotion>
                                  </p:childTnLst>
                                </p:cTn>
                              </p:par>
                              <p:par>
                                <p:cTn id="42" presetID="35" presetClass="path" presetSubtype="0" accel="40000" decel="40000" fill="hold" grpId="2" nodeType="withEffect">
                                  <p:stCondLst>
                                    <p:cond delay="3000"/>
                                  </p:stCondLst>
                                  <p:childTnLst>
                                    <p:animMotion origin="layout" path="M 0.03073 -2.59259E-06 L 2.5E-06 -2.59259E-06" pathEditMode="relative" rAng="0" ptsTypes="AA">
                                      <p:cBhvr>
                                        <p:cTn id="43" dur="750" fill="hold"/>
                                        <p:tgtEl>
                                          <p:spTgt spid="42"/>
                                        </p:tgtEl>
                                        <p:attrNameLst>
                                          <p:attrName>ppt_x</p:attrName>
                                          <p:attrName>ppt_y</p:attrName>
                                        </p:attrNameLst>
                                      </p:cBhvr>
                                      <p:rCtr x="-1545" y="0"/>
                                    </p:animMotion>
                                  </p:childTnLst>
                                </p:cTn>
                              </p:par>
                              <p:par>
                                <p:cTn id="44" presetID="10" presetClass="entr" presetSubtype="0" fill="hold" grpId="0" nodeType="withEffect">
                                  <p:stCondLst>
                                    <p:cond delay="325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22" presetClass="entr" presetSubtype="1" fill="hold" nodeType="withEffect">
                                  <p:stCondLst>
                                    <p:cond delay="365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500"/>
                                        <p:tgtEl>
                                          <p:spTgt spid="30"/>
                                        </p:tgtEl>
                                      </p:cBhvr>
                                    </p:animEffect>
                                  </p:childTnLst>
                                </p:cTn>
                              </p:par>
                              <p:par>
                                <p:cTn id="50" presetID="22" presetClass="entr" presetSubtype="8" fill="hold" grpId="0" nodeType="withEffect">
                                  <p:stCondLst>
                                    <p:cond delay="405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10" presetClass="entr" presetSubtype="0" fill="hold" grpId="0" nodeType="withEffect">
                                  <p:stCondLst>
                                    <p:cond delay="405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35" presetClass="path" presetSubtype="0" decel="40000" fill="hold" grpId="1" nodeType="withEffect">
                                  <p:stCondLst>
                                    <p:cond delay="4050"/>
                                  </p:stCondLst>
                                  <p:childTnLst>
                                    <p:animMotion origin="layout" path="M 0.03073 8.64198E-07 L -0.1592 8.64198E-07" pathEditMode="relative" rAng="0" ptsTypes="AA">
                                      <p:cBhvr>
                                        <p:cTn id="57" dur="1000" spd="-100000" fill="hold"/>
                                        <p:tgtEl>
                                          <p:spTgt spid="44"/>
                                        </p:tgtEl>
                                        <p:attrNameLst>
                                          <p:attrName>ppt_x</p:attrName>
                                          <p:attrName>ppt_y</p:attrName>
                                        </p:attrNameLst>
                                      </p:cBhvr>
                                      <p:rCtr x="-9497" y="0"/>
                                    </p:animMotion>
                                  </p:childTnLst>
                                </p:cTn>
                              </p:par>
                              <p:par>
                                <p:cTn id="58" presetID="35" presetClass="path" presetSubtype="0" accel="40000" decel="40000" fill="hold" grpId="2" nodeType="withEffect">
                                  <p:stCondLst>
                                    <p:cond delay="5050"/>
                                  </p:stCondLst>
                                  <p:childTnLst>
                                    <p:animMotion origin="layout" path="M 0.03073 8.64198E-07 L -8.33333E-07 8.64198E-07" pathEditMode="relative" rAng="0" ptsTypes="AA">
                                      <p:cBhvr>
                                        <p:cTn id="59" dur="750" fill="hold"/>
                                        <p:tgtEl>
                                          <p:spTgt spid="44"/>
                                        </p:tgtEl>
                                        <p:attrNameLst>
                                          <p:attrName>ppt_x</p:attrName>
                                          <p:attrName>ppt_y</p:attrName>
                                        </p:attrNameLst>
                                      </p:cBhvr>
                                      <p:rCtr x="-1545" y="0"/>
                                    </p:animMotion>
                                  </p:childTnLst>
                                </p:cTn>
                              </p:par>
                              <p:par>
                                <p:cTn id="60" presetID="10" presetClass="entr" presetSubtype="0" fill="hold" grpId="0" nodeType="withEffect">
                                  <p:stCondLst>
                                    <p:cond delay="525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22" presetClass="entr" presetSubtype="4" fill="hold" nodeType="withEffect">
                                  <p:stCondLst>
                                    <p:cond delay="575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500"/>
                                        <p:tgtEl>
                                          <p:spTgt spid="32"/>
                                        </p:tgtEl>
                                      </p:cBhvr>
                                    </p:animEffect>
                                  </p:childTnLst>
                                </p:cTn>
                              </p:par>
                              <p:par>
                                <p:cTn id="66" presetID="22" presetClass="entr" presetSubtype="8" fill="hold" grpId="0" nodeType="withEffect">
                                  <p:stCondLst>
                                    <p:cond delay="615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par>
                                <p:cTn id="69" presetID="10" presetClass="entr" presetSubtype="0" fill="hold" grpId="0" nodeType="withEffect">
                                  <p:stCondLst>
                                    <p:cond delay="615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par>
                                <p:cTn id="72" presetID="35" presetClass="path" presetSubtype="0" decel="40000" fill="hold" grpId="1" nodeType="withEffect">
                                  <p:stCondLst>
                                    <p:cond delay="6150"/>
                                  </p:stCondLst>
                                  <p:childTnLst>
                                    <p:animMotion origin="layout" path="M 0.03073 -7.40741E-07 L -0.1592 -7.40741E-07" pathEditMode="relative" rAng="0" ptsTypes="AA">
                                      <p:cBhvr>
                                        <p:cTn id="73" dur="1000" spd="-100000" fill="hold"/>
                                        <p:tgtEl>
                                          <p:spTgt spid="46"/>
                                        </p:tgtEl>
                                        <p:attrNameLst>
                                          <p:attrName>ppt_x</p:attrName>
                                          <p:attrName>ppt_y</p:attrName>
                                        </p:attrNameLst>
                                      </p:cBhvr>
                                      <p:rCtr x="-9497" y="0"/>
                                    </p:animMotion>
                                  </p:childTnLst>
                                </p:cTn>
                              </p:par>
                              <p:par>
                                <p:cTn id="74" presetID="35" presetClass="path" presetSubtype="0" accel="40000" decel="40000" fill="hold" grpId="2" nodeType="withEffect">
                                  <p:stCondLst>
                                    <p:cond delay="7150"/>
                                  </p:stCondLst>
                                  <p:childTnLst>
                                    <p:animMotion origin="layout" path="M 0.03073 -7.40741E-07 L -3.88889E-06 -7.40741E-07" pathEditMode="relative" rAng="0" ptsTypes="AA">
                                      <p:cBhvr>
                                        <p:cTn id="75" dur="750" fill="hold"/>
                                        <p:tgtEl>
                                          <p:spTgt spid="46"/>
                                        </p:tgtEl>
                                        <p:attrNameLst>
                                          <p:attrName>ppt_x</p:attrName>
                                          <p:attrName>ppt_y</p:attrName>
                                        </p:attrNameLst>
                                      </p:cBhvr>
                                      <p:rCtr x="-1545" y="0"/>
                                    </p:animMotion>
                                  </p:childTnLst>
                                </p:cTn>
                              </p:par>
                              <p:par>
                                <p:cTn id="76" presetID="10" presetClass="entr" presetSubtype="0" fill="hold" grpId="0" nodeType="withEffect">
                                  <p:stCondLst>
                                    <p:cond delay="745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par>
                                <p:cTn id="79" presetID="22" presetClass="entr" presetSubtype="1" fill="hold" nodeType="withEffect">
                                  <p:stCondLst>
                                    <p:cond delay="7950"/>
                                  </p:stCondLst>
                                  <p:childTnLst>
                                    <p:set>
                                      <p:cBhvr>
                                        <p:cTn id="80" dur="1" fill="hold">
                                          <p:stCondLst>
                                            <p:cond delay="0"/>
                                          </p:stCondLst>
                                        </p:cTn>
                                        <p:tgtEl>
                                          <p:spTgt spid="34"/>
                                        </p:tgtEl>
                                        <p:attrNameLst>
                                          <p:attrName>style.visibility</p:attrName>
                                        </p:attrNameLst>
                                      </p:cBhvr>
                                      <p:to>
                                        <p:strVal val="visible"/>
                                      </p:to>
                                    </p:set>
                                    <p:animEffect transition="in" filter="wipe(up)">
                                      <p:cBhvr>
                                        <p:cTn id="81" dur="500"/>
                                        <p:tgtEl>
                                          <p:spTgt spid="34"/>
                                        </p:tgtEl>
                                      </p:cBhvr>
                                    </p:animEffect>
                                  </p:childTnLst>
                                </p:cTn>
                              </p:par>
                              <p:par>
                                <p:cTn id="82" presetID="22" presetClass="entr" presetSubtype="8" fill="hold" grpId="0" nodeType="withEffect">
                                  <p:stCondLst>
                                    <p:cond delay="845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par>
                                <p:cTn id="85" presetID="10" presetClass="entr" presetSubtype="0" fill="hold" grpId="0" nodeType="withEffect">
                                  <p:stCondLst>
                                    <p:cond delay="845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35" presetClass="path" presetSubtype="0" decel="40000" fill="hold" grpId="1" nodeType="withEffect">
                                  <p:stCondLst>
                                    <p:cond delay="8450"/>
                                  </p:stCondLst>
                                  <p:childTnLst>
                                    <p:animMotion origin="layout" path="M 0.03073 -3.20988E-06 L -0.1592 -3.20988E-06" pathEditMode="relative" rAng="0" ptsTypes="AA">
                                      <p:cBhvr>
                                        <p:cTn id="89" dur="1000" spd="-100000" fill="hold"/>
                                        <p:tgtEl>
                                          <p:spTgt spid="48"/>
                                        </p:tgtEl>
                                        <p:attrNameLst>
                                          <p:attrName>ppt_x</p:attrName>
                                          <p:attrName>ppt_y</p:attrName>
                                        </p:attrNameLst>
                                      </p:cBhvr>
                                      <p:rCtr x="-9497" y="0"/>
                                    </p:animMotion>
                                  </p:childTnLst>
                                </p:cTn>
                              </p:par>
                              <p:par>
                                <p:cTn id="90" presetID="35" presetClass="path" presetSubtype="0" accel="40000" decel="40000" fill="hold" grpId="2" nodeType="withEffect">
                                  <p:stCondLst>
                                    <p:cond delay="9450"/>
                                  </p:stCondLst>
                                  <p:childTnLst>
                                    <p:animMotion origin="layout" path="M 0.03073 -3.20988E-06 L -1.94444E-06 -3.20988E-06" pathEditMode="relative" rAng="0" ptsTypes="AA">
                                      <p:cBhvr>
                                        <p:cTn id="91" dur="750" fill="hold"/>
                                        <p:tgtEl>
                                          <p:spTgt spid="48"/>
                                        </p:tgtEl>
                                        <p:attrNameLst>
                                          <p:attrName>ppt_x</p:attrName>
                                          <p:attrName>ppt_y</p:attrName>
                                        </p:attrNameLst>
                                      </p:cBhvr>
                                      <p:rCtr x="-1545" y="0"/>
                                    </p:animMotion>
                                  </p:childTnLst>
                                </p:cTn>
                              </p:par>
                              <p:par>
                                <p:cTn id="92" presetID="10" presetClass="entr" presetSubtype="0" fill="hold" grpId="0" nodeType="withEffect">
                                  <p:stCondLst>
                                    <p:cond delay="975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par>
                                <p:cTn id="95" presetID="22" presetClass="entr" presetSubtype="4" fill="hold" nodeType="withEffect">
                                  <p:stCondLst>
                                    <p:cond delay="1005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par>
                                <p:cTn id="98" presetID="22" presetClass="entr" presetSubtype="8" fill="hold" grpId="0" nodeType="withEffect">
                                  <p:stCondLst>
                                    <p:cond delay="10550"/>
                                  </p:stCondLst>
                                  <p:childTnLst>
                                    <p:set>
                                      <p:cBhvr>
                                        <p:cTn id="99" dur="1" fill="hold">
                                          <p:stCondLst>
                                            <p:cond delay="0"/>
                                          </p:stCondLst>
                                        </p:cTn>
                                        <p:tgtEl>
                                          <p:spTgt spid="37"/>
                                        </p:tgtEl>
                                        <p:attrNameLst>
                                          <p:attrName>style.visibility</p:attrName>
                                        </p:attrNameLst>
                                      </p:cBhvr>
                                      <p:to>
                                        <p:strVal val="visible"/>
                                      </p:to>
                                    </p:set>
                                    <p:animEffect transition="in" filter="wipe(left)">
                                      <p:cBhvr>
                                        <p:cTn id="100" dur="500"/>
                                        <p:tgtEl>
                                          <p:spTgt spid="37"/>
                                        </p:tgtEl>
                                      </p:cBhvr>
                                    </p:animEffect>
                                  </p:childTnLst>
                                </p:cTn>
                              </p:par>
                              <p:par>
                                <p:cTn id="101" presetID="10" presetClass="entr" presetSubtype="0" fill="hold" grpId="0" nodeType="withEffect">
                                  <p:stCondLst>
                                    <p:cond delay="1055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par>
                                <p:cTn id="104" presetID="35" presetClass="path" presetSubtype="0" decel="40000" fill="hold" grpId="1" nodeType="withEffect">
                                  <p:stCondLst>
                                    <p:cond delay="10550"/>
                                  </p:stCondLst>
                                  <p:childTnLst>
                                    <p:animMotion origin="layout" path="M 0.03073 -7.40741E-07 L -0.15921 -7.40741E-07" pathEditMode="relative" rAng="0" ptsTypes="AA">
                                      <p:cBhvr>
                                        <p:cTn id="105" dur="1000" spd="-100000" fill="hold"/>
                                        <p:tgtEl>
                                          <p:spTgt spid="50"/>
                                        </p:tgtEl>
                                        <p:attrNameLst>
                                          <p:attrName>ppt_x</p:attrName>
                                          <p:attrName>ppt_y</p:attrName>
                                        </p:attrNameLst>
                                      </p:cBhvr>
                                      <p:rCtr x="-9497" y="0"/>
                                    </p:animMotion>
                                  </p:childTnLst>
                                </p:cTn>
                              </p:par>
                              <p:par>
                                <p:cTn id="106" presetID="35" presetClass="path" presetSubtype="0" accel="40000" decel="40000" fill="hold" grpId="2" nodeType="withEffect">
                                  <p:stCondLst>
                                    <p:cond delay="11550"/>
                                  </p:stCondLst>
                                  <p:childTnLst>
                                    <p:animMotion origin="layout" path="M 0.03073 -7.40741E-07 L 4.16667E-06 -7.40741E-07" pathEditMode="relative" rAng="0" ptsTypes="AA">
                                      <p:cBhvr>
                                        <p:cTn id="107" dur="750" fill="hold"/>
                                        <p:tgtEl>
                                          <p:spTgt spid="50"/>
                                        </p:tgtEl>
                                        <p:attrNameLst>
                                          <p:attrName>ppt_x</p:attrName>
                                          <p:attrName>ppt_y</p:attrName>
                                        </p:attrNameLst>
                                      </p:cBhvr>
                                      <p:rCtr x="-1545" y="0"/>
                                    </p:animMotion>
                                  </p:childTnLst>
                                </p:cTn>
                              </p:par>
                              <p:par>
                                <p:cTn id="108" presetID="10" presetClass="entr" presetSubtype="0" fill="hold" grpId="0" nodeType="withEffect">
                                  <p:stCondLst>
                                    <p:cond delay="1185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par>
                                <p:cTn id="111" presetID="22" presetClass="entr" presetSubtype="1" fill="hold" nodeType="withEffect">
                                  <p:stCondLst>
                                    <p:cond delay="12350"/>
                                  </p:stCondLst>
                                  <p:childTnLst>
                                    <p:set>
                                      <p:cBhvr>
                                        <p:cTn id="112" dur="1" fill="hold">
                                          <p:stCondLst>
                                            <p:cond delay="0"/>
                                          </p:stCondLst>
                                        </p:cTn>
                                        <p:tgtEl>
                                          <p:spTgt spid="38"/>
                                        </p:tgtEl>
                                        <p:attrNameLst>
                                          <p:attrName>style.visibility</p:attrName>
                                        </p:attrNameLst>
                                      </p:cBhvr>
                                      <p:to>
                                        <p:strVal val="visible"/>
                                      </p:to>
                                    </p:set>
                                    <p:animEffect transition="in" filter="wipe(up)">
                                      <p:cBhvr>
                                        <p:cTn id="113" dur="500"/>
                                        <p:tgtEl>
                                          <p:spTgt spid="38"/>
                                        </p:tgtEl>
                                      </p:cBhvr>
                                    </p:animEffect>
                                  </p:childTnLst>
                                </p:cTn>
                              </p:par>
                              <p:par>
                                <p:cTn id="114" presetID="22" presetClass="entr" presetSubtype="8" fill="hold" grpId="0" nodeType="withEffect">
                                  <p:stCondLst>
                                    <p:cond delay="12850"/>
                                  </p:stCondLst>
                                  <p:childTnLst>
                                    <p:set>
                                      <p:cBhvr>
                                        <p:cTn id="115" dur="1" fill="hold">
                                          <p:stCondLst>
                                            <p:cond delay="0"/>
                                          </p:stCondLst>
                                        </p:cTn>
                                        <p:tgtEl>
                                          <p:spTgt spid="39"/>
                                        </p:tgtEl>
                                        <p:attrNameLst>
                                          <p:attrName>style.visibility</p:attrName>
                                        </p:attrNameLst>
                                      </p:cBhvr>
                                      <p:to>
                                        <p:strVal val="visible"/>
                                      </p:to>
                                    </p:set>
                                    <p:animEffect transition="in" filter="wipe(left)">
                                      <p:cBhvr>
                                        <p:cTn id="1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27" grpId="0" animBg="1"/>
      <p:bldP spid="31" grpId="0"/>
      <p:bldP spid="33" grpId="0"/>
      <p:bldP spid="35" grpId="0"/>
      <p:bldP spid="37" grpId="0"/>
      <p:bldP spid="39" grpId="0"/>
      <p:bldP spid="42" grpId="0" animBg="1"/>
      <p:bldP spid="42" grpId="1" animBg="1"/>
      <p:bldP spid="42" grpId="2" animBg="1"/>
      <p:bldP spid="43" grpId="0"/>
      <p:bldP spid="44" grpId="0" animBg="1"/>
      <p:bldP spid="44" grpId="1" animBg="1"/>
      <p:bldP spid="44" grpId="2" animBg="1"/>
      <p:bldP spid="45" grpId="0"/>
      <p:bldP spid="46" grpId="0" animBg="1"/>
      <p:bldP spid="46" grpId="1" animBg="1"/>
      <p:bldP spid="46" grpId="2" animBg="1"/>
      <p:bldP spid="47" grpId="0"/>
      <p:bldP spid="48" grpId="0" animBg="1"/>
      <p:bldP spid="48" grpId="1" animBg="1"/>
      <p:bldP spid="48" grpId="2" animBg="1"/>
      <p:bldP spid="49" grpId="0"/>
      <p:bldP spid="50" grpId="0" animBg="1"/>
      <p:bldP spid="50" grpId="1" animBg="1"/>
      <p:bldP spid="50" grpId="2" animBg="1"/>
      <p:bldP spid="5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任意多边形 3"/>
          <p:cNvSpPr/>
          <p:nvPr/>
        </p:nvSpPr>
        <p:spPr>
          <a:xfrm>
            <a:off x="3482340" y="-1125949"/>
            <a:ext cx="2179320" cy="2215609"/>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5" name="文本框 4"/>
          <p:cNvSpPr txBox="1"/>
          <p:nvPr/>
        </p:nvSpPr>
        <p:spPr>
          <a:xfrm>
            <a:off x="3593150" y="142726"/>
            <a:ext cx="1981200" cy="707886"/>
          </a:xfrm>
          <a:prstGeom prst="rect">
            <a:avLst/>
          </a:prstGeom>
          <a:noFill/>
        </p:spPr>
        <p:txBody>
          <a:bodyPr wrap="square" rtlCol="0">
            <a:spAutoFit/>
          </a:bodyPr>
          <a:lstStyle/>
          <a:p>
            <a:pPr algn="ctr"/>
            <a:r>
              <a:rPr lang="zh-CN" altLang="en-US" sz="4000" smtClean="0">
                <a:solidFill>
                  <a:srgbClr val="C00000"/>
                </a:solidFill>
                <a:latin typeface="方正汉真广标简体" panose="02000000000000000000" pitchFamily="2" charset="-122"/>
                <a:ea typeface="方正汉真广标简体" panose="02000000000000000000" pitchFamily="2" charset="-122"/>
              </a:rPr>
              <a:t>目录</a:t>
            </a:r>
            <a:endParaRPr lang="zh-CN" altLang="en-US" sz="4000">
              <a:solidFill>
                <a:srgbClr val="C00000"/>
              </a:solidFill>
              <a:latin typeface="方正汉真广标简体" panose="02000000000000000000" pitchFamily="2" charset="-122"/>
              <a:ea typeface="方正汉真广标简体" panose="02000000000000000000" pitchFamily="2" charset="-122"/>
            </a:endParaRPr>
          </a:p>
        </p:txBody>
      </p:sp>
      <p:grpSp>
        <p:nvGrpSpPr>
          <p:cNvPr id="6" name="组合 5"/>
          <p:cNvGrpSpPr/>
          <p:nvPr/>
        </p:nvGrpSpPr>
        <p:grpSpPr>
          <a:xfrm>
            <a:off x="3507294" y="448559"/>
            <a:ext cx="2104837" cy="584019"/>
            <a:chOff x="4676391" y="598078"/>
            <a:chExt cx="2806449" cy="778692"/>
          </a:xfrm>
        </p:grpSpPr>
        <p:sp>
          <p:nvSpPr>
            <p:cNvPr id="7" name="椭圆 6"/>
            <p:cNvSpPr/>
            <p:nvPr/>
          </p:nvSpPr>
          <p:spPr>
            <a:xfrm>
              <a:off x="5136726" y="1143936"/>
              <a:ext cx="232834" cy="232834"/>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8" name="椭圆 7"/>
            <p:cNvSpPr/>
            <p:nvPr/>
          </p:nvSpPr>
          <p:spPr>
            <a:xfrm>
              <a:off x="6096000" y="1126127"/>
              <a:ext cx="145641" cy="145641"/>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9" name="椭圆 8"/>
            <p:cNvSpPr/>
            <p:nvPr/>
          </p:nvSpPr>
          <p:spPr>
            <a:xfrm>
              <a:off x="5263615" y="922186"/>
              <a:ext cx="145641" cy="145641"/>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10" name="椭圆 9"/>
            <p:cNvSpPr/>
            <p:nvPr/>
          </p:nvSpPr>
          <p:spPr>
            <a:xfrm>
              <a:off x="4676391" y="705980"/>
              <a:ext cx="197618" cy="197618"/>
            </a:xfrm>
            <a:prstGeom prst="ellipse">
              <a:avLst/>
            </a:prstGeom>
            <a:gradFill flip="none" rotWithShape="1">
              <a:gsLst>
                <a:gs pos="0">
                  <a:schemeClr val="bg1"/>
                </a:gs>
                <a:gs pos="36000">
                  <a:schemeClr val="bg1"/>
                </a:gs>
                <a:gs pos="100000">
                  <a:srgbClr val="C7C7C7"/>
                </a:gs>
              </a:gsLst>
              <a:lin ang="13500000" scaled="1"/>
            </a:gradFill>
            <a:ln w="12700">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11" name="椭圆 10"/>
            <p:cNvSpPr/>
            <p:nvPr/>
          </p:nvSpPr>
          <p:spPr>
            <a:xfrm>
              <a:off x="7300383" y="1124644"/>
              <a:ext cx="116417" cy="11641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12" name="椭圆 11"/>
            <p:cNvSpPr/>
            <p:nvPr/>
          </p:nvSpPr>
          <p:spPr>
            <a:xfrm>
              <a:off x="7282783" y="598078"/>
              <a:ext cx="200057" cy="20005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13" name="椭圆 12"/>
            <p:cNvSpPr/>
            <p:nvPr/>
          </p:nvSpPr>
          <p:spPr>
            <a:xfrm>
              <a:off x="5319182" y="1241622"/>
              <a:ext cx="116417" cy="11641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sp>
          <p:nvSpPr>
            <p:cNvPr id="14" name="椭圆 13"/>
            <p:cNvSpPr/>
            <p:nvPr/>
          </p:nvSpPr>
          <p:spPr>
            <a:xfrm>
              <a:off x="6734906" y="1228989"/>
              <a:ext cx="116417" cy="116417"/>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latin typeface="方正汉真广标简体" panose="02000000000000000000" pitchFamily="2" charset="-122"/>
                <a:ea typeface="方正汉真广标简体" panose="02000000000000000000" pitchFamily="2" charset="-122"/>
              </a:endParaRPr>
            </a:p>
          </p:txBody>
        </p:sp>
      </p:grpSp>
      <p:sp>
        <p:nvSpPr>
          <p:cNvPr id="15" name="椭圆 14"/>
          <p:cNvSpPr/>
          <p:nvPr/>
        </p:nvSpPr>
        <p:spPr>
          <a:xfrm>
            <a:off x="1016311" y="2002803"/>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6" name="文本框 15"/>
          <p:cNvSpPr txBox="1"/>
          <p:nvPr/>
        </p:nvSpPr>
        <p:spPr>
          <a:xfrm>
            <a:off x="1121322" y="2178885"/>
            <a:ext cx="587020" cy="461665"/>
          </a:xfrm>
          <a:prstGeom prst="rect">
            <a:avLst/>
          </a:prstGeom>
          <a:noFill/>
        </p:spPr>
        <p:txBody>
          <a:bodyPr wrap="none" rtlCol="0">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01</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17" name="椭圆 16"/>
          <p:cNvSpPr/>
          <p:nvPr/>
        </p:nvSpPr>
        <p:spPr>
          <a:xfrm>
            <a:off x="2340640" y="1973749"/>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18" name="文本框 17"/>
          <p:cNvSpPr txBox="1"/>
          <p:nvPr/>
        </p:nvSpPr>
        <p:spPr>
          <a:xfrm>
            <a:off x="2445651" y="2188444"/>
            <a:ext cx="587020" cy="461665"/>
          </a:xfrm>
          <a:prstGeom prst="rect">
            <a:avLst/>
          </a:prstGeom>
          <a:noFill/>
        </p:spPr>
        <p:txBody>
          <a:bodyPr wrap="none" rtlCol="0">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02</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19" name="椭圆 18"/>
          <p:cNvSpPr/>
          <p:nvPr/>
        </p:nvSpPr>
        <p:spPr>
          <a:xfrm>
            <a:off x="3664969" y="1990735"/>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20" name="文本框 19"/>
          <p:cNvSpPr txBox="1"/>
          <p:nvPr/>
        </p:nvSpPr>
        <p:spPr>
          <a:xfrm>
            <a:off x="3769980" y="2154539"/>
            <a:ext cx="587020" cy="461665"/>
          </a:xfrm>
          <a:prstGeom prst="rect">
            <a:avLst/>
          </a:prstGeom>
          <a:noFill/>
        </p:spPr>
        <p:txBody>
          <a:bodyPr wrap="none" rtlCol="0">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03</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1" name="椭圆 20"/>
          <p:cNvSpPr/>
          <p:nvPr/>
        </p:nvSpPr>
        <p:spPr>
          <a:xfrm>
            <a:off x="4972614" y="1983148"/>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22" name="文本框 21"/>
          <p:cNvSpPr txBox="1"/>
          <p:nvPr/>
        </p:nvSpPr>
        <p:spPr>
          <a:xfrm>
            <a:off x="5062709" y="2205185"/>
            <a:ext cx="588623" cy="461665"/>
          </a:xfrm>
          <a:prstGeom prst="rect">
            <a:avLst/>
          </a:prstGeom>
          <a:noFill/>
        </p:spPr>
        <p:txBody>
          <a:bodyPr wrap="none" rtlCol="0">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04</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3" name="椭圆 22"/>
          <p:cNvSpPr/>
          <p:nvPr/>
        </p:nvSpPr>
        <p:spPr>
          <a:xfrm>
            <a:off x="6253281" y="1983148"/>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24" name="文本框 23"/>
          <p:cNvSpPr txBox="1"/>
          <p:nvPr/>
        </p:nvSpPr>
        <p:spPr>
          <a:xfrm>
            <a:off x="6358292" y="2159382"/>
            <a:ext cx="587020" cy="461665"/>
          </a:xfrm>
          <a:prstGeom prst="rect">
            <a:avLst/>
          </a:prstGeom>
          <a:noFill/>
        </p:spPr>
        <p:txBody>
          <a:bodyPr wrap="none" rtlCol="0">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05</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5" name="椭圆 24"/>
          <p:cNvSpPr/>
          <p:nvPr/>
        </p:nvSpPr>
        <p:spPr>
          <a:xfrm>
            <a:off x="7547437" y="1983148"/>
            <a:ext cx="797042" cy="79704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C00000"/>
              </a:solidFill>
            </a:endParaRPr>
          </a:p>
        </p:txBody>
      </p:sp>
      <p:sp>
        <p:nvSpPr>
          <p:cNvPr id="26" name="文本框 25"/>
          <p:cNvSpPr txBox="1"/>
          <p:nvPr/>
        </p:nvSpPr>
        <p:spPr>
          <a:xfrm>
            <a:off x="7651646" y="2206263"/>
            <a:ext cx="588623" cy="461665"/>
          </a:xfrm>
          <a:prstGeom prst="rect">
            <a:avLst/>
          </a:prstGeom>
          <a:noFill/>
        </p:spPr>
        <p:txBody>
          <a:bodyPr wrap="none" rtlCol="0">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06</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9" name="文本框 28"/>
          <p:cNvSpPr txBox="1"/>
          <p:nvPr/>
        </p:nvSpPr>
        <p:spPr>
          <a:xfrm>
            <a:off x="869110" y="3057847"/>
            <a:ext cx="1003301" cy="323165"/>
          </a:xfrm>
          <a:prstGeom prst="rect">
            <a:avLst/>
          </a:prstGeom>
          <a:noFill/>
        </p:spPr>
        <p:txBody>
          <a:bodyPr wrap="square" rtlCol="0">
            <a:spAutoFit/>
          </a:bodyPr>
          <a:lstStyle/>
          <a:p>
            <a:pPr algn="ctr"/>
            <a:r>
              <a:rPr lang="en-US" altLang="zh-CN" sz="1500">
                <a:solidFill>
                  <a:srgbClr val="C00000"/>
                </a:solidFill>
                <a:latin typeface="方正汉真广标简体" panose="02000000000000000000" pitchFamily="2" charset="-122"/>
                <a:ea typeface="方正汉真广标简体" panose="02000000000000000000" pitchFamily="2" charset="-122"/>
              </a:rPr>
              <a:t>Part One</a:t>
            </a:r>
            <a:endParaRPr lang="zh-CN" altLang="en-US" sz="1500">
              <a:solidFill>
                <a:srgbClr val="C00000"/>
              </a:solidFill>
              <a:latin typeface="方正汉真广标简体" panose="02000000000000000000" pitchFamily="2" charset="-122"/>
              <a:ea typeface="方正汉真广标简体" panose="02000000000000000000" pitchFamily="2" charset="-122"/>
            </a:endParaRPr>
          </a:p>
        </p:txBody>
      </p:sp>
      <p:sp>
        <p:nvSpPr>
          <p:cNvPr id="30" name="矩形 29"/>
          <p:cNvSpPr/>
          <p:nvPr/>
        </p:nvSpPr>
        <p:spPr>
          <a:xfrm>
            <a:off x="824556" y="3381012"/>
            <a:ext cx="1094885" cy="861774"/>
          </a:xfrm>
          <a:prstGeom prst="rect">
            <a:avLst/>
          </a:prstGeom>
        </p:spPr>
        <p:txBody>
          <a:bodyPr wrap="square">
            <a:spAutoFit/>
          </a:bodyPr>
          <a:lstStyle/>
          <a:p>
            <a:pPr algn="ctr">
              <a:lnSpc>
                <a:spcPct val="125000"/>
              </a:lnSpc>
            </a:pPr>
            <a:r>
              <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rPr>
              <a:t>活动总体思路</a:t>
            </a:r>
            <a:endPar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endParaRPr>
          </a:p>
        </p:txBody>
      </p:sp>
      <p:sp>
        <p:nvSpPr>
          <p:cNvPr id="31" name="文本框 30"/>
          <p:cNvSpPr txBox="1"/>
          <p:nvPr/>
        </p:nvSpPr>
        <p:spPr>
          <a:xfrm>
            <a:off x="2235955" y="3057754"/>
            <a:ext cx="1003301" cy="323165"/>
          </a:xfrm>
          <a:prstGeom prst="rect">
            <a:avLst/>
          </a:prstGeom>
          <a:noFill/>
        </p:spPr>
        <p:txBody>
          <a:bodyPr wrap="square" rtlCol="0">
            <a:spAutoFit/>
          </a:bodyPr>
          <a:lstStyle/>
          <a:p>
            <a:pPr algn="ctr"/>
            <a:r>
              <a:rPr lang="en-US" altLang="zh-CN" sz="1500">
                <a:solidFill>
                  <a:srgbClr val="C00000"/>
                </a:solidFill>
                <a:latin typeface="方正汉真广标简体" panose="02000000000000000000" pitchFamily="2" charset="-122"/>
                <a:ea typeface="方正汉真广标简体" panose="02000000000000000000" pitchFamily="2" charset="-122"/>
              </a:rPr>
              <a:t>Part Two</a:t>
            </a:r>
            <a:endParaRPr lang="zh-CN" altLang="en-US" sz="1500">
              <a:solidFill>
                <a:srgbClr val="C00000"/>
              </a:solidFill>
              <a:latin typeface="方正汉真广标简体" panose="02000000000000000000" pitchFamily="2" charset="-122"/>
              <a:ea typeface="方正汉真广标简体" panose="02000000000000000000" pitchFamily="2" charset="-122"/>
            </a:endParaRPr>
          </a:p>
        </p:txBody>
      </p:sp>
      <p:sp>
        <p:nvSpPr>
          <p:cNvPr id="32" name="矩形 31"/>
          <p:cNvSpPr/>
          <p:nvPr/>
        </p:nvSpPr>
        <p:spPr>
          <a:xfrm>
            <a:off x="2191402" y="3380919"/>
            <a:ext cx="1094885" cy="861774"/>
          </a:xfrm>
          <a:prstGeom prst="rect">
            <a:avLst/>
          </a:prstGeom>
        </p:spPr>
        <p:txBody>
          <a:bodyPr wrap="square">
            <a:spAutoFit/>
          </a:bodyPr>
          <a:lstStyle/>
          <a:p>
            <a:pPr algn="ctr">
              <a:lnSpc>
                <a:spcPct val="125000"/>
              </a:lnSpc>
            </a:pPr>
            <a:r>
              <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rPr>
              <a:t>活动内容构成</a:t>
            </a:r>
            <a:endPar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endParaRPr>
          </a:p>
        </p:txBody>
      </p:sp>
      <p:sp>
        <p:nvSpPr>
          <p:cNvPr id="33" name="文本框 32"/>
          <p:cNvSpPr txBox="1"/>
          <p:nvPr/>
        </p:nvSpPr>
        <p:spPr>
          <a:xfrm>
            <a:off x="3421143" y="3057754"/>
            <a:ext cx="1380962" cy="323165"/>
          </a:xfrm>
          <a:prstGeom prst="rect">
            <a:avLst/>
          </a:prstGeom>
          <a:noFill/>
        </p:spPr>
        <p:txBody>
          <a:bodyPr wrap="square" rtlCol="0">
            <a:spAutoFit/>
          </a:bodyPr>
          <a:lstStyle/>
          <a:p>
            <a:pPr algn="ctr"/>
            <a:r>
              <a:rPr lang="en-US" altLang="zh-CN" sz="1500">
                <a:solidFill>
                  <a:srgbClr val="C00000"/>
                </a:solidFill>
                <a:latin typeface="方正汉真广标简体" panose="02000000000000000000" pitchFamily="2" charset="-122"/>
                <a:ea typeface="方正汉真广标简体" panose="02000000000000000000" pitchFamily="2" charset="-122"/>
              </a:rPr>
              <a:t>Part Three</a:t>
            </a:r>
            <a:endParaRPr lang="zh-CN" altLang="en-US" sz="1500">
              <a:solidFill>
                <a:srgbClr val="C00000"/>
              </a:solidFill>
              <a:latin typeface="方正汉真广标简体" panose="02000000000000000000" pitchFamily="2" charset="-122"/>
              <a:ea typeface="方正汉真广标简体" panose="02000000000000000000" pitchFamily="2" charset="-122"/>
            </a:endParaRPr>
          </a:p>
        </p:txBody>
      </p:sp>
      <p:sp>
        <p:nvSpPr>
          <p:cNvPr id="34" name="矩形 33"/>
          <p:cNvSpPr/>
          <p:nvPr/>
        </p:nvSpPr>
        <p:spPr>
          <a:xfrm>
            <a:off x="3565420" y="3380919"/>
            <a:ext cx="1094885" cy="861774"/>
          </a:xfrm>
          <a:prstGeom prst="rect">
            <a:avLst/>
          </a:prstGeom>
        </p:spPr>
        <p:txBody>
          <a:bodyPr wrap="square">
            <a:spAutoFit/>
          </a:bodyPr>
          <a:lstStyle/>
          <a:p>
            <a:pPr algn="ctr">
              <a:lnSpc>
                <a:spcPct val="125000"/>
              </a:lnSpc>
            </a:pPr>
            <a:r>
              <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rPr>
              <a:t>活动运作方式</a:t>
            </a:r>
            <a:endPar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endParaRPr>
          </a:p>
        </p:txBody>
      </p:sp>
      <p:sp>
        <p:nvSpPr>
          <p:cNvPr id="35" name="文本框 34"/>
          <p:cNvSpPr txBox="1"/>
          <p:nvPr/>
        </p:nvSpPr>
        <p:spPr>
          <a:xfrm>
            <a:off x="4840543" y="3057754"/>
            <a:ext cx="1080044" cy="323165"/>
          </a:xfrm>
          <a:prstGeom prst="rect">
            <a:avLst/>
          </a:prstGeom>
          <a:noFill/>
        </p:spPr>
        <p:txBody>
          <a:bodyPr wrap="square" rtlCol="0">
            <a:spAutoFit/>
          </a:bodyPr>
          <a:lstStyle/>
          <a:p>
            <a:pPr algn="ctr"/>
            <a:r>
              <a:rPr lang="en-US" altLang="zh-CN" sz="1500">
                <a:solidFill>
                  <a:srgbClr val="C00000"/>
                </a:solidFill>
                <a:latin typeface="方正汉真广标简体" panose="02000000000000000000" pitchFamily="2" charset="-122"/>
                <a:ea typeface="方正汉真广标简体" panose="02000000000000000000" pitchFamily="2" charset="-122"/>
              </a:rPr>
              <a:t>Part Four</a:t>
            </a:r>
            <a:endParaRPr lang="zh-CN" altLang="en-US" sz="1500">
              <a:solidFill>
                <a:srgbClr val="C00000"/>
              </a:solidFill>
              <a:latin typeface="方正汉真广标简体" panose="02000000000000000000" pitchFamily="2" charset="-122"/>
              <a:ea typeface="方正汉真广标简体" panose="02000000000000000000" pitchFamily="2" charset="-122"/>
            </a:endParaRPr>
          </a:p>
        </p:txBody>
      </p:sp>
      <p:sp>
        <p:nvSpPr>
          <p:cNvPr id="36" name="矩形 35"/>
          <p:cNvSpPr/>
          <p:nvPr/>
        </p:nvSpPr>
        <p:spPr>
          <a:xfrm>
            <a:off x="4744783" y="3380919"/>
            <a:ext cx="1232557" cy="861774"/>
          </a:xfrm>
          <a:prstGeom prst="rect">
            <a:avLst/>
          </a:prstGeom>
        </p:spPr>
        <p:txBody>
          <a:bodyPr wrap="square">
            <a:spAutoFit/>
          </a:bodyPr>
          <a:lstStyle/>
          <a:p>
            <a:pPr algn="ctr">
              <a:lnSpc>
                <a:spcPct val="125000"/>
              </a:lnSpc>
            </a:pPr>
            <a:r>
              <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rPr>
              <a:t>问题及细节把控</a:t>
            </a:r>
            <a:endPar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endParaRPr>
          </a:p>
        </p:txBody>
      </p:sp>
      <p:sp>
        <p:nvSpPr>
          <p:cNvPr id="37" name="文本框 36"/>
          <p:cNvSpPr txBox="1"/>
          <p:nvPr/>
        </p:nvSpPr>
        <p:spPr>
          <a:xfrm>
            <a:off x="6158230" y="3057754"/>
            <a:ext cx="1080044" cy="323165"/>
          </a:xfrm>
          <a:prstGeom prst="rect">
            <a:avLst/>
          </a:prstGeom>
          <a:noFill/>
        </p:spPr>
        <p:txBody>
          <a:bodyPr wrap="square" rtlCol="0">
            <a:spAutoFit/>
          </a:bodyPr>
          <a:lstStyle/>
          <a:p>
            <a:pPr algn="ctr"/>
            <a:r>
              <a:rPr lang="en-US" altLang="zh-CN" sz="1500">
                <a:solidFill>
                  <a:srgbClr val="C00000"/>
                </a:solidFill>
                <a:latin typeface="方正汉真广标简体" panose="02000000000000000000" pitchFamily="2" charset="-122"/>
                <a:ea typeface="方正汉真广标简体" panose="02000000000000000000" pitchFamily="2" charset="-122"/>
              </a:rPr>
              <a:t>Part </a:t>
            </a:r>
            <a:r>
              <a:rPr lang="en-US" altLang="zh-CN" sz="1500" smtClean="0">
                <a:solidFill>
                  <a:srgbClr val="C00000"/>
                </a:solidFill>
                <a:latin typeface="方正汉真广标简体" panose="02000000000000000000" pitchFamily="2" charset="-122"/>
                <a:ea typeface="方正汉真广标简体" panose="02000000000000000000" pitchFamily="2" charset="-122"/>
              </a:rPr>
              <a:t>Five</a:t>
            </a:r>
            <a:endParaRPr lang="zh-CN" altLang="en-US" sz="1500">
              <a:solidFill>
                <a:srgbClr val="C00000"/>
              </a:solidFill>
              <a:latin typeface="方正汉真广标简体" panose="02000000000000000000" pitchFamily="2" charset="-122"/>
              <a:ea typeface="方正汉真广标简体" panose="02000000000000000000" pitchFamily="2" charset="-122"/>
            </a:endParaRPr>
          </a:p>
        </p:txBody>
      </p:sp>
      <p:sp>
        <p:nvSpPr>
          <p:cNvPr id="38" name="矩形 37"/>
          <p:cNvSpPr/>
          <p:nvPr/>
        </p:nvSpPr>
        <p:spPr>
          <a:xfrm>
            <a:off x="6076658" y="3380919"/>
            <a:ext cx="1232557" cy="861774"/>
          </a:xfrm>
          <a:prstGeom prst="rect">
            <a:avLst/>
          </a:prstGeom>
        </p:spPr>
        <p:txBody>
          <a:bodyPr wrap="square">
            <a:spAutoFit/>
          </a:bodyPr>
          <a:lstStyle/>
          <a:p>
            <a:pPr algn="ctr">
              <a:lnSpc>
                <a:spcPct val="125000"/>
              </a:lnSpc>
            </a:pPr>
            <a:r>
              <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rPr>
              <a:t>活动经费预算</a:t>
            </a:r>
            <a:endPar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endParaRPr>
          </a:p>
        </p:txBody>
      </p:sp>
      <p:sp>
        <p:nvSpPr>
          <p:cNvPr id="39" name="文本框 38"/>
          <p:cNvSpPr txBox="1"/>
          <p:nvPr/>
        </p:nvSpPr>
        <p:spPr>
          <a:xfrm>
            <a:off x="7412717" y="3057754"/>
            <a:ext cx="1080044" cy="323165"/>
          </a:xfrm>
          <a:prstGeom prst="rect">
            <a:avLst/>
          </a:prstGeom>
          <a:noFill/>
        </p:spPr>
        <p:txBody>
          <a:bodyPr wrap="square" rtlCol="0">
            <a:spAutoFit/>
          </a:bodyPr>
          <a:lstStyle/>
          <a:p>
            <a:pPr algn="ctr"/>
            <a:r>
              <a:rPr lang="en-US" altLang="zh-CN" sz="1500">
                <a:solidFill>
                  <a:srgbClr val="C00000"/>
                </a:solidFill>
                <a:latin typeface="方正汉真广标简体" panose="02000000000000000000" pitchFamily="2" charset="-122"/>
                <a:ea typeface="方正汉真广标简体" panose="02000000000000000000" pitchFamily="2" charset="-122"/>
              </a:rPr>
              <a:t>Part </a:t>
            </a:r>
            <a:r>
              <a:rPr lang="en-US" altLang="zh-CN" sz="1500" smtClean="0">
                <a:solidFill>
                  <a:srgbClr val="C00000"/>
                </a:solidFill>
                <a:latin typeface="方正汉真广标简体" panose="02000000000000000000" pitchFamily="2" charset="-122"/>
                <a:ea typeface="方正汉真广标简体" panose="02000000000000000000" pitchFamily="2" charset="-122"/>
              </a:rPr>
              <a:t>Six</a:t>
            </a:r>
            <a:endParaRPr lang="zh-CN" altLang="en-US" sz="1500">
              <a:solidFill>
                <a:srgbClr val="C00000"/>
              </a:solidFill>
              <a:latin typeface="方正汉真广标简体" panose="02000000000000000000" pitchFamily="2" charset="-122"/>
              <a:ea typeface="方正汉真广标简体" panose="02000000000000000000" pitchFamily="2" charset="-122"/>
            </a:endParaRPr>
          </a:p>
        </p:txBody>
      </p:sp>
      <p:sp>
        <p:nvSpPr>
          <p:cNvPr id="40" name="矩形 39"/>
          <p:cNvSpPr/>
          <p:nvPr/>
        </p:nvSpPr>
        <p:spPr>
          <a:xfrm>
            <a:off x="7380157" y="3380919"/>
            <a:ext cx="1232557" cy="861774"/>
          </a:xfrm>
          <a:prstGeom prst="rect">
            <a:avLst/>
          </a:prstGeom>
        </p:spPr>
        <p:txBody>
          <a:bodyPr wrap="square">
            <a:spAutoFit/>
          </a:bodyPr>
          <a:lstStyle/>
          <a:p>
            <a:pPr algn="ctr">
              <a:lnSpc>
                <a:spcPct val="125000"/>
              </a:lnSpc>
            </a:pPr>
            <a:r>
              <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rPr>
              <a:t>活动效果预期</a:t>
            </a:r>
            <a:endParaRPr lang="zh-CN" altLang="en-US" sz="2000" smtClean="0">
              <a:solidFill>
                <a:schemeClr val="tx1">
                  <a:lumMod val="75000"/>
                  <a:lumOff val="25000"/>
                  <a:alpha val="90000"/>
                </a:schemeClr>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4" presetClass="path" presetSubtype="0" decel="30000" fill="hold" grpId="1" nodeType="withEffect">
                                  <p:stCondLst>
                                    <p:cond delay="0"/>
                                  </p:stCondLst>
                                  <p:childTnLst>
                                    <p:animMotion origin="layout" path="M 1.11022E-16 0.03889 L 1.11022E-16 -0.14815" pathEditMode="relative" rAng="0" ptsTypes="AA">
                                      <p:cBhvr>
                                        <p:cTn id="9" dur="750" spd="-100000" fill="hold"/>
                                        <p:tgtEl>
                                          <p:spTgt spid="4"/>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3.95833E-06 0.03842 L 3.95833E-06 2.96296E-06" pathEditMode="relative" rAng="0" ptsTypes="AA">
                                      <p:cBhvr>
                                        <p:cTn id="11" dur="750" fill="hold"/>
                                        <p:tgtEl>
                                          <p:spTgt spid="4"/>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64" presetClass="path" presetSubtype="0" accel="30000" decel="30000" fill="hold" grpId="1" nodeType="withEffect">
                                  <p:stCondLst>
                                    <p:cond delay="750"/>
                                  </p:stCondLst>
                                  <p:childTnLst>
                                    <p:animMotion origin="layout" path="M 3.95833E-06 0.03842 L 3.95833E-06 2.96296E-06" pathEditMode="relative" rAng="0" ptsTypes="AA">
                                      <p:cBhvr>
                                        <p:cTn id="16" dur="750" fill="hold"/>
                                        <p:tgtEl>
                                          <p:spTgt spid="5"/>
                                        </p:tgtEl>
                                        <p:attrNameLst>
                                          <p:attrName>ppt_x</p:attrName>
                                          <p:attrName>ppt_y</p:attrName>
                                        </p:attrNameLst>
                                      </p:cBhvr>
                                      <p:rCtr x="0" y="-1921"/>
                                    </p:animMotion>
                                  </p:childTnLst>
                                </p:cTn>
                              </p:par>
                              <p:par>
                                <p:cTn id="17" presetID="10" presetClass="entr" presetSubtype="0"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64" presetClass="path" presetSubtype="0" accel="30000" decel="30000" fill="hold" nodeType="withEffect">
                                  <p:stCondLst>
                                    <p:cond delay="750"/>
                                  </p:stCondLst>
                                  <p:childTnLst>
                                    <p:animMotion origin="layout" path="M 3.95833E-06 0.03842 L 3.95833E-06 2.96296E-06" pathEditMode="relative" rAng="0" ptsTypes="AA">
                                      <p:cBhvr>
                                        <p:cTn id="21" dur="750" fill="hold"/>
                                        <p:tgtEl>
                                          <p:spTgt spid="6"/>
                                        </p:tgtEl>
                                        <p:attrNameLst>
                                          <p:attrName>ppt_x</p:attrName>
                                          <p:attrName>ppt_y</p:attrName>
                                        </p:attrNameLst>
                                      </p:cBhvr>
                                      <p:rCtr x="0" y="-1921"/>
                                    </p:animMotion>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35" presetClass="path" presetSubtype="0" decel="40000" fill="hold" grpId="1" nodeType="withEffect">
                                  <p:stCondLst>
                                    <p:cond delay="0"/>
                                  </p:stCondLst>
                                  <p:childTnLst>
                                    <p:animMotion origin="layout" path="M 0.03073 1.11111E-06 L -0.15924 1.11111E-06" pathEditMode="relative" rAng="0" ptsTypes="AA">
                                      <p:cBhvr>
                                        <p:cTn id="27" dur="1000" spd="-100000" fill="hold"/>
                                        <p:tgtEl>
                                          <p:spTgt spid="15"/>
                                        </p:tgtEl>
                                        <p:attrNameLst>
                                          <p:attrName>ppt_x</p:attrName>
                                          <p:attrName>ppt_y</p:attrName>
                                        </p:attrNameLst>
                                      </p:cBhvr>
                                      <p:rCtr x="-9505" y="0"/>
                                    </p:animMotion>
                                  </p:childTnLst>
                                </p:cTn>
                              </p:par>
                              <p:par>
                                <p:cTn id="28" presetID="35" presetClass="path" presetSubtype="0" accel="40000" decel="40000" fill="hold" grpId="2" nodeType="withEffect">
                                  <p:stCondLst>
                                    <p:cond delay="1000"/>
                                  </p:stCondLst>
                                  <p:childTnLst>
                                    <p:animMotion origin="layout" path="M 0.03073 7.40741E-07 L -6.25E-07 7.40741E-07" pathEditMode="relative" rAng="0" ptsTypes="AA">
                                      <p:cBhvr>
                                        <p:cTn id="29" dur="750" fill="hold"/>
                                        <p:tgtEl>
                                          <p:spTgt spid="15"/>
                                        </p:tgtEl>
                                        <p:attrNameLst>
                                          <p:attrName>ppt_x</p:attrName>
                                          <p:attrName>ppt_y</p:attrName>
                                        </p:attrNameLst>
                                      </p:cBhvr>
                                      <p:rCtr x="-1536" y="0"/>
                                    </p:animMotion>
                                  </p:childTnLst>
                                </p:cTn>
                              </p:par>
                              <p:par>
                                <p:cTn id="30" presetID="10" presetClass="entr" presetSubtype="0" fill="hold" grpId="0" nodeType="withEffect">
                                  <p:stCondLst>
                                    <p:cond delay="13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13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750"/>
                                        <p:tgtEl>
                                          <p:spTgt spid="29"/>
                                        </p:tgtEl>
                                      </p:cBhvr>
                                    </p:animEffect>
                                  </p:childTnLst>
                                </p:cTn>
                              </p:par>
                              <p:par>
                                <p:cTn id="36" presetID="10" presetClass="entr" presetSubtype="0" fill="hold" grpId="0" nodeType="withEffect">
                                  <p:stCondLst>
                                    <p:cond delay="130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35" presetClass="path" presetSubtype="0" decel="40000" fill="hold" grpId="1" nodeType="withEffect">
                                  <p:stCondLst>
                                    <p:cond delay="2000"/>
                                  </p:stCondLst>
                                  <p:childTnLst>
                                    <p:animMotion origin="layout" path="M 0.03073 1.11111E-06 L -0.15924 1.11111E-06" pathEditMode="relative" rAng="0" ptsTypes="AA">
                                      <p:cBhvr>
                                        <p:cTn id="43" dur="1000" spd="-100000" fill="hold"/>
                                        <p:tgtEl>
                                          <p:spTgt spid="17"/>
                                        </p:tgtEl>
                                        <p:attrNameLst>
                                          <p:attrName>ppt_x</p:attrName>
                                          <p:attrName>ppt_y</p:attrName>
                                        </p:attrNameLst>
                                      </p:cBhvr>
                                      <p:rCtr x="-9505" y="0"/>
                                    </p:animMotion>
                                  </p:childTnLst>
                                </p:cTn>
                              </p:par>
                              <p:par>
                                <p:cTn id="44" presetID="35" presetClass="path" presetSubtype="0" accel="40000" decel="40000" fill="hold" grpId="2" nodeType="withEffect">
                                  <p:stCondLst>
                                    <p:cond delay="3000"/>
                                  </p:stCondLst>
                                  <p:childTnLst>
                                    <p:animMotion origin="layout" path="M 0.03073 7.40741E-07 L -6.25E-07 7.40741E-07" pathEditMode="relative" rAng="0" ptsTypes="AA">
                                      <p:cBhvr>
                                        <p:cTn id="45" dur="750" fill="hold"/>
                                        <p:tgtEl>
                                          <p:spTgt spid="17"/>
                                        </p:tgtEl>
                                        <p:attrNameLst>
                                          <p:attrName>ppt_x</p:attrName>
                                          <p:attrName>ppt_y</p:attrName>
                                        </p:attrNameLst>
                                      </p:cBhvr>
                                      <p:rCtr x="-1536" y="0"/>
                                    </p:animMotion>
                                  </p:childTnLst>
                                </p:cTn>
                              </p:par>
                              <p:par>
                                <p:cTn id="46" presetID="10" presetClass="entr" presetSubtype="0" fill="hold" grpId="0" nodeType="withEffect">
                                  <p:stCondLst>
                                    <p:cond delay="325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325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750"/>
                                        <p:tgtEl>
                                          <p:spTgt spid="31"/>
                                        </p:tgtEl>
                                      </p:cBhvr>
                                    </p:animEffect>
                                  </p:childTnLst>
                                </p:cTn>
                              </p:par>
                              <p:par>
                                <p:cTn id="52" presetID="10" presetClass="entr" presetSubtype="0" fill="hold" grpId="0" nodeType="withEffect">
                                  <p:stCondLst>
                                    <p:cond delay="325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750"/>
                                        <p:tgtEl>
                                          <p:spTgt spid="32"/>
                                        </p:tgtEl>
                                      </p:cBhvr>
                                    </p:animEffect>
                                  </p:childTnLst>
                                </p:cTn>
                              </p:par>
                              <p:par>
                                <p:cTn id="55" presetID="10" presetClass="entr" presetSubtype="0" fill="hold" grpId="0" nodeType="withEffect">
                                  <p:stCondLst>
                                    <p:cond delay="405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35" presetClass="path" presetSubtype="0" decel="40000" fill="hold" grpId="1" nodeType="withEffect">
                                  <p:stCondLst>
                                    <p:cond delay="4050"/>
                                  </p:stCondLst>
                                  <p:childTnLst>
                                    <p:animMotion origin="layout" path="M 0.03073 1.11111E-06 L -0.15924 1.11111E-06" pathEditMode="relative" rAng="0" ptsTypes="AA">
                                      <p:cBhvr>
                                        <p:cTn id="59" dur="1000" spd="-100000" fill="hold"/>
                                        <p:tgtEl>
                                          <p:spTgt spid="19"/>
                                        </p:tgtEl>
                                        <p:attrNameLst>
                                          <p:attrName>ppt_x</p:attrName>
                                          <p:attrName>ppt_y</p:attrName>
                                        </p:attrNameLst>
                                      </p:cBhvr>
                                      <p:rCtr x="-9505" y="0"/>
                                    </p:animMotion>
                                  </p:childTnLst>
                                </p:cTn>
                              </p:par>
                              <p:par>
                                <p:cTn id="60" presetID="35" presetClass="path" presetSubtype="0" accel="40000" decel="40000" fill="hold" grpId="2" nodeType="withEffect">
                                  <p:stCondLst>
                                    <p:cond delay="5050"/>
                                  </p:stCondLst>
                                  <p:childTnLst>
                                    <p:animMotion origin="layout" path="M 0.03073 7.40741E-07 L -6.25E-07 7.40741E-07" pathEditMode="relative" rAng="0" ptsTypes="AA">
                                      <p:cBhvr>
                                        <p:cTn id="61" dur="750" fill="hold"/>
                                        <p:tgtEl>
                                          <p:spTgt spid="19"/>
                                        </p:tgtEl>
                                        <p:attrNameLst>
                                          <p:attrName>ppt_x</p:attrName>
                                          <p:attrName>ppt_y</p:attrName>
                                        </p:attrNameLst>
                                      </p:cBhvr>
                                      <p:rCtr x="-1536" y="0"/>
                                    </p:animMotion>
                                  </p:childTnLst>
                                </p:cTn>
                              </p:par>
                              <p:par>
                                <p:cTn id="62" presetID="10" presetClass="entr" presetSubtype="0" fill="hold" grpId="0" nodeType="withEffect">
                                  <p:stCondLst>
                                    <p:cond delay="525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525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750"/>
                                        <p:tgtEl>
                                          <p:spTgt spid="33"/>
                                        </p:tgtEl>
                                      </p:cBhvr>
                                    </p:animEffect>
                                  </p:childTnLst>
                                </p:cTn>
                              </p:par>
                              <p:par>
                                <p:cTn id="68" presetID="10" presetClass="entr" presetSubtype="0" fill="hold" grpId="0" nodeType="withEffect">
                                  <p:stCondLst>
                                    <p:cond delay="525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750"/>
                                        <p:tgtEl>
                                          <p:spTgt spid="34"/>
                                        </p:tgtEl>
                                      </p:cBhvr>
                                    </p:animEffect>
                                  </p:childTnLst>
                                </p:cTn>
                              </p:par>
                              <p:par>
                                <p:cTn id="71" presetID="10" presetClass="entr" presetSubtype="0" fill="hold" grpId="0" nodeType="withEffect">
                                  <p:stCondLst>
                                    <p:cond delay="615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35" presetClass="path" presetSubtype="0" decel="40000" fill="hold" grpId="1" nodeType="withEffect">
                                  <p:stCondLst>
                                    <p:cond delay="6150"/>
                                  </p:stCondLst>
                                  <p:childTnLst>
                                    <p:animMotion origin="layout" path="M 0.03073 1.11111E-06 L -0.15924 1.11111E-06" pathEditMode="relative" rAng="0" ptsTypes="AA">
                                      <p:cBhvr>
                                        <p:cTn id="75" dur="1000" spd="-100000" fill="hold"/>
                                        <p:tgtEl>
                                          <p:spTgt spid="21"/>
                                        </p:tgtEl>
                                        <p:attrNameLst>
                                          <p:attrName>ppt_x</p:attrName>
                                          <p:attrName>ppt_y</p:attrName>
                                        </p:attrNameLst>
                                      </p:cBhvr>
                                      <p:rCtr x="-9505" y="0"/>
                                    </p:animMotion>
                                  </p:childTnLst>
                                </p:cTn>
                              </p:par>
                              <p:par>
                                <p:cTn id="76" presetID="35" presetClass="path" presetSubtype="0" accel="40000" decel="40000" fill="hold" grpId="2" nodeType="withEffect">
                                  <p:stCondLst>
                                    <p:cond delay="7150"/>
                                  </p:stCondLst>
                                  <p:childTnLst>
                                    <p:animMotion origin="layout" path="M 0.03073 7.40741E-07 L -6.25E-07 7.40741E-07" pathEditMode="relative" rAng="0" ptsTypes="AA">
                                      <p:cBhvr>
                                        <p:cTn id="77" dur="750" fill="hold"/>
                                        <p:tgtEl>
                                          <p:spTgt spid="21"/>
                                        </p:tgtEl>
                                        <p:attrNameLst>
                                          <p:attrName>ppt_x</p:attrName>
                                          <p:attrName>ppt_y</p:attrName>
                                        </p:attrNameLst>
                                      </p:cBhvr>
                                      <p:rCtr x="-1536" y="0"/>
                                    </p:animMotion>
                                  </p:childTnLst>
                                </p:cTn>
                              </p:par>
                              <p:par>
                                <p:cTn id="78" presetID="10" presetClass="entr" presetSubtype="0" fill="hold" grpId="0" nodeType="withEffect">
                                  <p:stCondLst>
                                    <p:cond delay="745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grpId="0" nodeType="withEffect">
                                  <p:stCondLst>
                                    <p:cond delay="745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750"/>
                                        <p:tgtEl>
                                          <p:spTgt spid="35"/>
                                        </p:tgtEl>
                                      </p:cBhvr>
                                    </p:animEffect>
                                  </p:childTnLst>
                                </p:cTn>
                              </p:par>
                              <p:par>
                                <p:cTn id="84" presetID="10" presetClass="entr" presetSubtype="0" fill="hold" grpId="0" nodeType="withEffect">
                                  <p:stCondLst>
                                    <p:cond delay="74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750"/>
                                        <p:tgtEl>
                                          <p:spTgt spid="36"/>
                                        </p:tgtEl>
                                      </p:cBhvr>
                                    </p:animEffect>
                                  </p:childTnLst>
                                </p:cTn>
                              </p:par>
                              <p:par>
                                <p:cTn id="87" presetID="10" presetClass="entr" presetSubtype="0" fill="hold" grpId="0" nodeType="withEffect">
                                  <p:stCondLst>
                                    <p:cond delay="845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par>
                                <p:cTn id="90" presetID="35" presetClass="path" presetSubtype="0" decel="40000" fill="hold" grpId="1" nodeType="withEffect">
                                  <p:stCondLst>
                                    <p:cond delay="8450"/>
                                  </p:stCondLst>
                                  <p:childTnLst>
                                    <p:animMotion origin="layout" path="M 0.03073 1.11111E-06 L -0.15924 1.11111E-06" pathEditMode="relative" rAng="0" ptsTypes="AA">
                                      <p:cBhvr>
                                        <p:cTn id="91" dur="1000" spd="-100000" fill="hold"/>
                                        <p:tgtEl>
                                          <p:spTgt spid="23"/>
                                        </p:tgtEl>
                                        <p:attrNameLst>
                                          <p:attrName>ppt_x</p:attrName>
                                          <p:attrName>ppt_y</p:attrName>
                                        </p:attrNameLst>
                                      </p:cBhvr>
                                      <p:rCtr x="-9505" y="0"/>
                                    </p:animMotion>
                                  </p:childTnLst>
                                </p:cTn>
                              </p:par>
                              <p:par>
                                <p:cTn id="92" presetID="35" presetClass="path" presetSubtype="0" accel="40000" decel="40000" fill="hold" grpId="2" nodeType="withEffect">
                                  <p:stCondLst>
                                    <p:cond delay="9450"/>
                                  </p:stCondLst>
                                  <p:childTnLst>
                                    <p:animMotion origin="layout" path="M 0.03073 7.40741E-07 L -6.25E-07 7.40741E-07" pathEditMode="relative" rAng="0" ptsTypes="AA">
                                      <p:cBhvr>
                                        <p:cTn id="93" dur="750" fill="hold"/>
                                        <p:tgtEl>
                                          <p:spTgt spid="23"/>
                                        </p:tgtEl>
                                        <p:attrNameLst>
                                          <p:attrName>ppt_x</p:attrName>
                                          <p:attrName>ppt_y</p:attrName>
                                        </p:attrNameLst>
                                      </p:cBhvr>
                                      <p:rCtr x="-1536" y="0"/>
                                    </p:animMotion>
                                  </p:childTnLst>
                                </p:cTn>
                              </p:par>
                              <p:par>
                                <p:cTn id="94" presetID="10" presetClass="entr" presetSubtype="0" fill="hold" grpId="0" nodeType="withEffect">
                                  <p:stCondLst>
                                    <p:cond delay="975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par>
                                <p:cTn id="97" presetID="10" presetClass="entr" presetSubtype="0" fill="hold" grpId="0" nodeType="withEffect">
                                  <p:stCondLst>
                                    <p:cond delay="975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750"/>
                                        <p:tgtEl>
                                          <p:spTgt spid="37"/>
                                        </p:tgtEl>
                                      </p:cBhvr>
                                    </p:animEffect>
                                  </p:childTnLst>
                                </p:cTn>
                              </p:par>
                              <p:par>
                                <p:cTn id="100" presetID="10" presetClass="entr" presetSubtype="0" fill="hold" grpId="0" nodeType="withEffect">
                                  <p:stCondLst>
                                    <p:cond delay="975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750"/>
                                        <p:tgtEl>
                                          <p:spTgt spid="38"/>
                                        </p:tgtEl>
                                      </p:cBhvr>
                                    </p:animEffect>
                                  </p:childTnLst>
                                </p:cTn>
                              </p:par>
                              <p:par>
                                <p:cTn id="103" presetID="10" presetClass="entr" presetSubtype="0" fill="hold" grpId="0" nodeType="withEffect">
                                  <p:stCondLst>
                                    <p:cond delay="1055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par>
                                <p:cTn id="106" presetID="35" presetClass="path" presetSubtype="0" decel="40000" fill="hold" grpId="1" nodeType="withEffect">
                                  <p:stCondLst>
                                    <p:cond delay="10550"/>
                                  </p:stCondLst>
                                  <p:childTnLst>
                                    <p:animMotion origin="layout" path="M 0.03073 1.11111E-06 L -0.15924 1.11111E-06" pathEditMode="relative" rAng="0" ptsTypes="AA">
                                      <p:cBhvr>
                                        <p:cTn id="107" dur="1000" spd="-100000" fill="hold"/>
                                        <p:tgtEl>
                                          <p:spTgt spid="25"/>
                                        </p:tgtEl>
                                        <p:attrNameLst>
                                          <p:attrName>ppt_x</p:attrName>
                                          <p:attrName>ppt_y</p:attrName>
                                        </p:attrNameLst>
                                      </p:cBhvr>
                                      <p:rCtr x="-9505" y="0"/>
                                    </p:animMotion>
                                  </p:childTnLst>
                                </p:cTn>
                              </p:par>
                              <p:par>
                                <p:cTn id="108" presetID="35" presetClass="path" presetSubtype="0" accel="40000" decel="40000" fill="hold" grpId="2" nodeType="withEffect">
                                  <p:stCondLst>
                                    <p:cond delay="11550"/>
                                  </p:stCondLst>
                                  <p:childTnLst>
                                    <p:animMotion origin="layout" path="M 0.03073 7.40741E-07 L -6.25E-07 7.40741E-07" pathEditMode="relative" rAng="0" ptsTypes="AA">
                                      <p:cBhvr>
                                        <p:cTn id="109" dur="750" fill="hold"/>
                                        <p:tgtEl>
                                          <p:spTgt spid="25"/>
                                        </p:tgtEl>
                                        <p:attrNameLst>
                                          <p:attrName>ppt_x</p:attrName>
                                          <p:attrName>ppt_y</p:attrName>
                                        </p:attrNameLst>
                                      </p:cBhvr>
                                      <p:rCtr x="-1536" y="0"/>
                                    </p:animMotion>
                                  </p:childTnLst>
                                </p:cTn>
                              </p:par>
                              <p:par>
                                <p:cTn id="110" presetID="10" presetClass="entr" presetSubtype="0" fill="hold" grpId="0" nodeType="withEffect">
                                  <p:stCondLst>
                                    <p:cond delay="1185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par>
                                <p:cTn id="113" presetID="10" presetClass="entr" presetSubtype="0" fill="hold" grpId="0" nodeType="withEffect">
                                  <p:stCondLst>
                                    <p:cond delay="11850"/>
                                  </p:stCondLst>
                                  <p:childTnLst>
                                    <p:set>
                                      <p:cBhvr>
                                        <p:cTn id="114" dur="1" fill="hold">
                                          <p:stCondLst>
                                            <p:cond delay="0"/>
                                          </p:stCondLst>
                                        </p:cTn>
                                        <p:tgtEl>
                                          <p:spTgt spid="39"/>
                                        </p:tgtEl>
                                        <p:attrNameLst>
                                          <p:attrName>style.visibility</p:attrName>
                                        </p:attrNameLst>
                                      </p:cBhvr>
                                      <p:to>
                                        <p:strVal val="visible"/>
                                      </p:to>
                                    </p:set>
                                    <p:animEffect transition="in" filter="fade">
                                      <p:cBhvr>
                                        <p:cTn id="115" dur="750"/>
                                        <p:tgtEl>
                                          <p:spTgt spid="39"/>
                                        </p:tgtEl>
                                      </p:cBhvr>
                                    </p:animEffect>
                                  </p:childTnLst>
                                </p:cTn>
                              </p:par>
                              <p:par>
                                <p:cTn id="116" presetID="10" presetClass="entr" presetSubtype="0" fill="hold" grpId="0" nodeType="withEffect">
                                  <p:stCondLst>
                                    <p:cond delay="1185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p:bldP spid="5" grpId="1"/>
      <p:bldP spid="15" grpId="0" animBg="1"/>
      <p:bldP spid="15" grpId="1" animBg="1"/>
      <p:bldP spid="15" grpId="2" animBg="1"/>
      <p:bldP spid="16" grpId="0"/>
      <p:bldP spid="17" grpId="0" animBg="1"/>
      <p:bldP spid="17" grpId="1" animBg="1"/>
      <p:bldP spid="17" grpId="2" animBg="1"/>
      <p:bldP spid="18" grpId="0"/>
      <p:bldP spid="19" grpId="0" animBg="1"/>
      <p:bldP spid="19" grpId="1" animBg="1"/>
      <p:bldP spid="19" grpId="2" animBg="1"/>
      <p:bldP spid="20" grpId="0"/>
      <p:bldP spid="21" grpId="0" animBg="1"/>
      <p:bldP spid="21" grpId="1" animBg="1"/>
      <p:bldP spid="21" grpId="2" animBg="1"/>
      <p:bldP spid="22" grpId="0"/>
      <p:bldP spid="23" grpId="0" animBg="1"/>
      <p:bldP spid="23" grpId="1" animBg="1"/>
      <p:bldP spid="23" grpId="2" animBg="1"/>
      <p:bldP spid="24" grpId="0"/>
      <p:bldP spid="25" grpId="0" animBg="1"/>
      <p:bldP spid="25" grpId="1" animBg="1"/>
      <p:bldP spid="25" grpId="2" animBg="1"/>
      <p:bldP spid="26"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648694" y="1671519"/>
            <a:ext cx="1772930" cy="1772930"/>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1668017" y="1693854"/>
            <a:ext cx="1719044" cy="17190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 name="椭圆 5"/>
          <p:cNvSpPr/>
          <p:nvPr/>
        </p:nvSpPr>
        <p:spPr>
          <a:xfrm>
            <a:off x="1695014" y="1720851"/>
            <a:ext cx="1665052" cy="166505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椭圆 6"/>
          <p:cNvSpPr/>
          <p:nvPr/>
        </p:nvSpPr>
        <p:spPr>
          <a:xfrm>
            <a:off x="2860451" y="1628083"/>
            <a:ext cx="565102" cy="56510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Impact" panose="020b0806030902050204" pitchFamily="34" charset="0"/>
            </a:endParaRPr>
          </a:p>
        </p:txBody>
      </p:sp>
      <p:sp>
        <p:nvSpPr>
          <p:cNvPr id="8" name="矩形 7"/>
          <p:cNvSpPr/>
          <p:nvPr/>
        </p:nvSpPr>
        <p:spPr>
          <a:xfrm>
            <a:off x="1962841" y="2003636"/>
            <a:ext cx="1087157" cy="1107996"/>
          </a:xfrm>
          <a:prstGeom prst="rect">
            <a:avLst/>
          </a:prstGeom>
        </p:spPr>
        <p:txBody>
          <a:bodyPr wrap="none">
            <a:spAutoFit/>
          </a:bodyPr>
          <a:lstStyle/>
          <a:p>
            <a:pPr algn="ctr"/>
            <a:r>
              <a:rPr lang="en-US" altLang="zh-CN" sz="6600" smtClean="0">
                <a:solidFill>
                  <a:srgbClr val="C00000"/>
                </a:solidFill>
                <a:latin typeface="Impact" panose="020b0806030902050204" pitchFamily="34" charset="0"/>
                <a:ea typeface="方正汉真广标简体" panose="02000000000000000000" pitchFamily="2" charset="-122"/>
              </a:rPr>
              <a:t>05</a:t>
            </a:r>
            <a:endParaRPr lang="zh-CN" altLang="en-US" sz="6600">
              <a:solidFill>
                <a:srgbClr val="C00000"/>
              </a:solidFill>
              <a:latin typeface="Impact" panose="020b0806030902050204" pitchFamily="34" charset="0"/>
              <a:ea typeface="方正汉真广标简体" panose="02000000000000000000" pitchFamily="2" charset="-122"/>
            </a:endParaRPr>
          </a:p>
        </p:txBody>
      </p:sp>
      <p:sp>
        <p:nvSpPr>
          <p:cNvPr id="9" name="圆角矩形 8"/>
          <p:cNvSpPr/>
          <p:nvPr/>
        </p:nvSpPr>
        <p:spPr>
          <a:xfrm>
            <a:off x="2404319" y="3164478"/>
            <a:ext cx="261680" cy="457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1" name="直接连接符 10"/>
          <p:cNvCxnSpPr/>
          <p:nvPr/>
        </p:nvCxnSpPr>
        <p:spPr>
          <a:xfrm>
            <a:off x="3674179" y="2568616"/>
            <a:ext cx="3356349" cy="0"/>
          </a:xfrm>
          <a:prstGeom prst="line">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74178" y="1839242"/>
            <a:ext cx="4063469" cy="707886"/>
          </a:xfrm>
          <a:prstGeom prst="rect">
            <a:avLst/>
          </a:prstGeom>
        </p:spPr>
        <p:txBody>
          <a:bodyPr wrap="square">
            <a:spAutoFit/>
          </a:bodyPr>
          <a:lstStyle/>
          <a:p>
            <a:r>
              <a:rPr lang="zh-CN" altLang="en-US" sz="4000" smtClean="0">
                <a:solidFill>
                  <a:schemeClr val="bg1"/>
                </a:solidFill>
                <a:latin typeface="方正苏新诗柳楷简体" panose="02000000000000000000" pitchFamily="2" charset="-122"/>
                <a:ea typeface="方正苏新诗柳楷简体" panose="02000000000000000000" pitchFamily="2" charset="-122"/>
              </a:rPr>
              <a:t>活动经费预算</a:t>
            </a:r>
            <a:endParaRPr lang="zh-CN" altLang="en-US" sz="40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矩形 12"/>
          <p:cNvSpPr/>
          <p:nvPr/>
        </p:nvSpPr>
        <p:spPr>
          <a:xfrm>
            <a:off x="3709878" y="2708196"/>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成本控制</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8653" y="2692141"/>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资金分配</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矩形 14"/>
          <p:cNvSpPr/>
          <p:nvPr/>
        </p:nvSpPr>
        <p:spPr>
          <a:xfrm>
            <a:off x="3709878" y="3021772"/>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物料清单</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8653" y="3005717"/>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其它成本</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 name="任意多边形 20"/>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 name="椭圆 21"/>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5" name="椭圆 24"/>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grpSp>
        <p:nvGrpSpPr>
          <p:cNvPr id="32" name="组合 31"/>
          <p:cNvGrpSpPr/>
          <p:nvPr/>
        </p:nvGrpSpPr>
        <p:grpSpPr>
          <a:xfrm>
            <a:off x="3009656" y="1818082"/>
            <a:ext cx="266691" cy="231503"/>
            <a:chOff x="6220365" y="3696063"/>
            <a:chExt cx="266691" cy="231503"/>
          </a:xfrm>
        </p:grpSpPr>
        <p:sp>
          <p:nvSpPr>
            <p:cNvPr id="30" name="任意多边形 29"/>
            <p:cNvSpPr/>
            <p:nvPr/>
          </p:nvSpPr>
          <p:spPr>
            <a:xfrm rot="1738458">
              <a:off x="6360079" y="3696063"/>
              <a:ext cx="118324" cy="231503"/>
            </a:xfrm>
            <a:custGeom>
              <a:gdLst>
                <a:gd name="connsiteX0" fmla="*/ 0 w 438150"/>
                <a:gd name="connsiteY0" fmla="*/ 0 h 857250"/>
                <a:gd name="connsiteX1" fmla="*/ 438150 w 438150"/>
                <a:gd name="connsiteY1" fmla="*/ 438150 h 857250"/>
                <a:gd name="connsiteX2" fmla="*/ 19050 w 438150"/>
                <a:gd name="connsiteY2" fmla="*/ 857250 h 857250"/>
              </a:gd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00000"/>
              </a:solidFill>
              <a:prstDash val="solid"/>
            </a:ln>
            <a:effectLst/>
          </p:spPr>
          <p:txBody>
            <a:bodyPr rtlCol="0" anchor="ctr"/>
            <a:lstStyle/>
            <a:p>
              <a:pPr algn="ctr" defTabSz="914400">
                <a:defRPr/>
              </a:pPr>
              <a:endParaRPr lang="zh-CN" altLang="en-US" sz="1800" kern="0">
                <a:solidFill>
                  <a:sysClr val="window" lastClr="FFFFFF"/>
                </a:solidFill>
                <a:latin typeface="Century Gothic" panose="020b0502020202020204"/>
                <a:ea typeface="幼圆" panose="02010509060101010101" charset="-122"/>
              </a:endParaRPr>
            </a:p>
          </p:txBody>
        </p:sp>
        <p:cxnSp>
          <p:nvCxnSpPr>
            <p:cNvPr id="31" name="直接连接符 30"/>
            <p:cNvCxnSpPr/>
            <p:nvPr/>
          </p:nvCxnSpPr>
          <p:spPr>
            <a:xfrm rot="1738458">
              <a:off x="6220365" y="3780217"/>
              <a:ext cx="266691" cy="0"/>
            </a:xfrm>
            <a:prstGeom prst="line">
              <a:avLst/>
            </a:prstGeom>
            <a:noFill/>
            <a:ln w="28575" cap="flat" cmpd="sng" algn="ctr">
              <a:solidFill>
                <a:srgbClr val="C00000"/>
              </a:solidFill>
              <a:prstDash val="solid"/>
            </a:ln>
            <a:effectLst/>
          </p:spPr>
        </p:cxnSp>
      </p:gr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30000" fill="hold" grpId="1" nodeType="withEffect">
                                  <p:stCondLst>
                                    <p:cond delay="0"/>
                                  </p:stCondLst>
                                  <p:childTnLst>
                                    <p:animMotion origin="layout" path="M 0 0.03889 L 0 -0.14815" pathEditMode="relative" rAng="0" ptsTypes="AA">
                                      <p:cBhvr>
                                        <p:cTn id="9" dur="750" spd="-100000" fill="hold"/>
                                        <p:tgtEl>
                                          <p:spTgt spid="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06" pathEditMode="relative" rAng="0" ptsTypes="AA">
                                      <p:cBhvr>
                                        <p:cTn id="11" dur="750" fill="hold"/>
                                        <p:tgtEl>
                                          <p:spTgt spid="6"/>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2" presetClass="entr" presetSubtype="9" accel="44000" fill="hold" nodeType="withEffect">
                                  <p:stCondLst>
                                    <p:cond delay="2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nodeType="afterGroup">
                            <p:stCondLst>
                              <p:cond delay="375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50"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4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8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35" presetClass="path" presetSubtype="0" decel="40000" fill="hold" grpId="1" nodeType="withEffect">
                                  <p:stCondLst>
                                    <p:cond delay="0"/>
                                  </p:stCondLst>
                                  <p:childTnLst>
                                    <p:animMotion origin="layout" path="M 0.03073 1.11111E-06 L -0.15924 1.11111E-06" pathEditMode="relative" rAng="0" ptsTypes="AA">
                                      <p:cBhvr>
                                        <p:cTn id="71" dur="1000" spd="-100000" fill="hold"/>
                                        <p:tgtEl>
                                          <p:spTgt spid="17"/>
                                        </p:tgtEl>
                                        <p:attrNameLst>
                                          <p:attrName>ppt_x</p:attrName>
                                          <p:attrName>ppt_y</p:attrName>
                                        </p:attrNameLst>
                                      </p:cBhvr>
                                      <p:rCtr x="-9505" y="0"/>
                                    </p:animMotion>
                                  </p:childTnLst>
                                </p:cTn>
                              </p:par>
                              <p:par>
                                <p:cTn id="72" presetID="35" presetClass="path" presetSubtype="0" accel="40000" decel="40000" fill="hold" grpId="2" nodeType="withEffect">
                                  <p:stCondLst>
                                    <p:cond delay="1000"/>
                                  </p:stCondLst>
                                  <p:childTnLst>
                                    <p:animMotion origin="layout" path="M 0.03073 7.40741E-07 L -6.25E-07 7.40741E-07" pathEditMode="relative" rAng="0" ptsTypes="AA">
                                      <p:cBhvr>
                                        <p:cTn id="73" dur="750" fill="hold"/>
                                        <p:tgtEl>
                                          <p:spTgt spid="17"/>
                                        </p:tgtEl>
                                        <p:attrNameLst>
                                          <p:attrName>ppt_x</p:attrName>
                                          <p:attrName>ppt_y</p:attrName>
                                        </p:attrNameLst>
                                      </p:cBhvr>
                                      <p:rCtr x="-1536" y="0"/>
                                    </p:animMotion>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35" presetClass="path" presetSubtype="0" decel="40000" fill="hold" grpId="1" nodeType="withEffect">
                                  <p:stCondLst>
                                    <p:cond delay="0"/>
                                  </p:stCondLst>
                                  <p:childTnLst>
                                    <p:animMotion origin="layout" path="M 0.03073 1.11111E-06 L -0.15924 1.11111E-06" pathEditMode="relative" rAng="0" ptsTypes="AA">
                                      <p:cBhvr>
                                        <p:cTn id="78" dur="1000" spd="-100000" fill="hold"/>
                                        <p:tgtEl>
                                          <p:spTgt spid="18"/>
                                        </p:tgtEl>
                                        <p:attrNameLst>
                                          <p:attrName>ppt_x</p:attrName>
                                          <p:attrName>ppt_y</p:attrName>
                                        </p:attrNameLst>
                                      </p:cBhvr>
                                      <p:rCtr x="-9505" y="0"/>
                                    </p:animMotion>
                                  </p:childTnLst>
                                </p:cTn>
                              </p:par>
                              <p:par>
                                <p:cTn id="79" presetID="35" presetClass="path" presetSubtype="0" accel="40000" decel="40000" fill="hold" grpId="2" nodeType="withEffect">
                                  <p:stCondLst>
                                    <p:cond delay="1000"/>
                                  </p:stCondLst>
                                  <p:childTnLst>
                                    <p:animMotion origin="layout" path="M 0.03073 7.40741E-07 L -6.25E-07 7.40741E-07" pathEditMode="relative" rAng="0" ptsTypes="AA">
                                      <p:cBhvr>
                                        <p:cTn id="80" dur="750" fill="hold"/>
                                        <p:tgtEl>
                                          <p:spTgt spid="18"/>
                                        </p:tgtEl>
                                        <p:attrNameLst>
                                          <p:attrName>ppt_x</p:attrName>
                                          <p:attrName>ppt_y</p:attrName>
                                        </p:attrNameLst>
                                      </p:cBhvr>
                                      <p:rCtr x="-1536" y="0"/>
                                    </p:animMotion>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35" presetClass="path" presetSubtype="0" decel="40000" fill="hold" grpId="1" nodeType="withEffect">
                                  <p:stCondLst>
                                    <p:cond delay="0"/>
                                  </p:stCondLst>
                                  <p:childTnLst>
                                    <p:animMotion origin="layout" path="M 0.03073 1.11111E-06 L -0.15924 1.11111E-06" pathEditMode="relative" rAng="0" ptsTypes="AA">
                                      <p:cBhvr>
                                        <p:cTn id="85" dur="1000" spd="-100000" fill="hold"/>
                                        <p:tgtEl>
                                          <p:spTgt spid="19"/>
                                        </p:tgtEl>
                                        <p:attrNameLst>
                                          <p:attrName>ppt_x</p:attrName>
                                          <p:attrName>ppt_y</p:attrName>
                                        </p:attrNameLst>
                                      </p:cBhvr>
                                      <p:rCtr x="-9505" y="0"/>
                                    </p:animMotion>
                                  </p:childTnLst>
                                </p:cTn>
                              </p:par>
                              <p:par>
                                <p:cTn id="86" presetID="35" presetClass="path" presetSubtype="0" accel="40000" decel="40000" fill="hold" grpId="2" nodeType="withEffect">
                                  <p:stCondLst>
                                    <p:cond delay="1000"/>
                                  </p:stCondLst>
                                  <p:childTnLst>
                                    <p:animMotion origin="layout" path="M 0.03073 7.40741E-07 L -6.25E-07 7.40741E-07" pathEditMode="relative" rAng="0" ptsTypes="AA">
                                      <p:cBhvr>
                                        <p:cTn id="87" dur="750" fill="hold"/>
                                        <p:tgtEl>
                                          <p:spTgt spid="19"/>
                                        </p:tgtEl>
                                        <p:attrNameLst>
                                          <p:attrName>ppt_x</p:attrName>
                                          <p:attrName>ppt_y</p:attrName>
                                        </p:attrNameLst>
                                      </p:cBhvr>
                                      <p:rCtr x="-1536" y="0"/>
                                    </p:animMotion>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64" presetClass="path" presetSubtype="0" decel="30000" fill="hold" grpId="1" nodeType="withEffect">
                                  <p:stCondLst>
                                    <p:cond delay="0"/>
                                  </p:stCondLst>
                                  <p:childTnLst>
                                    <p:animMotion origin="layout" path="M 1.11022E-16 0.03889 L 1.11022E-16 -0.14815" pathEditMode="relative" rAng="0" ptsTypes="AA">
                                      <p:cBhvr>
                                        <p:cTn id="92" dur="750" spd="-100000" fill="hold"/>
                                        <p:tgtEl>
                                          <p:spTgt spid="20"/>
                                        </p:tgtEl>
                                        <p:attrNameLst>
                                          <p:attrName>ppt_x</p:attrName>
                                          <p:attrName>ppt_y</p:attrName>
                                        </p:attrNameLst>
                                      </p:cBhvr>
                                      <p:rCtr x="0" y="-9352"/>
                                    </p:animMotion>
                                  </p:childTnLst>
                                </p:cTn>
                              </p:par>
                              <p:par>
                                <p:cTn id="93" presetID="64" presetClass="path" presetSubtype="0" accel="30000" decel="30000" fill="hold" grpId="2" nodeType="withEffect">
                                  <p:stCondLst>
                                    <p:cond delay="750"/>
                                  </p:stCondLst>
                                  <p:childTnLst>
                                    <p:animMotion origin="layout" path="M 3.95833E-06 0.03842 L 3.95833E-06 2.96296E-06" pathEditMode="relative" rAng="0" ptsTypes="AA">
                                      <p:cBhvr>
                                        <p:cTn id="94" dur="750" fill="hold"/>
                                        <p:tgtEl>
                                          <p:spTgt spid="20"/>
                                        </p:tgtEl>
                                        <p:attrNameLst>
                                          <p:attrName>ppt_x</p:attrName>
                                          <p:attrName>ppt_y</p:attrName>
                                        </p:attrNameLst>
                                      </p:cBhvr>
                                      <p:rCtr x="0" y="-1921"/>
                                    </p:animMotion>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64" presetClass="path" presetSubtype="0" decel="30000" fill="hold" grpId="1" nodeType="withEffect">
                                  <p:stCondLst>
                                    <p:cond delay="0"/>
                                  </p:stCondLst>
                                  <p:childTnLst>
                                    <p:animMotion origin="layout" path="M 1.11022E-16 0.03889 L 1.11022E-16 -0.14815" pathEditMode="relative" rAng="0" ptsTypes="AA">
                                      <p:cBhvr>
                                        <p:cTn id="99" dur="750" spd="-100000" fill="hold"/>
                                        <p:tgtEl>
                                          <p:spTgt spid="21"/>
                                        </p:tgtEl>
                                        <p:attrNameLst>
                                          <p:attrName>ppt_x</p:attrName>
                                          <p:attrName>ppt_y</p:attrName>
                                        </p:attrNameLst>
                                      </p:cBhvr>
                                      <p:rCtr x="0" y="-9352"/>
                                    </p:animMotion>
                                  </p:childTnLst>
                                </p:cTn>
                              </p:par>
                              <p:par>
                                <p:cTn id="100" presetID="64" presetClass="path" presetSubtype="0" accel="30000" decel="30000" fill="hold" grpId="2" nodeType="withEffect">
                                  <p:stCondLst>
                                    <p:cond delay="750"/>
                                  </p:stCondLst>
                                  <p:childTnLst>
                                    <p:animMotion origin="layout" path="M 3.95833E-06 0.03842 L 3.95833E-06 2.96296E-06" pathEditMode="relative" rAng="0" ptsTypes="AA">
                                      <p:cBhvr>
                                        <p:cTn id="101" dur="750" fill="hold"/>
                                        <p:tgtEl>
                                          <p:spTgt spid="21"/>
                                        </p:tgtEl>
                                        <p:attrNameLst>
                                          <p:attrName>ppt_x</p:attrName>
                                          <p:attrName>ppt_y</p:attrName>
                                        </p:attrNameLst>
                                      </p:cBhvr>
                                      <p:rCtr x="0" y="-1921"/>
                                    </p:animMotion>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35" presetClass="path" presetSubtype="0" decel="40000" fill="hold" grpId="1" nodeType="withEffect">
                                  <p:stCondLst>
                                    <p:cond delay="0"/>
                                  </p:stCondLst>
                                  <p:childTnLst>
                                    <p:animMotion origin="layout" path="M 0.03073 1.11111E-06 L -0.15924 1.11111E-06" pathEditMode="relative" rAng="0" ptsTypes="AA">
                                      <p:cBhvr>
                                        <p:cTn id="106" dur="1000" spd="-100000" fill="hold"/>
                                        <p:tgtEl>
                                          <p:spTgt spid="22"/>
                                        </p:tgtEl>
                                        <p:attrNameLst>
                                          <p:attrName>ppt_x</p:attrName>
                                          <p:attrName>ppt_y</p:attrName>
                                        </p:attrNameLst>
                                      </p:cBhvr>
                                      <p:rCtr x="-9505" y="0"/>
                                    </p:animMotion>
                                  </p:childTnLst>
                                </p:cTn>
                              </p:par>
                              <p:par>
                                <p:cTn id="107" presetID="35" presetClass="path" presetSubtype="0" accel="40000" decel="40000" fill="hold" grpId="2" nodeType="withEffect">
                                  <p:stCondLst>
                                    <p:cond delay="1000"/>
                                  </p:stCondLst>
                                  <p:childTnLst>
                                    <p:animMotion origin="layout" path="M 0.03073 7.40741E-07 L -6.25E-07 7.40741E-07" pathEditMode="relative" rAng="0" ptsTypes="AA">
                                      <p:cBhvr>
                                        <p:cTn id="108" dur="750" fill="hold"/>
                                        <p:tgtEl>
                                          <p:spTgt spid="22"/>
                                        </p:tgtEl>
                                        <p:attrNameLst>
                                          <p:attrName>ppt_x</p:attrName>
                                          <p:attrName>ppt_y</p:attrName>
                                        </p:attrNameLst>
                                      </p:cBhvr>
                                      <p:rCtr x="-1536" y="0"/>
                                    </p:animMotion>
                                  </p:childTnLst>
                                </p:cTn>
                              </p:par>
                              <p:par>
                                <p:cTn id="109" presetID="10"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35" presetClass="path" presetSubtype="0" decel="40000" fill="hold" grpId="1" nodeType="withEffect">
                                  <p:stCondLst>
                                    <p:cond delay="0"/>
                                  </p:stCondLst>
                                  <p:childTnLst>
                                    <p:animMotion origin="layout" path="M 0.03073 1.11111E-06 L -0.15924 1.11111E-06" pathEditMode="relative" rAng="0" ptsTypes="AA">
                                      <p:cBhvr>
                                        <p:cTn id="113" dur="1000" spd="-100000" fill="hold"/>
                                        <p:tgtEl>
                                          <p:spTgt spid="23"/>
                                        </p:tgtEl>
                                        <p:attrNameLst>
                                          <p:attrName>ppt_x</p:attrName>
                                          <p:attrName>ppt_y</p:attrName>
                                        </p:attrNameLst>
                                      </p:cBhvr>
                                      <p:rCtr x="-9505" y="0"/>
                                    </p:animMotion>
                                  </p:childTnLst>
                                </p:cTn>
                              </p:par>
                              <p:par>
                                <p:cTn id="114" presetID="35" presetClass="path" presetSubtype="0" accel="40000" decel="40000" fill="hold" grpId="2" nodeType="withEffect">
                                  <p:stCondLst>
                                    <p:cond delay="1000"/>
                                  </p:stCondLst>
                                  <p:childTnLst>
                                    <p:animMotion origin="layout" path="M 0.03073 7.40741E-07 L -6.25E-07 7.40741E-07" pathEditMode="relative" rAng="0" ptsTypes="AA">
                                      <p:cBhvr>
                                        <p:cTn id="115" dur="750" fill="hold"/>
                                        <p:tgtEl>
                                          <p:spTgt spid="23"/>
                                        </p:tgtEl>
                                        <p:attrNameLst>
                                          <p:attrName>ppt_x</p:attrName>
                                          <p:attrName>ppt_y</p:attrName>
                                        </p:attrNameLst>
                                      </p:cBhvr>
                                      <p:rCtr x="-1536" y="0"/>
                                    </p:animMotion>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35" presetClass="path" presetSubtype="0" decel="40000" fill="hold" grpId="1" nodeType="withEffect">
                                  <p:stCondLst>
                                    <p:cond delay="0"/>
                                  </p:stCondLst>
                                  <p:childTnLst>
                                    <p:animMotion origin="layout" path="M 0.03073 1.11111E-06 L -0.15924 1.11111E-06" pathEditMode="relative" rAng="0" ptsTypes="AA">
                                      <p:cBhvr>
                                        <p:cTn id="120" dur="1000" spd="-100000" fill="hold"/>
                                        <p:tgtEl>
                                          <p:spTgt spid="24"/>
                                        </p:tgtEl>
                                        <p:attrNameLst>
                                          <p:attrName>ppt_x</p:attrName>
                                          <p:attrName>ppt_y</p:attrName>
                                        </p:attrNameLst>
                                      </p:cBhvr>
                                      <p:rCtr x="-9505" y="0"/>
                                    </p:animMotion>
                                  </p:childTnLst>
                                </p:cTn>
                              </p:par>
                              <p:par>
                                <p:cTn id="121" presetID="35" presetClass="path" presetSubtype="0" accel="40000" decel="40000" fill="hold" grpId="2" nodeType="withEffect">
                                  <p:stCondLst>
                                    <p:cond delay="1000"/>
                                  </p:stCondLst>
                                  <p:childTnLst>
                                    <p:animMotion origin="layout" path="M 0.03073 7.40741E-07 L -6.25E-07 7.40741E-07" pathEditMode="relative" rAng="0" ptsTypes="AA">
                                      <p:cBhvr>
                                        <p:cTn id="122" dur="750" fill="hold"/>
                                        <p:tgtEl>
                                          <p:spTgt spid="24"/>
                                        </p:tgtEl>
                                        <p:attrNameLst>
                                          <p:attrName>ppt_x</p:attrName>
                                          <p:attrName>ppt_y</p:attrName>
                                        </p:attrNameLst>
                                      </p:cBhvr>
                                      <p:rCtr x="-1536" y="0"/>
                                    </p:animMotion>
                                  </p:childTnLst>
                                </p:cTn>
                              </p:par>
                              <p:par>
                                <p:cTn id="123" presetID="10"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35" presetClass="path" presetSubtype="0" decel="40000" fill="hold" grpId="1" nodeType="withEffect">
                                  <p:stCondLst>
                                    <p:cond delay="0"/>
                                  </p:stCondLst>
                                  <p:childTnLst>
                                    <p:animMotion origin="layout" path="M 0.03073 1.11111E-06 L -0.15924 1.11111E-06" pathEditMode="relative" rAng="0" ptsTypes="AA">
                                      <p:cBhvr>
                                        <p:cTn id="127" dur="1000" spd="-100000" fill="hold"/>
                                        <p:tgtEl>
                                          <p:spTgt spid="25"/>
                                        </p:tgtEl>
                                        <p:attrNameLst>
                                          <p:attrName>ppt_x</p:attrName>
                                          <p:attrName>ppt_y</p:attrName>
                                        </p:attrNameLst>
                                      </p:cBhvr>
                                      <p:rCtr x="-9505" y="0"/>
                                    </p:animMotion>
                                  </p:childTnLst>
                                </p:cTn>
                              </p:par>
                              <p:par>
                                <p:cTn id="128" presetID="35" presetClass="path" presetSubtype="0" accel="40000" decel="40000" fill="hold" grpId="2" nodeType="withEffect">
                                  <p:stCondLst>
                                    <p:cond delay="1000"/>
                                  </p:stCondLst>
                                  <p:childTnLst>
                                    <p:animMotion origin="layout" path="M 0.03073 7.40741E-07 L -6.25E-07 7.40741E-07" pathEditMode="relative" rAng="0" ptsTypes="AA">
                                      <p:cBhvr>
                                        <p:cTn id="129" dur="750" fill="hold"/>
                                        <p:tgtEl>
                                          <p:spTgt spid="25"/>
                                        </p:tgtEl>
                                        <p:attrNameLst>
                                          <p:attrName>ppt_x</p:attrName>
                                          <p:attrName>ppt_y</p:attrName>
                                        </p:attrNameLst>
                                      </p:cBhvr>
                                      <p:rCtr x="-1536" y="0"/>
                                    </p:animMotion>
                                  </p:childTnLst>
                                </p:cTn>
                              </p:par>
                              <p:par>
                                <p:cTn id="130" presetID="10"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500"/>
                                        <p:tgtEl>
                                          <p:spTgt spid="26"/>
                                        </p:tgtEl>
                                      </p:cBhvr>
                                    </p:animEffect>
                                  </p:childTnLst>
                                </p:cTn>
                              </p:par>
                              <p:par>
                                <p:cTn id="133" presetID="35" presetClass="path" presetSubtype="0" decel="40000" fill="hold" grpId="1" nodeType="withEffect">
                                  <p:stCondLst>
                                    <p:cond delay="0"/>
                                  </p:stCondLst>
                                  <p:childTnLst>
                                    <p:animMotion origin="layout" path="M 0.03073 1.11111E-06 L -0.15924 1.11111E-06" pathEditMode="relative" rAng="0" ptsTypes="AA">
                                      <p:cBhvr>
                                        <p:cTn id="134" dur="1000" spd="-100000" fill="hold"/>
                                        <p:tgtEl>
                                          <p:spTgt spid="26"/>
                                        </p:tgtEl>
                                        <p:attrNameLst>
                                          <p:attrName>ppt_x</p:attrName>
                                          <p:attrName>ppt_y</p:attrName>
                                        </p:attrNameLst>
                                      </p:cBhvr>
                                      <p:rCtr x="-9505" y="0"/>
                                    </p:animMotion>
                                  </p:childTnLst>
                                </p:cTn>
                              </p:par>
                              <p:par>
                                <p:cTn id="135" presetID="35" presetClass="path" presetSubtype="0" accel="40000" decel="40000" fill="hold" grpId="2" nodeType="withEffect">
                                  <p:stCondLst>
                                    <p:cond delay="1000"/>
                                  </p:stCondLst>
                                  <p:childTnLst>
                                    <p:animMotion origin="layout" path="M 0.03073 7.40741E-07 L -6.25E-07 7.40741E-07" pathEditMode="relative" rAng="0" ptsTypes="AA">
                                      <p:cBhvr>
                                        <p:cTn id="136" dur="750" fill="hold"/>
                                        <p:tgtEl>
                                          <p:spTgt spid="26"/>
                                        </p:tgtEl>
                                        <p:attrNameLst>
                                          <p:attrName>ppt_x</p:attrName>
                                          <p:attrName>ppt_y</p:attrName>
                                        </p:attrNameLst>
                                      </p:cBhvr>
                                      <p:rCtr x="-1536" y="0"/>
                                    </p:animMotion>
                                  </p:childTnLst>
                                </p:cTn>
                              </p:par>
                              <p:par>
                                <p:cTn id="137" presetID="10"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par>
                                <p:cTn id="140" presetID="35" presetClass="path" presetSubtype="0" decel="40000" fill="hold" grpId="1" nodeType="withEffect">
                                  <p:stCondLst>
                                    <p:cond delay="0"/>
                                  </p:stCondLst>
                                  <p:childTnLst>
                                    <p:animMotion origin="layout" path="M 0.03073 1.11111E-06 L -0.15924 1.11111E-06" pathEditMode="relative" rAng="0" ptsTypes="AA">
                                      <p:cBhvr>
                                        <p:cTn id="141" dur="1000" spd="-100000" fill="hold"/>
                                        <p:tgtEl>
                                          <p:spTgt spid="27"/>
                                        </p:tgtEl>
                                        <p:attrNameLst>
                                          <p:attrName>ppt_x</p:attrName>
                                          <p:attrName>ppt_y</p:attrName>
                                        </p:attrNameLst>
                                      </p:cBhvr>
                                      <p:rCtr x="-9505" y="0"/>
                                    </p:animMotion>
                                  </p:childTnLst>
                                </p:cTn>
                              </p:par>
                              <p:par>
                                <p:cTn id="142" presetID="35" presetClass="path" presetSubtype="0" accel="40000" decel="40000" fill="hold" grpId="2" nodeType="withEffect">
                                  <p:stCondLst>
                                    <p:cond delay="1000"/>
                                  </p:stCondLst>
                                  <p:childTnLst>
                                    <p:animMotion origin="layout" path="M 0.03073 7.40741E-07 L -6.25E-07 7.40741E-07" pathEditMode="relative" rAng="0" ptsTypes="AA">
                                      <p:cBhvr>
                                        <p:cTn id="143" dur="750" fill="hold"/>
                                        <p:tgtEl>
                                          <p:spTgt spid="27"/>
                                        </p:tgtEl>
                                        <p:attrNameLst>
                                          <p:attrName>ppt_x</p:attrName>
                                          <p:attrName>ppt_y</p:attrName>
                                        </p:attrNameLst>
                                      </p:cBhvr>
                                      <p:rCtr x="-1536" y="0"/>
                                    </p:animMotion>
                                  </p:childTnLst>
                                </p:cTn>
                              </p:par>
                              <p:par>
                                <p:cTn id="144" presetID="10" presetClass="entr" presetSubtype="0" fill="hold" grpId="0" nodeType="with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par>
                                <p:cTn id="147" presetID="35" presetClass="path" presetSubtype="0" decel="40000" fill="hold" grpId="1" nodeType="withEffect">
                                  <p:stCondLst>
                                    <p:cond delay="0"/>
                                  </p:stCondLst>
                                  <p:childTnLst>
                                    <p:animMotion origin="layout" path="M 0.03073 1.11111E-06 L -0.15924 1.11111E-06" pathEditMode="relative" rAng="0" ptsTypes="AA">
                                      <p:cBhvr>
                                        <p:cTn id="148" dur="1000" spd="-100000" fill="hold"/>
                                        <p:tgtEl>
                                          <p:spTgt spid="28"/>
                                        </p:tgtEl>
                                        <p:attrNameLst>
                                          <p:attrName>ppt_x</p:attrName>
                                          <p:attrName>ppt_y</p:attrName>
                                        </p:attrNameLst>
                                      </p:cBhvr>
                                      <p:rCtr x="-9505" y="0"/>
                                    </p:animMotion>
                                  </p:childTnLst>
                                </p:cTn>
                              </p:par>
                              <p:par>
                                <p:cTn id="149" presetID="35" presetClass="path" presetSubtype="0" accel="40000" decel="40000" fill="hold" grpId="2" nodeType="withEffect">
                                  <p:stCondLst>
                                    <p:cond delay="1000"/>
                                  </p:stCondLst>
                                  <p:childTnLst>
                                    <p:animMotion origin="layout" path="M 0.03073 7.40741E-07 L -6.25E-07 7.40741E-07" pathEditMode="relative" rAng="0" ptsTypes="AA">
                                      <p:cBhvr>
                                        <p:cTn id="150" dur="750" fill="hold"/>
                                        <p:tgtEl>
                                          <p:spTgt spid="28"/>
                                        </p:tgtEl>
                                        <p:attrNameLst>
                                          <p:attrName>ppt_x</p:attrName>
                                          <p:attrName>ppt_y</p:attrName>
                                        </p:attrNameLst>
                                      </p:cBhvr>
                                      <p:rCtr x="-1536" y="0"/>
                                    </p:animMotion>
                                  </p:childTnLst>
                                </p:cTn>
                              </p:par>
                            </p:childTnLst>
                          </p:cTn>
                        </p:par>
                        <p:par>
                          <p:cTn id="151" fill="hold" nodeType="afterGroup">
                            <p:stCondLst>
                              <p:cond delay="6500"/>
                            </p:stCondLst>
                            <p:childTnLst>
                              <p:par>
                                <p:cTn id="152" presetID="10" presetClass="entr" presetSubtype="0" fill="hold" grpId="0" nodeType="after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6" grpId="2" animBg="1"/>
      <p:bldP spid="7" grpId="0" animBg="1"/>
      <p:bldP spid="8" grpId="0"/>
      <p:bldP spid="9" grpId="0" animBg="1"/>
      <p:bldP spid="12" grpId="0"/>
      <p:bldP spid="13" grpId="0"/>
      <p:bldP spid="14" grpId="0"/>
      <p:bldP spid="15" grpId="0"/>
      <p:bldP spid="16" grpId="0"/>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成本控制</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cxnSp>
        <p:nvCxnSpPr>
          <p:cNvPr id="10" name="直接连接符 9"/>
          <p:cNvCxnSpPr/>
          <p:nvPr/>
        </p:nvCxnSpPr>
        <p:spPr>
          <a:xfrm>
            <a:off x="648402" y="2940719"/>
            <a:ext cx="783956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549950" y="2905000"/>
            <a:ext cx="71438" cy="71438"/>
          </a:xfrm>
          <a:prstGeom prst="ellipse">
            <a:avLst/>
          </a:prstGeom>
          <a:solidFill>
            <a:srgbClr val="C00000"/>
          </a:soli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椭圆 11"/>
          <p:cNvSpPr/>
          <p:nvPr/>
        </p:nvSpPr>
        <p:spPr>
          <a:xfrm>
            <a:off x="7514981" y="2905000"/>
            <a:ext cx="71438" cy="71438"/>
          </a:xfrm>
          <a:prstGeom prst="ellipse">
            <a:avLst/>
          </a:prstGeom>
          <a:solidFill>
            <a:srgbClr val="C00000"/>
          </a:soli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椭圆 12"/>
          <p:cNvSpPr/>
          <p:nvPr/>
        </p:nvSpPr>
        <p:spPr>
          <a:xfrm>
            <a:off x="3538294" y="2905000"/>
            <a:ext cx="71438" cy="71438"/>
          </a:xfrm>
          <a:prstGeom prst="ellipse">
            <a:avLst/>
          </a:prstGeom>
          <a:solidFill>
            <a:srgbClr val="C00000"/>
          </a:soli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椭圆 13"/>
          <p:cNvSpPr/>
          <p:nvPr/>
        </p:nvSpPr>
        <p:spPr>
          <a:xfrm>
            <a:off x="5526637" y="2905000"/>
            <a:ext cx="71438" cy="71438"/>
          </a:xfrm>
          <a:prstGeom prst="ellipse">
            <a:avLst/>
          </a:prstGeom>
          <a:solidFill>
            <a:srgbClr val="C00000"/>
          </a:solidFill>
          <a:ln>
            <a:noFill/>
          </a:ln>
          <a:effectLst>
            <a:outerShdw blurRad="279400" dist="139700" dir="2700000" algn="tl" rotWithShape="0">
              <a:schemeClr val="tx1">
                <a:alpha val="7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任意多边形 14"/>
          <p:cNvSpPr/>
          <p:nvPr/>
        </p:nvSpPr>
        <p:spPr>
          <a:xfrm flipV="1">
            <a:off x="964162" y="1309431"/>
            <a:ext cx="1243013" cy="1359958"/>
          </a:xfrm>
          <a:custGeom>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6">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9600000" scaled="0"/>
          </a:gradFill>
          <a:ln w="9525">
            <a:solidFill>
              <a:srgbClr val="C00000"/>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任意多边形 15"/>
          <p:cNvSpPr/>
          <p:nvPr/>
        </p:nvSpPr>
        <p:spPr>
          <a:xfrm flipV="1">
            <a:off x="4940850" y="1309431"/>
            <a:ext cx="1243013" cy="1359958"/>
          </a:xfrm>
          <a:custGeom>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6">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9600000" scaled="0"/>
          </a:gradFill>
          <a:ln w="9525">
            <a:solidFill>
              <a:srgbClr val="C00000"/>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任意多边形 16"/>
          <p:cNvSpPr/>
          <p:nvPr/>
        </p:nvSpPr>
        <p:spPr>
          <a:xfrm>
            <a:off x="2916787" y="3212050"/>
            <a:ext cx="1243013" cy="1359958"/>
          </a:xfrm>
          <a:custGeom>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6">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12000000" scaled="0"/>
          </a:gradFill>
          <a:ln w="9525">
            <a:solidFill>
              <a:srgbClr val="C00000"/>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任意多边形 17"/>
          <p:cNvSpPr/>
          <p:nvPr/>
        </p:nvSpPr>
        <p:spPr>
          <a:xfrm>
            <a:off x="6893475" y="3212050"/>
            <a:ext cx="1243013" cy="1359958"/>
          </a:xfrm>
          <a:custGeom>
            <a:gdLst>
              <a:gd name="connsiteX0" fmla="*/ 828675 w 1657350"/>
              <a:gd name="connsiteY0" fmla="*/ 1813277 h 1813277"/>
              <a:gd name="connsiteX1" fmla="*/ 1657350 w 1657350"/>
              <a:gd name="connsiteY1" fmla="*/ 984602 h 1813277"/>
              <a:gd name="connsiteX2" fmla="*/ 995682 w 1657350"/>
              <a:gd name="connsiteY2" fmla="*/ 172763 h 1813277"/>
              <a:gd name="connsiteX3" fmla="*/ 922390 w 1657350"/>
              <a:gd name="connsiteY3" fmla="*/ 161577 h 1813277"/>
              <a:gd name="connsiteX4" fmla="*/ 828675 w 1657350"/>
              <a:gd name="connsiteY4" fmla="*/ 0 h 1813277"/>
              <a:gd name="connsiteX5" fmla="*/ 734961 w 1657350"/>
              <a:gd name="connsiteY5" fmla="*/ 161577 h 1813277"/>
              <a:gd name="connsiteX6" fmla="*/ 661668 w 1657350"/>
              <a:gd name="connsiteY6" fmla="*/ 172763 h 1813277"/>
              <a:gd name="connsiteX7" fmla="*/ 0 w 1657350"/>
              <a:gd name="connsiteY7" fmla="*/ 984602 h 1813277"/>
              <a:gd name="connsiteX8" fmla="*/ 828675 w 1657350"/>
              <a:gd name="connsiteY8" fmla="*/ 1813277 h 18132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350" h="1813276">
                <a:moveTo>
                  <a:pt x="828675" y="1813277"/>
                </a:moveTo>
                <a:cubicBezTo>
                  <a:pt x="1286340" y="1813277"/>
                  <a:pt x="1657350" y="1442267"/>
                  <a:pt x="1657350" y="984602"/>
                </a:cubicBezTo>
                <a:cubicBezTo>
                  <a:pt x="1657350" y="584145"/>
                  <a:pt x="1373296" y="250034"/>
                  <a:pt x="995682" y="172763"/>
                </a:cubicBezTo>
                <a:lnTo>
                  <a:pt x="922390" y="161577"/>
                </a:lnTo>
                <a:lnTo>
                  <a:pt x="828675" y="0"/>
                </a:lnTo>
                <a:lnTo>
                  <a:pt x="734961" y="161577"/>
                </a:lnTo>
                <a:lnTo>
                  <a:pt x="661668" y="172763"/>
                </a:lnTo>
                <a:cubicBezTo>
                  <a:pt x="284054" y="250034"/>
                  <a:pt x="0" y="584145"/>
                  <a:pt x="0" y="984602"/>
                </a:cubicBezTo>
                <a:cubicBezTo>
                  <a:pt x="0" y="1442267"/>
                  <a:pt x="371010" y="1813277"/>
                  <a:pt x="828675" y="1813277"/>
                </a:cubicBezTo>
                <a:close/>
              </a:path>
            </a:pathLst>
          </a:custGeom>
          <a:gradFill flip="none" rotWithShape="1">
            <a:gsLst>
              <a:gs pos="0">
                <a:schemeClr val="bg1"/>
              </a:gs>
              <a:gs pos="36000">
                <a:schemeClr val="bg1"/>
              </a:gs>
              <a:gs pos="100000">
                <a:schemeClr val="bg1">
                  <a:lumMod val="85000"/>
                </a:schemeClr>
              </a:gs>
            </a:gsLst>
            <a:lin ang="12000000" scaled="0"/>
          </a:gradFill>
          <a:ln w="9525">
            <a:solidFill>
              <a:srgbClr val="C00000"/>
            </a:solidFill>
          </a:ln>
          <a:effectLst>
            <a:outerShdw blurRad="419100" dist="571500" dir="2700000" sx="90000" sy="90000" algn="tl" rotWithShape="0">
              <a:schemeClr val="tx1">
                <a:lumMod val="50000"/>
                <a:lumOff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aphicFrame>
        <p:nvGraphicFramePr>
          <p:cNvPr id="19" name="图表 18"/>
          <p:cNvGraphicFramePr/>
          <p:nvPr/>
        </p:nvGraphicFramePr>
        <p:xfrm>
          <a:off x="987532" y="1374678"/>
          <a:ext cx="1196276" cy="1119839"/>
        </p:xfrm>
        <a:graphic>
          <a:graphicData uri="http://schemas.openxmlformats.org/drawingml/2006/chart">
            <c:chart xmlns:c="http://schemas.openxmlformats.org/drawingml/2006/chart" r:id="rId2"/>
          </a:graphicData>
        </a:graphic>
      </p:graphicFrame>
      <p:sp>
        <p:nvSpPr>
          <p:cNvPr id="20" name="弧形 19"/>
          <p:cNvSpPr/>
          <p:nvPr/>
        </p:nvSpPr>
        <p:spPr>
          <a:xfrm>
            <a:off x="1121544" y="1470473"/>
            <a:ext cx="928252" cy="928250"/>
          </a:xfrm>
          <a:prstGeom prst="arc">
            <a:avLst>
              <a:gd name="adj1" fmla="val 12179548"/>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bg1"/>
              </a:solidFill>
            </a:endParaRPr>
          </a:p>
        </p:txBody>
      </p:sp>
      <p:sp>
        <p:nvSpPr>
          <p:cNvPr id="21" name="文本框 20"/>
          <p:cNvSpPr txBox="1"/>
          <p:nvPr/>
        </p:nvSpPr>
        <p:spPr>
          <a:xfrm>
            <a:off x="1102856" y="1782058"/>
            <a:ext cx="975987" cy="369332"/>
          </a:xfrm>
          <a:prstGeom prst="rect">
            <a:avLst/>
          </a:prstGeom>
          <a:noFill/>
        </p:spPr>
        <p:txBody>
          <a:bodyPr wrap="square" rtlCol="0">
            <a:spAutoFit/>
          </a:bodyPr>
          <a:lstStyle/>
          <a:p>
            <a:pPr algn="ctr"/>
            <a:r>
              <a:rPr lang="en-US" altLang="zh-CN" sz="1800">
                <a:solidFill>
                  <a:srgbClr val="C00000"/>
                </a:solidFill>
                <a:latin typeface="方正汉真广标简体" panose="02000000000000000000" pitchFamily="2" charset="-122"/>
                <a:ea typeface="方正汉真广标简体" panose="02000000000000000000" pitchFamily="2" charset="-122"/>
              </a:rPr>
              <a:t>5</a:t>
            </a:r>
            <a:r>
              <a:rPr lang="en-US" altLang="zh-CN" sz="1800" smtClean="0">
                <a:solidFill>
                  <a:srgbClr val="C00000"/>
                </a:solidFill>
                <a:latin typeface="方正汉真广标简体" panose="02000000000000000000" pitchFamily="2" charset="-122"/>
                <a:ea typeface="方正汉真广标简体" panose="02000000000000000000" pitchFamily="2" charset="-122"/>
              </a:rPr>
              <a:t>0%</a:t>
            </a:r>
            <a:endParaRPr lang="zh-CN" altLang="en-US" sz="1800">
              <a:solidFill>
                <a:srgbClr val="C00000"/>
              </a:solidFill>
              <a:latin typeface="方正汉真广标简体" panose="02000000000000000000" pitchFamily="2" charset="-122"/>
              <a:ea typeface="方正汉真广标简体" panose="02000000000000000000" pitchFamily="2" charset="-122"/>
            </a:endParaRPr>
          </a:p>
        </p:txBody>
      </p:sp>
      <p:graphicFrame>
        <p:nvGraphicFramePr>
          <p:cNvPr id="22" name="图表 21"/>
          <p:cNvGraphicFramePr/>
          <p:nvPr/>
        </p:nvGraphicFramePr>
        <p:xfrm>
          <a:off x="2940157" y="3392564"/>
          <a:ext cx="1196276" cy="1119839"/>
        </p:xfrm>
        <a:graphic>
          <a:graphicData uri="http://schemas.openxmlformats.org/drawingml/2006/chart">
            <c:chart xmlns:c="http://schemas.openxmlformats.org/drawingml/2006/chart" r:id="rId3"/>
          </a:graphicData>
        </a:graphic>
      </p:graphicFrame>
      <p:sp>
        <p:nvSpPr>
          <p:cNvPr id="23" name="弧形 22"/>
          <p:cNvSpPr/>
          <p:nvPr/>
        </p:nvSpPr>
        <p:spPr>
          <a:xfrm>
            <a:off x="3074169" y="3488359"/>
            <a:ext cx="928252" cy="928250"/>
          </a:xfrm>
          <a:prstGeom prst="arc">
            <a:avLst>
              <a:gd name="adj1" fmla="val 11118888"/>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bg1"/>
              </a:solidFill>
            </a:endParaRPr>
          </a:p>
        </p:txBody>
      </p:sp>
      <p:sp>
        <p:nvSpPr>
          <p:cNvPr id="24" name="文本框 23"/>
          <p:cNvSpPr txBox="1"/>
          <p:nvPr/>
        </p:nvSpPr>
        <p:spPr>
          <a:xfrm>
            <a:off x="3055481" y="3799944"/>
            <a:ext cx="975987" cy="369332"/>
          </a:xfrm>
          <a:prstGeom prst="rect">
            <a:avLst/>
          </a:prstGeom>
          <a:noFill/>
        </p:spPr>
        <p:txBody>
          <a:bodyPr wrap="square" rtlCol="0">
            <a:spAutoFit/>
          </a:bodyPr>
          <a:lstStyle/>
          <a:p>
            <a:pPr algn="ctr"/>
            <a:r>
              <a:rPr lang="en-US" altLang="zh-CN" sz="1800" smtClean="0">
                <a:solidFill>
                  <a:srgbClr val="C00000"/>
                </a:solidFill>
                <a:latin typeface="方正汉真广标简体" panose="02000000000000000000" pitchFamily="2" charset="-122"/>
                <a:ea typeface="方正汉真广标简体" panose="02000000000000000000" pitchFamily="2" charset="-122"/>
              </a:rPr>
              <a:t>20%</a:t>
            </a:r>
            <a:endParaRPr lang="zh-CN" altLang="en-US" sz="1800">
              <a:solidFill>
                <a:srgbClr val="C00000"/>
              </a:solidFill>
              <a:latin typeface="方正汉真广标简体" panose="02000000000000000000" pitchFamily="2" charset="-122"/>
              <a:ea typeface="方正汉真广标简体" panose="02000000000000000000" pitchFamily="2" charset="-122"/>
            </a:endParaRPr>
          </a:p>
        </p:txBody>
      </p:sp>
      <p:graphicFrame>
        <p:nvGraphicFramePr>
          <p:cNvPr id="25" name="图表 24"/>
          <p:cNvGraphicFramePr/>
          <p:nvPr/>
        </p:nvGraphicFramePr>
        <p:xfrm>
          <a:off x="4987587" y="1386628"/>
          <a:ext cx="1196276" cy="1119839"/>
        </p:xfrm>
        <a:graphic>
          <a:graphicData uri="http://schemas.openxmlformats.org/drawingml/2006/chart">
            <c:chart xmlns:c="http://schemas.openxmlformats.org/drawingml/2006/chart" r:id="rId4"/>
          </a:graphicData>
        </a:graphic>
      </p:graphicFrame>
      <p:sp>
        <p:nvSpPr>
          <p:cNvPr id="26" name="弧形 25"/>
          <p:cNvSpPr/>
          <p:nvPr/>
        </p:nvSpPr>
        <p:spPr>
          <a:xfrm>
            <a:off x="5121599" y="1482423"/>
            <a:ext cx="928252" cy="928250"/>
          </a:xfrm>
          <a:prstGeom prst="arc">
            <a:avLst>
              <a:gd name="adj1" fmla="val 8773604"/>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bg1"/>
              </a:solidFill>
            </a:endParaRPr>
          </a:p>
        </p:txBody>
      </p:sp>
      <p:sp>
        <p:nvSpPr>
          <p:cNvPr id="27" name="文本框 26"/>
          <p:cNvSpPr txBox="1"/>
          <p:nvPr/>
        </p:nvSpPr>
        <p:spPr>
          <a:xfrm>
            <a:off x="5098709" y="1794008"/>
            <a:ext cx="975987" cy="369332"/>
          </a:xfrm>
          <a:prstGeom prst="rect">
            <a:avLst/>
          </a:prstGeom>
          <a:noFill/>
        </p:spPr>
        <p:txBody>
          <a:bodyPr wrap="square" rtlCol="0">
            <a:spAutoFit/>
          </a:bodyPr>
          <a:lstStyle/>
          <a:p>
            <a:pPr algn="ctr"/>
            <a:r>
              <a:rPr lang="en-US" altLang="zh-CN" sz="1800" smtClean="0">
                <a:solidFill>
                  <a:srgbClr val="C00000"/>
                </a:solidFill>
                <a:latin typeface="方正汉真广标简体" panose="02000000000000000000" pitchFamily="2" charset="-122"/>
                <a:ea typeface="方正汉真广标简体" panose="02000000000000000000" pitchFamily="2" charset="-122"/>
              </a:rPr>
              <a:t>20%</a:t>
            </a:r>
            <a:endParaRPr lang="zh-CN" altLang="en-US" sz="1800">
              <a:solidFill>
                <a:srgbClr val="C00000"/>
              </a:solidFill>
              <a:latin typeface="方正汉真广标简体" panose="02000000000000000000" pitchFamily="2" charset="-122"/>
              <a:ea typeface="方正汉真广标简体" panose="02000000000000000000" pitchFamily="2" charset="-122"/>
            </a:endParaRPr>
          </a:p>
        </p:txBody>
      </p:sp>
      <p:graphicFrame>
        <p:nvGraphicFramePr>
          <p:cNvPr id="28" name="图表 27"/>
          <p:cNvGraphicFramePr/>
          <p:nvPr/>
        </p:nvGraphicFramePr>
        <p:xfrm>
          <a:off x="6916844" y="3397769"/>
          <a:ext cx="1196276" cy="1119839"/>
        </p:xfrm>
        <a:graphic>
          <a:graphicData uri="http://schemas.openxmlformats.org/drawingml/2006/chart">
            <c:chart xmlns:c="http://schemas.openxmlformats.org/drawingml/2006/chart" r:id="rId5"/>
          </a:graphicData>
        </a:graphic>
      </p:graphicFrame>
      <p:sp>
        <p:nvSpPr>
          <p:cNvPr id="29" name="弧形 28"/>
          <p:cNvSpPr/>
          <p:nvPr/>
        </p:nvSpPr>
        <p:spPr>
          <a:xfrm>
            <a:off x="7050856" y="3493565"/>
            <a:ext cx="928252" cy="928250"/>
          </a:xfrm>
          <a:prstGeom prst="arc">
            <a:avLst>
              <a:gd name="adj1" fmla="val 1891230"/>
              <a:gd name="adj2" fmla="val 15869218"/>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schemeClr val="bg1"/>
              </a:solidFill>
            </a:endParaRPr>
          </a:p>
        </p:txBody>
      </p:sp>
      <p:sp>
        <p:nvSpPr>
          <p:cNvPr id="30" name="文本框 29"/>
          <p:cNvSpPr txBox="1"/>
          <p:nvPr/>
        </p:nvSpPr>
        <p:spPr>
          <a:xfrm>
            <a:off x="7032169" y="3805149"/>
            <a:ext cx="975987" cy="369332"/>
          </a:xfrm>
          <a:prstGeom prst="rect">
            <a:avLst/>
          </a:prstGeom>
          <a:noFill/>
        </p:spPr>
        <p:txBody>
          <a:bodyPr wrap="square" rtlCol="0">
            <a:spAutoFit/>
          </a:bodyPr>
          <a:lstStyle/>
          <a:p>
            <a:pPr algn="ctr"/>
            <a:r>
              <a:rPr lang="en-US" altLang="zh-CN" sz="1800" smtClean="0">
                <a:solidFill>
                  <a:srgbClr val="C00000"/>
                </a:solidFill>
                <a:latin typeface="方正汉真广标简体" panose="02000000000000000000" pitchFamily="2" charset="-122"/>
                <a:ea typeface="方正汉真广标简体" panose="02000000000000000000" pitchFamily="2" charset="-122"/>
              </a:rPr>
              <a:t>10%</a:t>
            </a:r>
            <a:endParaRPr lang="zh-CN" altLang="en-US" sz="1800">
              <a:solidFill>
                <a:srgbClr val="C00000"/>
              </a:solidFill>
              <a:latin typeface="方正汉真广标简体" panose="02000000000000000000" pitchFamily="2" charset="-122"/>
              <a:ea typeface="方正汉真广标简体" panose="02000000000000000000" pitchFamily="2" charset="-122"/>
            </a:endParaRPr>
          </a:p>
        </p:txBody>
      </p:sp>
      <p:sp>
        <p:nvSpPr>
          <p:cNvPr id="31" name="文本框 30"/>
          <p:cNvSpPr txBox="1"/>
          <p:nvPr/>
        </p:nvSpPr>
        <p:spPr>
          <a:xfrm>
            <a:off x="1007043" y="3359574"/>
            <a:ext cx="1198514" cy="369332"/>
          </a:xfrm>
          <a:prstGeom prst="rect">
            <a:avLst/>
          </a:prstGeom>
          <a:noFill/>
        </p:spPr>
        <p:txBody>
          <a:bodyPr wrap="square" rtlCol="0">
            <a:spAutoFit/>
          </a:bodyPr>
          <a:lstStyle/>
          <a:p>
            <a:pPr lvl="0" algn="ctr" defTabSz="914400" fontAlgn="base">
              <a:spcBef>
                <a:spcPct val="0"/>
              </a:spcBef>
              <a:spcAft>
                <a:spcPct val="0"/>
              </a:spcAft>
            </a:pPr>
            <a:r>
              <a:rPr lang="zh-CN" altLang="en-US" sz="1800" smtClean="0">
                <a:solidFill>
                  <a:prstClr val="black"/>
                </a:solidFill>
                <a:latin typeface="方正苏新诗柳楷简体" panose="02000000000000000000" pitchFamily="2" charset="-122"/>
                <a:ea typeface="方正苏新诗柳楷简体" panose="02000000000000000000" pitchFamily="2" charset="-122"/>
              </a:rPr>
              <a:t>管理成本</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2" name="文本框 31"/>
          <p:cNvSpPr txBox="1"/>
          <p:nvPr/>
        </p:nvSpPr>
        <p:spPr>
          <a:xfrm>
            <a:off x="2878833" y="1369583"/>
            <a:ext cx="1390359" cy="369332"/>
          </a:xfrm>
          <a:prstGeom prst="rect">
            <a:avLst/>
          </a:prstGeom>
          <a:noFill/>
        </p:spPr>
        <p:txBody>
          <a:bodyPr wrap="squar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办公成本</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3" name="文本框 32"/>
          <p:cNvSpPr txBox="1"/>
          <p:nvPr/>
        </p:nvSpPr>
        <p:spPr>
          <a:xfrm>
            <a:off x="4951347" y="3359574"/>
            <a:ext cx="1245000" cy="369332"/>
          </a:xfrm>
          <a:prstGeom prst="rect">
            <a:avLst/>
          </a:prstGeom>
          <a:noFill/>
        </p:spPr>
        <p:txBody>
          <a:bodyPr wrap="squar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人员成本</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4" name="文本框 33"/>
          <p:cNvSpPr txBox="1"/>
          <p:nvPr/>
        </p:nvSpPr>
        <p:spPr>
          <a:xfrm>
            <a:off x="6952619" y="1358727"/>
            <a:ext cx="1174184" cy="369332"/>
          </a:xfrm>
          <a:prstGeom prst="rect">
            <a:avLst/>
          </a:prstGeom>
          <a:noFill/>
        </p:spPr>
        <p:txBody>
          <a:bodyPr wrap="square" rtlCol="0">
            <a:spAutoFit/>
          </a:bodyPr>
          <a:lstStyle/>
          <a:p>
            <a:pPr lvl="0" algn="ctr" defTabSz="914400" fontAlgn="base">
              <a:spcBef>
                <a:spcPct val="0"/>
              </a:spcBef>
              <a:spcAft>
                <a:spcPct val="0"/>
              </a:spcAft>
            </a:pPr>
            <a:r>
              <a:rPr lang="zh-CN" altLang="en-US" sz="1800" smtClean="0">
                <a:solidFill>
                  <a:prstClr val="black"/>
                </a:solidFill>
                <a:latin typeface="方正苏新诗柳楷简体" panose="02000000000000000000" pitchFamily="2" charset="-122"/>
                <a:ea typeface="方正苏新诗柳楷简体" panose="02000000000000000000" pitchFamily="2" charset="-122"/>
              </a:rPr>
              <a:t>营销成本</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35" name="矩形 34"/>
          <p:cNvSpPr/>
          <p:nvPr/>
        </p:nvSpPr>
        <p:spPr>
          <a:xfrm>
            <a:off x="822758" y="3650831"/>
            <a:ext cx="1597260" cy="784830"/>
          </a:xfrm>
          <a:prstGeom prst="rect">
            <a:avLst/>
          </a:prstGeom>
        </p:spPr>
        <p:txBody>
          <a:bodyPr wrap="square">
            <a:spAutoFit/>
          </a:bodyPr>
          <a:lstStyle/>
          <a:p>
            <a:pPr lvl="0" algn="ctr" defTabSz="914400" fontAlgn="base">
              <a:lnSpc>
                <a:spcPct val="150000"/>
              </a:lnSpc>
              <a:spcBef>
                <a:spcPct val="0"/>
              </a:spcBef>
              <a:spcAft>
                <a:spcPct val="0"/>
              </a:spcAft>
              <a:defRPr/>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a:t>
            </a:r>
            <a:r>
              <a:rPr lang="zh-CN" altLang="en-US" sz="1000" smtClean="0">
                <a:solidFill>
                  <a:schemeClr val="tx1">
                    <a:lumMod val="65000"/>
                    <a:lumOff val="35000"/>
                  </a:schemeClr>
                </a:solidFill>
                <a:latin typeface="微软雅黑" panose="020b0503020204020204" pitchFamily="34" charset="-122"/>
                <a:ea typeface="微软雅黑" panose="020b0503020204020204" pitchFamily="34" charset="-122"/>
              </a:rPr>
              <a:t>内容文字</a:t>
            </a: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内容需概括精炼，不用多余的文字修饰。</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761845" y="1616916"/>
            <a:ext cx="1597260" cy="784830"/>
          </a:xfrm>
          <a:prstGeom prst="rect">
            <a:avLst/>
          </a:prstGeom>
        </p:spPr>
        <p:txBody>
          <a:bodyPr wrap="square">
            <a:spAutoFit/>
          </a:bodyPr>
          <a:lstStyle/>
          <a:p>
            <a:pPr lvl="0" algn="ctr" defTabSz="914400" fontAlgn="base">
              <a:lnSpc>
                <a:spcPct val="150000"/>
              </a:lnSpc>
              <a:spcBef>
                <a:spcPct val="0"/>
              </a:spcBef>
              <a:spcAft>
                <a:spcPct val="0"/>
              </a:spcAft>
              <a:defRPr/>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4775217" y="3623937"/>
            <a:ext cx="1597260" cy="784830"/>
          </a:xfrm>
          <a:prstGeom prst="rect">
            <a:avLst/>
          </a:prstGeom>
        </p:spPr>
        <p:txBody>
          <a:bodyPr wrap="square">
            <a:spAutoFit/>
          </a:bodyPr>
          <a:lstStyle/>
          <a:p>
            <a:pPr lvl="0" algn="ctr" defTabSz="914400" fontAlgn="base">
              <a:lnSpc>
                <a:spcPct val="150000"/>
              </a:lnSpc>
              <a:spcBef>
                <a:spcPct val="0"/>
              </a:spcBef>
              <a:spcAft>
                <a:spcPct val="0"/>
              </a:spcAft>
              <a:defRPr/>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41081" y="1616916"/>
            <a:ext cx="1597260" cy="784830"/>
          </a:xfrm>
          <a:prstGeom prst="rect">
            <a:avLst/>
          </a:prstGeom>
        </p:spPr>
        <p:txBody>
          <a:bodyPr wrap="square">
            <a:spAutoFit/>
          </a:bodyPr>
          <a:lstStyle/>
          <a:p>
            <a:pPr lvl="0" algn="ctr" defTabSz="914400" fontAlgn="base">
              <a:lnSpc>
                <a:spcPct val="150000"/>
              </a:lnSpc>
              <a:spcBef>
                <a:spcPct val="0"/>
              </a:spcBef>
              <a:spcAft>
                <a:spcPct val="0"/>
              </a:spcAft>
              <a:defRPr/>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648402" y="2864519"/>
            <a:ext cx="82533" cy="152400"/>
          </a:xfrm>
          <a:prstGeom prst="roundRect">
            <a:avLst>
              <a:gd name="adj" fmla="val 50000"/>
            </a:avLst>
          </a:prstGeom>
          <a:solidFill>
            <a:srgbClr val="C00000"/>
          </a:solidFill>
          <a:ln>
            <a:noFill/>
          </a:ln>
          <a:effectLst>
            <a:outerShdw blurRad="279400" dist="139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圆角矩形 39"/>
          <p:cNvSpPr/>
          <p:nvPr/>
        </p:nvSpPr>
        <p:spPr>
          <a:xfrm>
            <a:off x="8487966" y="2864519"/>
            <a:ext cx="82533" cy="152400"/>
          </a:xfrm>
          <a:prstGeom prst="roundRect">
            <a:avLst>
              <a:gd name="adj" fmla="val 50000"/>
            </a:avLst>
          </a:prstGeom>
          <a:solidFill>
            <a:srgbClr val="C00000"/>
          </a:solidFill>
          <a:ln>
            <a:noFill/>
          </a:ln>
          <a:effectLst>
            <a:outerShdw blurRad="279400" dist="139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6" presetClass="entr" presetSubtype="37"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outVertical)">
                                      <p:cBhvr>
                                        <p:cTn id="35" dur="10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750" fill="hold"/>
                                        <p:tgtEl>
                                          <p:spTgt spid="40"/>
                                        </p:tgtEl>
                                        <p:attrNameLst>
                                          <p:attrName>ppt_w</p:attrName>
                                        </p:attrNameLst>
                                      </p:cBhvr>
                                      <p:tavLst>
                                        <p:tav tm="0">
                                          <p:val>
                                            <p:fltVal val="0"/>
                                          </p:val>
                                        </p:tav>
                                        <p:tav tm="100000">
                                          <p:val>
                                            <p:strVal val="#ppt_w"/>
                                          </p:val>
                                        </p:tav>
                                      </p:tavLst>
                                    </p:anim>
                                    <p:anim calcmode="lin" valueType="num">
                                      <p:cBhvr>
                                        <p:cTn id="39" dur="750" fill="hold"/>
                                        <p:tgtEl>
                                          <p:spTgt spid="40"/>
                                        </p:tgtEl>
                                        <p:attrNameLst>
                                          <p:attrName>ppt_h</p:attrName>
                                        </p:attrNameLst>
                                      </p:cBhvr>
                                      <p:tavLst>
                                        <p:tav tm="0">
                                          <p:val>
                                            <p:fltVal val="0"/>
                                          </p:val>
                                        </p:tav>
                                        <p:tav tm="100000">
                                          <p:val>
                                            <p:strVal val="#ppt_h"/>
                                          </p:val>
                                        </p:tav>
                                      </p:tavLst>
                                    </p:anim>
                                    <p:animEffect transition="in" filter="fade">
                                      <p:cBhvr>
                                        <p:cTn id="40" dur="750"/>
                                        <p:tgtEl>
                                          <p:spTgt spid="4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750" fill="hold"/>
                                        <p:tgtEl>
                                          <p:spTgt spid="39"/>
                                        </p:tgtEl>
                                        <p:attrNameLst>
                                          <p:attrName>ppt_w</p:attrName>
                                        </p:attrNameLst>
                                      </p:cBhvr>
                                      <p:tavLst>
                                        <p:tav tm="0">
                                          <p:val>
                                            <p:fltVal val="0"/>
                                          </p:val>
                                        </p:tav>
                                        <p:tav tm="100000">
                                          <p:val>
                                            <p:strVal val="#ppt_w"/>
                                          </p:val>
                                        </p:tav>
                                      </p:tavLst>
                                    </p:anim>
                                    <p:anim calcmode="lin" valueType="num">
                                      <p:cBhvr>
                                        <p:cTn id="44" dur="750" fill="hold"/>
                                        <p:tgtEl>
                                          <p:spTgt spid="39"/>
                                        </p:tgtEl>
                                        <p:attrNameLst>
                                          <p:attrName>ppt_h</p:attrName>
                                        </p:attrNameLst>
                                      </p:cBhvr>
                                      <p:tavLst>
                                        <p:tav tm="0">
                                          <p:val>
                                            <p:fltVal val="0"/>
                                          </p:val>
                                        </p:tav>
                                        <p:tav tm="100000">
                                          <p:val>
                                            <p:strVal val="#ppt_h"/>
                                          </p:val>
                                        </p:tav>
                                      </p:tavLst>
                                    </p:anim>
                                    <p:animEffect transition="in" filter="fade">
                                      <p:cBhvr>
                                        <p:cTn id="45" dur="750"/>
                                        <p:tgtEl>
                                          <p:spTgt spid="39"/>
                                        </p:tgtEl>
                                      </p:cBhvr>
                                    </p:animEffect>
                                  </p:childTnLst>
                                </p:cTn>
                              </p:par>
                              <p:par>
                                <p:cTn id="46" presetID="53" presetClass="entr" presetSubtype="16" fill="hold" grpId="0" nodeType="withEffect">
                                  <p:stCondLst>
                                    <p:cond delay="2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Effect transition="in" filter="fade">
                                      <p:cBhvr>
                                        <p:cTn id="50" dur="75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750" fill="hold"/>
                                        <p:tgtEl>
                                          <p:spTgt spid="13"/>
                                        </p:tgtEl>
                                        <p:attrNameLst>
                                          <p:attrName>ppt_w</p:attrName>
                                        </p:attrNameLst>
                                      </p:cBhvr>
                                      <p:tavLst>
                                        <p:tav tm="0">
                                          <p:val>
                                            <p:fltVal val="0"/>
                                          </p:val>
                                        </p:tav>
                                        <p:tav tm="100000">
                                          <p:val>
                                            <p:strVal val="#ppt_w"/>
                                          </p:val>
                                        </p:tav>
                                      </p:tavLst>
                                    </p:anim>
                                    <p:anim calcmode="lin" valueType="num">
                                      <p:cBhvr>
                                        <p:cTn id="54" dur="750" fill="hold"/>
                                        <p:tgtEl>
                                          <p:spTgt spid="13"/>
                                        </p:tgtEl>
                                        <p:attrNameLst>
                                          <p:attrName>ppt_h</p:attrName>
                                        </p:attrNameLst>
                                      </p:cBhvr>
                                      <p:tavLst>
                                        <p:tav tm="0">
                                          <p:val>
                                            <p:fltVal val="0"/>
                                          </p:val>
                                        </p:tav>
                                        <p:tav tm="100000">
                                          <p:val>
                                            <p:strVal val="#ppt_h"/>
                                          </p:val>
                                        </p:tav>
                                      </p:tavLst>
                                    </p:anim>
                                    <p:animEffect transition="in" filter="fade">
                                      <p:cBhvr>
                                        <p:cTn id="55" dur="75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750" fill="hold"/>
                                        <p:tgtEl>
                                          <p:spTgt spid="14"/>
                                        </p:tgtEl>
                                        <p:attrNameLst>
                                          <p:attrName>ppt_w</p:attrName>
                                        </p:attrNameLst>
                                      </p:cBhvr>
                                      <p:tavLst>
                                        <p:tav tm="0">
                                          <p:val>
                                            <p:fltVal val="0"/>
                                          </p:val>
                                        </p:tav>
                                        <p:tav tm="100000">
                                          <p:val>
                                            <p:strVal val="#ppt_w"/>
                                          </p:val>
                                        </p:tav>
                                      </p:tavLst>
                                    </p:anim>
                                    <p:anim calcmode="lin" valueType="num">
                                      <p:cBhvr>
                                        <p:cTn id="59" dur="750" fill="hold"/>
                                        <p:tgtEl>
                                          <p:spTgt spid="14"/>
                                        </p:tgtEl>
                                        <p:attrNameLst>
                                          <p:attrName>ppt_h</p:attrName>
                                        </p:attrNameLst>
                                      </p:cBhvr>
                                      <p:tavLst>
                                        <p:tav tm="0">
                                          <p:val>
                                            <p:fltVal val="0"/>
                                          </p:val>
                                        </p:tav>
                                        <p:tav tm="100000">
                                          <p:val>
                                            <p:strVal val="#ppt_h"/>
                                          </p:val>
                                        </p:tav>
                                      </p:tavLst>
                                    </p:anim>
                                    <p:animEffect transition="in" filter="fade">
                                      <p:cBhvr>
                                        <p:cTn id="60" dur="750"/>
                                        <p:tgtEl>
                                          <p:spTgt spid="14"/>
                                        </p:tgtEl>
                                      </p:cBhvr>
                                    </p:animEffect>
                                  </p:childTnLst>
                                </p:cTn>
                              </p:par>
                              <p:par>
                                <p:cTn id="61" presetID="53" presetClass="entr" presetSubtype="16"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 calcmode="lin" valueType="num">
                                      <p:cBhvr>
                                        <p:cTn id="63" dur="750" fill="hold"/>
                                        <p:tgtEl>
                                          <p:spTgt spid="12"/>
                                        </p:tgtEl>
                                        <p:attrNameLst>
                                          <p:attrName>ppt_w</p:attrName>
                                        </p:attrNameLst>
                                      </p:cBhvr>
                                      <p:tavLst>
                                        <p:tav tm="0">
                                          <p:val>
                                            <p:fltVal val="0"/>
                                          </p:val>
                                        </p:tav>
                                        <p:tav tm="100000">
                                          <p:val>
                                            <p:strVal val="#ppt_w"/>
                                          </p:val>
                                        </p:tav>
                                      </p:tavLst>
                                    </p:anim>
                                    <p:anim calcmode="lin" valueType="num">
                                      <p:cBhvr>
                                        <p:cTn id="64" dur="750" fill="hold"/>
                                        <p:tgtEl>
                                          <p:spTgt spid="12"/>
                                        </p:tgtEl>
                                        <p:attrNameLst>
                                          <p:attrName>ppt_h</p:attrName>
                                        </p:attrNameLst>
                                      </p:cBhvr>
                                      <p:tavLst>
                                        <p:tav tm="0">
                                          <p:val>
                                            <p:fltVal val="0"/>
                                          </p:val>
                                        </p:tav>
                                        <p:tav tm="100000">
                                          <p:val>
                                            <p:strVal val="#ppt_h"/>
                                          </p:val>
                                        </p:tav>
                                      </p:tavLst>
                                    </p:anim>
                                    <p:animEffect transition="in" filter="fade">
                                      <p:cBhvr>
                                        <p:cTn id="65" dur="750"/>
                                        <p:tgtEl>
                                          <p:spTgt spid="12"/>
                                        </p:tgtEl>
                                      </p:cBhvr>
                                    </p:animEffect>
                                  </p:childTnLst>
                                </p:cTn>
                              </p:par>
                              <p:par>
                                <p:cTn id="66" presetID="10" presetClass="entr" presetSubtype="0" fill="hold" grpId="0" nodeType="withEffect">
                                  <p:stCondLst>
                                    <p:cond delay="75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64" presetClass="path" presetSubtype="0" decel="30000" fill="hold" grpId="1" nodeType="withEffect">
                                  <p:stCondLst>
                                    <p:cond delay="750"/>
                                  </p:stCondLst>
                                  <p:childTnLst>
                                    <p:animMotion origin="layout" path="M -3.88889E-06 0.03889 L -3.88889E-06 -0.07871" pathEditMode="relative" rAng="0" ptsTypes="AA">
                                      <p:cBhvr>
                                        <p:cTn id="70" dur="750" spd="-100000" fill="hold"/>
                                        <p:tgtEl>
                                          <p:spTgt spid="15"/>
                                        </p:tgtEl>
                                        <p:attrNameLst>
                                          <p:attrName>ppt_x</p:attrName>
                                          <p:attrName>ppt_y</p:attrName>
                                        </p:attrNameLst>
                                      </p:cBhvr>
                                      <p:rCtr x="0" y="-5895"/>
                                    </p:animMotion>
                                  </p:childTnLst>
                                </p:cTn>
                              </p:par>
                              <p:par>
                                <p:cTn id="71" presetID="64" presetClass="path" presetSubtype="0" accel="30000" decel="30000" fill="hold" grpId="2" nodeType="withEffect">
                                  <p:stCondLst>
                                    <p:cond delay="1500"/>
                                  </p:stCondLst>
                                  <p:childTnLst>
                                    <p:animMotion origin="layout" path="M -3.88889E-06 0.03858 L -3.88889E-06 1.60494E-06" pathEditMode="relative" rAng="0" ptsTypes="AA">
                                      <p:cBhvr>
                                        <p:cTn id="72" dur="750" fill="hold"/>
                                        <p:tgtEl>
                                          <p:spTgt spid="15"/>
                                        </p:tgtEl>
                                        <p:attrNameLst>
                                          <p:attrName>ppt_x</p:attrName>
                                          <p:attrName>ppt_y</p:attrName>
                                        </p:attrNameLst>
                                      </p:cBhvr>
                                      <p:rCtr x="0" y="-1944"/>
                                    </p:animMotion>
                                  </p:childTnLst>
                                </p:cTn>
                              </p:par>
                              <p:par>
                                <p:cTn id="73" presetID="10" presetClass="entr" presetSubtype="0" fill="hold" grpId="0" nodeType="withEffect">
                                  <p:stCondLst>
                                    <p:cond delay="75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64" presetClass="path" presetSubtype="0" decel="30000" fill="hold" grpId="1" nodeType="withEffect">
                                  <p:stCondLst>
                                    <p:cond delay="750"/>
                                  </p:stCondLst>
                                  <p:childTnLst>
                                    <p:animMotion origin="layout" path="M 2.77778E-07 0.03889 L 2.77778E-07 -0.07871" pathEditMode="relative" rAng="0" ptsTypes="AA">
                                      <p:cBhvr>
                                        <p:cTn id="77" dur="750" spd="-100000" fill="hold"/>
                                        <p:tgtEl>
                                          <p:spTgt spid="16"/>
                                        </p:tgtEl>
                                        <p:attrNameLst>
                                          <p:attrName>ppt_x</p:attrName>
                                          <p:attrName>ppt_y</p:attrName>
                                        </p:attrNameLst>
                                      </p:cBhvr>
                                      <p:rCtr x="0" y="-5895"/>
                                    </p:animMotion>
                                  </p:childTnLst>
                                </p:cTn>
                              </p:par>
                              <p:par>
                                <p:cTn id="78" presetID="64" presetClass="path" presetSubtype="0" accel="30000" decel="30000" fill="hold" grpId="2" nodeType="withEffect">
                                  <p:stCondLst>
                                    <p:cond delay="1500"/>
                                  </p:stCondLst>
                                  <p:childTnLst>
                                    <p:animMotion origin="layout" path="M 2.77778E-07 0.03858 L 2.77778E-07 1.60494E-06" pathEditMode="relative" rAng="0" ptsTypes="AA">
                                      <p:cBhvr>
                                        <p:cTn id="79" dur="750" fill="hold"/>
                                        <p:tgtEl>
                                          <p:spTgt spid="16"/>
                                        </p:tgtEl>
                                        <p:attrNameLst>
                                          <p:attrName>ppt_x</p:attrName>
                                          <p:attrName>ppt_y</p:attrName>
                                        </p:attrNameLst>
                                      </p:cBhvr>
                                      <p:rCtr x="0" y="-1944"/>
                                    </p:animMotion>
                                  </p:childTnLst>
                                </p:cTn>
                              </p:par>
                              <p:par>
                                <p:cTn id="80" presetID="10" presetClass="entr" presetSubtype="0" fill="hold" grpId="0" nodeType="withEffect">
                                  <p:stCondLst>
                                    <p:cond delay="150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64" presetClass="path" presetSubtype="0" accel="30000" decel="30000" fill="hold" grpId="1" nodeType="withEffect">
                                  <p:stCondLst>
                                    <p:cond delay="1500"/>
                                  </p:stCondLst>
                                  <p:childTnLst>
                                    <p:animMotion origin="layout" path="M 2.5E-06 0.03858 L 2.5E-06 4.07407E-06" pathEditMode="relative" rAng="0" ptsTypes="AA">
                                      <p:cBhvr>
                                        <p:cTn id="84" dur="750" fill="hold"/>
                                        <p:tgtEl>
                                          <p:spTgt spid="19"/>
                                        </p:tgtEl>
                                        <p:attrNameLst>
                                          <p:attrName>ppt_x</p:attrName>
                                          <p:attrName>ppt_y</p:attrName>
                                        </p:attrNameLst>
                                      </p:cBhvr>
                                      <p:rCtr x="0" y="-1944"/>
                                    </p:animMotion>
                                  </p:childTnLst>
                                </p:cTn>
                              </p:par>
                              <p:par>
                                <p:cTn id="85" presetID="10" presetClass="entr" presetSubtype="0" fill="hold" grpId="0" nodeType="withEffect">
                                  <p:stCondLst>
                                    <p:cond delay="150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64" presetClass="path" presetSubtype="0" accel="30000" decel="30000" fill="hold" grpId="1" nodeType="withEffect">
                                  <p:stCondLst>
                                    <p:cond delay="1500"/>
                                  </p:stCondLst>
                                  <p:childTnLst>
                                    <p:animMotion origin="layout" path="M -3.88889E-06 0.03858 L -3.88889E-06 4.93827E-06" pathEditMode="relative" rAng="0" ptsTypes="AA">
                                      <p:cBhvr>
                                        <p:cTn id="89" dur="750" fill="hold"/>
                                        <p:tgtEl>
                                          <p:spTgt spid="25"/>
                                        </p:tgtEl>
                                        <p:attrNameLst>
                                          <p:attrName>ppt_x</p:attrName>
                                          <p:attrName>ppt_y</p:attrName>
                                        </p:attrNameLst>
                                      </p:cBhvr>
                                      <p:rCtr x="0" y="-1944"/>
                                    </p:animMotion>
                                  </p:childTnLst>
                                </p:cTn>
                              </p:par>
                              <p:par>
                                <p:cTn id="90" presetID="10" presetClass="entr" presetSubtype="0" fill="hold" grpId="0" nodeType="withEffect">
                                  <p:stCondLst>
                                    <p:cond delay="75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par>
                                <p:cTn id="93" presetID="42" presetClass="path" presetSubtype="0" decel="30000" fill="hold" grpId="1" nodeType="withEffect">
                                  <p:stCondLst>
                                    <p:cond delay="750"/>
                                  </p:stCondLst>
                                  <p:childTnLst>
                                    <p:animMotion origin="layout" path="M 4.44444E-06 -0.03981 L 4.44444E-06 0.07871" pathEditMode="relative" rAng="0" ptsTypes="AA">
                                      <p:cBhvr>
                                        <p:cTn id="94" dur="750" spd="-100000" fill="hold"/>
                                        <p:tgtEl>
                                          <p:spTgt spid="17"/>
                                        </p:tgtEl>
                                        <p:attrNameLst>
                                          <p:attrName>ppt_x</p:attrName>
                                          <p:attrName>ppt_y</p:attrName>
                                        </p:attrNameLst>
                                      </p:cBhvr>
                                      <p:rCtr x="0" y="5926"/>
                                    </p:animMotion>
                                  </p:childTnLst>
                                </p:cTn>
                              </p:par>
                              <p:par>
                                <p:cTn id="95" presetID="42" presetClass="path" presetSubtype="0" accel="30000" decel="30000" fill="hold" grpId="2" nodeType="withEffect">
                                  <p:stCondLst>
                                    <p:cond delay="1500"/>
                                  </p:stCondLst>
                                  <p:childTnLst>
                                    <p:animMotion origin="layout" path="M 4.44444E-06 -0.03981 L 4.44444E-06 -1.48148E-06" pathEditMode="relative" rAng="0" ptsTypes="AA">
                                      <p:cBhvr>
                                        <p:cTn id="96" dur="750" fill="hold"/>
                                        <p:tgtEl>
                                          <p:spTgt spid="17"/>
                                        </p:tgtEl>
                                        <p:attrNameLst>
                                          <p:attrName>ppt_x</p:attrName>
                                          <p:attrName>ppt_y</p:attrName>
                                        </p:attrNameLst>
                                      </p:cBhvr>
                                      <p:rCtr x="0" y="1975"/>
                                    </p:animMotion>
                                  </p:childTnLst>
                                </p:cTn>
                              </p:par>
                              <p:par>
                                <p:cTn id="97" presetID="10" presetClass="entr" presetSubtype="0" fill="hold" grpId="0" nodeType="withEffect">
                                  <p:stCondLst>
                                    <p:cond delay="75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par>
                                <p:cTn id="100" presetID="42" presetClass="path" presetSubtype="0" decel="30000" fill="hold" grpId="1" nodeType="withEffect">
                                  <p:stCondLst>
                                    <p:cond delay="750"/>
                                  </p:stCondLst>
                                  <p:childTnLst>
                                    <p:animMotion origin="layout" path="M -1.38889E-06 -0.03981 L -1.38889E-06 0.07871" pathEditMode="relative" rAng="0" ptsTypes="AA">
                                      <p:cBhvr>
                                        <p:cTn id="101" dur="750" spd="-100000" fill="hold"/>
                                        <p:tgtEl>
                                          <p:spTgt spid="18"/>
                                        </p:tgtEl>
                                        <p:attrNameLst>
                                          <p:attrName>ppt_x</p:attrName>
                                          <p:attrName>ppt_y</p:attrName>
                                        </p:attrNameLst>
                                      </p:cBhvr>
                                      <p:rCtr x="0" y="5926"/>
                                    </p:animMotion>
                                  </p:childTnLst>
                                </p:cTn>
                              </p:par>
                              <p:par>
                                <p:cTn id="102" presetID="42" presetClass="path" presetSubtype="0" accel="30000" decel="30000" fill="hold" grpId="2" nodeType="withEffect">
                                  <p:stCondLst>
                                    <p:cond delay="1500"/>
                                  </p:stCondLst>
                                  <p:childTnLst>
                                    <p:animMotion origin="layout" path="M -1.38889E-06 -0.03981 L -1.38889E-06 -1.48148E-06" pathEditMode="relative" rAng="0" ptsTypes="AA">
                                      <p:cBhvr>
                                        <p:cTn id="103" dur="750" fill="hold"/>
                                        <p:tgtEl>
                                          <p:spTgt spid="18"/>
                                        </p:tgtEl>
                                        <p:attrNameLst>
                                          <p:attrName>ppt_x</p:attrName>
                                          <p:attrName>ppt_y</p:attrName>
                                        </p:attrNameLst>
                                      </p:cBhvr>
                                      <p:rCtr x="0" y="1975"/>
                                    </p:animMotion>
                                  </p:childTnLst>
                                </p:cTn>
                              </p:par>
                              <p:par>
                                <p:cTn id="104" presetID="10" presetClass="entr" presetSubtype="0" fill="hold" grpId="0" nodeType="withEffect">
                                  <p:stCondLst>
                                    <p:cond delay="15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par>
                                <p:cTn id="107" presetID="42" presetClass="path" presetSubtype="0" accel="30000" decel="30000" fill="hold" grpId="1" nodeType="withEffect">
                                  <p:stCondLst>
                                    <p:cond delay="1500"/>
                                  </p:stCondLst>
                                  <p:childTnLst>
                                    <p:animMotion origin="layout" path="M 8.33333E-07 -0.03981 L 8.33333E-07 1.23457E-07" pathEditMode="relative" rAng="0" ptsTypes="AA">
                                      <p:cBhvr>
                                        <p:cTn id="108" dur="750" fill="hold"/>
                                        <p:tgtEl>
                                          <p:spTgt spid="22"/>
                                        </p:tgtEl>
                                        <p:attrNameLst>
                                          <p:attrName>ppt_x</p:attrName>
                                          <p:attrName>ppt_y</p:attrName>
                                        </p:attrNameLst>
                                      </p:cBhvr>
                                      <p:rCtr x="0" y="1975"/>
                                    </p:animMotion>
                                  </p:childTnLst>
                                </p:cTn>
                              </p:par>
                              <p:par>
                                <p:cTn id="109" presetID="10" presetClass="entr" presetSubtype="0" fill="hold" grpId="0" nodeType="withEffect">
                                  <p:stCondLst>
                                    <p:cond delay="150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500"/>
                                        <p:tgtEl>
                                          <p:spTgt spid="28"/>
                                        </p:tgtEl>
                                      </p:cBhvr>
                                    </p:animEffect>
                                  </p:childTnLst>
                                </p:cTn>
                              </p:par>
                              <p:par>
                                <p:cTn id="112" presetID="42" presetClass="path" presetSubtype="0" accel="30000" decel="30000" fill="hold" grpId="1" nodeType="withEffect">
                                  <p:stCondLst>
                                    <p:cond delay="1500"/>
                                  </p:stCondLst>
                                  <p:childTnLst>
                                    <p:animMotion origin="layout" path="M 5E-06 -0.03981 L 5E-06 -4.44444E-06" pathEditMode="relative" rAng="0" ptsTypes="AA">
                                      <p:cBhvr>
                                        <p:cTn id="113" dur="750" fill="hold"/>
                                        <p:tgtEl>
                                          <p:spTgt spid="28"/>
                                        </p:tgtEl>
                                        <p:attrNameLst>
                                          <p:attrName>ppt_x</p:attrName>
                                          <p:attrName>ppt_y</p:attrName>
                                        </p:attrNameLst>
                                      </p:cBhvr>
                                      <p:rCtr x="0" y="1975"/>
                                    </p:animMotion>
                                  </p:childTnLst>
                                </p:cTn>
                              </p:par>
                              <p:par>
                                <p:cTn id="114" presetID="22" presetClass="entr" presetSubtype="4" fill="hold" grpId="0" nodeType="withEffect">
                                  <p:stCondLst>
                                    <p:cond delay="2000"/>
                                  </p:stCondLst>
                                  <p:childTnLst>
                                    <p:set>
                                      <p:cBhvr>
                                        <p:cTn id="115" dur="1" fill="hold">
                                          <p:stCondLst>
                                            <p:cond delay="0"/>
                                          </p:stCondLst>
                                        </p:cTn>
                                        <p:tgtEl>
                                          <p:spTgt spid="20"/>
                                        </p:tgtEl>
                                        <p:attrNameLst>
                                          <p:attrName>style.visibility</p:attrName>
                                        </p:attrNameLst>
                                      </p:cBhvr>
                                      <p:to>
                                        <p:strVal val="visible"/>
                                      </p:to>
                                    </p:set>
                                    <p:animEffect transition="in" filter="wipe(down)">
                                      <p:cBhvr>
                                        <p:cTn id="116" dur="750"/>
                                        <p:tgtEl>
                                          <p:spTgt spid="20"/>
                                        </p:tgtEl>
                                      </p:cBhvr>
                                    </p:animEffect>
                                  </p:childTnLst>
                                </p:cTn>
                              </p:par>
                              <p:par>
                                <p:cTn id="117" presetID="22" presetClass="entr" presetSubtype="4" fill="hold" grpId="0" nodeType="withEffect">
                                  <p:stCondLst>
                                    <p:cond delay="200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par>
                                <p:cTn id="120" presetID="22" presetClass="entr" presetSubtype="4" fill="hold" grpId="0" nodeType="withEffect">
                                  <p:stCondLst>
                                    <p:cond delay="2000"/>
                                  </p:stCondLst>
                                  <p:childTnLst>
                                    <p:set>
                                      <p:cBhvr>
                                        <p:cTn id="121" dur="1" fill="hold">
                                          <p:stCondLst>
                                            <p:cond delay="0"/>
                                          </p:stCondLst>
                                        </p:cTn>
                                        <p:tgtEl>
                                          <p:spTgt spid="23"/>
                                        </p:tgtEl>
                                        <p:attrNameLst>
                                          <p:attrName>style.visibility</p:attrName>
                                        </p:attrNameLst>
                                      </p:cBhvr>
                                      <p:to>
                                        <p:strVal val="visible"/>
                                      </p:to>
                                    </p:set>
                                    <p:animEffect transition="in" filter="wipe(down)">
                                      <p:cBhvr>
                                        <p:cTn id="122" dur="750"/>
                                        <p:tgtEl>
                                          <p:spTgt spid="23"/>
                                        </p:tgtEl>
                                      </p:cBhvr>
                                    </p:animEffect>
                                  </p:childTnLst>
                                </p:cTn>
                              </p:par>
                              <p:par>
                                <p:cTn id="123" presetID="22" presetClass="entr" presetSubtype="4" fill="hold" grpId="0" nodeType="withEffect">
                                  <p:stCondLst>
                                    <p:cond delay="20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750"/>
                                        <p:tgtEl>
                                          <p:spTgt spid="29"/>
                                        </p:tgtEl>
                                      </p:cBhvr>
                                    </p:animEffect>
                                  </p:childTnLst>
                                </p:cTn>
                              </p:par>
                              <p:par>
                                <p:cTn id="126" presetID="53" presetClass="entr" presetSubtype="16" fill="hold" grpId="0" nodeType="withEffect">
                                  <p:stCondLst>
                                    <p:cond delay="2000"/>
                                  </p:stCondLst>
                                  <p:childTnLst>
                                    <p:set>
                                      <p:cBhvr>
                                        <p:cTn id="127" dur="1" fill="hold">
                                          <p:stCondLst>
                                            <p:cond delay="0"/>
                                          </p:stCondLst>
                                        </p:cTn>
                                        <p:tgtEl>
                                          <p:spTgt spid="21"/>
                                        </p:tgtEl>
                                        <p:attrNameLst>
                                          <p:attrName>style.visibility</p:attrName>
                                        </p:attrNameLst>
                                      </p:cBhvr>
                                      <p:to>
                                        <p:strVal val="visible"/>
                                      </p:to>
                                    </p:set>
                                    <p:anim calcmode="lin" valueType="num">
                                      <p:cBhvr>
                                        <p:cTn id="128" dur="750" fill="hold"/>
                                        <p:tgtEl>
                                          <p:spTgt spid="21"/>
                                        </p:tgtEl>
                                        <p:attrNameLst>
                                          <p:attrName>ppt_w</p:attrName>
                                        </p:attrNameLst>
                                      </p:cBhvr>
                                      <p:tavLst>
                                        <p:tav tm="0">
                                          <p:val>
                                            <p:fltVal val="0"/>
                                          </p:val>
                                        </p:tav>
                                        <p:tav tm="100000">
                                          <p:val>
                                            <p:strVal val="#ppt_w"/>
                                          </p:val>
                                        </p:tav>
                                      </p:tavLst>
                                    </p:anim>
                                    <p:anim calcmode="lin" valueType="num">
                                      <p:cBhvr>
                                        <p:cTn id="129" dur="750" fill="hold"/>
                                        <p:tgtEl>
                                          <p:spTgt spid="21"/>
                                        </p:tgtEl>
                                        <p:attrNameLst>
                                          <p:attrName>ppt_h</p:attrName>
                                        </p:attrNameLst>
                                      </p:cBhvr>
                                      <p:tavLst>
                                        <p:tav tm="0">
                                          <p:val>
                                            <p:fltVal val="0"/>
                                          </p:val>
                                        </p:tav>
                                        <p:tav tm="100000">
                                          <p:val>
                                            <p:strVal val="#ppt_h"/>
                                          </p:val>
                                        </p:tav>
                                      </p:tavLst>
                                    </p:anim>
                                    <p:animEffect transition="in" filter="fade">
                                      <p:cBhvr>
                                        <p:cTn id="130" dur="750"/>
                                        <p:tgtEl>
                                          <p:spTgt spid="21"/>
                                        </p:tgtEl>
                                      </p:cBhvr>
                                    </p:animEffect>
                                  </p:childTnLst>
                                </p:cTn>
                              </p:par>
                              <p:par>
                                <p:cTn id="131" presetID="53" presetClass="entr" presetSubtype="16" fill="hold" grpId="0" nodeType="withEffect">
                                  <p:stCondLst>
                                    <p:cond delay="200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750" fill="hold"/>
                                        <p:tgtEl>
                                          <p:spTgt spid="27"/>
                                        </p:tgtEl>
                                        <p:attrNameLst>
                                          <p:attrName>ppt_w</p:attrName>
                                        </p:attrNameLst>
                                      </p:cBhvr>
                                      <p:tavLst>
                                        <p:tav tm="0">
                                          <p:val>
                                            <p:fltVal val="0"/>
                                          </p:val>
                                        </p:tav>
                                        <p:tav tm="100000">
                                          <p:val>
                                            <p:strVal val="#ppt_w"/>
                                          </p:val>
                                        </p:tav>
                                      </p:tavLst>
                                    </p:anim>
                                    <p:anim calcmode="lin" valueType="num">
                                      <p:cBhvr>
                                        <p:cTn id="134" dur="750" fill="hold"/>
                                        <p:tgtEl>
                                          <p:spTgt spid="27"/>
                                        </p:tgtEl>
                                        <p:attrNameLst>
                                          <p:attrName>ppt_h</p:attrName>
                                        </p:attrNameLst>
                                      </p:cBhvr>
                                      <p:tavLst>
                                        <p:tav tm="0">
                                          <p:val>
                                            <p:fltVal val="0"/>
                                          </p:val>
                                        </p:tav>
                                        <p:tav tm="100000">
                                          <p:val>
                                            <p:strVal val="#ppt_h"/>
                                          </p:val>
                                        </p:tav>
                                      </p:tavLst>
                                    </p:anim>
                                    <p:animEffect transition="in" filter="fade">
                                      <p:cBhvr>
                                        <p:cTn id="135" dur="750"/>
                                        <p:tgtEl>
                                          <p:spTgt spid="27"/>
                                        </p:tgtEl>
                                      </p:cBhvr>
                                    </p:animEffect>
                                  </p:childTnLst>
                                </p:cTn>
                              </p:par>
                              <p:par>
                                <p:cTn id="136" presetID="53" presetClass="entr" presetSubtype="16" fill="hold" grpId="0" nodeType="withEffect">
                                  <p:stCondLst>
                                    <p:cond delay="2000"/>
                                  </p:stCondLst>
                                  <p:childTnLst>
                                    <p:set>
                                      <p:cBhvr>
                                        <p:cTn id="137" dur="1" fill="hold">
                                          <p:stCondLst>
                                            <p:cond delay="0"/>
                                          </p:stCondLst>
                                        </p:cTn>
                                        <p:tgtEl>
                                          <p:spTgt spid="24"/>
                                        </p:tgtEl>
                                        <p:attrNameLst>
                                          <p:attrName>style.visibility</p:attrName>
                                        </p:attrNameLst>
                                      </p:cBhvr>
                                      <p:to>
                                        <p:strVal val="visible"/>
                                      </p:to>
                                    </p:set>
                                    <p:anim calcmode="lin" valueType="num">
                                      <p:cBhvr>
                                        <p:cTn id="138" dur="750" fill="hold"/>
                                        <p:tgtEl>
                                          <p:spTgt spid="24"/>
                                        </p:tgtEl>
                                        <p:attrNameLst>
                                          <p:attrName>ppt_w</p:attrName>
                                        </p:attrNameLst>
                                      </p:cBhvr>
                                      <p:tavLst>
                                        <p:tav tm="0">
                                          <p:val>
                                            <p:fltVal val="0"/>
                                          </p:val>
                                        </p:tav>
                                        <p:tav tm="100000">
                                          <p:val>
                                            <p:strVal val="#ppt_w"/>
                                          </p:val>
                                        </p:tav>
                                      </p:tavLst>
                                    </p:anim>
                                    <p:anim calcmode="lin" valueType="num">
                                      <p:cBhvr>
                                        <p:cTn id="139" dur="750" fill="hold"/>
                                        <p:tgtEl>
                                          <p:spTgt spid="24"/>
                                        </p:tgtEl>
                                        <p:attrNameLst>
                                          <p:attrName>ppt_h</p:attrName>
                                        </p:attrNameLst>
                                      </p:cBhvr>
                                      <p:tavLst>
                                        <p:tav tm="0">
                                          <p:val>
                                            <p:fltVal val="0"/>
                                          </p:val>
                                        </p:tav>
                                        <p:tav tm="100000">
                                          <p:val>
                                            <p:strVal val="#ppt_h"/>
                                          </p:val>
                                        </p:tav>
                                      </p:tavLst>
                                    </p:anim>
                                    <p:animEffect transition="in" filter="fade">
                                      <p:cBhvr>
                                        <p:cTn id="140" dur="750"/>
                                        <p:tgtEl>
                                          <p:spTgt spid="24"/>
                                        </p:tgtEl>
                                      </p:cBhvr>
                                    </p:animEffect>
                                  </p:childTnLst>
                                </p:cTn>
                              </p:par>
                              <p:par>
                                <p:cTn id="141" presetID="53" presetClass="entr" presetSubtype="16" fill="hold" grpId="0" nodeType="withEffect">
                                  <p:stCondLst>
                                    <p:cond delay="200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750" fill="hold"/>
                                        <p:tgtEl>
                                          <p:spTgt spid="30"/>
                                        </p:tgtEl>
                                        <p:attrNameLst>
                                          <p:attrName>ppt_w</p:attrName>
                                        </p:attrNameLst>
                                      </p:cBhvr>
                                      <p:tavLst>
                                        <p:tav tm="0">
                                          <p:val>
                                            <p:fltVal val="0"/>
                                          </p:val>
                                        </p:tav>
                                        <p:tav tm="100000">
                                          <p:val>
                                            <p:strVal val="#ppt_w"/>
                                          </p:val>
                                        </p:tav>
                                      </p:tavLst>
                                    </p:anim>
                                    <p:anim calcmode="lin" valueType="num">
                                      <p:cBhvr>
                                        <p:cTn id="144" dur="750" fill="hold"/>
                                        <p:tgtEl>
                                          <p:spTgt spid="30"/>
                                        </p:tgtEl>
                                        <p:attrNameLst>
                                          <p:attrName>ppt_h</p:attrName>
                                        </p:attrNameLst>
                                      </p:cBhvr>
                                      <p:tavLst>
                                        <p:tav tm="0">
                                          <p:val>
                                            <p:fltVal val="0"/>
                                          </p:val>
                                        </p:tav>
                                        <p:tav tm="100000">
                                          <p:val>
                                            <p:strVal val="#ppt_h"/>
                                          </p:val>
                                        </p:tav>
                                      </p:tavLst>
                                    </p:anim>
                                    <p:animEffect transition="in" filter="fade">
                                      <p:cBhvr>
                                        <p:cTn id="145" dur="750"/>
                                        <p:tgtEl>
                                          <p:spTgt spid="30"/>
                                        </p:tgtEl>
                                      </p:cBhvr>
                                    </p:animEffect>
                                  </p:childTnLst>
                                </p:cTn>
                              </p:par>
                              <p:par>
                                <p:cTn id="146" presetID="22" presetClass="entr" presetSubtype="8" fill="hold" grpId="0" nodeType="withEffect">
                                  <p:stCondLst>
                                    <p:cond delay="2500"/>
                                  </p:stCondLst>
                                  <p:childTnLst>
                                    <p:set>
                                      <p:cBhvr>
                                        <p:cTn id="147" dur="1" fill="hold">
                                          <p:stCondLst>
                                            <p:cond delay="0"/>
                                          </p:stCondLst>
                                        </p:cTn>
                                        <p:tgtEl>
                                          <p:spTgt spid="32"/>
                                        </p:tgtEl>
                                        <p:attrNameLst>
                                          <p:attrName>style.visibility</p:attrName>
                                        </p:attrNameLst>
                                      </p:cBhvr>
                                      <p:to>
                                        <p:strVal val="visible"/>
                                      </p:to>
                                    </p:set>
                                    <p:animEffect transition="in" filter="wipe(left)">
                                      <p:cBhvr>
                                        <p:cTn id="148" dur="750"/>
                                        <p:tgtEl>
                                          <p:spTgt spid="32"/>
                                        </p:tgtEl>
                                      </p:cBhvr>
                                    </p:animEffect>
                                  </p:childTnLst>
                                </p:cTn>
                              </p:par>
                              <p:par>
                                <p:cTn id="149" presetID="22" presetClass="entr" presetSubtype="8" fill="hold" grpId="0" nodeType="withEffect">
                                  <p:stCondLst>
                                    <p:cond delay="2500"/>
                                  </p:stCondLst>
                                  <p:childTnLst>
                                    <p:set>
                                      <p:cBhvr>
                                        <p:cTn id="150" dur="1" fill="hold">
                                          <p:stCondLst>
                                            <p:cond delay="0"/>
                                          </p:stCondLst>
                                        </p:cTn>
                                        <p:tgtEl>
                                          <p:spTgt spid="36"/>
                                        </p:tgtEl>
                                        <p:attrNameLst>
                                          <p:attrName>style.visibility</p:attrName>
                                        </p:attrNameLst>
                                      </p:cBhvr>
                                      <p:to>
                                        <p:strVal val="visible"/>
                                      </p:to>
                                    </p:set>
                                    <p:animEffect transition="in" filter="wipe(left)">
                                      <p:cBhvr>
                                        <p:cTn id="151" dur="750"/>
                                        <p:tgtEl>
                                          <p:spTgt spid="36"/>
                                        </p:tgtEl>
                                      </p:cBhvr>
                                    </p:animEffect>
                                  </p:childTnLst>
                                </p:cTn>
                              </p:par>
                              <p:par>
                                <p:cTn id="152" presetID="22" presetClass="entr" presetSubtype="8" fill="hold" grpId="0" nodeType="withEffect">
                                  <p:stCondLst>
                                    <p:cond delay="2500"/>
                                  </p:stCondLst>
                                  <p:childTnLst>
                                    <p:set>
                                      <p:cBhvr>
                                        <p:cTn id="153" dur="1" fill="hold">
                                          <p:stCondLst>
                                            <p:cond delay="0"/>
                                          </p:stCondLst>
                                        </p:cTn>
                                        <p:tgtEl>
                                          <p:spTgt spid="34"/>
                                        </p:tgtEl>
                                        <p:attrNameLst>
                                          <p:attrName>style.visibility</p:attrName>
                                        </p:attrNameLst>
                                      </p:cBhvr>
                                      <p:to>
                                        <p:strVal val="visible"/>
                                      </p:to>
                                    </p:set>
                                    <p:animEffect transition="in" filter="wipe(left)">
                                      <p:cBhvr>
                                        <p:cTn id="154" dur="750"/>
                                        <p:tgtEl>
                                          <p:spTgt spid="34"/>
                                        </p:tgtEl>
                                      </p:cBhvr>
                                    </p:animEffect>
                                  </p:childTnLst>
                                </p:cTn>
                              </p:par>
                              <p:par>
                                <p:cTn id="155" presetID="22" presetClass="entr" presetSubtype="8" fill="hold" grpId="0" nodeType="withEffect">
                                  <p:stCondLst>
                                    <p:cond delay="2500"/>
                                  </p:stCondLst>
                                  <p:childTnLst>
                                    <p:set>
                                      <p:cBhvr>
                                        <p:cTn id="156" dur="1" fill="hold">
                                          <p:stCondLst>
                                            <p:cond delay="0"/>
                                          </p:stCondLst>
                                        </p:cTn>
                                        <p:tgtEl>
                                          <p:spTgt spid="38"/>
                                        </p:tgtEl>
                                        <p:attrNameLst>
                                          <p:attrName>style.visibility</p:attrName>
                                        </p:attrNameLst>
                                      </p:cBhvr>
                                      <p:to>
                                        <p:strVal val="visible"/>
                                      </p:to>
                                    </p:set>
                                    <p:animEffect transition="in" filter="wipe(left)">
                                      <p:cBhvr>
                                        <p:cTn id="157" dur="750"/>
                                        <p:tgtEl>
                                          <p:spTgt spid="38"/>
                                        </p:tgtEl>
                                      </p:cBhvr>
                                    </p:animEffect>
                                  </p:childTnLst>
                                </p:cTn>
                              </p:par>
                              <p:par>
                                <p:cTn id="158" presetID="22" presetClass="entr" presetSubtype="2" fill="hold" grpId="0" nodeType="withEffect">
                                  <p:stCondLst>
                                    <p:cond delay="2500"/>
                                  </p:stCondLst>
                                  <p:childTnLst>
                                    <p:set>
                                      <p:cBhvr>
                                        <p:cTn id="159" dur="1" fill="hold">
                                          <p:stCondLst>
                                            <p:cond delay="0"/>
                                          </p:stCondLst>
                                        </p:cTn>
                                        <p:tgtEl>
                                          <p:spTgt spid="33"/>
                                        </p:tgtEl>
                                        <p:attrNameLst>
                                          <p:attrName>style.visibility</p:attrName>
                                        </p:attrNameLst>
                                      </p:cBhvr>
                                      <p:to>
                                        <p:strVal val="visible"/>
                                      </p:to>
                                    </p:set>
                                    <p:animEffect transition="in" filter="wipe(right)">
                                      <p:cBhvr>
                                        <p:cTn id="160" dur="750"/>
                                        <p:tgtEl>
                                          <p:spTgt spid="33"/>
                                        </p:tgtEl>
                                      </p:cBhvr>
                                    </p:animEffect>
                                  </p:childTnLst>
                                </p:cTn>
                              </p:par>
                              <p:par>
                                <p:cTn id="161" presetID="22" presetClass="entr" presetSubtype="2" fill="hold" grpId="0" nodeType="withEffect">
                                  <p:stCondLst>
                                    <p:cond delay="2500"/>
                                  </p:stCondLst>
                                  <p:childTnLst>
                                    <p:set>
                                      <p:cBhvr>
                                        <p:cTn id="162" dur="1" fill="hold">
                                          <p:stCondLst>
                                            <p:cond delay="0"/>
                                          </p:stCondLst>
                                        </p:cTn>
                                        <p:tgtEl>
                                          <p:spTgt spid="37"/>
                                        </p:tgtEl>
                                        <p:attrNameLst>
                                          <p:attrName>style.visibility</p:attrName>
                                        </p:attrNameLst>
                                      </p:cBhvr>
                                      <p:to>
                                        <p:strVal val="visible"/>
                                      </p:to>
                                    </p:set>
                                    <p:animEffect transition="in" filter="wipe(right)">
                                      <p:cBhvr>
                                        <p:cTn id="163" dur="750"/>
                                        <p:tgtEl>
                                          <p:spTgt spid="37"/>
                                        </p:tgtEl>
                                      </p:cBhvr>
                                    </p:animEffect>
                                  </p:childTnLst>
                                </p:cTn>
                              </p:par>
                              <p:par>
                                <p:cTn id="164" presetID="22" presetClass="entr" presetSubtype="2" fill="hold" grpId="0" nodeType="withEffect">
                                  <p:stCondLst>
                                    <p:cond delay="2500"/>
                                  </p:stCondLst>
                                  <p:childTnLst>
                                    <p:set>
                                      <p:cBhvr>
                                        <p:cTn id="165" dur="1" fill="hold">
                                          <p:stCondLst>
                                            <p:cond delay="0"/>
                                          </p:stCondLst>
                                        </p:cTn>
                                        <p:tgtEl>
                                          <p:spTgt spid="31"/>
                                        </p:tgtEl>
                                        <p:attrNameLst>
                                          <p:attrName>style.visibility</p:attrName>
                                        </p:attrNameLst>
                                      </p:cBhvr>
                                      <p:to>
                                        <p:strVal val="visible"/>
                                      </p:to>
                                    </p:set>
                                    <p:animEffect transition="in" filter="wipe(right)">
                                      <p:cBhvr>
                                        <p:cTn id="166" dur="750"/>
                                        <p:tgtEl>
                                          <p:spTgt spid="31"/>
                                        </p:tgtEl>
                                      </p:cBhvr>
                                    </p:animEffect>
                                  </p:childTnLst>
                                </p:cTn>
                              </p:par>
                              <p:par>
                                <p:cTn id="167" presetID="22" presetClass="entr" presetSubtype="2" fill="hold" grpId="0" nodeType="withEffect">
                                  <p:stCondLst>
                                    <p:cond delay="2500"/>
                                  </p:stCondLst>
                                  <p:childTnLst>
                                    <p:set>
                                      <p:cBhvr>
                                        <p:cTn id="168" dur="1" fill="hold">
                                          <p:stCondLst>
                                            <p:cond delay="0"/>
                                          </p:stCondLst>
                                        </p:cTn>
                                        <p:tgtEl>
                                          <p:spTgt spid="35"/>
                                        </p:tgtEl>
                                        <p:attrNameLst>
                                          <p:attrName>style.visibility</p:attrName>
                                        </p:attrNameLst>
                                      </p:cBhvr>
                                      <p:to>
                                        <p:strVal val="visible"/>
                                      </p:to>
                                    </p:set>
                                    <p:animEffect transition="in" filter="wipe(right)">
                                      <p:cBhvr>
                                        <p:cTn id="169"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1" grpId="0" animBg="1"/>
      <p:bldP spid="12" grpId="0" animBg="1"/>
      <p:bldP spid="13" grpId="0" animBg="1"/>
      <p:bldP spid="14" grpId="0"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20" grpId="0" animBg="1"/>
      <p:bldP spid="21" grpId="0"/>
      <p:bldP spid="23" grpId="0" animBg="1"/>
      <p:bldP spid="24" grpId="0"/>
      <p:bldP spid="26" grpId="0" animBg="1"/>
      <p:bldP spid="27" grpId="0"/>
      <p:bldP spid="29" grpId="0" animBg="1"/>
      <p:bldP spid="30" grpId="0"/>
      <p:bldP spid="31" grpId="0"/>
      <p:bldP spid="32" grpId="0"/>
      <p:bldP spid="33" grpId="0"/>
      <p:bldP spid="34" grpId="0"/>
      <p:bldP spid="35" grpId="0"/>
      <p:bldP spid="36" grpId="0"/>
      <p:bldP spid="37" grpId="0"/>
      <p:bldP spid="38" grpId="0"/>
      <p:bldP spid="39" grpId="0" animBg="1"/>
      <p:bldP spid="40" grpId="0" animBg="1"/>
      <p:bldGraphic spid="19" grpId="0">
        <p:bldAsOne/>
      </p:bldGraphic>
      <p:bldGraphic spid="19" grpId="1">
        <p:bldAsOne/>
      </p:bldGraphic>
      <p:bldGraphic spid="22" grpId="0">
        <p:bldAsOne/>
      </p:bldGraphic>
      <p:bldGraphic spid="22" grpId="1">
        <p:bldAsOne/>
      </p:bldGraphic>
      <p:bldGraphic spid="25" grpId="0">
        <p:bldAsOne/>
      </p:bldGraphic>
      <p:bldGraphic spid="25" grpId="1">
        <p:bldAsOne/>
      </p:bldGraphic>
      <p:bldGraphic spid="28" grpId="0">
        <p:bldAsOne/>
      </p:bldGraphic>
      <p:bldGraphic spid="28" grpId="1">
        <p:bldAsOne/>
      </p:bldGraphic>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资金分配</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54"/>
          <p:cNvSpPr/>
          <p:nvPr/>
        </p:nvSpPr>
        <p:spPr>
          <a:xfrm>
            <a:off x="2845572" y="1948660"/>
            <a:ext cx="3477652" cy="1802173"/>
          </a:xfrm>
          <a:custGeom>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cxnLst>
              <a:cxn ang="0">
                <a:pos x="connsiteX0-1" y="connsiteY0-2"/>
              </a:cxn>
              <a:cxn ang="0">
                <a:pos x="connsiteX1-3" y="connsiteY1-4"/>
              </a:cxn>
              <a:cxn ang="0">
                <a:pos x="connsiteX2-5" y="connsiteY2-6"/>
              </a:cxn>
              <a:cxn ang="0">
                <a:pos x="connsiteX3-7" y="connsiteY3-8"/>
              </a:cxn>
            </a:cxnLst>
            <a:rect l="l" t="t" r="r" b="b"/>
            <a:pathLst>
              <a:path w="3477651"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cap="flat" cmpd="sng" algn="ctr">
            <a:solidFill>
              <a:schemeClr val="bg1">
                <a:lumMod val="75000"/>
              </a:schemeClr>
            </a:solidFill>
            <a:prstDash val="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a:ea typeface="微软雅黑" panose="020b0503020204020204" pitchFamily="34" charset="-122"/>
            </a:endParaRPr>
          </a:p>
        </p:txBody>
      </p:sp>
      <p:sp>
        <p:nvSpPr>
          <p:cNvPr id="11" name="TextBox 3"/>
          <p:cNvSpPr txBox="1"/>
          <p:nvPr/>
        </p:nvSpPr>
        <p:spPr>
          <a:xfrm>
            <a:off x="1408236" y="1768392"/>
            <a:ext cx="1107997" cy="369332"/>
          </a:xfrm>
          <a:prstGeom prst="rect">
            <a:avLst/>
          </a:prstGeom>
          <a:noFill/>
        </p:spPr>
        <p:txBody>
          <a:bodyPr wrap="none" rtlCol="0">
            <a:spAutoFit/>
          </a:bodyPr>
          <a:lstStyle/>
          <a:p>
            <a:pPr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广告费用</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cxnSp>
        <p:nvCxnSpPr>
          <p:cNvPr id="12" name="直接连接符 11"/>
          <p:cNvCxnSpPr/>
          <p:nvPr/>
        </p:nvCxnSpPr>
        <p:spPr>
          <a:xfrm flipV="1">
            <a:off x="2648548" y="1944679"/>
            <a:ext cx="1913927" cy="21230"/>
          </a:xfrm>
          <a:prstGeom prst="line">
            <a:avLst/>
          </a:prstGeom>
          <a:noFill/>
          <a:ln w="76200" cap="flat" cmpd="sng" algn="ctr">
            <a:solidFill>
              <a:schemeClr val="bg1"/>
            </a:solidFill>
            <a:prstDash val="solid"/>
          </a:ln>
          <a:effectLst>
            <a:outerShdw blurRad="266700" dist="114300" dir="3360000" algn="tl" rotWithShape="0">
              <a:schemeClr val="tx1">
                <a:lumMod val="50000"/>
                <a:lumOff val="50000"/>
                <a:alpha val="40000"/>
              </a:schemeClr>
            </a:outerShdw>
          </a:effectLst>
        </p:spPr>
      </p:cxnSp>
      <p:cxnSp>
        <p:nvCxnSpPr>
          <p:cNvPr id="13" name="直接连接符 12"/>
          <p:cNvCxnSpPr/>
          <p:nvPr/>
        </p:nvCxnSpPr>
        <p:spPr>
          <a:xfrm flipV="1">
            <a:off x="3063327" y="1944679"/>
            <a:ext cx="1499148" cy="1054342"/>
          </a:xfrm>
          <a:prstGeom prst="line">
            <a:avLst/>
          </a:prstGeom>
          <a:noFill/>
          <a:ln w="76200" cap="flat" cmpd="sng" algn="ctr">
            <a:solidFill>
              <a:schemeClr val="bg1"/>
            </a:solidFill>
            <a:prstDash val="solid"/>
          </a:ln>
          <a:effectLst>
            <a:outerShdw blurRad="266700" dist="114300" dir="3360000" algn="tl" rotWithShape="0">
              <a:schemeClr val="tx1">
                <a:lumMod val="50000"/>
                <a:lumOff val="50000"/>
                <a:alpha val="40000"/>
              </a:schemeClr>
            </a:outerShdw>
          </a:effectLst>
        </p:spPr>
      </p:cxnSp>
      <p:cxnSp>
        <p:nvCxnSpPr>
          <p:cNvPr id="14" name="直接连接符 13"/>
          <p:cNvCxnSpPr/>
          <p:nvPr/>
        </p:nvCxnSpPr>
        <p:spPr>
          <a:xfrm flipV="1">
            <a:off x="3936163" y="1944680"/>
            <a:ext cx="626312" cy="1779464"/>
          </a:xfrm>
          <a:prstGeom prst="line">
            <a:avLst/>
          </a:prstGeom>
          <a:noFill/>
          <a:ln w="76200" cap="flat" cmpd="sng" algn="ctr">
            <a:solidFill>
              <a:schemeClr val="bg1"/>
            </a:solidFill>
            <a:prstDash val="solid"/>
          </a:ln>
          <a:effectLst>
            <a:outerShdw blurRad="266700" dist="114300" dir="3360000" algn="tl" rotWithShape="0">
              <a:schemeClr val="tx1">
                <a:lumMod val="50000"/>
                <a:lumOff val="50000"/>
                <a:alpha val="40000"/>
              </a:schemeClr>
            </a:outerShdw>
          </a:effectLst>
        </p:spPr>
      </p:cxnSp>
      <p:cxnSp>
        <p:nvCxnSpPr>
          <p:cNvPr id="15" name="直接连接符 14"/>
          <p:cNvCxnSpPr/>
          <p:nvPr/>
        </p:nvCxnSpPr>
        <p:spPr>
          <a:xfrm flipH="1" flipV="1">
            <a:off x="4562476" y="1944680"/>
            <a:ext cx="670571" cy="1717151"/>
          </a:xfrm>
          <a:prstGeom prst="line">
            <a:avLst/>
          </a:prstGeom>
          <a:noFill/>
          <a:ln w="76200" cap="flat" cmpd="sng" algn="ctr">
            <a:solidFill>
              <a:schemeClr val="bg1"/>
            </a:solidFill>
            <a:prstDash val="solid"/>
          </a:ln>
          <a:effectLst>
            <a:outerShdw blurRad="266700" dist="114300" dir="3360000" algn="tl" rotWithShape="0">
              <a:schemeClr val="tx1">
                <a:lumMod val="50000"/>
                <a:lumOff val="50000"/>
                <a:alpha val="40000"/>
              </a:schemeClr>
            </a:outerShdw>
          </a:effectLst>
        </p:spPr>
      </p:cxnSp>
      <p:cxnSp>
        <p:nvCxnSpPr>
          <p:cNvPr id="16" name="直接连接符 15"/>
          <p:cNvCxnSpPr/>
          <p:nvPr/>
        </p:nvCxnSpPr>
        <p:spPr>
          <a:xfrm flipH="1" flipV="1">
            <a:off x="4562475" y="1944679"/>
            <a:ext cx="1465240" cy="1054342"/>
          </a:xfrm>
          <a:prstGeom prst="line">
            <a:avLst/>
          </a:prstGeom>
          <a:noFill/>
          <a:ln w="76200" cap="flat" cmpd="sng" algn="ctr">
            <a:solidFill>
              <a:schemeClr val="bg1"/>
            </a:solidFill>
            <a:prstDash val="solid"/>
          </a:ln>
          <a:effectLst>
            <a:outerShdw blurRad="266700" dist="114300" dir="3360000" algn="tl" rotWithShape="0">
              <a:schemeClr val="tx1">
                <a:lumMod val="50000"/>
                <a:lumOff val="50000"/>
                <a:alpha val="40000"/>
              </a:schemeClr>
            </a:outerShdw>
          </a:effectLst>
        </p:spPr>
      </p:cxnSp>
      <p:cxnSp>
        <p:nvCxnSpPr>
          <p:cNvPr id="17" name="直接连接符 16"/>
          <p:cNvCxnSpPr/>
          <p:nvPr/>
        </p:nvCxnSpPr>
        <p:spPr>
          <a:xfrm>
            <a:off x="4562475" y="1944678"/>
            <a:ext cx="1861284" cy="13806"/>
          </a:xfrm>
          <a:prstGeom prst="line">
            <a:avLst/>
          </a:prstGeom>
          <a:noFill/>
          <a:ln w="76200" cap="flat" cmpd="sng" algn="ctr">
            <a:solidFill>
              <a:schemeClr val="bg1"/>
            </a:solidFill>
            <a:prstDash val="solid"/>
          </a:ln>
          <a:effectLst>
            <a:outerShdw blurRad="266700" dist="114300" dir="3360000" algn="tl" rotWithShape="0">
              <a:schemeClr val="tx1">
                <a:lumMod val="50000"/>
                <a:lumOff val="50000"/>
                <a:alpha val="40000"/>
              </a:schemeClr>
            </a:outerShdw>
          </a:effectLst>
        </p:spPr>
      </p:cxnSp>
      <p:sp>
        <p:nvSpPr>
          <p:cNvPr id="18" name="TextBox 16"/>
          <p:cNvSpPr txBox="1"/>
          <p:nvPr/>
        </p:nvSpPr>
        <p:spPr>
          <a:xfrm>
            <a:off x="45021" y="2066731"/>
            <a:ext cx="2556284" cy="492443"/>
          </a:xfrm>
          <a:prstGeom prst="rect">
            <a:avLst/>
          </a:prstGeom>
          <a:noFill/>
        </p:spPr>
        <p:txBody>
          <a:bodyPr wrap="square" rtlCol="0">
            <a:spAutoFit/>
          </a:bodyPr>
          <a:lstStyle/>
          <a:p>
            <a:pPr algn="r" defTabSz="914400" fontAlgn="base">
              <a:lnSpc>
                <a:spcPct val="130000"/>
              </a:lnSpc>
              <a:spcBef>
                <a:spcPct val="0"/>
              </a:spcBef>
              <a:spcAft>
                <a:spcPct val="0"/>
              </a:spcAft>
              <a:defRPr/>
            </a:pPr>
            <a:r>
              <a:rPr lang="zh-CN" altLang="en-US" sz="1000" smtClean="0">
                <a:solidFill>
                  <a:prstClr val="black"/>
                </a:solidFill>
                <a:latin typeface="微软雅黑" panose="020b0503020204020204" pitchFamily="34" charset="-122"/>
                <a:ea typeface="微软雅黑" panose="020b0503020204020204" pitchFamily="34" charset="-122"/>
              </a:rPr>
              <a:t>点击</a:t>
            </a:r>
            <a:r>
              <a:rPr lang="zh-CN" altLang="en-US" sz="1000">
                <a:solidFill>
                  <a:prstClr val="black"/>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smtClean="0">
                <a:solidFill>
                  <a:prstClr val="black"/>
                </a:solidFill>
                <a:latin typeface="微软雅黑" panose="020b0503020204020204" pitchFamily="34" charset="-122"/>
                <a:ea typeface="微软雅黑" panose="020b0503020204020204" pitchFamily="34" charset="-122"/>
              </a:rPr>
              <a:t>修饰</a:t>
            </a:r>
            <a:r>
              <a:rPr lang="zh-CN" altLang="en-US" sz="1000">
                <a:solidFill>
                  <a:prstClr val="black"/>
                </a:solidFill>
                <a:latin typeface="微软雅黑" panose="020b0503020204020204" pitchFamily="34" charset="-122"/>
                <a:ea typeface="微软雅黑" panose="020b0503020204020204" pitchFamily="34" charset="-122"/>
              </a:rPr>
              <a:t>。</a:t>
            </a:r>
            <a:endParaRPr lang="zh-CN" altLang="en-US" sz="1000">
              <a:solidFill>
                <a:prstClr val="black"/>
              </a:solidFill>
              <a:latin typeface="微软雅黑" panose="020b0503020204020204" pitchFamily="34" charset="-122"/>
              <a:ea typeface="微软雅黑" panose="020b0503020204020204" pitchFamily="34" charset="-122"/>
            </a:endParaRPr>
          </a:p>
        </p:txBody>
      </p:sp>
      <p:sp>
        <p:nvSpPr>
          <p:cNvPr id="19" name="TextBox 17"/>
          <p:cNvSpPr txBox="1"/>
          <p:nvPr/>
        </p:nvSpPr>
        <p:spPr>
          <a:xfrm>
            <a:off x="1709333" y="2920672"/>
            <a:ext cx="1107996" cy="369332"/>
          </a:xfrm>
          <a:prstGeom prst="rect">
            <a:avLst/>
          </a:prstGeom>
          <a:noFill/>
        </p:spPr>
        <p:txBody>
          <a:bodyPr wrap="non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嘉宾费用</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0" name="TextBox 18"/>
          <p:cNvSpPr txBox="1"/>
          <p:nvPr/>
        </p:nvSpPr>
        <p:spPr>
          <a:xfrm>
            <a:off x="549077" y="3218859"/>
            <a:ext cx="2556284" cy="492443"/>
          </a:xfrm>
          <a:prstGeom prst="rect">
            <a:avLst/>
          </a:prstGeom>
          <a:noFill/>
        </p:spPr>
        <p:txBody>
          <a:bodyPr wrap="square" rtlCol="0">
            <a:spAutoFit/>
          </a:bodyPr>
          <a:lstStyle/>
          <a:p>
            <a:pPr algn="r" defTabSz="914400" fontAlgn="base">
              <a:lnSpc>
                <a:spcPct val="130000"/>
              </a:lnSpc>
              <a:spcBef>
                <a:spcPct val="0"/>
              </a:spcBef>
              <a:spcAft>
                <a:spcPct val="0"/>
              </a:spcAft>
              <a:defRPr/>
            </a:pPr>
            <a:r>
              <a:rPr lang="zh-CN" altLang="en-US" sz="1000" smtClean="0">
                <a:solidFill>
                  <a:prstClr val="black"/>
                </a:solidFill>
                <a:latin typeface="微软雅黑" panose="020b0503020204020204" pitchFamily="34" charset="-122"/>
                <a:ea typeface="微软雅黑" panose="020b0503020204020204" pitchFamily="34" charset="-122"/>
              </a:rPr>
              <a:t>点击</a:t>
            </a:r>
            <a:r>
              <a:rPr lang="zh-CN" altLang="en-US" sz="1000">
                <a:solidFill>
                  <a:prstClr val="black"/>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smtClean="0">
                <a:solidFill>
                  <a:prstClr val="black"/>
                </a:solidFill>
                <a:latin typeface="微软雅黑" panose="020b0503020204020204" pitchFamily="34" charset="-122"/>
                <a:ea typeface="微软雅黑" panose="020b0503020204020204" pitchFamily="34" charset="-122"/>
              </a:rPr>
              <a:t>修饰</a:t>
            </a:r>
            <a:r>
              <a:rPr lang="zh-CN" altLang="en-US" sz="1000">
                <a:solidFill>
                  <a:prstClr val="black"/>
                </a:solidFill>
                <a:latin typeface="微软雅黑" panose="020b0503020204020204" pitchFamily="34" charset="-122"/>
                <a:ea typeface="微软雅黑" panose="020b0503020204020204" pitchFamily="34" charset="-122"/>
              </a:rPr>
              <a:t>。</a:t>
            </a:r>
            <a:endParaRPr lang="zh-CN" altLang="en-US" sz="1000">
              <a:solidFill>
                <a:prstClr val="black"/>
              </a:solidFill>
              <a:latin typeface="微软雅黑" panose="020b0503020204020204" pitchFamily="34" charset="-122"/>
              <a:ea typeface="微软雅黑" panose="020b0503020204020204" pitchFamily="34" charset="-122"/>
            </a:endParaRPr>
          </a:p>
        </p:txBody>
      </p:sp>
      <p:sp>
        <p:nvSpPr>
          <p:cNvPr id="21" name="TextBox 19"/>
          <p:cNvSpPr txBox="1"/>
          <p:nvPr/>
        </p:nvSpPr>
        <p:spPr>
          <a:xfrm>
            <a:off x="2583215" y="3845304"/>
            <a:ext cx="1107996" cy="369332"/>
          </a:xfrm>
          <a:prstGeom prst="rect">
            <a:avLst/>
          </a:prstGeom>
          <a:noFill/>
        </p:spPr>
        <p:txBody>
          <a:bodyPr wrap="non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演出费用</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2" name="TextBox 20"/>
          <p:cNvSpPr txBox="1"/>
          <p:nvPr/>
        </p:nvSpPr>
        <p:spPr>
          <a:xfrm>
            <a:off x="1461833" y="4154963"/>
            <a:ext cx="2556284" cy="492443"/>
          </a:xfrm>
          <a:prstGeom prst="rect">
            <a:avLst/>
          </a:prstGeom>
          <a:noFill/>
        </p:spPr>
        <p:txBody>
          <a:bodyPr wrap="square" rtlCol="0">
            <a:spAutoFit/>
          </a:bodyPr>
          <a:lstStyle/>
          <a:p>
            <a:pPr algn="r" defTabSz="914400" fontAlgn="base">
              <a:lnSpc>
                <a:spcPct val="130000"/>
              </a:lnSpc>
              <a:spcBef>
                <a:spcPct val="0"/>
              </a:spcBef>
              <a:spcAft>
                <a:spcPct val="0"/>
              </a:spcAft>
              <a:defRPr/>
            </a:pPr>
            <a:r>
              <a:rPr lang="zh-CN" altLang="en-US" sz="1000" smtClean="0">
                <a:solidFill>
                  <a:prstClr val="black"/>
                </a:solidFill>
                <a:latin typeface="微软雅黑" panose="020b0503020204020204" pitchFamily="34" charset="-122"/>
                <a:ea typeface="微软雅黑" panose="020b0503020204020204" pitchFamily="34" charset="-122"/>
              </a:rPr>
              <a:t>点击</a:t>
            </a:r>
            <a:r>
              <a:rPr lang="zh-CN" altLang="en-US" sz="1000">
                <a:solidFill>
                  <a:prstClr val="black"/>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smtClean="0">
                <a:solidFill>
                  <a:prstClr val="black"/>
                </a:solidFill>
                <a:latin typeface="微软雅黑" panose="020b0503020204020204" pitchFamily="34" charset="-122"/>
                <a:ea typeface="微软雅黑" panose="020b0503020204020204" pitchFamily="34" charset="-122"/>
              </a:rPr>
              <a:t>修饰</a:t>
            </a:r>
            <a:r>
              <a:rPr lang="zh-CN" altLang="en-US" sz="1000">
                <a:solidFill>
                  <a:prstClr val="black"/>
                </a:solidFill>
                <a:latin typeface="微软雅黑" panose="020b0503020204020204" pitchFamily="34" charset="-122"/>
                <a:ea typeface="微软雅黑" panose="020b0503020204020204" pitchFamily="34" charset="-122"/>
              </a:rPr>
              <a:t>。</a:t>
            </a:r>
            <a:endParaRPr lang="zh-CN" altLang="en-US" sz="1000">
              <a:solidFill>
                <a:prstClr val="black"/>
              </a:solidFill>
              <a:latin typeface="微软雅黑" panose="020b0503020204020204" pitchFamily="34" charset="-122"/>
              <a:ea typeface="微软雅黑" panose="020b0503020204020204" pitchFamily="34" charset="-122"/>
            </a:endParaRPr>
          </a:p>
        </p:txBody>
      </p:sp>
      <p:sp>
        <p:nvSpPr>
          <p:cNvPr id="23" name="TextBox 21"/>
          <p:cNvSpPr txBox="1"/>
          <p:nvPr/>
        </p:nvSpPr>
        <p:spPr>
          <a:xfrm>
            <a:off x="5434487" y="3844018"/>
            <a:ext cx="1107996" cy="369332"/>
          </a:xfrm>
          <a:prstGeom prst="rect">
            <a:avLst/>
          </a:prstGeom>
          <a:noFill/>
        </p:spPr>
        <p:txBody>
          <a:bodyPr wrap="non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人员费用</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4" name="TextBox 22"/>
          <p:cNvSpPr txBox="1"/>
          <p:nvPr/>
        </p:nvSpPr>
        <p:spPr>
          <a:xfrm>
            <a:off x="5193593" y="4175242"/>
            <a:ext cx="2556284" cy="511037"/>
          </a:xfrm>
          <a:prstGeom prst="rect">
            <a:avLst/>
          </a:prstGeom>
          <a:noFill/>
        </p:spPr>
        <p:txBody>
          <a:bodyPr wrap="square" rtlCol="0">
            <a:spAutoFit/>
          </a:bodyPr>
          <a:lstStyle/>
          <a:p>
            <a:pPr defTabSz="914400" fontAlgn="base">
              <a:lnSpc>
                <a:spcPct val="130000"/>
              </a:lnSpc>
              <a:spcBef>
                <a:spcPct val="0"/>
              </a:spcBef>
              <a:spcAft>
                <a:spcPct val="0"/>
              </a:spcAft>
              <a:defRPr/>
            </a:pPr>
            <a:r>
              <a:rPr lang="zh-CN" altLang="en-US" sz="1000" smtClean="0">
                <a:solidFill>
                  <a:prstClr val="black"/>
                </a:solidFill>
                <a:latin typeface="微软雅黑" panose="020b0503020204020204" pitchFamily="34" charset="-122"/>
                <a:ea typeface="微软雅黑" panose="020b0503020204020204" pitchFamily="34" charset="-122"/>
              </a:rPr>
              <a:t>点击</a:t>
            </a:r>
            <a:r>
              <a:rPr lang="zh-CN" altLang="en-US" sz="1000">
                <a:solidFill>
                  <a:prstClr val="black"/>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smtClean="0">
                <a:solidFill>
                  <a:prstClr val="black"/>
                </a:solidFill>
                <a:latin typeface="微软雅黑" panose="020b0503020204020204" pitchFamily="34" charset="-122"/>
                <a:ea typeface="微软雅黑" panose="020b0503020204020204" pitchFamily="34" charset="-122"/>
              </a:rPr>
              <a:t>修饰</a:t>
            </a:r>
            <a:r>
              <a:rPr lang="zh-CN" altLang="en-US" sz="1000">
                <a:solidFill>
                  <a:prstClr val="black"/>
                </a:solidFill>
                <a:latin typeface="微软雅黑" panose="020b0503020204020204" pitchFamily="34" charset="-122"/>
                <a:ea typeface="微软雅黑" panose="020b0503020204020204" pitchFamily="34" charset="-122"/>
              </a:rPr>
              <a:t>。</a:t>
            </a:r>
            <a:endParaRPr lang="zh-CN" altLang="en-US" sz="1000">
              <a:solidFill>
                <a:prstClr val="black"/>
              </a:solidFill>
              <a:latin typeface="微软雅黑" panose="020b0503020204020204" pitchFamily="34" charset="-122"/>
              <a:ea typeface="微软雅黑" panose="020b0503020204020204" pitchFamily="34" charset="-122"/>
            </a:endParaRPr>
          </a:p>
        </p:txBody>
      </p:sp>
      <p:sp>
        <p:nvSpPr>
          <p:cNvPr id="25" name="TextBox 23"/>
          <p:cNvSpPr txBox="1"/>
          <p:nvPr/>
        </p:nvSpPr>
        <p:spPr>
          <a:xfrm>
            <a:off x="6304141" y="2928694"/>
            <a:ext cx="1107996" cy="369332"/>
          </a:xfrm>
          <a:prstGeom prst="rect">
            <a:avLst/>
          </a:prstGeom>
          <a:noFill/>
        </p:spPr>
        <p:txBody>
          <a:bodyPr wrap="non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物料费用</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6" name="TextBox 24"/>
          <p:cNvSpPr txBox="1"/>
          <p:nvPr/>
        </p:nvSpPr>
        <p:spPr>
          <a:xfrm>
            <a:off x="6021685" y="3240275"/>
            <a:ext cx="2556284" cy="511037"/>
          </a:xfrm>
          <a:prstGeom prst="rect">
            <a:avLst/>
          </a:prstGeom>
          <a:noFill/>
        </p:spPr>
        <p:txBody>
          <a:bodyPr wrap="square" rtlCol="0">
            <a:spAutoFit/>
          </a:bodyPr>
          <a:lstStyle/>
          <a:p>
            <a:pPr defTabSz="914400" fontAlgn="base">
              <a:lnSpc>
                <a:spcPct val="130000"/>
              </a:lnSpc>
              <a:spcBef>
                <a:spcPct val="0"/>
              </a:spcBef>
              <a:spcAft>
                <a:spcPct val="0"/>
              </a:spcAft>
              <a:defRPr/>
            </a:pPr>
            <a:r>
              <a:rPr lang="zh-CN" altLang="en-US" sz="1000" smtClean="0">
                <a:solidFill>
                  <a:prstClr val="black"/>
                </a:solidFill>
                <a:latin typeface="微软雅黑" panose="020b0503020204020204" pitchFamily="34" charset="-122"/>
                <a:ea typeface="微软雅黑" panose="020b0503020204020204" pitchFamily="34" charset="-122"/>
              </a:rPr>
              <a:t>点击</a:t>
            </a:r>
            <a:r>
              <a:rPr lang="zh-CN" altLang="en-US" sz="1000">
                <a:solidFill>
                  <a:prstClr val="black"/>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smtClean="0">
                <a:solidFill>
                  <a:prstClr val="black"/>
                </a:solidFill>
                <a:latin typeface="微软雅黑" panose="020b0503020204020204" pitchFamily="34" charset="-122"/>
                <a:ea typeface="微软雅黑" panose="020b0503020204020204" pitchFamily="34" charset="-122"/>
              </a:rPr>
              <a:t>修饰</a:t>
            </a:r>
            <a:r>
              <a:rPr lang="zh-CN" altLang="en-US" sz="1000">
                <a:solidFill>
                  <a:prstClr val="black"/>
                </a:solidFill>
                <a:latin typeface="微软雅黑" panose="020b0503020204020204" pitchFamily="34" charset="-122"/>
                <a:ea typeface="微软雅黑" panose="020b0503020204020204" pitchFamily="34" charset="-122"/>
              </a:rPr>
              <a:t>。</a:t>
            </a:r>
            <a:endParaRPr lang="zh-CN" altLang="en-US" sz="1000">
              <a:solidFill>
                <a:prstClr val="black"/>
              </a:solidFill>
              <a:latin typeface="微软雅黑" panose="020b0503020204020204" pitchFamily="34" charset="-122"/>
              <a:ea typeface="微软雅黑" panose="020b0503020204020204" pitchFamily="34" charset="-122"/>
            </a:endParaRPr>
          </a:p>
        </p:txBody>
      </p:sp>
      <p:sp>
        <p:nvSpPr>
          <p:cNvPr id="27" name="TextBox 25"/>
          <p:cNvSpPr txBox="1"/>
          <p:nvPr/>
        </p:nvSpPr>
        <p:spPr>
          <a:xfrm>
            <a:off x="6776322" y="1885005"/>
            <a:ext cx="1107996" cy="369332"/>
          </a:xfrm>
          <a:prstGeom prst="rect">
            <a:avLst/>
          </a:prstGeom>
          <a:noFill/>
        </p:spPr>
        <p:txBody>
          <a:bodyPr wrap="none" rtlCol="0">
            <a:spAutoFit/>
          </a:bodyPr>
          <a:lstStyle/>
          <a:p>
            <a:pPr lvl="0" algn="ctr" defTabSz="914400" fontAlgn="base">
              <a:spcBef>
                <a:spcPct val="0"/>
              </a:spcBef>
              <a:spcAft>
                <a:spcPct val="0"/>
              </a:spcAft>
            </a:pPr>
            <a:r>
              <a:rPr lang="zh-CN" altLang="en-US" sz="1800">
                <a:solidFill>
                  <a:prstClr val="black"/>
                </a:solidFill>
                <a:latin typeface="方正苏新诗柳楷简体" panose="02000000000000000000" pitchFamily="2" charset="-122"/>
                <a:ea typeface="方正苏新诗柳楷简体" panose="02000000000000000000" pitchFamily="2" charset="-122"/>
              </a:rPr>
              <a:t>场租费用</a:t>
            </a:r>
            <a:endParaRPr lang="zh-CN" altLang="en-US" sz="1800">
              <a:solidFill>
                <a:prstClr val="black"/>
              </a:solidFill>
              <a:latin typeface="方正苏新诗柳楷简体" panose="02000000000000000000" pitchFamily="2" charset="-122"/>
              <a:ea typeface="方正苏新诗柳楷简体" panose="02000000000000000000" pitchFamily="2" charset="-122"/>
            </a:endParaRPr>
          </a:p>
        </p:txBody>
      </p:sp>
      <p:sp>
        <p:nvSpPr>
          <p:cNvPr id="28" name="TextBox 26"/>
          <p:cNvSpPr txBox="1"/>
          <p:nvPr/>
        </p:nvSpPr>
        <p:spPr>
          <a:xfrm>
            <a:off x="6489737" y="2217025"/>
            <a:ext cx="2556284" cy="511037"/>
          </a:xfrm>
          <a:prstGeom prst="rect">
            <a:avLst/>
          </a:prstGeom>
          <a:noFill/>
        </p:spPr>
        <p:txBody>
          <a:bodyPr wrap="square" rtlCol="0">
            <a:spAutoFit/>
          </a:bodyPr>
          <a:lstStyle/>
          <a:p>
            <a:pPr defTabSz="914400" fontAlgn="base">
              <a:lnSpc>
                <a:spcPct val="130000"/>
              </a:lnSpc>
              <a:spcBef>
                <a:spcPct val="0"/>
              </a:spcBef>
              <a:spcAft>
                <a:spcPct val="0"/>
              </a:spcAft>
              <a:defRPr/>
            </a:pPr>
            <a:r>
              <a:rPr lang="zh-CN" altLang="en-US" sz="1000" smtClean="0">
                <a:solidFill>
                  <a:prstClr val="black"/>
                </a:solidFill>
                <a:latin typeface="微软雅黑" panose="020b0503020204020204" pitchFamily="34" charset="-122"/>
                <a:ea typeface="微软雅黑" panose="020b0503020204020204" pitchFamily="34" charset="-122"/>
              </a:rPr>
              <a:t>点击</a:t>
            </a:r>
            <a:r>
              <a:rPr lang="zh-CN" altLang="en-US" sz="1000">
                <a:solidFill>
                  <a:prstClr val="black"/>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smtClean="0">
                <a:solidFill>
                  <a:prstClr val="black"/>
                </a:solidFill>
                <a:latin typeface="微软雅黑" panose="020b0503020204020204" pitchFamily="34" charset="-122"/>
                <a:ea typeface="微软雅黑" panose="020b0503020204020204" pitchFamily="34" charset="-122"/>
              </a:rPr>
              <a:t>修饰</a:t>
            </a:r>
            <a:r>
              <a:rPr lang="zh-CN" altLang="en-US" sz="1000">
                <a:solidFill>
                  <a:prstClr val="black"/>
                </a:solidFill>
                <a:latin typeface="微软雅黑" panose="020b0503020204020204" pitchFamily="34" charset="-122"/>
                <a:ea typeface="微软雅黑" panose="020b0503020204020204" pitchFamily="34" charset="-122"/>
              </a:rPr>
              <a:t>。</a:t>
            </a:r>
            <a:endParaRPr lang="zh-CN" altLang="en-US" sz="1000">
              <a:solidFill>
                <a:prstClr val="black"/>
              </a:solidFill>
              <a:latin typeface="微软雅黑" panose="020b0503020204020204" pitchFamily="34" charset="-122"/>
              <a:ea typeface="微软雅黑" panose="020b0503020204020204" pitchFamily="34" charset="-122"/>
            </a:endParaRPr>
          </a:p>
        </p:txBody>
      </p:sp>
      <p:sp>
        <p:nvSpPr>
          <p:cNvPr id="29" name="椭圆 28"/>
          <p:cNvSpPr/>
          <p:nvPr/>
        </p:nvSpPr>
        <p:spPr>
          <a:xfrm>
            <a:off x="3929313" y="1221227"/>
            <a:ext cx="1396008" cy="1396008"/>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endParaRPr>
          </a:p>
        </p:txBody>
      </p:sp>
      <p:grpSp>
        <p:nvGrpSpPr>
          <p:cNvPr id="30" name="组合 29"/>
          <p:cNvGrpSpPr/>
          <p:nvPr/>
        </p:nvGrpSpPr>
        <p:grpSpPr>
          <a:xfrm>
            <a:off x="4034611" y="1317005"/>
            <a:ext cx="1210424" cy="1210422"/>
            <a:chOff x="4643987" y="2827601"/>
            <a:chExt cx="2904025" cy="2904024"/>
          </a:xfrm>
        </p:grpSpPr>
        <p:sp>
          <p:nvSpPr>
            <p:cNvPr id="31" name="弧形 30"/>
            <p:cNvSpPr/>
            <p:nvPr/>
          </p:nvSpPr>
          <p:spPr>
            <a:xfrm>
              <a:off x="4643987"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980"/>
            </a:p>
          </p:txBody>
        </p:sp>
        <p:sp>
          <p:nvSpPr>
            <p:cNvPr id="32" name="弧形 31"/>
            <p:cNvSpPr/>
            <p:nvPr/>
          </p:nvSpPr>
          <p:spPr>
            <a:xfrm rot="10800000">
              <a:off x="4643988"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980"/>
            </a:p>
          </p:txBody>
        </p:sp>
      </p:grpSp>
      <p:sp>
        <p:nvSpPr>
          <p:cNvPr id="33" name="文本框 32"/>
          <p:cNvSpPr txBox="1"/>
          <p:nvPr/>
        </p:nvSpPr>
        <p:spPr>
          <a:xfrm>
            <a:off x="4259598" y="1522916"/>
            <a:ext cx="952448" cy="830997"/>
          </a:xfrm>
          <a:prstGeom prst="rect">
            <a:avLst/>
          </a:prstGeom>
          <a:noFill/>
        </p:spPr>
        <p:txBody>
          <a:bodyPr wrap="square" rtlCol="0">
            <a:spAutoFit/>
          </a:bodyPr>
          <a:lstStyle/>
          <a:p>
            <a:pPr lvl="0"/>
            <a:r>
              <a:rPr lang="zh-CN" altLang="en-US" sz="2400" smtClean="0">
                <a:solidFill>
                  <a:srgbClr val="C00000"/>
                </a:solidFill>
                <a:latin typeface="方正苏新诗柳楷简体" panose="02000000000000000000" pitchFamily="2" charset="-122"/>
                <a:ea typeface="方正苏新诗柳楷简体" panose="02000000000000000000" pitchFamily="2" charset="-122"/>
              </a:rPr>
              <a:t>资金分配</a:t>
            </a:r>
            <a:endParaRPr lang="zh-CN" altLang="en-US" sz="24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34" name="任意多边形 33"/>
          <p:cNvSpPr/>
          <p:nvPr/>
        </p:nvSpPr>
        <p:spPr>
          <a:xfrm>
            <a:off x="3654127" y="3328309"/>
            <a:ext cx="645744" cy="6564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5" name="任意多边形 34"/>
          <p:cNvSpPr/>
          <p:nvPr/>
        </p:nvSpPr>
        <p:spPr>
          <a:xfrm>
            <a:off x="4916125" y="3287731"/>
            <a:ext cx="645744" cy="6564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6" name="任意多边形 35"/>
          <p:cNvSpPr/>
          <p:nvPr/>
        </p:nvSpPr>
        <p:spPr>
          <a:xfrm>
            <a:off x="2858670" y="2603023"/>
            <a:ext cx="645744" cy="6564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7" name="任意多边形 36"/>
          <p:cNvSpPr/>
          <p:nvPr/>
        </p:nvSpPr>
        <p:spPr>
          <a:xfrm>
            <a:off x="5658397" y="2506997"/>
            <a:ext cx="645744" cy="6564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8" name="任意多边形 37"/>
          <p:cNvSpPr/>
          <p:nvPr/>
        </p:nvSpPr>
        <p:spPr>
          <a:xfrm>
            <a:off x="5956871" y="1642611"/>
            <a:ext cx="645744" cy="6564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C00000"/>
              </a:solidFill>
            </a:endParaRPr>
          </a:p>
        </p:txBody>
      </p:sp>
      <p:sp>
        <p:nvSpPr>
          <p:cNvPr id="39" name="任意多边形 38"/>
          <p:cNvSpPr/>
          <p:nvPr/>
        </p:nvSpPr>
        <p:spPr>
          <a:xfrm>
            <a:off x="2587922" y="1617649"/>
            <a:ext cx="645744" cy="6564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0070C0"/>
              </a:solidFill>
              <a:latin typeface="Impact" panose="020b0806030902050204" pitchFamily="34" charset="0"/>
            </a:endParaRPr>
          </a:p>
        </p:txBody>
      </p:sp>
      <p:sp>
        <p:nvSpPr>
          <p:cNvPr id="40" name="TextBox 14"/>
          <p:cNvSpPr txBox="1"/>
          <p:nvPr/>
        </p:nvSpPr>
        <p:spPr>
          <a:xfrm>
            <a:off x="2808420" y="1804595"/>
            <a:ext cx="235642" cy="307777"/>
          </a:xfrm>
          <a:prstGeom prst="rect">
            <a:avLst/>
          </a:prstGeom>
          <a:noFill/>
        </p:spPr>
        <p:txBody>
          <a:bodyPr wrap="none" lIns="0" tIns="0" rIns="0" bIns="0" rtlCol="0" anchor="t">
            <a:spAutoFit/>
          </a:bodyPr>
          <a:lstStyle/>
          <a:p>
            <a:pPr algn="ctr"/>
            <a:r>
              <a:rPr lang="en-US" altLang="zh-CN" sz="2000">
                <a:solidFill>
                  <a:srgbClr val="C00000"/>
                </a:solidFill>
                <a:latin typeface="Impact" panose="020b0806030902050204" pitchFamily="34" charset="0"/>
                <a:ea typeface="方正汉真广标简体" panose="02000000000000000000" pitchFamily="2" charset="-122"/>
              </a:rPr>
              <a:t>01</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41" name="TextBox 14"/>
          <p:cNvSpPr txBox="1"/>
          <p:nvPr/>
        </p:nvSpPr>
        <p:spPr>
          <a:xfrm>
            <a:off x="6164760" y="1837934"/>
            <a:ext cx="266098" cy="307777"/>
          </a:xfrm>
          <a:prstGeom prst="rect">
            <a:avLst/>
          </a:prstGeom>
          <a:noFill/>
        </p:spPr>
        <p:txBody>
          <a:bodyPr wrap="none" lIns="0" tIns="0" rIns="0" bIns="0" rtlCol="0" anchor="t">
            <a:spAutoFit/>
          </a:bodyPr>
          <a:lstStyle/>
          <a:p>
            <a:pPr algn="ctr"/>
            <a:r>
              <a:rPr lang="en-US" altLang="zh-CN" sz="2000" smtClean="0">
                <a:solidFill>
                  <a:srgbClr val="C00000"/>
                </a:solidFill>
                <a:latin typeface="Impact" panose="020b0806030902050204" pitchFamily="34" charset="0"/>
                <a:ea typeface="方正汉真广标简体" panose="02000000000000000000" pitchFamily="2" charset="-122"/>
              </a:rPr>
              <a:t>02</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42" name="TextBox 14"/>
          <p:cNvSpPr txBox="1"/>
          <p:nvPr/>
        </p:nvSpPr>
        <p:spPr>
          <a:xfrm>
            <a:off x="3031124" y="2811776"/>
            <a:ext cx="274114" cy="307777"/>
          </a:xfrm>
          <a:prstGeom prst="rect">
            <a:avLst/>
          </a:prstGeom>
          <a:noFill/>
        </p:spPr>
        <p:txBody>
          <a:bodyPr wrap="none" lIns="0" tIns="0" rIns="0" bIns="0" rtlCol="0" anchor="t">
            <a:spAutoFit/>
          </a:bodyPr>
          <a:lstStyle/>
          <a:p>
            <a:pPr algn="ctr"/>
            <a:r>
              <a:rPr lang="en-US" altLang="zh-CN" sz="2000" smtClean="0">
                <a:solidFill>
                  <a:srgbClr val="C00000"/>
                </a:solidFill>
                <a:latin typeface="Impact" panose="020b0806030902050204" pitchFamily="34" charset="0"/>
                <a:ea typeface="方正汉真广标简体" panose="02000000000000000000" pitchFamily="2" charset="-122"/>
              </a:rPr>
              <a:t>03</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43" name="TextBox 14"/>
          <p:cNvSpPr txBox="1"/>
          <p:nvPr/>
        </p:nvSpPr>
        <p:spPr>
          <a:xfrm>
            <a:off x="5860677" y="2720693"/>
            <a:ext cx="266098" cy="307777"/>
          </a:xfrm>
          <a:prstGeom prst="rect">
            <a:avLst/>
          </a:prstGeom>
          <a:noFill/>
        </p:spPr>
        <p:txBody>
          <a:bodyPr wrap="none" lIns="0" tIns="0" rIns="0" bIns="0" rtlCol="0" anchor="t">
            <a:spAutoFit/>
          </a:bodyPr>
          <a:lstStyle/>
          <a:p>
            <a:pPr algn="ctr"/>
            <a:r>
              <a:rPr lang="en-US" altLang="zh-CN" sz="2000" smtClean="0">
                <a:solidFill>
                  <a:srgbClr val="C00000"/>
                </a:solidFill>
                <a:latin typeface="Impact" panose="020b0806030902050204" pitchFamily="34" charset="0"/>
                <a:ea typeface="方正汉真广标简体" panose="02000000000000000000" pitchFamily="2" charset="-122"/>
              </a:rPr>
              <a:t>04</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44" name="TextBox 14"/>
          <p:cNvSpPr txBox="1"/>
          <p:nvPr/>
        </p:nvSpPr>
        <p:spPr>
          <a:xfrm>
            <a:off x="3841590" y="3533778"/>
            <a:ext cx="275717" cy="307777"/>
          </a:xfrm>
          <a:prstGeom prst="rect">
            <a:avLst/>
          </a:prstGeom>
          <a:noFill/>
        </p:spPr>
        <p:txBody>
          <a:bodyPr wrap="none" lIns="0" tIns="0" rIns="0" bIns="0" rtlCol="0" anchor="t">
            <a:spAutoFit/>
          </a:bodyPr>
          <a:lstStyle/>
          <a:p>
            <a:pPr algn="ctr"/>
            <a:r>
              <a:rPr lang="en-US" altLang="zh-CN" sz="2000" smtClean="0">
                <a:solidFill>
                  <a:srgbClr val="C00000"/>
                </a:solidFill>
                <a:latin typeface="Impact" panose="020b0806030902050204" pitchFamily="34" charset="0"/>
                <a:ea typeface="方正汉真广标简体" panose="02000000000000000000" pitchFamily="2" charset="-122"/>
              </a:rPr>
              <a:t>05</a:t>
            </a:r>
            <a:endParaRPr lang="zh-CN" altLang="en-US" sz="2000">
              <a:solidFill>
                <a:srgbClr val="C00000"/>
              </a:solidFill>
              <a:latin typeface="Impact" panose="020b0806030902050204" pitchFamily="34" charset="0"/>
              <a:ea typeface="方正汉真广标简体" panose="02000000000000000000" pitchFamily="2" charset="-122"/>
            </a:endParaRPr>
          </a:p>
        </p:txBody>
      </p:sp>
      <p:sp>
        <p:nvSpPr>
          <p:cNvPr id="45" name="TextBox 14"/>
          <p:cNvSpPr txBox="1"/>
          <p:nvPr/>
        </p:nvSpPr>
        <p:spPr>
          <a:xfrm>
            <a:off x="5096376" y="3490147"/>
            <a:ext cx="277319" cy="307777"/>
          </a:xfrm>
          <a:prstGeom prst="rect">
            <a:avLst/>
          </a:prstGeom>
          <a:noFill/>
        </p:spPr>
        <p:txBody>
          <a:bodyPr wrap="none" lIns="0" tIns="0" rIns="0" bIns="0" rtlCol="0" anchor="t">
            <a:spAutoFit/>
          </a:bodyPr>
          <a:lstStyle/>
          <a:p>
            <a:pPr algn="ctr"/>
            <a:r>
              <a:rPr lang="en-US" altLang="zh-CN" sz="2000" smtClean="0">
                <a:solidFill>
                  <a:srgbClr val="C00000"/>
                </a:solidFill>
                <a:latin typeface="Impact" panose="020b0806030902050204" pitchFamily="34" charset="0"/>
                <a:ea typeface="方正汉真广标简体" panose="02000000000000000000" pitchFamily="2" charset="-122"/>
              </a:rPr>
              <a:t>06</a:t>
            </a:r>
            <a:endParaRPr lang="zh-CN" altLang="en-US" sz="20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64" presetClass="path" presetSubtype="0" decel="30000" fill="hold" grpId="1" nodeType="withEffect">
                                  <p:stCondLst>
                                    <p:cond delay="1250"/>
                                  </p:stCondLst>
                                  <p:childTnLst>
                                    <p:animMotion origin="layout" path="M 3.61111E-06 0.03889 L 3.61111E-06 -0.14815" pathEditMode="relative" rAng="0" ptsTypes="AA">
                                      <p:cBhvr>
                                        <p:cTn id="36" dur="750" spd="-100000" fill="hold"/>
                                        <p:tgtEl>
                                          <p:spTgt spid="29"/>
                                        </p:tgtEl>
                                        <p:attrNameLst>
                                          <p:attrName>ppt_x</p:attrName>
                                          <p:attrName>ppt_y</p:attrName>
                                        </p:attrNameLst>
                                      </p:cBhvr>
                                      <p:rCtr x="0" y="-9352"/>
                                    </p:animMotion>
                                  </p:childTnLst>
                                </p:cTn>
                              </p:par>
                              <p:par>
                                <p:cTn id="37" presetID="64" presetClass="path" presetSubtype="0" accel="30000" decel="30000" fill="hold" grpId="2" nodeType="withEffect">
                                  <p:stCondLst>
                                    <p:cond delay="2000"/>
                                  </p:stCondLst>
                                  <p:childTnLst>
                                    <p:animMotion origin="layout" path="M 3.61111E-06 0.03827 L 3.61111E-06 1.85185E-06" pathEditMode="relative" rAng="0" ptsTypes="AA">
                                      <p:cBhvr>
                                        <p:cTn id="38" dur="750" fill="hold"/>
                                        <p:tgtEl>
                                          <p:spTgt spid="29"/>
                                        </p:tgtEl>
                                        <p:attrNameLst>
                                          <p:attrName>ppt_x</p:attrName>
                                          <p:attrName>ppt_y</p:attrName>
                                        </p:attrNameLst>
                                      </p:cBhvr>
                                      <p:rCtr x="0" y="-1914"/>
                                    </p:animMotion>
                                  </p:childTnLst>
                                </p:cTn>
                              </p:par>
                              <p:par>
                                <p:cTn id="39" presetID="10" presetClass="entr" presetSubtype="0" fill="hold" nodeType="withEffect">
                                  <p:stCondLst>
                                    <p:cond delay="25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750"/>
                                        <p:tgtEl>
                                          <p:spTgt spid="30"/>
                                        </p:tgtEl>
                                      </p:cBhvr>
                                    </p:animEffect>
                                  </p:childTnLst>
                                </p:cTn>
                              </p:par>
                            </p:childTnLst>
                          </p:cTn>
                        </p:par>
                        <p:par>
                          <p:cTn id="42" fill="hold" nodeType="afterGroup">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750"/>
                                        <p:tgtEl>
                                          <p:spTgt spid="33"/>
                                        </p:tgtEl>
                                      </p:cBhvr>
                                    </p:animEffect>
                                  </p:childTnLst>
                                </p:cTn>
                              </p:par>
                            </p:childTnLst>
                          </p:cTn>
                        </p:par>
                        <p:par>
                          <p:cTn id="46" fill="hold" nodeType="afterGroup">
                            <p:stCondLst>
                              <p:cond delay="4000"/>
                            </p:stCondLst>
                            <p:childTnLst>
                              <p:par>
                                <p:cTn id="47" presetID="18" presetClass="entr" presetSubtype="12"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strips(downLeft)">
                                      <p:cBhvr>
                                        <p:cTn id="49" dur="500"/>
                                        <p:tgtEl>
                                          <p:spTgt spid="12"/>
                                        </p:tgtEl>
                                      </p:cBhvr>
                                    </p:animEffect>
                                  </p:childTnLst>
                                </p:cTn>
                              </p:par>
                              <p:par>
                                <p:cTn id="50" presetID="18" presetClass="entr" presetSubtype="12"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Left)">
                                      <p:cBhvr>
                                        <p:cTn id="52" dur="500"/>
                                        <p:tgtEl>
                                          <p:spTgt spid="13"/>
                                        </p:tgtEl>
                                      </p:cBhvr>
                                    </p:animEffect>
                                  </p:childTnLst>
                                </p:cTn>
                              </p:par>
                              <p:par>
                                <p:cTn id="53" presetID="18" presetClass="entr" presetSubtype="12"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strips(downLeft)">
                                      <p:cBhvr>
                                        <p:cTn id="55" dur="500"/>
                                        <p:tgtEl>
                                          <p:spTgt spid="14"/>
                                        </p:tgtEl>
                                      </p:cBhvr>
                                    </p:animEffect>
                                  </p:childTnLst>
                                </p:cTn>
                              </p:par>
                              <p:par>
                                <p:cTn id="56" presetID="18" presetClass="entr" presetSubtype="6"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trips(downRight)">
                                      <p:cBhvr>
                                        <p:cTn id="58" dur="500"/>
                                        <p:tgtEl>
                                          <p:spTgt spid="15"/>
                                        </p:tgtEl>
                                      </p:cBhvr>
                                    </p:animEffect>
                                  </p:childTnLst>
                                </p:cTn>
                              </p:par>
                              <p:par>
                                <p:cTn id="59" presetID="18" presetClass="entr" presetSubtype="6"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Right)">
                                      <p:cBhvr>
                                        <p:cTn id="61" dur="500"/>
                                        <p:tgtEl>
                                          <p:spTgt spid="16"/>
                                        </p:tgtEl>
                                      </p:cBhvr>
                                    </p:animEffect>
                                  </p:childTnLst>
                                </p:cTn>
                              </p:par>
                              <p:par>
                                <p:cTn id="62" presetID="18" presetClass="entr" presetSubtype="6"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strips(downRight)">
                                      <p:cBhvr>
                                        <p:cTn id="64" dur="500"/>
                                        <p:tgtEl>
                                          <p:spTgt spid="17"/>
                                        </p:tgtEl>
                                      </p:cBhvr>
                                    </p:animEffect>
                                  </p:childTnLst>
                                </p:cTn>
                              </p:par>
                            </p:childTnLst>
                          </p:cTn>
                        </p:par>
                        <p:par>
                          <p:cTn id="65" fill="hold" nodeType="afterGroup">
                            <p:stCondLst>
                              <p:cond delay="4500"/>
                            </p:stCondLst>
                            <p:childTnLst>
                              <p:par>
                                <p:cTn id="66" presetID="21" presetClass="entr" presetSubtype="1"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heel(1)">
                                      <p:cBhvr>
                                        <p:cTn id="68" dur="100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64" presetClass="path" presetSubtype="0" decel="30000" fill="hold" grpId="1" nodeType="withEffect">
                                  <p:stCondLst>
                                    <p:cond delay="0"/>
                                  </p:stCondLst>
                                  <p:childTnLst>
                                    <p:animMotion origin="layout" path="M 4.16667E-06 0.03889 L 4.16667E-06 -0.14815" pathEditMode="relative" rAng="0" ptsTypes="AA">
                                      <p:cBhvr>
                                        <p:cTn id="73" dur="750" spd="-100000" fill="hold"/>
                                        <p:tgtEl>
                                          <p:spTgt spid="34"/>
                                        </p:tgtEl>
                                        <p:attrNameLst>
                                          <p:attrName>ppt_x</p:attrName>
                                          <p:attrName>ppt_y</p:attrName>
                                        </p:attrNameLst>
                                      </p:cBhvr>
                                      <p:rCtr x="0" y="-9352"/>
                                    </p:animMotion>
                                  </p:childTnLst>
                                </p:cTn>
                              </p:par>
                              <p:par>
                                <p:cTn id="74" presetID="64" presetClass="path" presetSubtype="0" accel="30000" decel="30000" fill="hold" grpId="2" nodeType="withEffect">
                                  <p:stCondLst>
                                    <p:cond delay="750"/>
                                  </p:stCondLst>
                                  <p:childTnLst>
                                    <p:animMotion origin="layout" path="M 4.16667E-06 0.03827 L 4.16667E-06 -2.46914E-06" pathEditMode="relative" rAng="0" ptsTypes="AA">
                                      <p:cBhvr>
                                        <p:cTn id="75" dur="750" fill="hold"/>
                                        <p:tgtEl>
                                          <p:spTgt spid="34"/>
                                        </p:tgtEl>
                                        <p:attrNameLst>
                                          <p:attrName>ppt_x</p:attrName>
                                          <p:attrName>ppt_y</p:attrName>
                                        </p:attrNameLst>
                                      </p:cBhvr>
                                      <p:rCtr x="0" y="-1914"/>
                                    </p:animMotion>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64" presetClass="path" presetSubtype="0" decel="30000" fill="hold" grpId="1" nodeType="withEffect">
                                  <p:stCondLst>
                                    <p:cond delay="0"/>
                                  </p:stCondLst>
                                  <p:childTnLst>
                                    <p:animMotion origin="layout" path="M 3.33333E-06 0.03889 L 3.33333E-06 -0.14815" pathEditMode="relative" rAng="0" ptsTypes="AA">
                                      <p:cBhvr>
                                        <p:cTn id="80" dur="750" spd="-100000" fill="hold"/>
                                        <p:tgtEl>
                                          <p:spTgt spid="35"/>
                                        </p:tgtEl>
                                        <p:attrNameLst>
                                          <p:attrName>ppt_x</p:attrName>
                                          <p:attrName>ppt_y</p:attrName>
                                        </p:attrNameLst>
                                      </p:cBhvr>
                                      <p:rCtr x="0" y="-9352"/>
                                    </p:animMotion>
                                  </p:childTnLst>
                                </p:cTn>
                              </p:par>
                              <p:par>
                                <p:cTn id="81" presetID="64" presetClass="path" presetSubtype="0" accel="30000" decel="30000" fill="hold" grpId="2" nodeType="withEffect">
                                  <p:stCondLst>
                                    <p:cond delay="750"/>
                                  </p:stCondLst>
                                  <p:childTnLst>
                                    <p:animMotion origin="layout" path="M 3.33333E-06 0.03827 L 3.33333E-06 3.58025E-06" pathEditMode="relative" rAng="0" ptsTypes="AA">
                                      <p:cBhvr>
                                        <p:cTn id="82" dur="750" fill="hold"/>
                                        <p:tgtEl>
                                          <p:spTgt spid="35"/>
                                        </p:tgtEl>
                                        <p:attrNameLst>
                                          <p:attrName>ppt_x</p:attrName>
                                          <p:attrName>ppt_y</p:attrName>
                                        </p:attrNameLst>
                                      </p:cBhvr>
                                      <p:rCtr x="0" y="-1914"/>
                                    </p:animMotion>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64" presetClass="path" presetSubtype="0" decel="30000" fill="hold" grpId="1" nodeType="withEffect">
                                  <p:stCondLst>
                                    <p:cond delay="0"/>
                                  </p:stCondLst>
                                  <p:childTnLst>
                                    <p:animMotion origin="layout" path="M 3.33333E-06 0.03889 L 3.33333E-06 -0.14815" pathEditMode="relative" rAng="0" ptsTypes="AA">
                                      <p:cBhvr>
                                        <p:cTn id="87" dur="750" spd="-100000" fill="hold"/>
                                        <p:tgtEl>
                                          <p:spTgt spid="36"/>
                                        </p:tgtEl>
                                        <p:attrNameLst>
                                          <p:attrName>ppt_x</p:attrName>
                                          <p:attrName>ppt_y</p:attrName>
                                        </p:attrNameLst>
                                      </p:cBhvr>
                                      <p:rCtr x="0" y="-9352"/>
                                    </p:animMotion>
                                  </p:childTnLst>
                                </p:cTn>
                              </p:par>
                              <p:par>
                                <p:cTn id="88" presetID="64" presetClass="path" presetSubtype="0" accel="30000" decel="30000" fill="hold" grpId="2" nodeType="withEffect">
                                  <p:stCondLst>
                                    <p:cond delay="750"/>
                                  </p:stCondLst>
                                  <p:childTnLst>
                                    <p:animMotion origin="layout" path="M 3.33333E-06 0.03827 L 3.33333E-06 -3.08642E-06" pathEditMode="relative" rAng="0" ptsTypes="AA">
                                      <p:cBhvr>
                                        <p:cTn id="89" dur="750" fill="hold"/>
                                        <p:tgtEl>
                                          <p:spTgt spid="36"/>
                                        </p:tgtEl>
                                        <p:attrNameLst>
                                          <p:attrName>ppt_x</p:attrName>
                                          <p:attrName>ppt_y</p:attrName>
                                        </p:attrNameLst>
                                      </p:cBhvr>
                                      <p:rCtr x="0" y="-1914"/>
                                    </p:animMotion>
                                  </p:childTnLst>
                                </p:cTn>
                              </p:par>
                              <p:par>
                                <p:cTn id="90" presetID="10"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par>
                                <p:cTn id="93" presetID="64" presetClass="path" presetSubtype="0" decel="30000" fill="hold" grpId="1" nodeType="withEffect">
                                  <p:stCondLst>
                                    <p:cond delay="0"/>
                                  </p:stCondLst>
                                  <p:childTnLst>
                                    <p:animMotion origin="layout" path="M -3.05556E-06 0.03889 L -3.05556E-06 -0.14814" pathEditMode="relative" rAng="0" ptsTypes="AA">
                                      <p:cBhvr>
                                        <p:cTn id="94" dur="750" spd="-100000" fill="hold"/>
                                        <p:tgtEl>
                                          <p:spTgt spid="37"/>
                                        </p:tgtEl>
                                        <p:attrNameLst>
                                          <p:attrName>ppt_x</p:attrName>
                                          <p:attrName>ppt_y</p:attrName>
                                        </p:attrNameLst>
                                      </p:cBhvr>
                                      <p:rCtr x="0" y="-9352"/>
                                    </p:animMotion>
                                  </p:childTnLst>
                                </p:cTn>
                              </p:par>
                              <p:par>
                                <p:cTn id="95" presetID="64" presetClass="path" presetSubtype="0" accel="30000" decel="30000" fill="hold" grpId="2" nodeType="withEffect">
                                  <p:stCondLst>
                                    <p:cond delay="750"/>
                                  </p:stCondLst>
                                  <p:childTnLst>
                                    <p:animMotion origin="layout" path="M -3.05556E-06 0.03828 L -3.05556E-06 -4.5679E-06" pathEditMode="relative" rAng="0" ptsTypes="AA">
                                      <p:cBhvr>
                                        <p:cTn id="96" dur="750" fill="hold"/>
                                        <p:tgtEl>
                                          <p:spTgt spid="37"/>
                                        </p:tgtEl>
                                        <p:attrNameLst>
                                          <p:attrName>ppt_x</p:attrName>
                                          <p:attrName>ppt_y</p:attrName>
                                        </p:attrNameLst>
                                      </p:cBhvr>
                                      <p:rCtr x="0" y="-1914"/>
                                    </p:animMotion>
                                  </p:childTnLst>
                                </p:cTn>
                              </p:par>
                              <p:par>
                                <p:cTn id="97" presetID="10" presetClass="entr" presetSubtype="0"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64" presetClass="path" presetSubtype="0" decel="30000" fill="hold" grpId="1" nodeType="withEffect">
                                  <p:stCondLst>
                                    <p:cond delay="0"/>
                                  </p:stCondLst>
                                  <p:childTnLst>
                                    <p:animMotion origin="layout" path="M -1.94444E-06 0.03889 L -1.94444E-06 -0.14814" pathEditMode="relative" rAng="0" ptsTypes="AA">
                                      <p:cBhvr>
                                        <p:cTn id="101" dur="750" spd="-100000" fill="hold"/>
                                        <p:tgtEl>
                                          <p:spTgt spid="38"/>
                                        </p:tgtEl>
                                        <p:attrNameLst>
                                          <p:attrName>ppt_x</p:attrName>
                                          <p:attrName>ppt_y</p:attrName>
                                        </p:attrNameLst>
                                      </p:cBhvr>
                                      <p:rCtr x="0" y="-9352"/>
                                    </p:animMotion>
                                  </p:childTnLst>
                                </p:cTn>
                              </p:par>
                              <p:par>
                                <p:cTn id="102" presetID="64" presetClass="path" presetSubtype="0" accel="30000" decel="30000" fill="hold" grpId="2" nodeType="withEffect">
                                  <p:stCondLst>
                                    <p:cond delay="750"/>
                                  </p:stCondLst>
                                  <p:childTnLst>
                                    <p:animMotion origin="layout" path="M -1.94444E-06 0.03828 L -1.94444E-06 -4.69136E-06" pathEditMode="relative" rAng="0" ptsTypes="AA">
                                      <p:cBhvr>
                                        <p:cTn id="103" dur="750" fill="hold"/>
                                        <p:tgtEl>
                                          <p:spTgt spid="38"/>
                                        </p:tgtEl>
                                        <p:attrNameLst>
                                          <p:attrName>ppt_x</p:attrName>
                                          <p:attrName>ppt_y</p:attrName>
                                        </p:attrNameLst>
                                      </p:cBhvr>
                                      <p:rCtr x="0" y="-1914"/>
                                    </p:animMotion>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64" presetClass="path" presetSubtype="0" decel="30000" fill="hold" grpId="1" nodeType="withEffect">
                                  <p:stCondLst>
                                    <p:cond delay="0"/>
                                  </p:stCondLst>
                                  <p:childTnLst>
                                    <p:animMotion origin="layout" path="M 8.33333E-07 0.03888 L 8.33333E-07 -0.14815" pathEditMode="relative" rAng="0" ptsTypes="AA">
                                      <p:cBhvr>
                                        <p:cTn id="108" dur="750" spd="-100000" fill="hold"/>
                                        <p:tgtEl>
                                          <p:spTgt spid="39"/>
                                        </p:tgtEl>
                                        <p:attrNameLst>
                                          <p:attrName>ppt_x</p:attrName>
                                          <p:attrName>ppt_y</p:attrName>
                                        </p:attrNameLst>
                                      </p:cBhvr>
                                      <p:rCtr x="0" y="-9352"/>
                                    </p:animMotion>
                                  </p:childTnLst>
                                </p:cTn>
                              </p:par>
                              <p:par>
                                <p:cTn id="109" presetID="64" presetClass="path" presetSubtype="0" accel="30000" decel="30000" fill="hold" grpId="2" nodeType="withEffect">
                                  <p:stCondLst>
                                    <p:cond delay="750"/>
                                  </p:stCondLst>
                                  <p:childTnLst>
                                    <p:animMotion origin="layout" path="M 8.33333E-07 0.03827 L 8.33333E-07 4.93827E-06" pathEditMode="relative" rAng="0" ptsTypes="AA">
                                      <p:cBhvr>
                                        <p:cTn id="110" dur="750" fill="hold"/>
                                        <p:tgtEl>
                                          <p:spTgt spid="39"/>
                                        </p:tgtEl>
                                        <p:attrNameLst>
                                          <p:attrName>ppt_x</p:attrName>
                                          <p:attrName>ppt_y</p:attrName>
                                        </p:attrNameLst>
                                      </p:cBhvr>
                                      <p:rCtr x="0" y="-1914"/>
                                    </p:animMotion>
                                  </p:childTnLst>
                                </p:cTn>
                              </p:par>
                            </p:childTnLst>
                          </p:cTn>
                        </p:par>
                        <p:par>
                          <p:cTn id="111" fill="hold" nodeType="afterGroup">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anim calcmode="lin" valueType="num">
                                      <p:cBhvr>
                                        <p:cTn id="117" dur="500" fill="hold"/>
                                        <p:tgtEl>
                                          <p:spTgt spid="40"/>
                                        </p:tgtEl>
                                        <p:attrNameLst>
                                          <p:attrName>ppt_x</p:attrName>
                                        </p:attrNameLst>
                                      </p:cBhvr>
                                      <p:tavLst>
                                        <p:tav tm="0">
                                          <p:val>
                                            <p:fltVal val="0.5"/>
                                          </p:val>
                                        </p:tav>
                                        <p:tav tm="100000">
                                          <p:val>
                                            <p:strVal val="#ppt_x"/>
                                          </p:val>
                                        </p:tav>
                                      </p:tavLst>
                                    </p:anim>
                                    <p:anim calcmode="lin" valueType="num">
                                      <p:cBhvr>
                                        <p:cTn id="118" dur="500" fill="hold"/>
                                        <p:tgtEl>
                                          <p:spTgt spid="40"/>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00" fill="hold"/>
                                        <p:tgtEl>
                                          <p:spTgt spid="41"/>
                                        </p:tgtEl>
                                        <p:attrNameLst>
                                          <p:attrName>ppt_w</p:attrName>
                                        </p:attrNameLst>
                                      </p:cBhvr>
                                      <p:tavLst>
                                        <p:tav tm="0">
                                          <p:val>
                                            <p:fltVal val="0"/>
                                          </p:val>
                                        </p:tav>
                                        <p:tav tm="100000">
                                          <p:val>
                                            <p:strVal val="#ppt_w"/>
                                          </p:val>
                                        </p:tav>
                                      </p:tavLst>
                                    </p:anim>
                                    <p:anim calcmode="lin" valueType="num">
                                      <p:cBhvr>
                                        <p:cTn id="122" dur="500" fill="hold"/>
                                        <p:tgtEl>
                                          <p:spTgt spid="41"/>
                                        </p:tgtEl>
                                        <p:attrNameLst>
                                          <p:attrName>ppt_h</p:attrName>
                                        </p:attrNameLst>
                                      </p:cBhvr>
                                      <p:tavLst>
                                        <p:tav tm="0">
                                          <p:val>
                                            <p:fltVal val="0"/>
                                          </p:val>
                                        </p:tav>
                                        <p:tav tm="100000">
                                          <p:val>
                                            <p:strVal val="#ppt_h"/>
                                          </p:val>
                                        </p:tav>
                                      </p:tavLst>
                                    </p:anim>
                                    <p:animEffect transition="in" filter="fade">
                                      <p:cBhvr>
                                        <p:cTn id="123" dur="500"/>
                                        <p:tgtEl>
                                          <p:spTgt spid="41"/>
                                        </p:tgtEl>
                                      </p:cBhvr>
                                    </p:animEffect>
                                    <p:anim calcmode="lin" valueType="num">
                                      <p:cBhvr>
                                        <p:cTn id="124" dur="500" fill="hold"/>
                                        <p:tgtEl>
                                          <p:spTgt spid="41"/>
                                        </p:tgtEl>
                                        <p:attrNameLst>
                                          <p:attrName>ppt_x</p:attrName>
                                        </p:attrNameLst>
                                      </p:cBhvr>
                                      <p:tavLst>
                                        <p:tav tm="0">
                                          <p:val>
                                            <p:fltVal val="0.5"/>
                                          </p:val>
                                        </p:tav>
                                        <p:tav tm="100000">
                                          <p:val>
                                            <p:strVal val="#ppt_x"/>
                                          </p:val>
                                        </p:tav>
                                      </p:tavLst>
                                    </p:anim>
                                    <p:anim calcmode="lin" valueType="num">
                                      <p:cBhvr>
                                        <p:cTn id="125" dur="500" fill="hold"/>
                                        <p:tgtEl>
                                          <p:spTgt spid="41"/>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 calcmode="lin" valueType="num">
                                      <p:cBhvr>
                                        <p:cTn id="128" dur="500" fill="hold"/>
                                        <p:tgtEl>
                                          <p:spTgt spid="42"/>
                                        </p:tgtEl>
                                        <p:attrNameLst>
                                          <p:attrName>ppt_w</p:attrName>
                                        </p:attrNameLst>
                                      </p:cBhvr>
                                      <p:tavLst>
                                        <p:tav tm="0">
                                          <p:val>
                                            <p:fltVal val="0"/>
                                          </p:val>
                                        </p:tav>
                                        <p:tav tm="100000">
                                          <p:val>
                                            <p:strVal val="#ppt_w"/>
                                          </p:val>
                                        </p:tav>
                                      </p:tavLst>
                                    </p:anim>
                                    <p:anim calcmode="lin" valueType="num">
                                      <p:cBhvr>
                                        <p:cTn id="129" dur="500" fill="hold"/>
                                        <p:tgtEl>
                                          <p:spTgt spid="42"/>
                                        </p:tgtEl>
                                        <p:attrNameLst>
                                          <p:attrName>ppt_h</p:attrName>
                                        </p:attrNameLst>
                                      </p:cBhvr>
                                      <p:tavLst>
                                        <p:tav tm="0">
                                          <p:val>
                                            <p:fltVal val="0"/>
                                          </p:val>
                                        </p:tav>
                                        <p:tav tm="100000">
                                          <p:val>
                                            <p:strVal val="#ppt_h"/>
                                          </p:val>
                                        </p:tav>
                                      </p:tavLst>
                                    </p:anim>
                                    <p:animEffect transition="in" filter="fade">
                                      <p:cBhvr>
                                        <p:cTn id="130" dur="500"/>
                                        <p:tgtEl>
                                          <p:spTgt spid="42"/>
                                        </p:tgtEl>
                                      </p:cBhvr>
                                    </p:animEffect>
                                    <p:anim calcmode="lin" valueType="num">
                                      <p:cBhvr>
                                        <p:cTn id="131" dur="500" fill="hold"/>
                                        <p:tgtEl>
                                          <p:spTgt spid="42"/>
                                        </p:tgtEl>
                                        <p:attrNameLst>
                                          <p:attrName>ppt_x</p:attrName>
                                        </p:attrNameLst>
                                      </p:cBhvr>
                                      <p:tavLst>
                                        <p:tav tm="0">
                                          <p:val>
                                            <p:fltVal val="0.5"/>
                                          </p:val>
                                        </p:tav>
                                        <p:tav tm="100000">
                                          <p:val>
                                            <p:strVal val="#ppt_x"/>
                                          </p:val>
                                        </p:tav>
                                      </p:tavLst>
                                    </p:anim>
                                    <p:anim calcmode="lin" valueType="num">
                                      <p:cBhvr>
                                        <p:cTn id="132" dur="500" fill="hold"/>
                                        <p:tgtEl>
                                          <p:spTgt spid="42"/>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anim calcmode="lin" valueType="num">
                                      <p:cBhvr>
                                        <p:cTn id="138" dur="500" fill="hold"/>
                                        <p:tgtEl>
                                          <p:spTgt spid="43"/>
                                        </p:tgtEl>
                                        <p:attrNameLst>
                                          <p:attrName>ppt_x</p:attrName>
                                        </p:attrNameLst>
                                      </p:cBhvr>
                                      <p:tavLst>
                                        <p:tav tm="0">
                                          <p:val>
                                            <p:fltVal val="0.5"/>
                                          </p:val>
                                        </p:tav>
                                        <p:tav tm="100000">
                                          <p:val>
                                            <p:strVal val="#ppt_x"/>
                                          </p:val>
                                        </p:tav>
                                      </p:tavLst>
                                    </p:anim>
                                    <p:anim calcmode="lin" valueType="num">
                                      <p:cBhvr>
                                        <p:cTn id="139" dur="500" fill="hold"/>
                                        <p:tgtEl>
                                          <p:spTgt spid="43"/>
                                        </p:tgtEl>
                                        <p:attrNameLst>
                                          <p:attrName>ppt_y</p:attrName>
                                        </p:attrNameLst>
                                      </p:cBhvr>
                                      <p:tavLst>
                                        <p:tav tm="0">
                                          <p:val>
                                            <p:fltVal val="0.5"/>
                                          </p:val>
                                        </p:tav>
                                        <p:tav tm="100000">
                                          <p:val>
                                            <p:strVal val="#ppt_y"/>
                                          </p:val>
                                        </p:tav>
                                      </p:tavLst>
                                    </p:anim>
                                  </p:childTnLst>
                                </p:cTn>
                              </p:par>
                              <p:par>
                                <p:cTn id="140" presetID="53" presetClass="entr" presetSubtype="528" fill="hold" grpId="0" nodeType="withEffect">
                                  <p:stCondLst>
                                    <p:cond delay="0"/>
                                  </p:stCondLst>
                                  <p:childTnLst>
                                    <p:set>
                                      <p:cBhvr>
                                        <p:cTn id="141" dur="1" fill="hold">
                                          <p:stCondLst>
                                            <p:cond delay="0"/>
                                          </p:stCondLst>
                                        </p:cTn>
                                        <p:tgtEl>
                                          <p:spTgt spid="44"/>
                                        </p:tgtEl>
                                        <p:attrNameLst>
                                          <p:attrName>style.visibility</p:attrName>
                                        </p:attrNameLst>
                                      </p:cBhvr>
                                      <p:to>
                                        <p:strVal val="visible"/>
                                      </p:to>
                                    </p:set>
                                    <p:anim calcmode="lin" valueType="num">
                                      <p:cBhvr>
                                        <p:cTn id="142" dur="500" fill="hold"/>
                                        <p:tgtEl>
                                          <p:spTgt spid="44"/>
                                        </p:tgtEl>
                                        <p:attrNameLst>
                                          <p:attrName>ppt_w</p:attrName>
                                        </p:attrNameLst>
                                      </p:cBhvr>
                                      <p:tavLst>
                                        <p:tav tm="0">
                                          <p:val>
                                            <p:fltVal val="0"/>
                                          </p:val>
                                        </p:tav>
                                        <p:tav tm="100000">
                                          <p:val>
                                            <p:strVal val="#ppt_w"/>
                                          </p:val>
                                        </p:tav>
                                      </p:tavLst>
                                    </p:anim>
                                    <p:anim calcmode="lin" valueType="num">
                                      <p:cBhvr>
                                        <p:cTn id="143" dur="500" fill="hold"/>
                                        <p:tgtEl>
                                          <p:spTgt spid="44"/>
                                        </p:tgtEl>
                                        <p:attrNameLst>
                                          <p:attrName>ppt_h</p:attrName>
                                        </p:attrNameLst>
                                      </p:cBhvr>
                                      <p:tavLst>
                                        <p:tav tm="0">
                                          <p:val>
                                            <p:fltVal val="0"/>
                                          </p:val>
                                        </p:tav>
                                        <p:tav tm="100000">
                                          <p:val>
                                            <p:strVal val="#ppt_h"/>
                                          </p:val>
                                        </p:tav>
                                      </p:tavLst>
                                    </p:anim>
                                    <p:animEffect transition="in" filter="fade">
                                      <p:cBhvr>
                                        <p:cTn id="144" dur="500"/>
                                        <p:tgtEl>
                                          <p:spTgt spid="44"/>
                                        </p:tgtEl>
                                      </p:cBhvr>
                                    </p:animEffect>
                                    <p:anim calcmode="lin" valueType="num">
                                      <p:cBhvr>
                                        <p:cTn id="145" dur="500" fill="hold"/>
                                        <p:tgtEl>
                                          <p:spTgt spid="44"/>
                                        </p:tgtEl>
                                        <p:attrNameLst>
                                          <p:attrName>ppt_x</p:attrName>
                                        </p:attrNameLst>
                                      </p:cBhvr>
                                      <p:tavLst>
                                        <p:tav tm="0">
                                          <p:val>
                                            <p:fltVal val="0.5"/>
                                          </p:val>
                                        </p:tav>
                                        <p:tav tm="100000">
                                          <p:val>
                                            <p:strVal val="#ppt_x"/>
                                          </p:val>
                                        </p:tav>
                                      </p:tavLst>
                                    </p:anim>
                                    <p:anim calcmode="lin" valueType="num">
                                      <p:cBhvr>
                                        <p:cTn id="146" dur="500" fill="hold"/>
                                        <p:tgtEl>
                                          <p:spTgt spid="44"/>
                                        </p:tgtEl>
                                        <p:attrNameLst>
                                          <p:attrName>ppt_y</p:attrName>
                                        </p:attrNameLst>
                                      </p:cBhvr>
                                      <p:tavLst>
                                        <p:tav tm="0">
                                          <p:val>
                                            <p:fltVal val="0.5"/>
                                          </p:val>
                                        </p:tav>
                                        <p:tav tm="100000">
                                          <p:val>
                                            <p:strVal val="#ppt_y"/>
                                          </p:val>
                                        </p:tav>
                                      </p:tavLst>
                                    </p:anim>
                                  </p:childTnLst>
                                </p:cTn>
                              </p:par>
                              <p:par>
                                <p:cTn id="147" presetID="53" presetClass="entr" presetSubtype="528" fill="hold" grpId="0" nodeType="with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p:cTn id="149" dur="500" fill="hold"/>
                                        <p:tgtEl>
                                          <p:spTgt spid="45"/>
                                        </p:tgtEl>
                                        <p:attrNameLst>
                                          <p:attrName>ppt_w</p:attrName>
                                        </p:attrNameLst>
                                      </p:cBhvr>
                                      <p:tavLst>
                                        <p:tav tm="0">
                                          <p:val>
                                            <p:fltVal val="0"/>
                                          </p:val>
                                        </p:tav>
                                        <p:tav tm="100000">
                                          <p:val>
                                            <p:strVal val="#ppt_w"/>
                                          </p:val>
                                        </p:tav>
                                      </p:tavLst>
                                    </p:anim>
                                    <p:anim calcmode="lin" valueType="num">
                                      <p:cBhvr>
                                        <p:cTn id="150" dur="500" fill="hold"/>
                                        <p:tgtEl>
                                          <p:spTgt spid="45"/>
                                        </p:tgtEl>
                                        <p:attrNameLst>
                                          <p:attrName>ppt_h</p:attrName>
                                        </p:attrNameLst>
                                      </p:cBhvr>
                                      <p:tavLst>
                                        <p:tav tm="0">
                                          <p:val>
                                            <p:fltVal val="0"/>
                                          </p:val>
                                        </p:tav>
                                        <p:tav tm="100000">
                                          <p:val>
                                            <p:strVal val="#ppt_h"/>
                                          </p:val>
                                        </p:tav>
                                      </p:tavLst>
                                    </p:anim>
                                    <p:animEffect transition="in" filter="fade">
                                      <p:cBhvr>
                                        <p:cTn id="151" dur="500"/>
                                        <p:tgtEl>
                                          <p:spTgt spid="45"/>
                                        </p:tgtEl>
                                      </p:cBhvr>
                                    </p:animEffect>
                                    <p:anim calcmode="lin" valueType="num">
                                      <p:cBhvr>
                                        <p:cTn id="152" dur="500" fill="hold"/>
                                        <p:tgtEl>
                                          <p:spTgt spid="45"/>
                                        </p:tgtEl>
                                        <p:attrNameLst>
                                          <p:attrName>ppt_x</p:attrName>
                                        </p:attrNameLst>
                                      </p:cBhvr>
                                      <p:tavLst>
                                        <p:tav tm="0">
                                          <p:val>
                                            <p:fltVal val="0.5"/>
                                          </p:val>
                                        </p:tav>
                                        <p:tav tm="100000">
                                          <p:val>
                                            <p:strVal val="#ppt_x"/>
                                          </p:val>
                                        </p:tav>
                                      </p:tavLst>
                                    </p:anim>
                                    <p:anim calcmode="lin" valueType="num">
                                      <p:cBhvr>
                                        <p:cTn id="153" dur="500" fill="hold"/>
                                        <p:tgtEl>
                                          <p:spTgt spid="45"/>
                                        </p:tgtEl>
                                        <p:attrNameLst>
                                          <p:attrName>ppt_y</p:attrName>
                                        </p:attrNameLst>
                                      </p:cBhvr>
                                      <p:tavLst>
                                        <p:tav tm="0">
                                          <p:val>
                                            <p:fltVal val="0.5"/>
                                          </p:val>
                                        </p:tav>
                                        <p:tav tm="100000">
                                          <p:val>
                                            <p:strVal val="#ppt_y"/>
                                          </p:val>
                                        </p:tav>
                                      </p:tavLst>
                                    </p:anim>
                                  </p:childTnLst>
                                </p:cTn>
                              </p:par>
                            </p:childTnLst>
                          </p:cTn>
                        </p:par>
                        <p:par>
                          <p:cTn id="154" fill="hold" nodeType="afterGroup">
                            <p:stCondLst>
                              <p:cond delay="6500"/>
                            </p:stCondLst>
                            <p:childTnLst>
                              <p:par>
                                <p:cTn id="155" presetID="12" presetClass="entr" presetSubtype="2" fill="hold" grpId="0" nodeType="after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additive="base">
                                        <p:cTn id="157" dur="500"/>
                                        <p:tgtEl>
                                          <p:spTgt spid="11"/>
                                        </p:tgtEl>
                                        <p:attrNameLst>
                                          <p:attrName>ppt_x</p:attrName>
                                        </p:attrNameLst>
                                      </p:cBhvr>
                                      <p:tavLst>
                                        <p:tav tm="0">
                                          <p:val>
                                            <p:strVal val="#ppt_x+#ppt_w*1.125000"/>
                                          </p:val>
                                        </p:tav>
                                        <p:tav tm="100000">
                                          <p:val>
                                            <p:strVal val="#ppt_x"/>
                                          </p:val>
                                        </p:tav>
                                      </p:tavLst>
                                    </p:anim>
                                    <p:animEffect transition="in" filter="wipe(left)">
                                      <p:cBhvr>
                                        <p:cTn id="158" dur="500"/>
                                        <p:tgtEl>
                                          <p:spTgt spid="11"/>
                                        </p:tgtEl>
                                      </p:cBhvr>
                                    </p:animEffect>
                                  </p:childTnLst>
                                </p:cTn>
                              </p:par>
                              <p:par>
                                <p:cTn id="159" presetID="18" presetClass="entr" presetSubtype="3"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strips(upRight)">
                                      <p:cBhvr>
                                        <p:cTn id="161" dur="500"/>
                                        <p:tgtEl>
                                          <p:spTgt spid="18"/>
                                        </p:tgtEl>
                                      </p:cBhvr>
                                    </p:animEffect>
                                  </p:childTnLst>
                                </p:cTn>
                              </p:par>
                            </p:childTnLst>
                          </p:cTn>
                        </p:par>
                        <p:par>
                          <p:cTn id="162" fill="hold" nodeType="afterGroup">
                            <p:stCondLst>
                              <p:cond delay="7000"/>
                            </p:stCondLst>
                            <p:childTnLst>
                              <p:par>
                                <p:cTn id="163" presetID="12" presetClass="entr" presetSubtype="2" fill="hold" grpId="0" nodeType="afterEffect">
                                  <p:stCondLst>
                                    <p:cond delay="0"/>
                                  </p:stCondLst>
                                  <p:childTnLst>
                                    <p:set>
                                      <p:cBhvr>
                                        <p:cTn id="164" dur="1" fill="hold">
                                          <p:stCondLst>
                                            <p:cond delay="0"/>
                                          </p:stCondLst>
                                        </p:cTn>
                                        <p:tgtEl>
                                          <p:spTgt spid="19"/>
                                        </p:tgtEl>
                                        <p:attrNameLst>
                                          <p:attrName>style.visibility</p:attrName>
                                        </p:attrNameLst>
                                      </p:cBhvr>
                                      <p:to>
                                        <p:strVal val="visible"/>
                                      </p:to>
                                    </p:set>
                                    <p:anim calcmode="lin" valueType="num">
                                      <p:cBhvr additive="base">
                                        <p:cTn id="165" dur="500"/>
                                        <p:tgtEl>
                                          <p:spTgt spid="19"/>
                                        </p:tgtEl>
                                        <p:attrNameLst>
                                          <p:attrName>ppt_x</p:attrName>
                                        </p:attrNameLst>
                                      </p:cBhvr>
                                      <p:tavLst>
                                        <p:tav tm="0">
                                          <p:val>
                                            <p:strVal val="#ppt_x+#ppt_w*1.125000"/>
                                          </p:val>
                                        </p:tav>
                                        <p:tav tm="100000">
                                          <p:val>
                                            <p:strVal val="#ppt_x"/>
                                          </p:val>
                                        </p:tav>
                                      </p:tavLst>
                                    </p:anim>
                                    <p:animEffect transition="in" filter="wipe(left)">
                                      <p:cBhvr>
                                        <p:cTn id="166" dur="500"/>
                                        <p:tgtEl>
                                          <p:spTgt spid="19"/>
                                        </p:tgtEl>
                                      </p:cBhvr>
                                    </p:animEffect>
                                  </p:childTnLst>
                                </p:cTn>
                              </p:par>
                              <p:par>
                                <p:cTn id="167" presetID="18" presetClass="entr" presetSubtype="3" fill="hold" grpId="0" nodeType="withEffect">
                                  <p:stCondLst>
                                    <p:cond delay="0"/>
                                  </p:stCondLst>
                                  <p:childTnLst>
                                    <p:set>
                                      <p:cBhvr>
                                        <p:cTn id="168" dur="1" fill="hold">
                                          <p:stCondLst>
                                            <p:cond delay="0"/>
                                          </p:stCondLst>
                                        </p:cTn>
                                        <p:tgtEl>
                                          <p:spTgt spid="20"/>
                                        </p:tgtEl>
                                        <p:attrNameLst>
                                          <p:attrName>style.visibility</p:attrName>
                                        </p:attrNameLst>
                                      </p:cBhvr>
                                      <p:to>
                                        <p:strVal val="visible"/>
                                      </p:to>
                                    </p:set>
                                    <p:animEffect transition="in" filter="strips(upRight)">
                                      <p:cBhvr>
                                        <p:cTn id="169" dur="500"/>
                                        <p:tgtEl>
                                          <p:spTgt spid="20"/>
                                        </p:tgtEl>
                                      </p:cBhvr>
                                    </p:animEffect>
                                  </p:childTnLst>
                                </p:cTn>
                              </p:par>
                            </p:childTnLst>
                          </p:cTn>
                        </p:par>
                        <p:par>
                          <p:cTn id="170" fill="hold" nodeType="afterGroup">
                            <p:stCondLst>
                              <p:cond delay="7500"/>
                            </p:stCondLst>
                            <p:childTnLst>
                              <p:par>
                                <p:cTn id="171" presetID="12" presetClass="entr" presetSubtype="2" fill="hold" grpId="0" nodeType="afterEffect">
                                  <p:stCondLst>
                                    <p:cond delay="0"/>
                                  </p:stCondLst>
                                  <p:childTnLst>
                                    <p:set>
                                      <p:cBhvr>
                                        <p:cTn id="172" dur="1" fill="hold">
                                          <p:stCondLst>
                                            <p:cond delay="0"/>
                                          </p:stCondLst>
                                        </p:cTn>
                                        <p:tgtEl>
                                          <p:spTgt spid="21"/>
                                        </p:tgtEl>
                                        <p:attrNameLst>
                                          <p:attrName>style.visibility</p:attrName>
                                        </p:attrNameLst>
                                      </p:cBhvr>
                                      <p:to>
                                        <p:strVal val="visible"/>
                                      </p:to>
                                    </p:set>
                                    <p:anim calcmode="lin" valueType="num">
                                      <p:cBhvr additive="base">
                                        <p:cTn id="173" dur="500"/>
                                        <p:tgtEl>
                                          <p:spTgt spid="21"/>
                                        </p:tgtEl>
                                        <p:attrNameLst>
                                          <p:attrName>ppt_x</p:attrName>
                                        </p:attrNameLst>
                                      </p:cBhvr>
                                      <p:tavLst>
                                        <p:tav tm="0">
                                          <p:val>
                                            <p:strVal val="#ppt_x+#ppt_w*1.125000"/>
                                          </p:val>
                                        </p:tav>
                                        <p:tav tm="100000">
                                          <p:val>
                                            <p:strVal val="#ppt_x"/>
                                          </p:val>
                                        </p:tav>
                                      </p:tavLst>
                                    </p:anim>
                                    <p:animEffect transition="in" filter="wipe(left)">
                                      <p:cBhvr>
                                        <p:cTn id="174" dur="500"/>
                                        <p:tgtEl>
                                          <p:spTgt spid="21"/>
                                        </p:tgtEl>
                                      </p:cBhvr>
                                    </p:animEffect>
                                  </p:childTnLst>
                                </p:cTn>
                              </p:par>
                              <p:par>
                                <p:cTn id="175" presetID="18" presetClass="entr" presetSubtype="3" fill="hold" grpId="0" nodeType="withEffect">
                                  <p:stCondLst>
                                    <p:cond delay="0"/>
                                  </p:stCondLst>
                                  <p:childTnLst>
                                    <p:set>
                                      <p:cBhvr>
                                        <p:cTn id="176" dur="1" fill="hold">
                                          <p:stCondLst>
                                            <p:cond delay="0"/>
                                          </p:stCondLst>
                                        </p:cTn>
                                        <p:tgtEl>
                                          <p:spTgt spid="22"/>
                                        </p:tgtEl>
                                        <p:attrNameLst>
                                          <p:attrName>style.visibility</p:attrName>
                                        </p:attrNameLst>
                                      </p:cBhvr>
                                      <p:to>
                                        <p:strVal val="visible"/>
                                      </p:to>
                                    </p:set>
                                    <p:animEffect transition="in" filter="strips(upRight)">
                                      <p:cBhvr>
                                        <p:cTn id="177" dur="500"/>
                                        <p:tgtEl>
                                          <p:spTgt spid="22"/>
                                        </p:tgtEl>
                                      </p:cBhvr>
                                    </p:animEffect>
                                  </p:childTnLst>
                                </p:cTn>
                              </p:par>
                            </p:childTnLst>
                          </p:cTn>
                        </p:par>
                        <p:par>
                          <p:cTn id="178" fill="hold" nodeType="afterGroup">
                            <p:stCondLst>
                              <p:cond delay="8000"/>
                            </p:stCondLst>
                            <p:childTnLst>
                              <p:par>
                                <p:cTn id="179" presetID="12" presetClass="entr" presetSubtype="2" fill="hold" grpId="0" nodeType="afterEffect">
                                  <p:stCondLst>
                                    <p:cond delay="0"/>
                                  </p:stCondLst>
                                  <p:childTnLst>
                                    <p:set>
                                      <p:cBhvr>
                                        <p:cTn id="180" dur="1" fill="hold">
                                          <p:stCondLst>
                                            <p:cond delay="0"/>
                                          </p:stCondLst>
                                        </p:cTn>
                                        <p:tgtEl>
                                          <p:spTgt spid="23"/>
                                        </p:tgtEl>
                                        <p:attrNameLst>
                                          <p:attrName>style.visibility</p:attrName>
                                        </p:attrNameLst>
                                      </p:cBhvr>
                                      <p:to>
                                        <p:strVal val="visible"/>
                                      </p:to>
                                    </p:set>
                                    <p:anim calcmode="lin" valueType="num">
                                      <p:cBhvr additive="base">
                                        <p:cTn id="181" dur="500"/>
                                        <p:tgtEl>
                                          <p:spTgt spid="23"/>
                                        </p:tgtEl>
                                        <p:attrNameLst>
                                          <p:attrName>ppt_x</p:attrName>
                                        </p:attrNameLst>
                                      </p:cBhvr>
                                      <p:tavLst>
                                        <p:tav tm="0">
                                          <p:val>
                                            <p:strVal val="#ppt_x+#ppt_w*1.125000"/>
                                          </p:val>
                                        </p:tav>
                                        <p:tav tm="100000">
                                          <p:val>
                                            <p:strVal val="#ppt_x"/>
                                          </p:val>
                                        </p:tav>
                                      </p:tavLst>
                                    </p:anim>
                                    <p:animEffect transition="in" filter="wipe(left)">
                                      <p:cBhvr>
                                        <p:cTn id="182" dur="500"/>
                                        <p:tgtEl>
                                          <p:spTgt spid="23"/>
                                        </p:tgtEl>
                                      </p:cBhvr>
                                    </p:animEffect>
                                  </p:childTnLst>
                                </p:cTn>
                              </p:par>
                              <p:par>
                                <p:cTn id="183" presetID="18" presetClass="entr" presetSubtype="3" fill="hold" grpId="0" nodeType="withEffect">
                                  <p:stCondLst>
                                    <p:cond delay="0"/>
                                  </p:stCondLst>
                                  <p:childTnLst>
                                    <p:set>
                                      <p:cBhvr>
                                        <p:cTn id="184" dur="1" fill="hold">
                                          <p:stCondLst>
                                            <p:cond delay="0"/>
                                          </p:stCondLst>
                                        </p:cTn>
                                        <p:tgtEl>
                                          <p:spTgt spid="24"/>
                                        </p:tgtEl>
                                        <p:attrNameLst>
                                          <p:attrName>style.visibility</p:attrName>
                                        </p:attrNameLst>
                                      </p:cBhvr>
                                      <p:to>
                                        <p:strVal val="visible"/>
                                      </p:to>
                                    </p:set>
                                    <p:animEffect transition="in" filter="strips(upRight)">
                                      <p:cBhvr>
                                        <p:cTn id="185" dur="500"/>
                                        <p:tgtEl>
                                          <p:spTgt spid="24"/>
                                        </p:tgtEl>
                                      </p:cBhvr>
                                    </p:animEffect>
                                  </p:childTnLst>
                                </p:cTn>
                              </p:par>
                            </p:childTnLst>
                          </p:cTn>
                        </p:par>
                        <p:par>
                          <p:cTn id="186" fill="hold" nodeType="afterGroup">
                            <p:stCondLst>
                              <p:cond delay="8500"/>
                            </p:stCondLst>
                            <p:childTnLst>
                              <p:par>
                                <p:cTn id="187" presetID="12" presetClass="entr" presetSubtype="2" fill="hold" grpId="0" nodeType="afterEffect">
                                  <p:stCondLst>
                                    <p:cond delay="0"/>
                                  </p:stCondLst>
                                  <p:childTnLst>
                                    <p:set>
                                      <p:cBhvr>
                                        <p:cTn id="188" dur="1" fill="hold">
                                          <p:stCondLst>
                                            <p:cond delay="0"/>
                                          </p:stCondLst>
                                        </p:cTn>
                                        <p:tgtEl>
                                          <p:spTgt spid="25"/>
                                        </p:tgtEl>
                                        <p:attrNameLst>
                                          <p:attrName>style.visibility</p:attrName>
                                        </p:attrNameLst>
                                      </p:cBhvr>
                                      <p:to>
                                        <p:strVal val="visible"/>
                                      </p:to>
                                    </p:set>
                                    <p:anim calcmode="lin" valueType="num">
                                      <p:cBhvr additive="base">
                                        <p:cTn id="189" dur="500"/>
                                        <p:tgtEl>
                                          <p:spTgt spid="25"/>
                                        </p:tgtEl>
                                        <p:attrNameLst>
                                          <p:attrName>ppt_x</p:attrName>
                                        </p:attrNameLst>
                                      </p:cBhvr>
                                      <p:tavLst>
                                        <p:tav tm="0">
                                          <p:val>
                                            <p:strVal val="#ppt_x+#ppt_w*1.125000"/>
                                          </p:val>
                                        </p:tav>
                                        <p:tav tm="100000">
                                          <p:val>
                                            <p:strVal val="#ppt_x"/>
                                          </p:val>
                                        </p:tav>
                                      </p:tavLst>
                                    </p:anim>
                                    <p:animEffect transition="in" filter="wipe(left)">
                                      <p:cBhvr>
                                        <p:cTn id="190" dur="500"/>
                                        <p:tgtEl>
                                          <p:spTgt spid="25"/>
                                        </p:tgtEl>
                                      </p:cBhvr>
                                    </p:animEffect>
                                  </p:childTnLst>
                                </p:cTn>
                              </p:par>
                              <p:par>
                                <p:cTn id="191" presetID="18" presetClass="entr" presetSubtype="3" fill="hold" grpId="0" nodeType="withEffect">
                                  <p:stCondLst>
                                    <p:cond delay="0"/>
                                  </p:stCondLst>
                                  <p:childTnLst>
                                    <p:set>
                                      <p:cBhvr>
                                        <p:cTn id="192" dur="1" fill="hold">
                                          <p:stCondLst>
                                            <p:cond delay="0"/>
                                          </p:stCondLst>
                                        </p:cTn>
                                        <p:tgtEl>
                                          <p:spTgt spid="26"/>
                                        </p:tgtEl>
                                        <p:attrNameLst>
                                          <p:attrName>style.visibility</p:attrName>
                                        </p:attrNameLst>
                                      </p:cBhvr>
                                      <p:to>
                                        <p:strVal val="visible"/>
                                      </p:to>
                                    </p:set>
                                    <p:animEffect transition="in" filter="strips(upRight)">
                                      <p:cBhvr>
                                        <p:cTn id="193" dur="500"/>
                                        <p:tgtEl>
                                          <p:spTgt spid="26"/>
                                        </p:tgtEl>
                                      </p:cBhvr>
                                    </p:animEffect>
                                  </p:childTnLst>
                                </p:cTn>
                              </p:par>
                            </p:childTnLst>
                          </p:cTn>
                        </p:par>
                        <p:par>
                          <p:cTn id="194" fill="hold" nodeType="afterGroup">
                            <p:stCondLst>
                              <p:cond delay="9000"/>
                            </p:stCondLst>
                            <p:childTnLst>
                              <p:par>
                                <p:cTn id="195" presetID="12" presetClass="entr" presetSubtype="2" fill="hold" grpId="0" nodeType="afterEffect">
                                  <p:stCondLst>
                                    <p:cond delay="0"/>
                                  </p:stCondLst>
                                  <p:childTnLst>
                                    <p:set>
                                      <p:cBhvr>
                                        <p:cTn id="196" dur="1" fill="hold">
                                          <p:stCondLst>
                                            <p:cond delay="0"/>
                                          </p:stCondLst>
                                        </p:cTn>
                                        <p:tgtEl>
                                          <p:spTgt spid="27"/>
                                        </p:tgtEl>
                                        <p:attrNameLst>
                                          <p:attrName>style.visibility</p:attrName>
                                        </p:attrNameLst>
                                      </p:cBhvr>
                                      <p:to>
                                        <p:strVal val="visible"/>
                                      </p:to>
                                    </p:set>
                                    <p:anim calcmode="lin" valueType="num">
                                      <p:cBhvr additive="base">
                                        <p:cTn id="197" dur="500"/>
                                        <p:tgtEl>
                                          <p:spTgt spid="27"/>
                                        </p:tgtEl>
                                        <p:attrNameLst>
                                          <p:attrName>ppt_x</p:attrName>
                                        </p:attrNameLst>
                                      </p:cBhvr>
                                      <p:tavLst>
                                        <p:tav tm="0">
                                          <p:val>
                                            <p:strVal val="#ppt_x+#ppt_w*1.125000"/>
                                          </p:val>
                                        </p:tav>
                                        <p:tav tm="100000">
                                          <p:val>
                                            <p:strVal val="#ppt_x"/>
                                          </p:val>
                                        </p:tav>
                                      </p:tavLst>
                                    </p:anim>
                                    <p:animEffect transition="in" filter="wipe(left)">
                                      <p:cBhvr>
                                        <p:cTn id="198" dur="500"/>
                                        <p:tgtEl>
                                          <p:spTgt spid="27"/>
                                        </p:tgtEl>
                                      </p:cBhvr>
                                    </p:animEffect>
                                  </p:childTnLst>
                                </p:cTn>
                              </p:par>
                              <p:par>
                                <p:cTn id="199" presetID="18" presetClass="entr" presetSubtype="3" fill="hold" grpId="0" nodeType="withEffect">
                                  <p:stCondLst>
                                    <p:cond delay="0"/>
                                  </p:stCondLst>
                                  <p:childTnLst>
                                    <p:set>
                                      <p:cBhvr>
                                        <p:cTn id="200" dur="1" fill="hold">
                                          <p:stCondLst>
                                            <p:cond delay="0"/>
                                          </p:stCondLst>
                                        </p:cTn>
                                        <p:tgtEl>
                                          <p:spTgt spid="28"/>
                                        </p:tgtEl>
                                        <p:attrNameLst>
                                          <p:attrName>style.visibility</p:attrName>
                                        </p:attrNameLst>
                                      </p:cBhvr>
                                      <p:to>
                                        <p:strVal val="visible"/>
                                      </p:to>
                                    </p:set>
                                    <p:animEffect transition="in" filter="strips(upRight)">
                                      <p:cBhvr>
                                        <p:cTn id="20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1" grpId="0"/>
      <p:bldP spid="18" grpId="0"/>
      <p:bldP spid="19" grpId="0"/>
      <p:bldP spid="20" grpId="0"/>
      <p:bldP spid="21" grpId="0"/>
      <p:bldP spid="22" grpId="0"/>
      <p:bldP spid="23" grpId="0"/>
      <p:bldP spid="24" grpId="0"/>
      <p:bldP spid="25" grpId="0"/>
      <p:bldP spid="26" grpId="0"/>
      <p:bldP spid="27" grpId="0"/>
      <p:bldP spid="28" grpId="0"/>
      <p:bldP spid="29" grpId="0" animBg="1"/>
      <p:bldP spid="29" grpId="1" animBg="1"/>
      <p:bldP spid="29" grpId="2" animBg="1"/>
      <p:bldP spid="33" grpId="0"/>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p:bldP spid="41" grpId="0"/>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物料清单</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24" name="Shape 14344"/>
          <p:cNvSpPr/>
          <p:nvPr/>
        </p:nvSpPr>
        <p:spPr>
          <a:xfrm flipH="1">
            <a:off x="5195217" y="1919506"/>
            <a:ext cx="1018509" cy="1"/>
          </a:xfrm>
          <a:prstGeom prst="line">
            <a:avLst/>
          </a:prstGeom>
          <a:ln w="6350">
            <a:solidFill>
              <a:sysClr val="window" lastClr="FFFFFF">
                <a:lumMod val="65000"/>
              </a:sysClr>
            </a:solidFill>
            <a:prstDash val="dash"/>
            <a:round/>
            <a:headEnd type="oval"/>
          </a:ln>
        </p:spPr>
        <p:txBody>
          <a:bodyPr lIns="0" tIns="0" rIns="0" bIns="0"/>
          <a:lstStyle/>
          <a:p>
            <a:pPr defTabSz="914400">
              <a:defRPr sz="1200">
                <a:uFillTx/>
                <a:latin typeface="+mj-lt"/>
                <a:ea typeface="+mj-ea"/>
                <a:cs typeface="+mj-cs"/>
                <a:sym typeface="Helvetica"/>
              </a:defRPr>
            </a:pPr>
            <a:endParaRPr sz="1200" kern="0">
              <a:solidFill>
                <a:prstClr val="black">
                  <a:lumMod val="75000"/>
                  <a:lumOff val="25000"/>
                </a:prstClr>
              </a:solidFill>
              <a:latin typeface="Arial"/>
              <a:ea typeface="微软雅黑" panose="020b0503020204020204" pitchFamily="34" charset="-122"/>
              <a:cs typeface="+mn-ea"/>
              <a:sym typeface="+mn-lt"/>
            </a:endParaRPr>
          </a:p>
        </p:txBody>
      </p:sp>
      <p:sp>
        <p:nvSpPr>
          <p:cNvPr id="25" name="Shape 14345"/>
          <p:cNvSpPr/>
          <p:nvPr/>
        </p:nvSpPr>
        <p:spPr>
          <a:xfrm>
            <a:off x="6334404" y="1700975"/>
            <a:ext cx="2566021" cy="36933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defTabSz="914400" fontAlgn="base">
              <a:spcBef>
                <a:spcPct val="0"/>
              </a:spcBef>
              <a:spcAft>
                <a:spcPct val="0"/>
              </a:spcAft>
            </a:pPr>
            <a:r>
              <a:rPr lang="zh-CN" altLang="en-US" sz="1800" smtClean="0">
                <a:solidFill>
                  <a:prstClr val="black"/>
                </a:solidFill>
                <a:uFillTx/>
                <a:latin typeface="方正苏新诗柳楷简体" panose="02000000000000000000" pitchFamily="2" charset="-122"/>
                <a:ea typeface="方正苏新诗柳楷简体" panose="02000000000000000000" pitchFamily="2" charset="-122"/>
              </a:rPr>
              <a:t>接待物料</a:t>
            </a:r>
            <a:endParaRPr lang="zh-CN" altLang="en-US" sz="1800">
              <a:solidFill>
                <a:prstClr val="black"/>
              </a:solidFill>
              <a:uFillTx/>
              <a:latin typeface="方正苏新诗柳楷简体" panose="02000000000000000000" pitchFamily="2" charset="-122"/>
              <a:ea typeface="方正苏新诗柳楷简体" panose="02000000000000000000" pitchFamily="2" charset="-122"/>
            </a:endParaRPr>
          </a:p>
        </p:txBody>
      </p:sp>
      <p:sp>
        <p:nvSpPr>
          <p:cNvPr id="26" name="Shape 14346"/>
          <p:cNvSpPr/>
          <p:nvPr/>
        </p:nvSpPr>
        <p:spPr>
          <a:xfrm>
            <a:off x="6251854" y="1972158"/>
            <a:ext cx="1992554" cy="526552"/>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1000">
                <a:solidFill>
                  <a:prstClr val="black">
                    <a:lumMod val="75000"/>
                    <a:lumOff val="25000"/>
                  </a:prstClr>
                </a:solidFill>
                <a:uFillTx/>
                <a:latin typeface="Arial"/>
                <a:ea typeface="微软雅黑" panose="020b0503020204020204" pitchFamily="34" charset="-122"/>
                <a:cs typeface="+mn-ea"/>
                <a:sym typeface="+mn-lt"/>
              </a:rPr>
              <a:t>茶水，嘉宾礼品，签名册，嘉宾证，工作证，红地毯，鲜花</a:t>
            </a:r>
            <a:r>
              <a:rPr lang="en-US" altLang="zh-CN" sz="1000">
                <a:solidFill>
                  <a:prstClr val="black">
                    <a:lumMod val="75000"/>
                    <a:lumOff val="25000"/>
                  </a:prstClr>
                </a:solidFill>
                <a:uFillTx/>
                <a:latin typeface="Arial"/>
                <a:ea typeface="微软雅黑" panose="020b0503020204020204" pitchFamily="34" charset="-122"/>
                <a:cs typeface="+mn-ea"/>
                <a:sym typeface="+mn-lt"/>
              </a:rPr>
              <a:t>……</a:t>
            </a:r>
            <a:endParaRPr lang="en-US" altLang="zh-CN" sz="1000">
              <a:solidFill>
                <a:prstClr val="black">
                  <a:lumMod val="75000"/>
                  <a:lumOff val="25000"/>
                </a:prstClr>
              </a:solidFill>
              <a:uFillTx/>
              <a:latin typeface="Arial"/>
              <a:ea typeface="微软雅黑" panose="020b0503020204020204" pitchFamily="34" charset="-122"/>
              <a:cs typeface="+mn-ea"/>
              <a:sym typeface="+mn-lt"/>
            </a:endParaRPr>
          </a:p>
        </p:txBody>
      </p:sp>
      <p:sp>
        <p:nvSpPr>
          <p:cNvPr id="27" name="Shape 14348"/>
          <p:cNvSpPr/>
          <p:nvPr/>
        </p:nvSpPr>
        <p:spPr>
          <a:xfrm>
            <a:off x="6664355" y="2985176"/>
            <a:ext cx="2236070" cy="36933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defTabSz="914400" fontAlgn="base">
              <a:spcBef>
                <a:spcPct val="0"/>
              </a:spcBef>
              <a:spcAft>
                <a:spcPct val="0"/>
              </a:spcAft>
            </a:pPr>
            <a:r>
              <a:rPr lang="zh-CN" altLang="en-US" sz="1800" smtClean="0">
                <a:solidFill>
                  <a:prstClr val="black"/>
                </a:solidFill>
                <a:uFillTx/>
                <a:latin typeface="方正苏新诗柳楷简体" panose="02000000000000000000" pitchFamily="2" charset="-122"/>
                <a:ea typeface="方正苏新诗柳楷简体" panose="02000000000000000000" pitchFamily="2" charset="-122"/>
              </a:rPr>
              <a:t>其它物料</a:t>
            </a:r>
            <a:endParaRPr lang="zh-CN" altLang="en-US" sz="1800">
              <a:solidFill>
                <a:prstClr val="black"/>
              </a:solidFill>
              <a:uFillTx/>
              <a:latin typeface="方正苏新诗柳楷简体" panose="02000000000000000000" pitchFamily="2" charset="-122"/>
              <a:ea typeface="方正苏新诗柳楷简体" panose="02000000000000000000" pitchFamily="2" charset="-122"/>
            </a:endParaRPr>
          </a:p>
        </p:txBody>
      </p:sp>
      <p:sp>
        <p:nvSpPr>
          <p:cNvPr id="28" name="Shape 14349"/>
          <p:cNvSpPr/>
          <p:nvPr/>
        </p:nvSpPr>
        <p:spPr>
          <a:xfrm>
            <a:off x="6502977" y="3297159"/>
            <a:ext cx="1899870" cy="526552"/>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defRPr sz="1800">
                <a:solidFill>
                  <a:srgbClr val="000000"/>
                </a:solidFill>
                <a:uFillTx/>
              </a:defRPr>
            </a:pPr>
            <a:r>
              <a:rPr lang="zh-CN" altLang="en-US" sz="1000">
                <a:solidFill>
                  <a:prstClr val="black">
                    <a:lumMod val="75000"/>
                    <a:lumOff val="25000"/>
                  </a:prstClr>
                </a:solidFill>
                <a:uFillTx/>
                <a:latin typeface="Arial"/>
                <a:ea typeface="微软雅黑" panose="020b0503020204020204" pitchFamily="34" charset="-122"/>
                <a:cs typeface="+mn-ea"/>
                <a:sym typeface="+mn-lt"/>
              </a:rPr>
              <a:t>演员服装，道具，进度表，物料领用单</a:t>
            </a:r>
            <a:r>
              <a:rPr lang="en-US" altLang="zh-CN" sz="1000">
                <a:solidFill>
                  <a:prstClr val="black">
                    <a:lumMod val="75000"/>
                    <a:lumOff val="25000"/>
                  </a:prstClr>
                </a:solidFill>
                <a:uFillTx/>
                <a:latin typeface="Arial"/>
                <a:ea typeface="微软雅黑" panose="020b0503020204020204" pitchFamily="34" charset="-122"/>
                <a:cs typeface="+mn-ea"/>
                <a:sym typeface="+mn-lt"/>
              </a:rPr>
              <a:t>……</a:t>
            </a:r>
            <a:endParaRPr lang="en-US" altLang="zh-CN" sz="1000">
              <a:solidFill>
                <a:prstClr val="black">
                  <a:lumMod val="75000"/>
                  <a:lumOff val="25000"/>
                </a:prstClr>
              </a:solidFill>
              <a:uFillTx/>
              <a:latin typeface="Arial"/>
              <a:ea typeface="微软雅黑" panose="020b0503020204020204" pitchFamily="34" charset="-122"/>
              <a:cs typeface="+mn-ea"/>
              <a:sym typeface="+mn-lt"/>
            </a:endParaRPr>
          </a:p>
        </p:txBody>
      </p:sp>
      <p:sp>
        <p:nvSpPr>
          <p:cNvPr id="29" name="Shape 14351"/>
          <p:cNvSpPr/>
          <p:nvPr/>
        </p:nvSpPr>
        <p:spPr>
          <a:xfrm flipH="1">
            <a:off x="6136591" y="3176113"/>
            <a:ext cx="484462" cy="1"/>
          </a:xfrm>
          <a:prstGeom prst="line">
            <a:avLst/>
          </a:prstGeom>
          <a:ln w="6350">
            <a:solidFill>
              <a:sysClr val="window" lastClr="FFFFFF">
                <a:lumMod val="65000"/>
              </a:sysClr>
            </a:solidFill>
            <a:prstDash val="dash"/>
            <a:round/>
            <a:headEnd type="oval"/>
          </a:ln>
        </p:spPr>
        <p:txBody>
          <a:bodyPr lIns="0" tIns="0" rIns="0" bIns="0"/>
          <a:lstStyle/>
          <a:p>
            <a:pPr defTabSz="914400">
              <a:defRPr sz="1200">
                <a:uFillTx/>
                <a:latin typeface="+mj-lt"/>
                <a:ea typeface="+mj-ea"/>
                <a:cs typeface="+mj-cs"/>
                <a:sym typeface="Helvetica"/>
              </a:defRPr>
            </a:pPr>
            <a:endParaRPr sz="1200" kern="0">
              <a:solidFill>
                <a:prstClr val="black">
                  <a:lumMod val="75000"/>
                  <a:lumOff val="25000"/>
                </a:prstClr>
              </a:solidFill>
              <a:latin typeface="Arial"/>
              <a:ea typeface="微软雅黑" panose="020b0503020204020204" pitchFamily="34" charset="-122"/>
              <a:cs typeface="+mn-ea"/>
              <a:sym typeface="+mn-lt"/>
            </a:endParaRPr>
          </a:p>
        </p:txBody>
      </p:sp>
      <p:sp>
        <p:nvSpPr>
          <p:cNvPr id="30" name="Shape 14352"/>
          <p:cNvSpPr/>
          <p:nvPr/>
        </p:nvSpPr>
        <p:spPr>
          <a:xfrm>
            <a:off x="2943124" y="3738129"/>
            <a:ext cx="2236069" cy="36933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lgn="l" defTabSz="914400" fontAlgn="base">
              <a:spcBef>
                <a:spcPct val="0"/>
              </a:spcBef>
              <a:spcAft>
                <a:spcPct val="0"/>
              </a:spcAft>
            </a:pPr>
            <a:r>
              <a:rPr lang="zh-CN" altLang="en-US" sz="1800" smtClean="0">
                <a:solidFill>
                  <a:prstClr val="black"/>
                </a:solidFill>
                <a:uFillTx/>
                <a:latin typeface="方正苏新诗柳楷简体" panose="02000000000000000000" pitchFamily="2" charset="-122"/>
                <a:ea typeface="方正苏新诗柳楷简体" panose="02000000000000000000" pitchFamily="2" charset="-122"/>
              </a:rPr>
              <a:t>广告物料</a:t>
            </a:r>
            <a:endParaRPr lang="zh-CN" altLang="en-US" sz="1800">
              <a:solidFill>
                <a:prstClr val="black"/>
              </a:solidFill>
              <a:uFillTx/>
              <a:latin typeface="方正苏新诗柳楷简体" panose="02000000000000000000" pitchFamily="2" charset="-122"/>
              <a:ea typeface="方正苏新诗柳楷简体" panose="02000000000000000000" pitchFamily="2" charset="-122"/>
            </a:endParaRPr>
          </a:p>
        </p:txBody>
      </p:sp>
      <p:sp>
        <p:nvSpPr>
          <p:cNvPr id="31" name="Shape 14353"/>
          <p:cNvSpPr/>
          <p:nvPr/>
        </p:nvSpPr>
        <p:spPr>
          <a:xfrm>
            <a:off x="2887142" y="3989302"/>
            <a:ext cx="2123951" cy="539376"/>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lgn="l">
              <a:lnSpc>
                <a:spcPct val="150000"/>
              </a:lnSpc>
              <a:defRPr sz="1800">
                <a:solidFill>
                  <a:srgbClr val="000000"/>
                </a:solidFill>
                <a:uFillTx/>
              </a:defRPr>
            </a:pPr>
            <a:r>
              <a:rPr lang="zh-CN" altLang="en-US" sz="1000">
                <a:solidFill>
                  <a:prstClr val="black">
                    <a:lumMod val="75000"/>
                    <a:lumOff val="25000"/>
                  </a:prstClr>
                </a:solidFill>
                <a:uFillTx/>
                <a:latin typeface="Arial"/>
                <a:ea typeface="微软雅黑" panose="020b0503020204020204" pitchFamily="34" charset="-122"/>
                <a:cs typeface="+mn-ea"/>
                <a:sym typeface="+mn-lt"/>
              </a:rPr>
              <a:t>单张，海报，活动入场券</a:t>
            </a:r>
            <a:endParaRPr lang="zh-CN" altLang="en-US" sz="1000">
              <a:solidFill>
                <a:prstClr val="black">
                  <a:lumMod val="75000"/>
                  <a:lumOff val="25000"/>
                </a:prstClr>
              </a:solidFill>
              <a:uFillTx/>
              <a:latin typeface="Arial"/>
              <a:ea typeface="微软雅黑" panose="020b0503020204020204" pitchFamily="34" charset="-122"/>
              <a:cs typeface="+mn-ea"/>
              <a:sym typeface="+mn-lt"/>
            </a:endParaRPr>
          </a:p>
          <a:p>
            <a:pPr algn="l">
              <a:lnSpc>
                <a:spcPct val="150000"/>
              </a:lnSpc>
              <a:defRPr sz="1800">
                <a:solidFill>
                  <a:srgbClr val="000000"/>
                </a:solidFill>
                <a:uFillTx/>
              </a:defRPr>
            </a:pPr>
            <a:r>
              <a:rPr lang="zh-CN" altLang="en-US" sz="1000">
                <a:solidFill>
                  <a:prstClr val="black">
                    <a:lumMod val="75000"/>
                    <a:lumOff val="25000"/>
                  </a:prstClr>
                </a:solidFill>
                <a:uFillTx/>
                <a:latin typeface="Arial"/>
                <a:ea typeface="微软雅黑" panose="020b0503020204020204" pitchFamily="34" charset="-122"/>
                <a:cs typeface="+mn-ea"/>
                <a:sym typeface="+mn-lt"/>
              </a:rPr>
              <a:t>易拉宝，</a:t>
            </a:r>
            <a:r>
              <a:rPr lang="en-US" altLang="zh-CN" sz="1000">
                <a:solidFill>
                  <a:prstClr val="black">
                    <a:lumMod val="75000"/>
                    <a:lumOff val="25000"/>
                  </a:prstClr>
                </a:solidFill>
                <a:uFillTx/>
                <a:latin typeface="Arial"/>
                <a:ea typeface="微软雅黑" panose="020b0503020204020204" pitchFamily="34" charset="-122"/>
                <a:cs typeface="+mn-ea"/>
                <a:sym typeface="+mn-lt"/>
              </a:rPr>
              <a:t>X</a:t>
            </a:r>
            <a:r>
              <a:rPr lang="zh-CN" altLang="en-US" sz="1000">
                <a:solidFill>
                  <a:prstClr val="black">
                    <a:lumMod val="75000"/>
                    <a:lumOff val="25000"/>
                  </a:prstClr>
                </a:solidFill>
                <a:uFillTx/>
                <a:latin typeface="Arial"/>
                <a:ea typeface="微软雅黑" panose="020b0503020204020204" pitchFamily="34" charset="-122"/>
                <a:cs typeface="+mn-ea"/>
                <a:sym typeface="+mn-lt"/>
              </a:rPr>
              <a:t>展架，活动宣传册</a:t>
            </a:r>
            <a:r>
              <a:rPr lang="en-US" altLang="zh-CN" sz="1000">
                <a:solidFill>
                  <a:prstClr val="black">
                    <a:lumMod val="75000"/>
                    <a:lumOff val="25000"/>
                  </a:prstClr>
                </a:solidFill>
                <a:uFillTx/>
                <a:latin typeface="Arial"/>
                <a:ea typeface="微软雅黑" panose="020b0503020204020204" pitchFamily="34" charset="-122"/>
                <a:cs typeface="+mn-ea"/>
                <a:sym typeface="+mn-lt"/>
              </a:rPr>
              <a:t>……</a:t>
            </a:r>
            <a:endParaRPr lang="en-US" altLang="zh-CN" sz="1000">
              <a:solidFill>
                <a:prstClr val="black">
                  <a:lumMod val="75000"/>
                  <a:lumOff val="25000"/>
                </a:prstClr>
              </a:solidFill>
              <a:uFillTx/>
              <a:latin typeface="Arial"/>
              <a:ea typeface="微软雅黑" panose="020b0503020204020204" pitchFamily="34" charset="-122"/>
              <a:cs typeface="+mn-ea"/>
              <a:sym typeface="+mn-lt"/>
            </a:endParaRPr>
          </a:p>
        </p:txBody>
      </p:sp>
      <p:sp>
        <p:nvSpPr>
          <p:cNvPr id="32" name="Shape 14355"/>
          <p:cNvSpPr/>
          <p:nvPr/>
        </p:nvSpPr>
        <p:spPr>
          <a:xfrm>
            <a:off x="3200848" y="3532411"/>
            <a:ext cx="800130" cy="0"/>
          </a:xfrm>
          <a:prstGeom prst="line">
            <a:avLst/>
          </a:prstGeom>
          <a:ln w="6350">
            <a:solidFill>
              <a:sysClr val="window" lastClr="FFFFFF">
                <a:lumMod val="65000"/>
              </a:sysClr>
            </a:solidFill>
            <a:prstDash val="dash"/>
            <a:round/>
            <a:headEnd type="oval"/>
          </a:ln>
        </p:spPr>
        <p:txBody>
          <a:bodyPr lIns="0" tIns="0" rIns="0" bIns="0"/>
          <a:lstStyle/>
          <a:p>
            <a:pPr defTabSz="914400">
              <a:defRPr sz="1200">
                <a:uFillTx/>
                <a:latin typeface="+mj-lt"/>
                <a:ea typeface="+mj-ea"/>
                <a:cs typeface="+mj-cs"/>
                <a:sym typeface="Helvetica"/>
              </a:defRPr>
            </a:pPr>
            <a:endParaRPr sz="1200" kern="0">
              <a:solidFill>
                <a:prstClr val="black">
                  <a:lumMod val="75000"/>
                  <a:lumOff val="25000"/>
                </a:prstClr>
              </a:solidFill>
              <a:latin typeface="Arial"/>
              <a:ea typeface="微软雅黑" panose="020b0503020204020204" pitchFamily="34" charset="-122"/>
              <a:cs typeface="+mn-ea"/>
              <a:sym typeface="+mn-lt"/>
            </a:endParaRPr>
          </a:p>
        </p:txBody>
      </p:sp>
      <p:grpSp>
        <p:nvGrpSpPr>
          <p:cNvPr id="33" name="Group 14"/>
          <p:cNvGrpSpPr/>
          <p:nvPr/>
        </p:nvGrpSpPr>
        <p:grpSpPr>
          <a:xfrm flipH="1">
            <a:off x="848908" y="2254363"/>
            <a:ext cx="1199977" cy="2333410"/>
            <a:chOff x="6476" y="614"/>
            <a:chExt cx="559" cy="1087"/>
          </a:xfrm>
          <a:solidFill>
            <a:srgbClr val="C00000"/>
          </a:solidFill>
        </p:grpSpPr>
        <p:sp>
          <p:nvSpPr>
            <p:cNvPr id="34" name="Freeform 10"/>
            <p:cNvSpPr/>
            <p:nvPr/>
          </p:nvSpPr>
          <p:spPr bwMode="auto">
            <a:xfrm flipV="1">
              <a:off x="6727" y="614"/>
              <a:ext cx="272" cy="265"/>
            </a:xfrm>
            <a:custGeom>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smtClean="0">
                <a:solidFill>
                  <a:prstClr val="black"/>
                </a:solidFill>
                <a:latin typeface="Arial"/>
                <a:ea typeface="微软雅黑" panose="020b0503020204020204" pitchFamily="34" charset="-122"/>
                <a:cs typeface="+mn-ea"/>
                <a:sym typeface="+mn-lt"/>
              </a:endParaRPr>
            </a:p>
          </p:txBody>
        </p:sp>
        <p:sp>
          <p:nvSpPr>
            <p:cNvPr id="35" name="Freeform 12"/>
            <p:cNvSpPr/>
            <p:nvPr/>
          </p:nvSpPr>
          <p:spPr bwMode="auto">
            <a:xfrm flipV="1">
              <a:off x="6476" y="903"/>
              <a:ext cx="485" cy="798"/>
            </a:xfrm>
            <a:custGeom>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cxnLst>
                <a:cxn ang="0">
                  <a:pos x="connsiteX0-87" y="connsiteY0-88"/>
                </a:cxn>
                <a:cxn ang="0">
                  <a:pos x="connsiteX1-89" y="connsiteY1-90"/>
                </a:cxn>
                <a:cxn ang="0">
                  <a:pos x="connsiteX2-91" y="connsiteY2-92"/>
                </a:cxn>
                <a:cxn ang="0">
                  <a:pos x="connsiteX3-93" y="connsiteY3-94"/>
                </a:cxn>
                <a:cxn ang="0">
                  <a:pos x="connsiteX4-95" y="connsiteY4-96"/>
                </a:cxn>
                <a:cxn ang="0">
                  <a:pos x="connsiteX5-97" y="connsiteY5-98"/>
                </a:cxn>
                <a:cxn ang="0">
                  <a:pos x="connsiteX6-99" y="connsiteY6-100"/>
                </a:cxn>
                <a:cxn ang="0">
                  <a:pos x="connsiteX7-101" y="connsiteY7-102"/>
                </a:cxn>
                <a:cxn ang="0">
                  <a:pos x="connsiteX8-103" y="connsiteY8-104"/>
                </a:cxn>
                <a:cxn ang="0">
                  <a:pos x="connsiteX9-105" y="connsiteY9-106"/>
                </a:cxn>
                <a:cxn ang="0">
                  <a:pos x="connsiteX10-107" y="connsiteY10-108"/>
                </a:cxn>
                <a:cxn ang="0">
                  <a:pos x="connsiteX11-109" y="connsiteY11-110"/>
                </a:cxn>
                <a:cxn ang="0">
                  <a:pos x="connsiteX12-111" y="connsiteY12-112"/>
                </a:cxn>
                <a:cxn ang="0">
                  <a:pos x="connsiteX13-113" y="connsiteY13-114"/>
                </a:cxn>
                <a:cxn ang="0">
                  <a:pos x="connsiteX14-115" y="connsiteY14-116"/>
                </a:cxn>
                <a:cxn ang="0">
                  <a:pos x="connsiteX15-117" y="connsiteY15-118"/>
                </a:cxn>
                <a:cxn ang="0">
                  <a:pos x="connsiteX16-119" y="connsiteY16-120"/>
                </a:cxn>
                <a:cxn ang="0">
                  <a:pos x="connsiteX17-121" y="connsiteY17-122"/>
                </a:cxn>
                <a:cxn ang="0">
                  <a:pos x="connsiteX18-123" y="connsiteY18-124"/>
                </a:cxn>
                <a:cxn ang="0">
                  <a:pos x="connsiteX19-125" y="connsiteY19-126"/>
                </a:cxn>
                <a:cxn ang="0">
                  <a:pos x="connsiteX20-127" y="connsiteY20-128"/>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smtClean="0">
                <a:solidFill>
                  <a:prstClr val="black"/>
                </a:solidFill>
                <a:latin typeface="Arial"/>
                <a:ea typeface="微软雅黑" panose="020b0503020204020204" pitchFamily="34" charset="-122"/>
                <a:cs typeface="+mn-ea"/>
                <a:sym typeface="+mn-lt"/>
              </a:endParaRPr>
            </a:p>
          </p:txBody>
        </p:sp>
        <p:sp>
          <p:nvSpPr>
            <p:cNvPr id="36" name="Freeform 13"/>
            <p:cNvSpPr/>
            <p:nvPr/>
          </p:nvSpPr>
          <p:spPr bwMode="auto">
            <a:xfrm flipV="1">
              <a:off x="6854" y="1507"/>
              <a:ext cx="181" cy="193"/>
            </a:xfrm>
            <a:custGeom>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cxnLst>
                <a:cxn ang="0">
                  <a:pos x="connsiteX0-9" y="connsiteY0-10"/>
                </a:cxn>
                <a:cxn ang="0">
                  <a:pos x="connsiteX1-11" y="connsiteY1-12"/>
                </a:cxn>
                <a:cxn ang="0">
                  <a:pos x="connsiteX2-13" y="connsiteY2-14"/>
                </a:cxn>
                <a:cxn ang="0">
                  <a:pos x="connsiteX3-15" y="connsiteY3-16"/>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2000" kern="0" smtClean="0">
                <a:solidFill>
                  <a:prstClr val="black"/>
                </a:solidFill>
                <a:latin typeface="Arial"/>
                <a:ea typeface="微软雅黑" panose="020b0503020204020204" pitchFamily="34" charset="-122"/>
                <a:cs typeface="+mn-ea"/>
                <a:sym typeface="+mn-lt"/>
              </a:endParaRPr>
            </a:p>
          </p:txBody>
        </p:sp>
      </p:grpSp>
      <p:sp>
        <p:nvSpPr>
          <p:cNvPr id="37" name="任意多边形 36"/>
          <p:cNvSpPr/>
          <p:nvPr/>
        </p:nvSpPr>
        <p:spPr>
          <a:xfrm>
            <a:off x="2030713" y="1700975"/>
            <a:ext cx="799120" cy="81242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8" name="TextBox 14"/>
          <p:cNvSpPr txBox="1"/>
          <p:nvPr/>
        </p:nvSpPr>
        <p:spPr>
          <a:xfrm>
            <a:off x="2241387" y="1792072"/>
            <a:ext cx="377771" cy="492443"/>
          </a:xfrm>
          <a:prstGeom prst="rect">
            <a:avLst/>
          </a:prstGeom>
          <a:noFill/>
        </p:spPr>
        <p:txBody>
          <a:bodyPr wrap="square" lIns="0" tIns="0" rIns="0" bIns="0" rtlCol="0" anchor="t">
            <a:spAutoFit/>
          </a:bodyPr>
          <a:lstStyle/>
          <a:p>
            <a:pPr algn="ctr"/>
            <a:r>
              <a:rPr lang="en-US" altLang="zh-CN" sz="3200" smtClean="0">
                <a:solidFill>
                  <a:srgbClr val="C00000"/>
                </a:solidFill>
                <a:latin typeface="Impact" panose="020b0806030902050204" pitchFamily="34" charset="0"/>
                <a:ea typeface="方正汉真广标简体" panose="02000000000000000000" pitchFamily="2" charset="-122"/>
              </a:rPr>
              <a:t>A</a:t>
            </a:r>
            <a:endParaRPr lang="zh-CN" altLang="en-US" sz="3200">
              <a:solidFill>
                <a:srgbClr val="C00000"/>
              </a:solidFill>
              <a:latin typeface="Impact" panose="020b0806030902050204" pitchFamily="34" charset="0"/>
              <a:ea typeface="方正汉真广标简体" panose="02000000000000000000" pitchFamily="2" charset="-122"/>
            </a:endParaRPr>
          </a:p>
        </p:txBody>
      </p:sp>
      <p:sp>
        <p:nvSpPr>
          <p:cNvPr id="39" name="任意多边形 38"/>
          <p:cNvSpPr/>
          <p:nvPr/>
        </p:nvSpPr>
        <p:spPr>
          <a:xfrm>
            <a:off x="1476157" y="1880558"/>
            <a:ext cx="595860" cy="60578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endParaRPr>
          </a:p>
        </p:txBody>
      </p:sp>
      <p:sp>
        <p:nvSpPr>
          <p:cNvPr id="40" name="TextBox 14"/>
          <p:cNvSpPr txBox="1"/>
          <p:nvPr/>
        </p:nvSpPr>
        <p:spPr>
          <a:xfrm>
            <a:off x="1571157" y="1990220"/>
            <a:ext cx="377771"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Impact" panose="020b0806030902050204" pitchFamily="34" charset="0"/>
                <a:ea typeface="方正汉真广标简体" panose="02000000000000000000" pitchFamily="2" charset="-122"/>
              </a:rPr>
              <a:t>C</a:t>
            </a:r>
            <a:endParaRPr lang="zh-CN" altLang="en-US" sz="2400">
              <a:solidFill>
                <a:srgbClr val="C00000"/>
              </a:solidFill>
              <a:latin typeface="Impact" panose="020b0806030902050204" pitchFamily="34" charset="0"/>
              <a:ea typeface="方正汉真广标简体" panose="02000000000000000000" pitchFamily="2" charset="-122"/>
            </a:endParaRPr>
          </a:p>
        </p:txBody>
      </p:sp>
      <p:sp>
        <p:nvSpPr>
          <p:cNvPr id="41" name="任意多边形 40"/>
          <p:cNvSpPr/>
          <p:nvPr/>
        </p:nvSpPr>
        <p:spPr>
          <a:xfrm>
            <a:off x="1582562" y="2118266"/>
            <a:ext cx="1108880" cy="112734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2" name="TextBox 14"/>
          <p:cNvSpPr txBox="1"/>
          <p:nvPr/>
        </p:nvSpPr>
        <p:spPr>
          <a:xfrm>
            <a:off x="1962265" y="2348888"/>
            <a:ext cx="377771" cy="738664"/>
          </a:xfrm>
          <a:prstGeom prst="rect">
            <a:avLst/>
          </a:prstGeom>
          <a:noFill/>
        </p:spPr>
        <p:txBody>
          <a:bodyPr wrap="square" lIns="0" tIns="0" rIns="0" bIns="0" rtlCol="0" anchor="t">
            <a:spAutoFit/>
          </a:bodyPr>
          <a:lstStyle/>
          <a:p>
            <a:pPr algn="ctr"/>
            <a:r>
              <a:rPr lang="en-US" altLang="zh-CN" sz="4800" smtClean="0">
                <a:solidFill>
                  <a:srgbClr val="C00000"/>
                </a:solidFill>
                <a:latin typeface="Impact" panose="020b0806030902050204" pitchFamily="34" charset="0"/>
                <a:ea typeface="方正汉真广标简体" panose="02000000000000000000" pitchFamily="2" charset="-122"/>
              </a:rPr>
              <a:t>B</a:t>
            </a:r>
            <a:endParaRPr lang="zh-CN" altLang="en-US" sz="4800">
              <a:solidFill>
                <a:srgbClr val="C00000"/>
              </a:solidFill>
              <a:latin typeface="Impact" panose="020b0806030902050204" pitchFamily="34" charset="0"/>
              <a:ea typeface="方正汉真广标简体" panose="02000000000000000000" pitchFamily="2" charset="-122"/>
            </a:endParaRPr>
          </a:p>
        </p:txBody>
      </p:sp>
      <p:sp>
        <p:nvSpPr>
          <p:cNvPr id="43" name="任意多边形 42"/>
          <p:cNvSpPr/>
          <p:nvPr/>
        </p:nvSpPr>
        <p:spPr>
          <a:xfrm>
            <a:off x="3491999" y="2623149"/>
            <a:ext cx="921698" cy="93704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4" name="TextBox 14"/>
          <p:cNvSpPr txBox="1"/>
          <p:nvPr/>
        </p:nvSpPr>
        <p:spPr>
          <a:xfrm>
            <a:off x="3758747" y="2761847"/>
            <a:ext cx="377771" cy="738664"/>
          </a:xfrm>
          <a:prstGeom prst="rect">
            <a:avLst/>
          </a:prstGeom>
          <a:noFill/>
        </p:spPr>
        <p:txBody>
          <a:bodyPr wrap="square" lIns="0" tIns="0" rIns="0" bIns="0" rtlCol="0" anchor="t">
            <a:spAutoFit/>
          </a:bodyPr>
          <a:lstStyle/>
          <a:p>
            <a:pPr algn="ctr"/>
            <a:r>
              <a:rPr lang="en-US" altLang="zh-CN" sz="4800" smtClean="0">
                <a:solidFill>
                  <a:srgbClr val="C00000"/>
                </a:solidFill>
                <a:latin typeface="Impact" panose="020b0806030902050204" pitchFamily="34" charset="0"/>
                <a:ea typeface="方正汉真广标简体" panose="02000000000000000000" pitchFamily="2" charset="-122"/>
              </a:rPr>
              <a:t>A</a:t>
            </a:r>
            <a:endParaRPr lang="zh-CN" altLang="en-US" sz="4800">
              <a:solidFill>
                <a:srgbClr val="C00000"/>
              </a:solidFill>
              <a:latin typeface="Impact" panose="020b0806030902050204" pitchFamily="34" charset="0"/>
              <a:ea typeface="方正汉真广标简体" panose="02000000000000000000" pitchFamily="2" charset="-122"/>
            </a:endParaRPr>
          </a:p>
        </p:txBody>
      </p:sp>
      <p:sp>
        <p:nvSpPr>
          <p:cNvPr id="45" name="任意多边形 44"/>
          <p:cNvSpPr/>
          <p:nvPr/>
        </p:nvSpPr>
        <p:spPr>
          <a:xfrm>
            <a:off x="4450016" y="1454409"/>
            <a:ext cx="921698" cy="93704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6" name="TextBox 14"/>
          <p:cNvSpPr txBox="1"/>
          <p:nvPr/>
        </p:nvSpPr>
        <p:spPr>
          <a:xfrm>
            <a:off x="4716764" y="1593107"/>
            <a:ext cx="377771" cy="738664"/>
          </a:xfrm>
          <a:prstGeom prst="rect">
            <a:avLst/>
          </a:prstGeom>
          <a:noFill/>
        </p:spPr>
        <p:txBody>
          <a:bodyPr wrap="square" lIns="0" tIns="0" rIns="0" bIns="0" rtlCol="0" anchor="t">
            <a:spAutoFit/>
          </a:bodyPr>
          <a:lstStyle/>
          <a:p>
            <a:pPr algn="ctr"/>
            <a:r>
              <a:rPr lang="en-US" altLang="zh-CN" sz="4800" smtClean="0">
                <a:solidFill>
                  <a:srgbClr val="C00000"/>
                </a:solidFill>
                <a:latin typeface="Impact" panose="020b0806030902050204" pitchFamily="34" charset="0"/>
                <a:ea typeface="方正汉真广标简体" panose="02000000000000000000" pitchFamily="2" charset="-122"/>
              </a:rPr>
              <a:t>B</a:t>
            </a:r>
            <a:endParaRPr lang="zh-CN" altLang="en-US" sz="4800">
              <a:solidFill>
                <a:srgbClr val="C00000"/>
              </a:solidFill>
              <a:latin typeface="Impact" panose="020b0806030902050204" pitchFamily="34" charset="0"/>
              <a:ea typeface="方正汉真广标简体" panose="02000000000000000000" pitchFamily="2" charset="-122"/>
            </a:endParaRPr>
          </a:p>
        </p:txBody>
      </p:sp>
      <p:sp>
        <p:nvSpPr>
          <p:cNvPr id="47" name="任意多边形 46"/>
          <p:cNvSpPr/>
          <p:nvPr/>
        </p:nvSpPr>
        <p:spPr>
          <a:xfrm>
            <a:off x="5272539" y="2650930"/>
            <a:ext cx="921698" cy="93704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48" name="TextBox 14"/>
          <p:cNvSpPr txBox="1"/>
          <p:nvPr/>
        </p:nvSpPr>
        <p:spPr>
          <a:xfrm>
            <a:off x="5539287" y="2789628"/>
            <a:ext cx="377771" cy="738664"/>
          </a:xfrm>
          <a:prstGeom prst="rect">
            <a:avLst/>
          </a:prstGeom>
          <a:noFill/>
        </p:spPr>
        <p:txBody>
          <a:bodyPr wrap="square" lIns="0" tIns="0" rIns="0" bIns="0" rtlCol="0" anchor="t">
            <a:spAutoFit/>
          </a:bodyPr>
          <a:lstStyle/>
          <a:p>
            <a:pPr algn="ctr"/>
            <a:r>
              <a:rPr lang="en-US" altLang="zh-CN" sz="4800" smtClean="0">
                <a:solidFill>
                  <a:srgbClr val="C00000"/>
                </a:solidFill>
                <a:latin typeface="Impact" panose="020b0806030902050204" pitchFamily="34" charset="0"/>
                <a:ea typeface="方正汉真广标简体" panose="02000000000000000000" pitchFamily="2" charset="-122"/>
              </a:rPr>
              <a:t>C</a:t>
            </a:r>
            <a:endParaRPr lang="zh-CN" altLang="en-US" sz="48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 presetClass="entr" presetSubtype="8" decel="100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150" fill="hold"/>
                                        <p:tgtEl>
                                          <p:spTgt spid="33"/>
                                        </p:tgtEl>
                                        <p:attrNameLst>
                                          <p:attrName>ppt_x</p:attrName>
                                        </p:attrNameLst>
                                      </p:cBhvr>
                                      <p:tavLst>
                                        <p:tav tm="0">
                                          <p:val>
                                            <p:strVal val="0-#ppt_w/2"/>
                                          </p:val>
                                        </p:tav>
                                        <p:tav tm="100000">
                                          <p:val>
                                            <p:strVal val="#ppt_x"/>
                                          </p:val>
                                        </p:tav>
                                      </p:tavLst>
                                    </p:anim>
                                    <p:anim calcmode="lin" valueType="num">
                                      <p:cBhvr additive="base">
                                        <p:cTn id="36" dur="1150" fill="hold"/>
                                        <p:tgtEl>
                                          <p:spTgt spid="33"/>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6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64" presetClass="path" presetSubtype="0" decel="30000" fill="hold" grpId="1" nodeType="withEffect">
                                  <p:stCondLst>
                                    <p:cond delay="0"/>
                                  </p:stCondLst>
                                  <p:childTnLst>
                                    <p:animMotion origin="layout" path="M 1.38889E-06 0.03889 L 1.38889E-06 -0.14815" pathEditMode="relative" rAng="0" ptsTypes="AA">
                                      <p:cBhvr>
                                        <p:cTn id="42" dur="750" spd="-100000" fill="hold"/>
                                        <p:tgtEl>
                                          <p:spTgt spid="37"/>
                                        </p:tgtEl>
                                        <p:attrNameLst>
                                          <p:attrName>ppt_x</p:attrName>
                                          <p:attrName>ppt_y</p:attrName>
                                        </p:attrNameLst>
                                      </p:cBhvr>
                                      <p:rCtr x="0" y="-9352"/>
                                    </p:animMotion>
                                  </p:childTnLst>
                                </p:cTn>
                              </p:par>
                              <p:par>
                                <p:cTn id="43" presetID="64" presetClass="path" presetSubtype="0" accel="30000" decel="30000" fill="hold" grpId="2" nodeType="withEffect">
                                  <p:stCondLst>
                                    <p:cond delay="750"/>
                                  </p:stCondLst>
                                  <p:childTnLst>
                                    <p:animMotion origin="layout" path="M 1.38889E-06 0.03827 L 1.38889E-06 2.09877E-06" pathEditMode="relative" rAng="0" ptsTypes="AA">
                                      <p:cBhvr>
                                        <p:cTn id="44" dur="750" fill="hold"/>
                                        <p:tgtEl>
                                          <p:spTgt spid="37"/>
                                        </p:tgtEl>
                                        <p:attrNameLst>
                                          <p:attrName>ppt_x</p:attrName>
                                          <p:attrName>ppt_y</p:attrName>
                                        </p:attrNameLst>
                                      </p:cBhvr>
                                      <p:rCtr x="0" y="-1914"/>
                                    </p:animMotion>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64" presetClass="path" presetSubtype="0" decel="30000" fill="hold" grpId="1" nodeType="withEffect">
                                  <p:stCondLst>
                                    <p:cond delay="0"/>
                                  </p:stCondLst>
                                  <p:childTnLst>
                                    <p:animMotion origin="layout" path="M -3.61111E-06 0.03889 L -3.61111E-06 -0.14815" pathEditMode="relative" rAng="0" ptsTypes="AA">
                                      <p:cBhvr>
                                        <p:cTn id="49" dur="750" spd="-100000" fill="hold"/>
                                        <p:tgtEl>
                                          <p:spTgt spid="39"/>
                                        </p:tgtEl>
                                        <p:attrNameLst>
                                          <p:attrName>ppt_x</p:attrName>
                                          <p:attrName>ppt_y</p:attrName>
                                        </p:attrNameLst>
                                      </p:cBhvr>
                                      <p:rCtr x="0" y="-9352"/>
                                    </p:animMotion>
                                  </p:childTnLst>
                                </p:cTn>
                              </p:par>
                              <p:par>
                                <p:cTn id="50" presetID="64" presetClass="path" presetSubtype="0" accel="30000" decel="30000" fill="hold" grpId="2" nodeType="withEffect">
                                  <p:stCondLst>
                                    <p:cond delay="800"/>
                                  </p:stCondLst>
                                  <p:childTnLst>
                                    <p:animMotion origin="layout" path="M -3.61111E-06 0.03827 L -3.61111E-06 -2.71605E-06" pathEditMode="relative" rAng="0" ptsTypes="AA">
                                      <p:cBhvr>
                                        <p:cTn id="51" dur="750" fill="hold"/>
                                        <p:tgtEl>
                                          <p:spTgt spid="39"/>
                                        </p:tgtEl>
                                        <p:attrNameLst>
                                          <p:attrName>ppt_x</p:attrName>
                                          <p:attrName>ppt_y</p:attrName>
                                        </p:attrNameLst>
                                      </p:cBhvr>
                                      <p:rCtr x="0" y="-1914"/>
                                    </p:animMotion>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64" presetClass="path" presetSubtype="0" decel="30000" fill="hold" grpId="1" nodeType="withEffect">
                                  <p:stCondLst>
                                    <p:cond delay="0"/>
                                  </p:stCondLst>
                                  <p:childTnLst>
                                    <p:animMotion origin="layout" path="M -5.55556E-07 0.03889 L -5.55556E-07 -0.14815" pathEditMode="relative" rAng="0" ptsTypes="AA">
                                      <p:cBhvr>
                                        <p:cTn id="56" dur="750" spd="-100000" fill="hold"/>
                                        <p:tgtEl>
                                          <p:spTgt spid="41"/>
                                        </p:tgtEl>
                                        <p:attrNameLst>
                                          <p:attrName>ppt_x</p:attrName>
                                          <p:attrName>ppt_y</p:attrName>
                                        </p:attrNameLst>
                                      </p:cBhvr>
                                      <p:rCtr x="0" y="-9352"/>
                                    </p:animMotion>
                                  </p:childTnLst>
                                </p:cTn>
                              </p:par>
                              <p:par>
                                <p:cTn id="57" presetID="64" presetClass="path" presetSubtype="0" accel="30000" decel="30000" fill="hold" grpId="2" nodeType="withEffect">
                                  <p:stCondLst>
                                    <p:cond delay="800"/>
                                  </p:stCondLst>
                                  <p:childTnLst>
                                    <p:animMotion origin="layout" path="M -5.55556E-07 0.03827 L -5.55556E-07 3.7037E-06" pathEditMode="relative" rAng="0" ptsTypes="AA">
                                      <p:cBhvr>
                                        <p:cTn id="58" dur="750" fill="hold"/>
                                        <p:tgtEl>
                                          <p:spTgt spid="41"/>
                                        </p:tgtEl>
                                        <p:attrNameLst>
                                          <p:attrName>ppt_x</p:attrName>
                                          <p:attrName>ppt_y</p:attrName>
                                        </p:attrNameLst>
                                      </p:cBhvr>
                                      <p:rCtr x="0" y="-1914"/>
                                    </p:animMotion>
                                  </p:childTnLst>
                                </p:cTn>
                              </p:par>
                            </p:childTnLst>
                          </p:cTn>
                        </p:par>
                        <p:par>
                          <p:cTn id="59" fill="hold" nodeType="afterGroup">
                            <p:stCondLst>
                              <p:cond delay="5150"/>
                            </p:stCondLst>
                            <p:childTnLst>
                              <p:par>
                                <p:cTn id="60" presetID="53" presetClass="entr" presetSubtype="528"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anim calcmode="lin" valueType="num">
                                      <p:cBhvr>
                                        <p:cTn id="65" dur="500" fill="hold"/>
                                        <p:tgtEl>
                                          <p:spTgt spid="38"/>
                                        </p:tgtEl>
                                        <p:attrNameLst>
                                          <p:attrName>ppt_x</p:attrName>
                                        </p:attrNameLst>
                                      </p:cBhvr>
                                      <p:tavLst>
                                        <p:tav tm="0">
                                          <p:val>
                                            <p:fltVal val="0.5"/>
                                          </p:val>
                                        </p:tav>
                                        <p:tav tm="100000">
                                          <p:val>
                                            <p:strVal val="#ppt_x"/>
                                          </p:val>
                                        </p:tav>
                                      </p:tavLst>
                                    </p:anim>
                                    <p:anim calcmode="lin" valueType="num">
                                      <p:cBhvr>
                                        <p:cTn id="66" dur="500" fill="hold"/>
                                        <p:tgtEl>
                                          <p:spTgt spid="38"/>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anim calcmode="lin" valueType="num">
                                      <p:cBhvr>
                                        <p:cTn id="72" dur="500" fill="hold"/>
                                        <p:tgtEl>
                                          <p:spTgt spid="40"/>
                                        </p:tgtEl>
                                        <p:attrNameLst>
                                          <p:attrName>ppt_x</p:attrName>
                                        </p:attrNameLst>
                                      </p:cBhvr>
                                      <p:tavLst>
                                        <p:tav tm="0">
                                          <p:val>
                                            <p:fltVal val="0.5"/>
                                          </p:val>
                                        </p:tav>
                                        <p:tav tm="100000">
                                          <p:val>
                                            <p:strVal val="#ppt_x"/>
                                          </p:val>
                                        </p:tav>
                                      </p:tavLst>
                                    </p:anim>
                                    <p:anim calcmode="lin" valueType="num">
                                      <p:cBhvr>
                                        <p:cTn id="73" dur="500" fill="hold"/>
                                        <p:tgtEl>
                                          <p:spTgt spid="40"/>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fltVal val="0.5"/>
                                          </p:val>
                                        </p:tav>
                                        <p:tav tm="100000">
                                          <p:val>
                                            <p:strVal val="#ppt_x"/>
                                          </p:val>
                                        </p:tav>
                                      </p:tavLst>
                                    </p:anim>
                                    <p:anim calcmode="lin" valueType="num">
                                      <p:cBhvr>
                                        <p:cTn id="80" dur="500" fill="hold"/>
                                        <p:tgtEl>
                                          <p:spTgt spid="42"/>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650"/>
                            </p:stCondLst>
                            <p:childTnLst>
                              <p:par>
                                <p:cTn id="82" presetID="10" presetClass="entr" presetSubtype="0"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64" presetClass="path" presetSubtype="0" decel="30000" fill="hold" grpId="1" nodeType="withEffect">
                                  <p:stCondLst>
                                    <p:cond delay="0"/>
                                  </p:stCondLst>
                                  <p:childTnLst>
                                    <p:animMotion origin="layout" path="M -1.66667E-06 0.03888 L -1.66667E-06 -0.14815" pathEditMode="relative" rAng="0" ptsTypes="AA">
                                      <p:cBhvr>
                                        <p:cTn id="86" dur="750" spd="-100000" fill="hold"/>
                                        <p:tgtEl>
                                          <p:spTgt spid="43"/>
                                        </p:tgtEl>
                                        <p:attrNameLst>
                                          <p:attrName>ppt_x</p:attrName>
                                          <p:attrName>ppt_y</p:attrName>
                                        </p:attrNameLst>
                                      </p:cBhvr>
                                      <p:rCtr x="0" y="-9352"/>
                                    </p:animMotion>
                                  </p:childTnLst>
                                </p:cTn>
                              </p:par>
                              <p:par>
                                <p:cTn id="87" presetID="64" presetClass="path" presetSubtype="0" accel="30000" decel="30000" fill="hold" grpId="2" nodeType="withEffect">
                                  <p:stCondLst>
                                    <p:cond delay="750"/>
                                  </p:stCondLst>
                                  <p:childTnLst>
                                    <p:animMotion origin="layout" path="M -1.66667E-06 0.03827 L -1.66667E-06 4.07407E-06" pathEditMode="relative" rAng="0" ptsTypes="AA">
                                      <p:cBhvr>
                                        <p:cTn id="88" dur="750" fill="hold"/>
                                        <p:tgtEl>
                                          <p:spTgt spid="43"/>
                                        </p:tgtEl>
                                        <p:attrNameLst>
                                          <p:attrName>ppt_x</p:attrName>
                                          <p:attrName>ppt_y</p:attrName>
                                        </p:attrNameLst>
                                      </p:cBhvr>
                                      <p:rCtr x="0" y="-1914"/>
                                    </p:animMotion>
                                  </p:childTnLst>
                                </p:cTn>
                              </p:par>
                              <p:par>
                                <p:cTn id="89" presetID="53" presetClass="entr" presetSubtype="528" fill="hold" grpId="0" nodeType="withEffect">
                                  <p:stCondLst>
                                    <p:cond delay="75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anim calcmode="lin" valueType="num">
                                      <p:cBhvr>
                                        <p:cTn id="94" dur="500" fill="hold"/>
                                        <p:tgtEl>
                                          <p:spTgt spid="44"/>
                                        </p:tgtEl>
                                        <p:attrNameLst>
                                          <p:attrName>ppt_x</p:attrName>
                                        </p:attrNameLst>
                                      </p:cBhvr>
                                      <p:tavLst>
                                        <p:tav tm="0">
                                          <p:val>
                                            <p:fltVal val="0.5"/>
                                          </p:val>
                                        </p:tav>
                                        <p:tav tm="100000">
                                          <p:val>
                                            <p:strVal val="#ppt_x"/>
                                          </p:val>
                                        </p:tav>
                                      </p:tavLst>
                                    </p:anim>
                                    <p:anim calcmode="lin" valueType="num">
                                      <p:cBhvr>
                                        <p:cTn id="95" dur="500" fill="hold"/>
                                        <p:tgtEl>
                                          <p:spTgt spid="44"/>
                                        </p:tgtEl>
                                        <p:attrNameLst>
                                          <p:attrName>ppt_y</p:attrName>
                                        </p:attrNameLst>
                                      </p:cBhvr>
                                      <p:tavLst>
                                        <p:tav tm="0">
                                          <p:val>
                                            <p:fltVal val="0.5"/>
                                          </p:val>
                                        </p:tav>
                                        <p:tav tm="100000">
                                          <p:val>
                                            <p:strVal val="#ppt_y"/>
                                          </p:val>
                                        </p:tav>
                                      </p:tavLst>
                                    </p:anim>
                                  </p:childTnLst>
                                </p:cTn>
                              </p:par>
                            </p:childTnLst>
                          </p:cTn>
                        </p:par>
                        <p:par>
                          <p:cTn id="96" fill="hold" nodeType="afterGroup">
                            <p:stCondLst>
                              <p:cond delay="7150"/>
                            </p:stCondLst>
                            <p:childTnLst>
                              <p:par>
                                <p:cTn id="97" presetID="10" presetClass="entr" presetSubtype="0"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childTnLst>
                          </p:cTn>
                        </p:par>
                        <p:par>
                          <p:cTn id="100" fill="hold" nodeType="afterGroup">
                            <p:stCondLst>
                              <p:cond delay="7650"/>
                            </p:stCondLst>
                            <p:childTnLst>
                              <p:par>
                                <p:cTn id="101" presetID="16" presetClass="entr" presetSubtype="21"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arn(inVertical)">
                                      <p:cBhvr>
                                        <p:cTn id="103" dur="500"/>
                                        <p:tgtEl>
                                          <p:spTgt spid="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64" presetClass="path" presetSubtype="0" decel="30000" fill="hold" grpId="1" nodeType="withEffect">
                                  <p:stCondLst>
                                    <p:cond delay="0"/>
                                  </p:stCondLst>
                                  <p:childTnLst>
                                    <p:animMotion origin="layout" path="M 8.33333E-07 0.03888 L 8.33333E-07 -0.14815" pathEditMode="relative" rAng="0" ptsTypes="AA">
                                      <p:cBhvr>
                                        <p:cTn id="111" dur="750" spd="-100000" fill="hold"/>
                                        <p:tgtEl>
                                          <p:spTgt spid="45"/>
                                        </p:tgtEl>
                                        <p:attrNameLst>
                                          <p:attrName>ppt_x</p:attrName>
                                          <p:attrName>ppt_y</p:attrName>
                                        </p:attrNameLst>
                                      </p:cBhvr>
                                      <p:rCtr x="0" y="-9352"/>
                                    </p:animMotion>
                                  </p:childTnLst>
                                </p:cTn>
                              </p:par>
                              <p:par>
                                <p:cTn id="112" presetID="64" presetClass="path" presetSubtype="0" accel="30000" decel="30000" fill="hold" grpId="2" nodeType="withEffect">
                                  <p:stCondLst>
                                    <p:cond delay="750"/>
                                  </p:stCondLst>
                                  <p:childTnLst>
                                    <p:animMotion origin="layout" path="M 8.33333E-07 0.03827 L 8.33333E-07 4.5679E-06" pathEditMode="relative" rAng="0" ptsTypes="AA">
                                      <p:cBhvr>
                                        <p:cTn id="113" dur="750" fill="hold"/>
                                        <p:tgtEl>
                                          <p:spTgt spid="45"/>
                                        </p:tgtEl>
                                        <p:attrNameLst>
                                          <p:attrName>ppt_x</p:attrName>
                                          <p:attrName>ppt_y</p:attrName>
                                        </p:attrNameLst>
                                      </p:cBhvr>
                                      <p:rCtr x="0" y="-1914"/>
                                    </p:animMotion>
                                  </p:childTnLst>
                                </p:cTn>
                              </p:par>
                              <p:par>
                                <p:cTn id="114" presetID="53" presetClass="entr" presetSubtype="528" fill="hold" grpId="0" nodeType="withEffect">
                                  <p:stCondLst>
                                    <p:cond delay="750"/>
                                  </p:stCondLst>
                                  <p:childTnLst>
                                    <p:set>
                                      <p:cBhvr>
                                        <p:cTn id="115" dur="1" fill="hold">
                                          <p:stCondLst>
                                            <p:cond delay="0"/>
                                          </p:stCondLst>
                                        </p:cTn>
                                        <p:tgtEl>
                                          <p:spTgt spid="46"/>
                                        </p:tgtEl>
                                        <p:attrNameLst>
                                          <p:attrName>style.visibility</p:attrName>
                                        </p:attrNameLst>
                                      </p:cBhvr>
                                      <p:to>
                                        <p:strVal val="visible"/>
                                      </p:to>
                                    </p:set>
                                    <p:anim calcmode="lin" valueType="num">
                                      <p:cBhvr>
                                        <p:cTn id="116" dur="500" fill="hold"/>
                                        <p:tgtEl>
                                          <p:spTgt spid="46"/>
                                        </p:tgtEl>
                                        <p:attrNameLst>
                                          <p:attrName>ppt_w</p:attrName>
                                        </p:attrNameLst>
                                      </p:cBhvr>
                                      <p:tavLst>
                                        <p:tav tm="0">
                                          <p:val>
                                            <p:fltVal val="0"/>
                                          </p:val>
                                        </p:tav>
                                        <p:tav tm="100000">
                                          <p:val>
                                            <p:strVal val="#ppt_w"/>
                                          </p:val>
                                        </p:tav>
                                      </p:tavLst>
                                    </p:anim>
                                    <p:anim calcmode="lin" valueType="num">
                                      <p:cBhvr>
                                        <p:cTn id="117" dur="500" fill="hold"/>
                                        <p:tgtEl>
                                          <p:spTgt spid="46"/>
                                        </p:tgtEl>
                                        <p:attrNameLst>
                                          <p:attrName>ppt_h</p:attrName>
                                        </p:attrNameLst>
                                      </p:cBhvr>
                                      <p:tavLst>
                                        <p:tav tm="0">
                                          <p:val>
                                            <p:fltVal val="0"/>
                                          </p:val>
                                        </p:tav>
                                        <p:tav tm="100000">
                                          <p:val>
                                            <p:strVal val="#ppt_h"/>
                                          </p:val>
                                        </p:tav>
                                      </p:tavLst>
                                    </p:anim>
                                    <p:animEffect transition="in" filter="fade">
                                      <p:cBhvr>
                                        <p:cTn id="118" dur="500"/>
                                        <p:tgtEl>
                                          <p:spTgt spid="46"/>
                                        </p:tgtEl>
                                      </p:cBhvr>
                                    </p:animEffect>
                                    <p:anim calcmode="lin" valueType="num">
                                      <p:cBhvr>
                                        <p:cTn id="119" dur="500" fill="hold"/>
                                        <p:tgtEl>
                                          <p:spTgt spid="46"/>
                                        </p:tgtEl>
                                        <p:attrNameLst>
                                          <p:attrName>ppt_x</p:attrName>
                                        </p:attrNameLst>
                                      </p:cBhvr>
                                      <p:tavLst>
                                        <p:tav tm="0">
                                          <p:val>
                                            <p:fltVal val="0.5"/>
                                          </p:val>
                                        </p:tav>
                                        <p:tav tm="100000">
                                          <p:val>
                                            <p:strVal val="#ppt_x"/>
                                          </p:val>
                                        </p:tav>
                                      </p:tavLst>
                                    </p:anim>
                                    <p:anim calcmode="lin" valueType="num">
                                      <p:cBhvr>
                                        <p:cTn id="120" dur="500" fill="hold"/>
                                        <p:tgtEl>
                                          <p:spTgt spid="46"/>
                                        </p:tgtEl>
                                        <p:attrNameLst>
                                          <p:attrName>ppt_y</p:attrName>
                                        </p:attrNameLst>
                                      </p:cBhvr>
                                      <p:tavLst>
                                        <p:tav tm="0">
                                          <p:val>
                                            <p:fltVal val="0.5"/>
                                          </p:val>
                                        </p:tav>
                                        <p:tav tm="100000">
                                          <p:val>
                                            <p:strVal val="#ppt_y"/>
                                          </p:val>
                                        </p:tav>
                                      </p:tavLst>
                                    </p:anim>
                                  </p:childTnLst>
                                </p:cTn>
                              </p:par>
                            </p:childTnLst>
                          </p:cTn>
                        </p:par>
                        <p:par>
                          <p:cTn id="121" fill="hold" nodeType="afterGroup">
                            <p:stCondLst>
                              <p:cond delay="9150"/>
                            </p:stCondLst>
                            <p:childTnLst>
                              <p:par>
                                <p:cTn id="122" presetID="10" presetClass="entr" presetSubtype="0"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childTnLst>
                          </p:cTn>
                        </p:par>
                        <p:par>
                          <p:cTn id="125" fill="hold" nodeType="afterGroup">
                            <p:stCondLst>
                              <p:cond delay="9650"/>
                            </p:stCondLst>
                            <p:childTnLst>
                              <p:par>
                                <p:cTn id="126" presetID="10" presetClass="entr" presetSubtype="0" fill="hold" grpId="0" nodeType="after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500"/>
                                        <p:tgtEl>
                                          <p:spTgt spid="47"/>
                                        </p:tgtEl>
                                      </p:cBhvr>
                                    </p:animEffect>
                                  </p:childTnLst>
                                </p:cTn>
                              </p:par>
                              <p:par>
                                <p:cTn id="135" presetID="64" presetClass="path" presetSubtype="0" decel="30000" fill="hold" grpId="1" nodeType="withEffect">
                                  <p:stCondLst>
                                    <p:cond delay="0"/>
                                  </p:stCondLst>
                                  <p:childTnLst>
                                    <p:animMotion origin="layout" path="M 2.77778E-07 0.03889 L 2.77778E-07 -0.14815" pathEditMode="relative" rAng="0" ptsTypes="AA">
                                      <p:cBhvr>
                                        <p:cTn id="136" dur="750" spd="-100000" fill="hold"/>
                                        <p:tgtEl>
                                          <p:spTgt spid="47"/>
                                        </p:tgtEl>
                                        <p:attrNameLst>
                                          <p:attrName>ppt_x</p:attrName>
                                          <p:attrName>ppt_y</p:attrName>
                                        </p:attrNameLst>
                                      </p:cBhvr>
                                      <p:rCtr x="0" y="-9352"/>
                                    </p:animMotion>
                                  </p:childTnLst>
                                </p:cTn>
                              </p:par>
                              <p:par>
                                <p:cTn id="137" presetID="64" presetClass="path" presetSubtype="0" accel="30000" decel="30000" fill="hold" grpId="2" nodeType="withEffect">
                                  <p:stCondLst>
                                    <p:cond delay="750"/>
                                  </p:stCondLst>
                                  <p:childTnLst>
                                    <p:animMotion origin="layout" path="M 2.77778E-07 0.03827 L 2.77778E-07 -1.48148E-06" pathEditMode="relative" rAng="0" ptsTypes="AA">
                                      <p:cBhvr>
                                        <p:cTn id="138" dur="750" fill="hold"/>
                                        <p:tgtEl>
                                          <p:spTgt spid="47"/>
                                        </p:tgtEl>
                                        <p:attrNameLst>
                                          <p:attrName>ppt_x</p:attrName>
                                          <p:attrName>ppt_y</p:attrName>
                                        </p:attrNameLst>
                                      </p:cBhvr>
                                      <p:rCtr x="0" y="-1914"/>
                                    </p:animMotion>
                                  </p:childTnLst>
                                </p:cTn>
                              </p:par>
                              <p:par>
                                <p:cTn id="139" presetID="53" presetClass="entr" presetSubtype="528" fill="hold" grpId="0" nodeType="withEffect">
                                  <p:stCondLst>
                                    <p:cond delay="750"/>
                                  </p:stCondLst>
                                  <p:childTnLst>
                                    <p:set>
                                      <p:cBhvr>
                                        <p:cTn id="140" dur="1" fill="hold">
                                          <p:stCondLst>
                                            <p:cond delay="0"/>
                                          </p:stCondLst>
                                        </p:cTn>
                                        <p:tgtEl>
                                          <p:spTgt spid="48"/>
                                        </p:tgtEl>
                                        <p:attrNameLst>
                                          <p:attrName>style.visibility</p:attrName>
                                        </p:attrNameLst>
                                      </p:cBhvr>
                                      <p:to>
                                        <p:strVal val="visible"/>
                                      </p:to>
                                    </p:set>
                                    <p:anim calcmode="lin" valueType="num">
                                      <p:cBhvr>
                                        <p:cTn id="141" dur="500" fill="hold"/>
                                        <p:tgtEl>
                                          <p:spTgt spid="48"/>
                                        </p:tgtEl>
                                        <p:attrNameLst>
                                          <p:attrName>ppt_w</p:attrName>
                                        </p:attrNameLst>
                                      </p:cBhvr>
                                      <p:tavLst>
                                        <p:tav tm="0">
                                          <p:val>
                                            <p:fltVal val="0"/>
                                          </p:val>
                                        </p:tav>
                                        <p:tav tm="100000">
                                          <p:val>
                                            <p:strVal val="#ppt_w"/>
                                          </p:val>
                                        </p:tav>
                                      </p:tavLst>
                                    </p:anim>
                                    <p:anim calcmode="lin" valueType="num">
                                      <p:cBhvr>
                                        <p:cTn id="142" dur="500" fill="hold"/>
                                        <p:tgtEl>
                                          <p:spTgt spid="48"/>
                                        </p:tgtEl>
                                        <p:attrNameLst>
                                          <p:attrName>ppt_h</p:attrName>
                                        </p:attrNameLst>
                                      </p:cBhvr>
                                      <p:tavLst>
                                        <p:tav tm="0">
                                          <p:val>
                                            <p:fltVal val="0"/>
                                          </p:val>
                                        </p:tav>
                                        <p:tav tm="100000">
                                          <p:val>
                                            <p:strVal val="#ppt_h"/>
                                          </p:val>
                                        </p:tav>
                                      </p:tavLst>
                                    </p:anim>
                                    <p:animEffect transition="in" filter="fade">
                                      <p:cBhvr>
                                        <p:cTn id="143" dur="500"/>
                                        <p:tgtEl>
                                          <p:spTgt spid="48"/>
                                        </p:tgtEl>
                                      </p:cBhvr>
                                    </p:animEffect>
                                    <p:anim calcmode="lin" valueType="num">
                                      <p:cBhvr>
                                        <p:cTn id="144" dur="500" fill="hold"/>
                                        <p:tgtEl>
                                          <p:spTgt spid="48"/>
                                        </p:tgtEl>
                                        <p:attrNameLst>
                                          <p:attrName>ppt_x</p:attrName>
                                        </p:attrNameLst>
                                      </p:cBhvr>
                                      <p:tavLst>
                                        <p:tav tm="0">
                                          <p:val>
                                            <p:fltVal val="0.5"/>
                                          </p:val>
                                        </p:tav>
                                        <p:tav tm="100000">
                                          <p:val>
                                            <p:strVal val="#ppt_x"/>
                                          </p:val>
                                        </p:tav>
                                      </p:tavLst>
                                    </p:anim>
                                    <p:anim calcmode="lin" valueType="num">
                                      <p:cBhvr>
                                        <p:cTn id="145" dur="500" fill="hold"/>
                                        <p:tgtEl>
                                          <p:spTgt spid="48"/>
                                        </p:tgtEl>
                                        <p:attrNameLst>
                                          <p:attrName>ppt_y</p:attrName>
                                        </p:attrNameLst>
                                      </p:cBhvr>
                                      <p:tavLst>
                                        <p:tav tm="0">
                                          <p:val>
                                            <p:fltVal val="0.5"/>
                                          </p:val>
                                        </p:tav>
                                        <p:tav tm="100000">
                                          <p:val>
                                            <p:strVal val="#ppt_y"/>
                                          </p:val>
                                        </p:tav>
                                      </p:tavLst>
                                    </p:anim>
                                  </p:childTnLst>
                                </p:cTn>
                              </p:par>
                            </p:childTnLst>
                          </p:cTn>
                        </p:par>
                        <p:par>
                          <p:cTn id="146" fill="hold" nodeType="afterGroup">
                            <p:stCondLst>
                              <p:cond delay="11150"/>
                            </p:stCondLst>
                            <p:childTnLst>
                              <p:par>
                                <p:cTn id="147" presetID="10" presetClass="entr" presetSubtype="0" fill="hold" grpId="0" nodeType="after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childTnLst>
                                </p:cTn>
                              </p:par>
                            </p:childTnLst>
                          </p:cTn>
                        </p:par>
                        <p:par>
                          <p:cTn id="150" fill="hold" nodeType="afterGroup">
                            <p:stCondLst>
                              <p:cond delay="11650"/>
                            </p:stCondLst>
                            <p:childTnLst>
                              <p:par>
                                <p:cTn id="151" presetID="10" presetClass="entr" presetSubtype="0" fill="hold" grpId="0" nodeType="after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fade">
                                      <p:cBhvr>
                                        <p:cTn id="153" dur="500"/>
                                        <p:tgtEl>
                                          <p:spTgt spid="2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fade">
                                      <p:cBhvr>
                                        <p:cTn id="1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24" grpId="0" animBg="1"/>
      <p:bldP spid="25" grpId="0"/>
      <p:bldP spid="26" grpId="0"/>
      <p:bldP spid="27" grpId="0"/>
      <p:bldP spid="28" grpId="0"/>
      <p:bldP spid="29" grpId="0" animBg="1"/>
      <p:bldP spid="30" grpId="0"/>
      <p:bldP spid="31" grpId="0"/>
      <p:bldP spid="32" grpId="0" animBg="1"/>
      <p:bldP spid="37" grpId="0" animBg="1"/>
      <p:bldP spid="37" grpId="1" animBg="1"/>
      <p:bldP spid="37" grpId="2" animBg="1"/>
      <p:bldP spid="38" grpId="0"/>
      <p:bldP spid="39" grpId="0" animBg="1"/>
      <p:bldP spid="39" grpId="1" animBg="1"/>
      <p:bldP spid="39" grpId="2" animBg="1"/>
      <p:bldP spid="40" grpId="0"/>
      <p:bldP spid="41" grpId="0" animBg="1"/>
      <p:bldP spid="41" grpId="1" animBg="1"/>
      <p:bldP spid="41" grpId="2" animBg="1"/>
      <p:bldP spid="42" grpId="0"/>
      <p:bldP spid="43" grpId="0" animBg="1"/>
      <p:bldP spid="43" grpId="1" animBg="1"/>
      <p:bldP spid="43" grpId="2" animBg="1"/>
      <p:bldP spid="44" grpId="0"/>
      <p:bldP spid="45" grpId="0" animBg="1"/>
      <p:bldP spid="45" grpId="1" animBg="1"/>
      <p:bldP spid="45" grpId="2" animBg="1"/>
      <p:bldP spid="46" grpId="0"/>
      <p:bldP spid="47" grpId="0" animBg="1"/>
      <p:bldP spid="47" grpId="1" animBg="1"/>
      <p:bldP spid="47" grpId="2" animBg="1"/>
      <p:bldP spid="48"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物料清单</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圆角矩形 9"/>
          <p:cNvSpPr/>
          <p:nvPr/>
        </p:nvSpPr>
        <p:spPr>
          <a:xfrm>
            <a:off x="1030740" y="1418359"/>
            <a:ext cx="2437336" cy="1337650"/>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圆角矩形 10"/>
          <p:cNvSpPr/>
          <p:nvPr/>
        </p:nvSpPr>
        <p:spPr>
          <a:xfrm>
            <a:off x="5126801" y="1418359"/>
            <a:ext cx="2437336" cy="1337650"/>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圆角矩形 11"/>
          <p:cNvSpPr/>
          <p:nvPr/>
        </p:nvSpPr>
        <p:spPr>
          <a:xfrm>
            <a:off x="1030740" y="3165744"/>
            <a:ext cx="2437336" cy="1337650"/>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圆角矩形 12"/>
          <p:cNvSpPr/>
          <p:nvPr/>
        </p:nvSpPr>
        <p:spPr>
          <a:xfrm>
            <a:off x="5126801" y="3165744"/>
            <a:ext cx="2437336" cy="1337650"/>
          </a:xfrm>
          <a:prstGeom prst="roundRect">
            <a:avLst>
              <a:gd name="adj" fmla="val 2782"/>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矩形 13"/>
          <p:cNvSpPr/>
          <p:nvPr/>
        </p:nvSpPr>
        <p:spPr>
          <a:xfrm>
            <a:off x="1072888" y="1869121"/>
            <a:ext cx="1794318" cy="507831"/>
          </a:xfrm>
          <a:prstGeom prst="rect">
            <a:avLst/>
          </a:prstGeom>
        </p:spPr>
        <p:txBody>
          <a:bodyPr wrap="square">
            <a:spAutoFit/>
          </a:body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添加适当的文字对项目进行简单介绍突出主题，文字可适当放大。</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298" y="1690067"/>
            <a:ext cx="1048136" cy="789296"/>
          </a:xfrm>
          <a:custGeom>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98" y="3429336"/>
            <a:ext cx="1048137" cy="816148"/>
          </a:xfrm>
          <a:custGeom>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764" y="1690067"/>
            <a:ext cx="1048136" cy="789296"/>
          </a:xfrm>
          <a:custGeom>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764" y="3429336"/>
            <a:ext cx="1048136" cy="816148"/>
          </a:xfrm>
          <a:custGeom>
            <a:gdLst>
              <a:gd name="connsiteX0" fmla="*/ 38879 w 1397514"/>
              <a:gd name="connsiteY0" fmla="*/ 0 h 1397514"/>
              <a:gd name="connsiteX1" fmla="*/ 1358635 w 1397514"/>
              <a:gd name="connsiteY1" fmla="*/ 0 h 1397514"/>
              <a:gd name="connsiteX2" fmla="*/ 1397514 w 1397514"/>
              <a:gd name="connsiteY2" fmla="*/ 38879 h 1397514"/>
              <a:gd name="connsiteX3" fmla="*/ 1397514 w 1397514"/>
              <a:gd name="connsiteY3" fmla="*/ 1358635 h 1397514"/>
              <a:gd name="connsiteX4" fmla="*/ 1358635 w 1397514"/>
              <a:gd name="connsiteY4" fmla="*/ 1397514 h 1397514"/>
              <a:gd name="connsiteX5" fmla="*/ 38879 w 1397514"/>
              <a:gd name="connsiteY5" fmla="*/ 1397514 h 1397514"/>
              <a:gd name="connsiteX6" fmla="*/ 0 w 1397514"/>
              <a:gd name="connsiteY6" fmla="*/ 1358635 h 1397514"/>
              <a:gd name="connsiteX7" fmla="*/ 0 w 1397514"/>
              <a:gd name="connsiteY7" fmla="*/ 38879 h 1397514"/>
              <a:gd name="connsiteX8" fmla="*/ 38879 w 1397514"/>
              <a:gd name="connsiteY8" fmla="*/ 0 h 13975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514" h="1397514">
                <a:moveTo>
                  <a:pt x="38879" y="0"/>
                </a:moveTo>
                <a:lnTo>
                  <a:pt x="1358635" y="0"/>
                </a:lnTo>
                <a:cubicBezTo>
                  <a:pt x="1380107" y="0"/>
                  <a:pt x="1397514" y="17407"/>
                  <a:pt x="1397514" y="38879"/>
                </a:cubicBezTo>
                <a:lnTo>
                  <a:pt x="1397514" y="1358635"/>
                </a:lnTo>
                <a:cubicBezTo>
                  <a:pt x="1397514" y="1380107"/>
                  <a:pt x="1380107" y="1397514"/>
                  <a:pt x="1358635" y="1397514"/>
                </a:cubicBezTo>
                <a:lnTo>
                  <a:pt x="38879" y="1397514"/>
                </a:lnTo>
                <a:cubicBezTo>
                  <a:pt x="17407" y="1397514"/>
                  <a:pt x="0" y="1380107"/>
                  <a:pt x="0" y="1358635"/>
                </a:cubicBezTo>
                <a:lnTo>
                  <a:pt x="0" y="38879"/>
                </a:lnTo>
                <a:cubicBezTo>
                  <a:pt x="0" y="17407"/>
                  <a:pt x="17407" y="0"/>
                  <a:pt x="38879" y="0"/>
                </a:cubicBezTo>
                <a:close/>
              </a:path>
            </a:pathLst>
          </a:custGeom>
          <a:gradFill flip="none" rotWithShape="1">
            <a:gsLst>
              <a:gs pos="0">
                <a:schemeClr val="bg1"/>
              </a:gs>
              <a:gs pos="36000">
                <a:schemeClr val="bg1"/>
              </a:gs>
              <a:gs pos="100000">
                <a:srgbClr val="C7C7C7"/>
              </a:gs>
            </a:gsLst>
            <a:lin ang="13500000" scaled="1"/>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19" name="文本框 18"/>
          <p:cNvSpPr txBox="1"/>
          <p:nvPr/>
        </p:nvSpPr>
        <p:spPr>
          <a:xfrm>
            <a:off x="1106756" y="1539289"/>
            <a:ext cx="1452653" cy="338554"/>
          </a:xfrm>
          <a:prstGeom prst="rect">
            <a:avLst/>
          </a:prstGeom>
          <a:noFill/>
        </p:spPr>
        <p:txBody>
          <a:bodyPr wrap="square" rtlCol="0">
            <a:spAutoFit/>
          </a:bodyPr>
          <a:lstStyle/>
          <a:p>
            <a:pPr lvl="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添加标题</a:t>
            </a:r>
            <a:endParaRPr lang="zh-CN" altLang="en-US" sz="1200">
              <a:solidFill>
                <a:srgbClr val="C00000"/>
              </a:solidFill>
              <a:latin typeface="Calibri Light"/>
            </a:endParaRPr>
          </a:p>
        </p:txBody>
      </p:sp>
      <p:sp>
        <p:nvSpPr>
          <p:cNvPr id="20" name="矩形 19"/>
          <p:cNvSpPr/>
          <p:nvPr/>
        </p:nvSpPr>
        <p:spPr>
          <a:xfrm>
            <a:off x="5184702" y="1869121"/>
            <a:ext cx="1794318" cy="483337"/>
          </a:xfrm>
          <a:prstGeom prst="rect">
            <a:avLst/>
          </a:prstGeom>
        </p:spPr>
        <p:txBody>
          <a:bodyPr wrap="square">
            <a:spAutoFit/>
          </a:body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添加适当的文字对项目进行简单介绍突出主题，文字可适当放大。</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218570" y="1539289"/>
            <a:ext cx="1452653" cy="338554"/>
          </a:xfrm>
          <a:prstGeom prst="rect">
            <a:avLst/>
          </a:prstGeom>
          <a:noFill/>
        </p:spPr>
        <p:txBody>
          <a:bodyPr wrap="square" rtlCol="0">
            <a:spAutoFit/>
          </a:bodyPr>
          <a:lstStyle/>
          <a:p>
            <a:pPr lvl="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添加标题</a:t>
            </a:r>
            <a:endParaRPr lang="zh-CN" altLang="en-US" sz="1200">
              <a:solidFill>
                <a:srgbClr val="C00000"/>
              </a:solidFill>
              <a:latin typeface="Calibri Light"/>
            </a:endParaRPr>
          </a:p>
        </p:txBody>
      </p:sp>
      <p:sp>
        <p:nvSpPr>
          <p:cNvPr id="22" name="矩形 21"/>
          <p:cNvSpPr/>
          <p:nvPr/>
        </p:nvSpPr>
        <p:spPr>
          <a:xfrm>
            <a:off x="1072888" y="3590987"/>
            <a:ext cx="1794318" cy="483337"/>
          </a:xfrm>
          <a:prstGeom prst="rect">
            <a:avLst/>
          </a:prstGeom>
        </p:spPr>
        <p:txBody>
          <a:bodyPr wrap="square">
            <a:spAutoFit/>
          </a:body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添加适当的文字对项目进行简单介绍突出主题，文字可适当放大。</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106756" y="3261155"/>
            <a:ext cx="1452653" cy="338554"/>
          </a:xfrm>
          <a:prstGeom prst="rect">
            <a:avLst/>
          </a:prstGeom>
          <a:noFill/>
        </p:spPr>
        <p:txBody>
          <a:bodyPr wrap="square" rtlCol="0">
            <a:spAutoFit/>
          </a:bodyPr>
          <a:lstStyle/>
          <a:p>
            <a:pPr lvl="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添加标题</a:t>
            </a:r>
            <a:endParaRPr lang="zh-CN" altLang="en-US" sz="1200">
              <a:solidFill>
                <a:srgbClr val="C00000"/>
              </a:solidFill>
              <a:latin typeface="Calibri Light"/>
            </a:endParaRPr>
          </a:p>
        </p:txBody>
      </p:sp>
      <p:sp>
        <p:nvSpPr>
          <p:cNvPr id="24" name="矩形 23"/>
          <p:cNvSpPr/>
          <p:nvPr/>
        </p:nvSpPr>
        <p:spPr>
          <a:xfrm>
            <a:off x="5184702" y="3590987"/>
            <a:ext cx="1794318" cy="483337"/>
          </a:xfrm>
          <a:prstGeom prst="rect">
            <a:avLst/>
          </a:prstGeom>
        </p:spPr>
        <p:txBody>
          <a:bodyPr wrap="square">
            <a:spAutoFit/>
          </a:bodyPr>
          <a:lstStyle/>
          <a:p>
            <a:pPr lvl="0" algn="just">
              <a:lnSpc>
                <a:spcPct val="150000"/>
              </a:lnSpc>
            </a:pPr>
            <a:r>
              <a:rPr lang="zh-CN" altLang="en-US" sz="900">
                <a:solidFill>
                  <a:prstClr val="white">
                    <a:lumMod val="50000"/>
                  </a:prstClr>
                </a:solidFill>
                <a:latin typeface="微软雅黑" panose="020b0503020204020204" pitchFamily="34" charset="-122"/>
                <a:ea typeface="微软雅黑" panose="020b0503020204020204" pitchFamily="34" charset="-122"/>
              </a:rPr>
              <a:t>添加适当的文字对项目进行简单介绍突出主题，文字可适当放大。</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218570" y="3261155"/>
            <a:ext cx="1698697" cy="338554"/>
          </a:xfrm>
          <a:prstGeom prst="rect">
            <a:avLst/>
          </a:prstGeom>
          <a:noFill/>
        </p:spPr>
        <p:txBody>
          <a:bodyPr wrap="square" rtlCol="0">
            <a:spAutoFit/>
          </a:bodyPr>
          <a:lstStyle/>
          <a:p>
            <a:pPr lvl="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添加标题</a:t>
            </a:r>
            <a:endParaRPr lang="zh-CN" altLang="en-US" sz="1200">
              <a:solidFill>
                <a:srgbClr val="C00000"/>
              </a:solidFill>
              <a:latin typeface="+mj-lt"/>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childTnLst>
                                </p:cTn>
                              </p:par>
                              <p:par>
                                <p:cTn id="36" presetID="63" presetClass="path" presetSubtype="0" decel="50000" fill="hold" grpId="1" nodeType="withEffect">
                                  <p:stCondLst>
                                    <p:cond delay="0"/>
                                  </p:stCondLst>
                                  <p:childTnLst>
                                    <p:animMotion origin="layout" path="M 0.01523 -3.7037E-06 L -0.10885 -3.7037E-06" pathEditMode="relative" rAng="0" ptsTypes="AA">
                                      <p:cBhvr>
                                        <p:cTn id="37" dur="750" spd="-100000" fill="hold"/>
                                        <p:tgtEl>
                                          <p:spTgt spid="12"/>
                                        </p:tgtEl>
                                        <p:attrNameLst>
                                          <p:attrName>ppt_x</p:attrName>
                                          <p:attrName>ppt_y</p:attrName>
                                        </p:attrNameLst>
                                      </p:cBhvr>
                                      <p:rCtr x="-6211" y="0"/>
                                    </p:animMotion>
                                  </p:childTnLst>
                                </p:cTn>
                              </p:par>
                              <p:par>
                                <p:cTn id="38" presetID="35" presetClass="path" presetSubtype="0" accel="50000" decel="50000" fill="hold" grpId="2" nodeType="withEffect">
                                  <p:stCondLst>
                                    <p:cond delay="750"/>
                                  </p:stCondLst>
                                  <p:childTnLst>
                                    <p:animMotion origin="layout" path="M 0.01601 -3.7037E-06 L 8.33333E-07 -3.7037E-06" pathEditMode="relative" rAng="0" ptsTypes="AA">
                                      <p:cBhvr>
                                        <p:cTn id="39" dur="750" fill="hold"/>
                                        <p:tgtEl>
                                          <p:spTgt spid="12"/>
                                        </p:tgtEl>
                                        <p:attrNameLst>
                                          <p:attrName>ppt_x</p:attrName>
                                          <p:attrName>ppt_y</p:attrName>
                                        </p:attrNameLst>
                                      </p:cBhvr>
                                      <p:rCtr x="-807" y="0"/>
                                    </p:animMotion>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childTnLst>
                                </p:cTn>
                              </p:par>
                              <p:par>
                                <p:cTn id="43" presetID="63" presetClass="path" presetSubtype="0" decel="50000" fill="hold" grpId="1" nodeType="withEffect">
                                  <p:stCondLst>
                                    <p:cond delay="0"/>
                                  </p:stCondLst>
                                  <p:childTnLst>
                                    <p:animMotion origin="layout" path="M -0.01562 -3.7037E-06 L 0.11081 -3.7037E-06" pathEditMode="relative" rAng="0" ptsTypes="AA">
                                      <p:cBhvr>
                                        <p:cTn id="44" dur="750" spd="-100000" fill="hold"/>
                                        <p:tgtEl>
                                          <p:spTgt spid="11"/>
                                        </p:tgtEl>
                                        <p:attrNameLst>
                                          <p:attrName>ppt_x</p:attrName>
                                          <p:attrName>ppt_y</p:attrName>
                                        </p:attrNameLst>
                                      </p:cBhvr>
                                      <p:rCtr x="6315" y="0"/>
                                    </p:animMotion>
                                  </p:childTnLst>
                                </p:cTn>
                              </p:par>
                              <p:par>
                                <p:cTn id="45" presetID="35" presetClass="path" presetSubtype="0" accel="50000" decel="50000" fill="hold" grpId="2" nodeType="withEffect">
                                  <p:stCondLst>
                                    <p:cond delay="750"/>
                                  </p:stCondLst>
                                  <p:childTnLst>
                                    <p:animMotion origin="layout" path="M -0.01562 -3.7037E-06 L -2.29167E-06 -3.7037E-06" pathEditMode="relative" rAng="0" ptsTypes="AA">
                                      <p:cBhvr>
                                        <p:cTn id="46" dur="750" fill="hold"/>
                                        <p:tgtEl>
                                          <p:spTgt spid="11"/>
                                        </p:tgtEl>
                                        <p:attrNameLst>
                                          <p:attrName>ppt_x</p:attrName>
                                          <p:attrName>ppt_y</p:attrName>
                                        </p:attrNameLst>
                                      </p:cBhvr>
                                      <p:rCtr x="781" y="0"/>
                                    </p:animMotion>
                                  </p:childTnLst>
                                </p:cTn>
                              </p:par>
                              <p:par>
                                <p:cTn id="47" presetID="10" presetClass="entr" presetSubtype="0" fill="hold" grpId="0" nodeType="withEffect">
                                  <p:stCondLst>
                                    <p:cond delay="7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750"/>
                                        <p:tgtEl>
                                          <p:spTgt spid="13"/>
                                        </p:tgtEl>
                                      </p:cBhvr>
                                    </p:animEffect>
                                  </p:childTnLst>
                                </p:cTn>
                              </p:par>
                              <p:par>
                                <p:cTn id="50" presetID="35" presetClass="path" presetSubtype="0" accel="50000" decel="50000" fill="hold" grpId="1" nodeType="withEffect">
                                  <p:stCondLst>
                                    <p:cond delay="750"/>
                                  </p:stCondLst>
                                  <p:childTnLst>
                                    <p:animMotion origin="layout" path="M -0.01562 -3.7037E-06 L -2.29167E-06 -3.7037E-06" pathEditMode="relative" rAng="0" ptsTypes="AA">
                                      <p:cBhvr>
                                        <p:cTn id="51" dur="750" fill="hold"/>
                                        <p:tgtEl>
                                          <p:spTgt spid="13"/>
                                        </p:tgtEl>
                                        <p:attrNameLst>
                                          <p:attrName>ppt_x</p:attrName>
                                          <p:attrName>ppt_y</p:attrName>
                                        </p:attrNameLst>
                                      </p:cBhvr>
                                      <p:rCtr x="781" y="0"/>
                                    </p:animMotion>
                                  </p:childTnLst>
                                </p:cTn>
                              </p:par>
                              <p:par>
                                <p:cTn id="52" presetID="10" presetClass="entr" presetSubtype="0" fill="hold" grpId="0" nodeType="withEffect">
                                  <p:stCondLst>
                                    <p:cond delay="75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childTnLst>
                                </p:cTn>
                              </p:par>
                              <p:par>
                                <p:cTn id="55" presetID="35" presetClass="path" presetSubtype="0" accel="50000" decel="50000" fill="hold" grpId="1" nodeType="withEffect">
                                  <p:stCondLst>
                                    <p:cond delay="750"/>
                                  </p:stCondLst>
                                  <p:childTnLst>
                                    <p:animMotion origin="layout" path="M 0.01601 -3.7037E-06 L 8.33333E-07 -3.7037E-06" pathEditMode="relative" rAng="0" ptsTypes="AA">
                                      <p:cBhvr>
                                        <p:cTn id="56" dur="750" fill="hold"/>
                                        <p:tgtEl>
                                          <p:spTgt spid="10"/>
                                        </p:tgtEl>
                                        <p:attrNameLst>
                                          <p:attrName>ppt_x</p:attrName>
                                          <p:attrName>ppt_y</p:attrName>
                                        </p:attrNameLst>
                                      </p:cBhvr>
                                      <p:rCtr x="-807" y="0"/>
                                    </p:animMotion>
                                  </p:childTnLst>
                                </p:cTn>
                              </p:par>
                              <p:par>
                                <p:cTn id="57" presetID="22" presetClass="entr" presetSubtype="8" fill="hold" grpId="0" nodeType="withEffect">
                                  <p:stCondLst>
                                    <p:cond delay="125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750"/>
                                        <p:tgtEl>
                                          <p:spTgt spid="19"/>
                                        </p:tgtEl>
                                      </p:cBhvr>
                                    </p:animEffect>
                                  </p:childTnLst>
                                </p:cTn>
                              </p:par>
                              <p:par>
                                <p:cTn id="60" presetID="22" presetClass="entr" presetSubtype="8" fill="hold" grpId="0" nodeType="withEffect">
                                  <p:stCondLst>
                                    <p:cond delay="125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750"/>
                                        <p:tgtEl>
                                          <p:spTgt spid="14"/>
                                        </p:tgtEl>
                                      </p:cBhvr>
                                    </p:animEffect>
                                  </p:childTnLst>
                                </p:cTn>
                              </p:par>
                              <p:par>
                                <p:cTn id="63" presetID="22" presetClass="entr" presetSubtype="8" fill="hold" grpId="0" nodeType="withEffect">
                                  <p:stCondLst>
                                    <p:cond delay="125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8" fill="hold" grpId="0" nodeType="withEffect">
                                  <p:stCondLst>
                                    <p:cond delay="125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750"/>
                                        <p:tgtEl>
                                          <p:spTgt spid="20"/>
                                        </p:tgtEl>
                                      </p:cBhvr>
                                    </p:animEffect>
                                  </p:childTnLst>
                                </p:cTn>
                              </p:par>
                              <p:par>
                                <p:cTn id="69" presetID="22" presetClass="entr" presetSubtype="8" fill="hold" grpId="0" nodeType="withEffect">
                                  <p:stCondLst>
                                    <p:cond delay="125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750"/>
                                        <p:tgtEl>
                                          <p:spTgt spid="25"/>
                                        </p:tgtEl>
                                      </p:cBhvr>
                                    </p:animEffect>
                                  </p:childTnLst>
                                </p:cTn>
                              </p:par>
                              <p:par>
                                <p:cTn id="72" presetID="22" presetClass="entr" presetSubtype="8" fill="hold" grpId="0" nodeType="withEffect">
                                  <p:stCondLst>
                                    <p:cond delay="125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750"/>
                                        <p:tgtEl>
                                          <p:spTgt spid="24"/>
                                        </p:tgtEl>
                                      </p:cBhvr>
                                    </p:animEffect>
                                  </p:childTnLst>
                                </p:cTn>
                              </p:par>
                              <p:par>
                                <p:cTn id="75" presetID="22" presetClass="entr" presetSubtype="8" fill="hold" grpId="0" nodeType="withEffect">
                                  <p:stCondLst>
                                    <p:cond delay="125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750"/>
                                        <p:tgtEl>
                                          <p:spTgt spid="23"/>
                                        </p:tgtEl>
                                      </p:cBhvr>
                                    </p:animEffect>
                                  </p:childTnLst>
                                </p:cTn>
                              </p:par>
                              <p:par>
                                <p:cTn id="78" presetID="22" presetClass="entr" presetSubtype="8" fill="hold" grpId="0" nodeType="withEffect">
                                  <p:stCondLst>
                                    <p:cond delay="125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750"/>
                                        <p:tgtEl>
                                          <p:spTgt spid="22"/>
                                        </p:tgtEl>
                                      </p:cBhvr>
                                    </p:animEffect>
                                  </p:childTnLst>
                                </p:cTn>
                              </p:par>
                              <p:par>
                                <p:cTn id="81" presetID="53" presetClass="entr" presetSubtype="16" fill="hold" nodeType="withEffect">
                                  <p:stCondLst>
                                    <p:cond delay="1750"/>
                                  </p:stCondLst>
                                  <p:childTnLst>
                                    <p:set>
                                      <p:cBhvr>
                                        <p:cTn id="82" dur="1" fill="hold">
                                          <p:stCondLst>
                                            <p:cond delay="0"/>
                                          </p:stCondLst>
                                        </p:cTn>
                                        <p:tgtEl>
                                          <p:spTgt spid="15"/>
                                        </p:tgtEl>
                                        <p:attrNameLst>
                                          <p:attrName>style.visibility</p:attrName>
                                        </p:attrNameLst>
                                      </p:cBhvr>
                                      <p:to>
                                        <p:strVal val="visible"/>
                                      </p:to>
                                    </p:set>
                                    <p:anim calcmode="lin" valueType="num">
                                      <p:cBhvr>
                                        <p:cTn id="83" dur="750" fill="hold"/>
                                        <p:tgtEl>
                                          <p:spTgt spid="15"/>
                                        </p:tgtEl>
                                        <p:attrNameLst>
                                          <p:attrName>ppt_w</p:attrName>
                                        </p:attrNameLst>
                                      </p:cBhvr>
                                      <p:tavLst>
                                        <p:tav tm="0">
                                          <p:val>
                                            <p:fltVal val="0"/>
                                          </p:val>
                                        </p:tav>
                                        <p:tav tm="100000">
                                          <p:val>
                                            <p:strVal val="#ppt_w"/>
                                          </p:val>
                                        </p:tav>
                                      </p:tavLst>
                                    </p:anim>
                                    <p:anim calcmode="lin" valueType="num">
                                      <p:cBhvr>
                                        <p:cTn id="84" dur="750" fill="hold"/>
                                        <p:tgtEl>
                                          <p:spTgt spid="15"/>
                                        </p:tgtEl>
                                        <p:attrNameLst>
                                          <p:attrName>ppt_h</p:attrName>
                                        </p:attrNameLst>
                                      </p:cBhvr>
                                      <p:tavLst>
                                        <p:tav tm="0">
                                          <p:val>
                                            <p:fltVal val="0"/>
                                          </p:val>
                                        </p:tav>
                                        <p:tav tm="100000">
                                          <p:val>
                                            <p:strVal val="#ppt_h"/>
                                          </p:val>
                                        </p:tav>
                                      </p:tavLst>
                                    </p:anim>
                                    <p:animEffect transition="in" filter="fade">
                                      <p:cBhvr>
                                        <p:cTn id="85" dur="750"/>
                                        <p:tgtEl>
                                          <p:spTgt spid="15"/>
                                        </p:tgtEl>
                                      </p:cBhvr>
                                    </p:animEffect>
                                  </p:childTnLst>
                                </p:cTn>
                              </p:par>
                              <p:par>
                                <p:cTn id="86" presetID="53" presetClass="entr" presetSubtype="16" fill="hold" nodeType="withEffect">
                                  <p:stCondLst>
                                    <p:cond delay="1750"/>
                                  </p:stCondLst>
                                  <p:childTnLst>
                                    <p:set>
                                      <p:cBhvr>
                                        <p:cTn id="87" dur="1" fill="hold">
                                          <p:stCondLst>
                                            <p:cond delay="0"/>
                                          </p:stCondLst>
                                        </p:cTn>
                                        <p:tgtEl>
                                          <p:spTgt spid="16"/>
                                        </p:tgtEl>
                                        <p:attrNameLst>
                                          <p:attrName>style.visibility</p:attrName>
                                        </p:attrNameLst>
                                      </p:cBhvr>
                                      <p:to>
                                        <p:strVal val="visible"/>
                                      </p:to>
                                    </p:set>
                                    <p:anim calcmode="lin" valueType="num">
                                      <p:cBhvr>
                                        <p:cTn id="88" dur="750" fill="hold"/>
                                        <p:tgtEl>
                                          <p:spTgt spid="16"/>
                                        </p:tgtEl>
                                        <p:attrNameLst>
                                          <p:attrName>ppt_w</p:attrName>
                                        </p:attrNameLst>
                                      </p:cBhvr>
                                      <p:tavLst>
                                        <p:tav tm="0">
                                          <p:val>
                                            <p:fltVal val="0"/>
                                          </p:val>
                                        </p:tav>
                                        <p:tav tm="100000">
                                          <p:val>
                                            <p:strVal val="#ppt_w"/>
                                          </p:val>
                                        </p:tav>
                                      </p:tavLst>
                                    </p:anim>
                                    <p:anim calcmode="lin" valueType="num">
                                      <p:cBhvr>
                                        <p:cTn id="89" dur="750" fill="hold"/>
                                        <p:tgtEl>
                                          <p:spTgt spid="16"/>
                                        </p:tgtEl>
                                        <p:attrNameLst>
                                          <p:attrName>ppt_h</p:attrName>
                                        </p:attrNameLst>
                                      </p:cBhvr>
                                      <p:tavLst>
                                        <p:tav tm="0">
                                          <p:val>
                                            <p:fltVal val="0"/>
                                          </p:val>
                                        </p:tav>
                                        <p:tav tm="100000">
                                          <p:val>
                                            <p:strVal val="#ppt_h"/>
                                          </p:val>
                                        </p:tav>
                                      </p:tavLst>
                                    </p:anim>
                                    <p:animEffect transition="in" filter="fade">
                                      <p:cBhvr>
                                        <p:cTn id="90" dur="750"/>
                                        <p:tgtEl>
                                          <p:spTgt spid="16"/>
                                        </p:tgtEl>
                                      </p:cBhvr>
                                    </p:animEffect>
                                  </p:childTnLst>
                                </p:cTn>
                              </p:par>
                              <p:par>
                                <p:cTn id="91" presetID="53" presetClass="entr" presetSubtype="16" fill="hold" nodeType="withEffect">
                                  <p:stCondLst>
                                    <p:cond delay="1750"/>
                                  </p:stCondLst>
                                  <p:childTnLst>
                                    <p:set>
                                      <p:cBhvr>
                                        <p:cTn id="92" dur="1" fill="hold">
                                          <p:stCondLst>
                                            <p:cond delay="0"/>
                                          </p:stCondLst>
                                        </p:cTn>
                                        <p:tgtEl>
                                          <p:spTgt spid="18"/>
                                        </p:tgtEl>
                                        <p:attrNameLst>
                                          <p:attrName>style.visibility</p:attrName>
                                        </p:attrNameLst>
                                      </p:cBhvr>
                                      <p:to>
                                        <p:strVal val="visible"/>
                                      </p:to>
                                    </p:set>
                                    <p:anim calcmode="lin" valueType="num">
                                      <p:cBhvr>
                                        <p:cTn id="93" dur="750" fill="hold"/>
                                        <p:tgtEl>
                                          <p:spTgt spid="18"/>
                                        </p:tgtEl>
                                        <p:attrNameLst>
                                          <p:attrName>ppt_w</p:attrName>
                                        </p:attrNameLst>
                                      </p:cBhvr>
                                      <p:tavLst>
                                        <p:tav tm="0">
                                          <p:val>
                                            <p:fltVal val="0"/>
                                          </p:val>
                                        </p:tav>
                                        <p:tav tm="100000">
                                          <p:val>
                                            <p:strVal val="#ppt_w"/>
                                          </p:val>
                                        </p:tav>
                                      </p:tavLst>
                                    </p:anim>
                                    <p:anim calcmode="lin" valueType="num">
                                      <p:cBhvr>
                                        <p:cTn id="94" dur="750" fill="hold"/>
                                        <p:tgtEl>
                                          <p:spTgt spid="18"/>
                                        </p:tgtEl>
                                        <p:attrNameLst>
                                          <p:attrName>ppt_h</p:attrName>
                                        </p:attrNameLst>
                                      </p:cBhvr>
                                      <p:tavLst>
                                        <p:tav tm="0">
                                          <p:val>
                                            <p:fltVal val="0"/>
                                          </p:val>
                                        </p:tav>
                                        <p:tav tm="100000">
                                          <p:val>
                                            <p:strVal val="#ppt_h"/>
                                          </p:val>
                                        </p:tav>
                                      </p:tavLst>
                                    </p:anim>
                                    <p:animEffect transition="in" filter="fade">
                                      <p:cBhvr>
                                        <p:cTn id="95" dur="750"/>
                                        <p:tgtEl>
                                          <p:spTgt spid="18"/>
                                        </p:tgtEl>
                                      </p:cBhvr>
                                    </p:animEffect>
                                  </p:childTnLst>
                                </p:cTn>
                              </p:par>
                              <p:par>
                                <p:cTn id="96" presetID="53" presetClass="entr" presetSubtype="16" fill="hold" nodeType="withEffect">
                                  <p:stCondLst>
                                    <p:cond delay="1750"/>
                                  </p:stCondLst>
                                  <p:childTnLst>
                                    <p:set>
                                      <p:cBhvr>
                                        <p:cTn id="97" dur="1" fill="hold">
                                          <p:stCondLst>
                                            <p:cond delay="0"/>
                                          </p:stCondLst>
                                        </p:cTn>
                                        <p:tgtEl>
                                          <p:spTgt spid="17"/>
                                        </p:tgtEl>
                                        <p:attrNameLst>
                                          <p:attrName>style.visibility</p:attrName>
                                        </p:attrNameLst>
                                      </p:cBhvr>
                                      <p:to>
                                        <p:strVal val="visible"/>
                                      </p:to>
                                    </p:set>
                                    <p:anim calcmode="lin" valueType="num">
                                      <p:cBhvr>
                                        <p:cTn id="98" dur="750" fill="hold"/>
                                        <p:tgtEl>
                                          <p:spTgt spid="17"/>
                                        </p:tgtEl>
                                        <p:attrNameLst>
                                          <p:attrName>ppt_w</p:attrName>
                                        </p:attrNameLst>
                                      </p:cBhvr>
                                      <p:tavLst>
                                        <p:tav tm="0">
                                          <p:val>
                                            <p:fltVal val="0"/>
                                          </p:val>
                                        </p:tav>
                                        <p:tav tm="100000">
                                          <p:val>
                                            <p:strVal val="#ppt_w"/>
                                          </p:val>
                                        </p:tav>
                                      </p:tavLst>
                                    </p:anim>
                                    <p:anim calcmode="lin" valueType="num">
                                      <p:cBhvr>
                                        <p:cTn id="99" dur="750" fill="hold"/>
                                        <p:tgtEl>
                                          <p:spTgt spid="17"/>
                                        </p:tgtEl>
                                        <p:attrNameLst>
                                          <p:attrName>ppt_h</p:attrName>
                                        </p:attrNameLst>
                                      </p:cBhvr>
                                      <p:tavLst>
                                        <p:tav tm="0">
                                          <p:val>
                                            <p:fltVal val="0"/>
                                          </p:val>
                                        </p:tav>
                                        <p:tav tm="100000">
                                          <p:val>
                                            <p:strVal val="#ppt_h"/>
                                          </p:val>
                                        </p:tav>
                                      </p:tavLst>
                                    </p:anim>
                                    <p:animEffect transition="in" filter="fade">
                                      <p:cBhvr>
                                        <p:cTn id="100"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1" grpId="0" animBg="1"/>
      <p:bldP spid="11" grpId="1" animBg="1"/>
      <p:bldP spid="11" grpId="2" animBg="1"/>
      <p:bldP spid="12" grpId="0" animBg="1"/>
      <p:bldP spid="12" grpId="1" animBg="1"/>
      <p:bldP spid="12" grpId="2" animBg="1"/>
      <p:bldP spid="13" grpId="0" animBg="1"/>
      <p:bldP spid="13" grpId="1" animBg="1"/>
      <p:bldP spid="14" grpId="0"/>
      <p:bldP spid="19" grpId="0"/>
      <p:bldP spid="20" grpId="0"/>
      <p:bldP spid="21" grpId="0"/>
      <p:bldP spid="22" grpId="0"/>
      <p:bldP spid="23" grpId="0"/>
      <p:bldP spid="24" grpId="0"/>
      <p:bldP spid="25"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648694" y="1682151"/>
            <a:ext cx="1772930" cy="1772930"/>
          </a:xfrm>
          <a:prstGeom prst="ellipse">
            <a:avLst/>
          </a:prstGeom>
          <a:noFill/>
          <a:ln w="190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1668017" y="1693854"/>
            <a:ext cx="1719044" cy="17190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 name="椭圆 5"/>
          <p:cNvSpPr/>
          <p:nvPr/>
        </p:nvSpPr>
        <p:spPr>
          <a:xfrm>
            <a:off x="1695014" y="1720851"/>
            <a:ext cx="1665052" cy="166505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椭圆 6"/>
          <p:cNvSpPr/>
          <p:nvPr/>
        </p:nvSpPr>
        <p:spPr>
          <a:xfrm>
            <a:off x="2860451" y="1628083"/>
            <a:ext cx="565102" cy="56510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Impact" panose="020b0806030902050204" pitchFamily="34" charset="0"/>
            </a:endParaRPr>
          </a:p>
        </p:txBody>
      </p:sp>
      <p:sp>
        <p:nvSpPr>
          <p:cNvPr id="8" name="矩形 7"/>
          <p:cNvSpPr/>
          <p:nvPr/>
        </p:nvSpPr>
        <p:spPr>
          <a:xfrm>
            <a:off x="1962841" y="2003636"/>
            <a:ext cx="1087157" cy="1107996"/>
          </a:xfrm>
          <a:prstGeom prst="rect">
            <a:avLst/>
          </a:prstGeom>
        </p:spPr>
        <p:txBody>
          <a:bodyPr wrap="none">
            <a:spAutoFit/>
          </a:bodyPr>
          <a:lstStyle/>
          <a:p>
            <a:pPr algn="ctr"/>
            <a:r>
              <a:rPr lang="en-US" altLang="zh-CN" sz="6600" smtClean="0">
                <a:solidFill>
                  <a:srgbClr val="C00000"/>
                </a:solidFill>
                <a:latin typeface="Impact" panose="020b0806030902050204" pitchFamily="34" charset="0"/>
                <a:ea typeface="方正汉真广标简体" panose="02000000000000000000" pitchFamily="2" charset="-122"/>
              </a:rPr>
              <a:t>06</a:t>
            </a:r>
            <a:endParaRPr lang="zh-CN" altLang="en-US" sz="6600">
              <a:solidFill>
                <a:srgbClr val="C00000"/>
              </a:solidFill>
              <a:latin typeface="Impact" panose="020b0806030902050204" pitchFamily="34" charset="0"/>
              <a:ea typeface="方正汉真广标简体" panose="02000000000000000000" pitchFamily="2" charset="-122"/>
            </a:endParaRPr>
          </a:p>
        </p:txBody>
      </p:sp>
      <p:sp>
        <p:nvSpPr>
          <p:cNvPr id="9" name="圆角矩形 8"/>
          <p:cNvSpPr/>
          <p:nvPr/>
        </p:nvSpPr>
        <p:spPr>
          <a:xfrm>
            <a:off x="2404319" y="3164478"/>
            <a:ext cx="261680" cy="457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1" name="直接连接符 10"/>
          <p:cNvCxnSpPr/>
          <p:nvPr/>
        </p:nvCxnSpPr>
        <p:spPr>
          <a:xfrm>
            <a:off x="3674179" y="2568616"/>
            <a:ext cx="3356349" cy="0"/>
          </a:xfrm>
          <a:prstGeom prst="line">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54888" y="1839242"/>
            <a:ext cx="4063469" cy="707886"/>
          </a:xfrm>
          <a:prstGeom prst="rect">
            <a:avLst/>
          </a:prstGeom>
        </p:spPr>
        <p:txBody>
          <a:bodyPr wrap="square">
            <a:spAutoFit/>
          </a:bodyPr>
          <a:lstStyle/>
          <a:p>
            <a:r>
              <a:rPr lang="zh-CN" altLang="en-US" sz="4000" smtClean="0">
                <a:solidFill>
                  <a:schemeClr val="bg1"/>
                </a:solidFill>
                <a:latin typeface="方正苏新诗柳楷简体" panose="02000000000000000000" pitchFamily="2" charset="-122"/>
                <a:ea typeface="方正苏新诗柳楷简体" panose="02000000000000000000" pitchFamily="2" charset="-122"/>
              </a:rPr>
              <a:t>活动效果预期</a:t>
            </a:r>
            <a:endParaRPr lang="zh-CN" altLang="en-US" sz="40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矩形 12"/>
          <p:cNvSpPr/>
          <p:nvPr/>
        </p:nvSpPr>
        <p:spPr>
          <a:xfrm>
            <a:off x="3709878" y="2708196"/>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预期成效</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8653" y="2692141"/>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效果评估</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矩形 14"/>
          <p:cNvSpPr/>
          <p:nvPr/>
        </p:nvSpPr>
        <p:spPr>
          <a:xfrm>
            <a:off x="3709878" y="3021772"/>
            <a:ext cx="1478610"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突发情况应对</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8653" y="3005717"/>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备用项目</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 name="任意多边形 20"/>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 name="椭圆 21"/>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5" name="椭圆 24"/>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grpSp>
        <p:nvGrpSpPr>
          <p:cNvPr id="32" name="组合 31"/>
          <p:cNvGrpSpPr/>
          <p:nvPr/>
        </p:nvGrpSpPr>
        <p:grpSpPr>
          <a:xfrm>
            <a:off x="3009656" y="1818082"/>
            <a:ext cx="266691" cy="231503"/>
            <a:chOff x="6220365" y="3696063"/>
            <a:chExt cx="266691" cy="231503"/>
          </a:xfrm>
        </p:grpSpPr>
        <p:sp>
          <p:nvSpPr>
            <p:cNvPr id="30" name="任意多边形 29"/>
            <p:cNvSpPr/>
            <p:nvPr/>
          </p:nvSpPr>
          <p:spPr>
            <a:xfrm rot="1738458">
              <a:off x="6360079" y="3696063"/>
              <a:ext cx="118324" cy="231503"/>
            </a:xfrm>
            <a:custGeom>
              <a:gdLst>
                <a:gd name="connsiteX0" fmla="*/ 0 w 438150"/>
                <a:gd name="connsiteY0" fmla="*/ 0 h 857250"/>
                <a:gd name="connsiteX1" fmla="*/ 438150 w 438150"/>
                <a:gd name="connsiteY1" fmla="*/ 438150 h 857250"/>
                <a:gd name="connsiteX2" fmla="*/ 19050 w 438150"/>
                <a:gd name="connsiteY2" fmla="*/ 857250 h 857250"/>
              </a:gd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00000"/>
              </a:solidFill>
              <a:prstDash val="solid"/>
            </a:ln>
            <a:effectLst/>
          </p:spPr>
          <p:txBody>
            <a:bodyPr rtlCol="0" anchor="ctr"/>
            <a:lstStyle/>
            <a:p>
              <a:pPr algn="ctr" defTabSz="914400">
                <a:defRPr/>
              </a:pPr>
              <a:endParaRPr lang="zh-CN" altLang="en-US" sz="1800" kern="0">
                <a:solidFill>
                  <a:sysClr val="window" lastClr="FFFFFF"/>
                </a:solidFill>
                <a:latin typeface="Century Gothic" panose="020b0502020202020204"/>
                <a:ea typeface="幼圆" panose="02010509060101010101" charset="-122"/>
              </a:endParaRPr>
            </a:p>
          </p:txBody>
        </p:sp>
        <p:cxnSp>
          <p:nvCxnSpPr>
            <p:cNvPr id="31" name="直接连接符 30"/>
            <p:cNvCxnSpPr/>
            <p:nvPr/>
          </p:nvCxnSpPr>
          <p:spPr>
            <a:xfrm rot="1738458">
              <a:off x="6220365" y="3780217"/>
              <a:ext cx="266691" cy="0"/>
            </a:xfrm>
            <a:prstGeom prst="line">
              <a:avLst/>
            </a:prstGeom>
            <a:noFill/>
            <a:ln w="28575" cap="flat" cmpd="sng" algn="ctr">
              <a:solidFill>
                <a:srgbClr val="C00000"/>
              </a:solidFill>
              <a:prstDash val="solid"/>
            </a:ln>
            <a:effectLst/>
          </p:spPr>
        </p:cxnSp>
      </p:gr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30000" fill="hold" grpId="1" nodeType="withEffect">
                                  <p:stCondLst>
                                    <p:cond delay="0"/>
                                  </p:stCondLst>
                                  <p:childTnLst>
                                    <p:animMotion origin="layout" path="M 0 0.03889 L 0 -0.14815" pathEditMode="relative" rAng="0" ptsTypes="AA">
                                      <p:cBhvr>
                                        <p:cTn id="9" dur="750" spd="-100000" fill="hold"/>
                                        <p:tgtEl>
                                          <p:spTgt spid="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06" pathEditMode="relative" rAng="0" ptsTypes="AA">
                                      <p:cBhvr>
                                        <p:cTn id="11" dur="750" fill="hold"/>
                                        <p:tgtEl>
                                          <p:spTgt spid="6"/>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2" presetClass="entr" presetSubtype="9" accel="44000" fill="hold" nodeType="withEffect">
                                  <p:stCondLst>
                                    <p:cond delay="2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nodeType="afterGroup">
                            <p:stCondLst>
                              <p:cond delay="375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50"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4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8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35" presetClass="path" presetSubtype="0" decel="40000" fill="hold" grpId="1" nodeType="withEffect">
                                  <p:stCondLst>
                                    <p:cond delay="0"/>
                                  </p:stCondLst>
                                  <p:childTnLst>
                                    <p:animMotion origin="layout" path="M 0.03073 1.11111E-06 L -0.15924 1.11111E-06" pathEditMode="relative" rAng="0" ptsTypes="AA">
                                      <p:cBhvr>
                                        <p:cTn id="71" dur="1000" spd="-100000" fill="hold"/>
                                        <p:tgtEl>
                                          <p:spTgt spid="17"/>
                                        </p:tgtEl>
                                        <p:attrNameLst>
                                          <p:attrName>ppt_x</p:attrName>
                                          <p:attrName>ppt_y</p:attrName>
                                        </p:attrNameLst>
                                      </p:cBhvr>
                                      <p:rCtr x="-9505" y="0"/>
                                    </p:animMotion>
                                  </p:childTnLst>
                                </p:cTn>
                              </p:par>
                              <p:par>
                                <p:cTn id="72" presetID="35" presetClass="path" presetSubtype="0" accel="40000" decel="40000" fill="hold" grpId="2" nodeType="withEffect">
                                  <p:stCondLst>
                                    <p:cond delay="1000"/>
                                  </p:stCondLst>
                                  <p:childTnLst>
                                    <p:animMotion origin="layout" path="M 0.03073 7.40741E-07 L -6.25E-07 7.40741E-07" pathEditMode="relative" rAng="0" ptsTypes="AA">
                                      <p:cBhvr>
                                        <p:cTn id="73" dur="750" fill="hold"/>
                                        <p:tgtEl>
                                          <p:spTgt spid="17"/>
                                        </p:tgtEl>
                                        <p:attrNameLst>
                                          <p:attrName>ppt_x</p:attrName>
                                          <p:attrName>ppt_y</p:attrName>
                                        </p:attrNameLst>
                                      </p:cBhvr>
                                      <p:rCtr x="-1536" y="0"/>
                                    </p:animMotion>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35" presetClass="path" presetSubtype="0" decel="40000" fill="hold" grpId="1" nodeType="withEffect">
                                  <p:stCondLst>
                                    <p:cond delay="0"/>
                                  </p:stCondLst>
                                  <p:childTnLst>
                                    <p:animMotion origin="layout" path="M 0.03073 1.11111E-06 L -0.15924 1.11111E-06" pathEditMode="relative" rAng="0" ptsTypes="AA">
                                      <p:cBhvr>
                                        <p:cTn id="78" dur="1000" spd="-100000" fill="hold"/>
                                        <p:tgtEl>
                                          <p:spTgt spid="18"/>
                                        </p:tgtEl>
                                        <p:attrNameLst>
                                          <p:attrName>ppt_x</p:attrName>
                                          <p:attrName>ppt_y</p:attrName>
                                        </p:attrNameLst>
                                      </p:cBhvr>
                                      <p:rCtr x="-9505" y="0"/>
                                    </p:animMotion>
                                  </p:childTnLst>
                                </p:cTn>
                              </p:par>
                              <p:par>
                                <p:cTn id="79" presetID="35" presetClass="path" presetSubtype="0" accel="40000" decel="40000" fill="hold" grpId="2" nodeType="withEffect">
                                  <p:stCondLst>
                                    <p:cond delay="1000"/>
                                  </p:stCondLst>
                                  <p:childTnLst>
                                    <p:animMotion origin="layout" path="M 0.03073 7.40741E-07 L -6.25E-07 7.40741E-07" pathEditMode="relative" rAng="0" ptsTypes="AA">
                                      <p:cBhvr>
                                        <p:cTn id="80" dur="750" fill="hold"/>
                                        <p:tgtEl>
                                          <p:spTgt spid="18"/>
                                        </p:tgtEl>
                                        <p:attrNameLst>
                                          <p:attrName>ppt_x</p:attrName>
                                          <p:attrName>ppt_y</p:attrName>
                                        </p:attrNameLst>
                                      </p:cBhvr>
                                      <p:rCtr x="-1536" y="0"/>
                                    </p:animMotion>
                                  </p:childTnLst>
                                </p:cTn>
                              </p:par>
                              <p:par>
                                <p:cTn id="81" presetID="10"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35" presetClass="path" presetSubtype="0" decel="40000" fill="hold" grpId="1" nodeType="withEffect">
                                  <p:stCondLst>
                                    <p:cond delay="0"/>
                                  </p:stCondLst>
                                  <p:childTnLst>
                                    <p:animMotion origin="layout" path="M 0.03073 1.11111E-06 L -0.15924 1.11111E-06" pathEditMode="relative" rAng="0" ptsTypes="AA">
                                      <p:cBhvr>
                                        <p:cTn id="85" dur="1000" spd="-100000" fill="hold"/>
                                        <p:tgtEl>
                                          <p:spTgt spid="19"/>
                                        </p:tgtEl>
                                        <p:attrNameLst>
                                          <p:attrName>ppt_x</p:attrName>
                                          <p:attrName>ppt_y</p:attrName>
                                        </p:attrNameLst>
                                      </p:cBhvr>
                                      <p:rCtr x="-9505" y="0"/>
                                    </p:animMotion>
                                  </p:childTnLst>
                                </p:cTn>
                              </p:par>
                              <p:par>
                                <p:cTn id="86" presetID="35" presetClass="path" presetSubtype="0" accel="40000" decel="40000" fill="hold" grpId="2" nodeType="withEffect">
                                  <p:stCondLst>
                                    <p:cond delay="1000"/>
                                  </p:stCondLst>
                                  <p:childTnLst>
                                    <p:animMotion origin="layout" path="M 0.03073 7.40741E-07 L -6.25E-07 7.40741E-07" pathEditMode="relative" rAng="0" ptsTypes="AA">
                                      <p:cBhvr>
                                        <p:cTn id="87" dur="750" fill="hold"/>
                                        <p:tgtEl>
                                          <p:spTgt spid="19"/>
                                        </p:tgtEl>
                                        <p:attrNameLst>
                                          <p:attrName>ppt_x</p:attrName>
                                          <p:attrName>ppt_y</p:attrName>
                                        </p:attrNameLst>
                                      </p:cBhvr>
                                      <p:rCtr x="-1536" y="0"/>
                                    </p:animMotion>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par>
                                <p:cTn id="91" presetID="64" presetClass="path" presetSubtype="0" decel="30000" fill="hold" grpId="1" nodeType="withEffect">
                                  <p:stCondLst>
                                    <p:cond delay="0"/>
                                  </p:stCondLst>
                                  <p:childTnLst>
                                    <p:animMotion origin="layout" path="M 1.11022E-16 0.03889 L 1.11022E-16 -0.14815" pathEditMode="relative" rAng="0" ptsTypes="AA">
                                      <p:cBhvr>
                                        <p:cTn id="92" dur="750" spd="-100000" fill="hold"/>
                                        <p:tgtEl>
                                          <p:spTgt spid="20"/>
                                        </p:tgtEl>
                                        <p:attrNameLst>
                                          <p:attrName>ppt_x</p:attrName>
                                          <p:attrName>ppt_y</p:attrName>
                                        </p:attrNameLst>
                                      </p:cBhvr>
                                      <p:rCtr x="0" y="-9352"/>
                                    </p:animMotion>
                                  </p:childTnLst>
                                </p:cTn>
                              </p:par>
                              <p:par>
                                <p:cTn id="93" presetID="64" presetClass="path" presetSubtype="0" accel="30000" decel="30000" fill="hold" grpId="2" nodeType="withEffect">
                                  <p:stCondLst>
                                    <p:cond delay="750"/>
                                  </p:stCondLst>
                                  <p:childTnLst>
                                    <p:animMotion origin="layout" path="M 3.95833E-06 0.03842 L 3.95833E-06 2.96296E-06" pathEditMode="relative" rAng="0" ptsTypes="AA">
                                      <p:cBhvr>
                                        <p:cTn id="94" dur="750" fill="hold"/>
                                        <p:tgtEl>
                                          <p:spTgt spid="20"/>
                                        </p:tgtEl>
                                        <p:attrNameLst>
                                          <p:attrName>ppt_x</p:attrName>
                                          <p:attrName>ppt_y</p:attrName>
                                        </p:attrNameLst>
                                      </p:cBhvr>
                                      <p:rCtr x="0" y="-1921"/>
                                    </p:animMotion>
                                  </p:childTnLst>
                                </p:cTn>
                              </p:par>
                              <p:par>
                                <p:cTn id="95" presetID="10"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par>
                                <p:cTn id="98" presetID="64" presetClass="path" presetSubtype="0" decel="30000" fill="hold" grpId="1" nodeType="withEffect">
                                  <p:stCondLst>
                                    <p:cond delay="0"/>
                                  </p:stCondLst>
                                  <p:childTnLst>
                                    <p:animMotion origin="layout" path="M 1.11022E-16 0.03889 L 1.11022E-16 -0.14815" pathEditMode="relative" rAng="0" ptsTypes="AA">
                                      <p:cBhvr>
                                        <p:cTn id="99" dur="750" spd="-100000" fill="hold"/>
                                        <p:tgtEl>
                                          <p:spTgt spid="21"/>
                                        </p:tgtEl>
                                        <p:attrNameLst>
                                          <p:attrName>ppt_x</p:attrName>
                                          <p:attrName>ppt_y</p:attrName>
                                        </p:attrNameLst>
                                      </p:cBhvr>
                                      <p:rCtr x="0" y="-9352"/>
                                    </p:animMotion>
                                  </p:childTnLst>
                                </p:cTn>
                              </p:par>
                              <p:par>
                                <p:cTn id="100" presetID="64" presetClass="path" presetSubtype="0" accel="30000" decel="30000" fill="hold" grpId="2" nodeType="withEffect">
                                  <p:stCondLst>
                                    <p:cond delay="750"/>
                                  </p:stCondLst>
                                  <p:childTnLst>
                                    <p:animMotion origin="layout" path="M 3.95833E-06 0.03842 L 3.95833E-06 2.96296E-06" pathEditMode="relative" rAng="0" ptsTypes="AA">
                                      <p:cBhvr>
                                        <p:cTn id="101" dur="750" fill="hold"/>
                                        <p:tgtEl>
                                          <p:spTgt spid="21"/>
                                        </p:tgtEl>
                                        <p:attrNameLst>
                                          <p:attrName>ppt_x</p:attrName>
                                          <p:attrName>ppt_y</p:attrName>
                                        </p:attrNameLst>
                                      </p:cBhvr>
                                      <p:rCtr x="0" y="-1921"/>
                                    </p:animMotion>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35" presetClass="path" presetSubtype="0" decel="40000" fill="hold" grpId="1" nodeType="withEffect">
                                  <p:stCondLst>
                                    <p:cond delay="0"/>
                                  </p:stCondLst>
                                  <p:childTnLst>
                                    <p:animMotion origin="layout" path="M 0.03073 1.11111E-06 L -0.15924 1.11111E-06" pathEditMode="relative" rAng="0" ptsTypes="AA">
                                      <p:cBhvr>
                                        <p:cTn id="106" dur="1000" spd="-100000" fill="hold"/>
                                        <p:tgtEl>
                                          <p:spTgt spid="22"/>
                                        </p:tgtEl>
                                        <p:attrNameLst>
                                          <p:attrName>ppt_x</p:attrName>
                                          <p:attrName>ppt_y</p:attrName>
                                        </p:attrNameLst>
                                      </p:cBhvr>
                                      <p:rCtr x="-9505" y="0"/>
                                    </p:animMotion>
                                  </p:childTnLst>
                                </p:cTn>
                              </p:par>
                              <p:par>
                                <p:cTn id="107" presetID="35" presetClass="path" presetSubtype="0" accel="40000" decel="40000" fill="hold" grpId="2" nodeType="withEffect">
                                  <p:stCondLst>
                                    <p:cond delay="1000"/>
                                  </p:stCondLst>
                                  <p:childTnLst>
                                    <p:animMotion origin="layout" path="M 0.03073 7.40741E-07 L -6.25E-07 7.40741E-07" pathEditMode="relative" rAng="0" ptsTypes="AA">
                                      <p:cBhvr>
                                        <p:cTn id="108" dur="750" fill="hold"/>
                                        <p:tgtEl>
                                          <p:spTgt spid="22"/>
                                        </p:tgtEl>
                                        <p:attrNameLst>
                                          <p:attrName>ppt_x</p:attrName>
                                          <p:attrName>ppt_y</p:attrName>
                                        </p:attrNameLst>
                                      </p:cBhvr>
                                      <p:rCtr x="-1536" y="0"/>
                                    </p:animMotion>
                                  </p:childTnLst>
                                </p:cTn>
                              </p:par>
                              <p:par>
                                <p:cTn id="109" presetID="10" presetClass="entr" presetSubtype="0"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par>
                                <p:cTn id="112" presetID="35" presetClass="path" presetSubtype="0" decel="40000" fill="hold" grpId="1" nodeType="withEffect">
                                  <p:stCondLst>
                                    <p:cond delay="0"/>
                                  </p:stCondLst>
                                  <p:childTnLst>
                                    <p:animMotion origin="layout" path="M 0.03073 1.11111E-06 L -0.15924 1.11111E-06" pathEditMode="relative" rAng="0" ptsTypes="AA">
                                      <p:cBhvr>
                                        <p:cTn id="113" dur="1000" spd="-100000" fill="hold"/>
                                        <p:tgtEl>
                                          <p:spTgt spid="23"/>
                                        </p:tgtEl>
                                        <p:attrNameLst>
                                          <p:attrName>ppt_x</p:attrName>
                                          <p:attrName>ppt_y</p:attrName>
                                        </p:attrNameLst>
                                      </p:cBhvr>
                                      <p:rCtr x="-9505" y="0"/>
                                    </p:animMotion>
                                  </p:childTnLst>
                                </p:cTn>
                              </p:par>
                              <p:par>
                                <p:cTn id="114" presetID="35" presetClass="path" presetSubtype="0" accel="40000" decel="40000" fill="hold" grpId="2" nodeType="withEffect">
                                  <p:stCondLst>
                                    <p:cond delay="1000"/>
                                  </p:stCondLst>
                                  <p:childTnLst>
                                    <p:animMotion origin="layout" path="M 0.03073 7.40741E-07 L -6.25E-07 7.40741E-07" pathEditMode="relative" rAng="0" ptsTypes="AA">
                                      <p:cBhvr>
                                        <p:cTn id="115" dur="750" fill="hold"/>
                                        <p:tgtEl>
                                          <p:spTgt spid="23"/>
                                        </p:tgtEl>
                                        <p:attrNameLst>
                                          <p:attrName>ppt_x</p:attrName>
                                          <p:attrName>ppt_y</p:attrName>
                                        </p:attrNameLst>
                                      </p:cBhvr>
                                      <p:rCtr x="-1536" y="0"/>
                                    </p:animMotion>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35" presetClass="path" presetSubtype="0" decel="40000" fill="hold" grpId="1" nodeType="withEffect">
                                  <p:stCondLst>
                                    <p:cond delay="0"/>
                                  </p:stCondLst>
                                  <p:childTnLst>
                                    <p:animMotion origin="layout" path="M 0.03073 1.11111E-06 L -0.15924 1.11111E-06" pathEditMode="relative" rAng="0" ptsTypes="AA">
                                      <p:cBhvr>
                                        <p:cTn id="120" dur="1000" spd="-100000" fill="hold"/>
                                        <p:tgtEl>
                                          <p:spTgt spid="24"/>
                                        </p:tgtEl>
                                        <p:attrNameLst>
                                          <p:attrName>ppt_x</p:attrName>
                                          <p:attrName>ppt_y</p:attrName>
                                        </p:attrNameLst>
                                      </p:cBhvr>
                                      <p:rCtr x="-9505" y="0"/>
                                    </p:animMotion>
                                  </p:childTnLst>
                                </p:cTn>
                              </p:par>
                              <p:par>
                                <p:cTn id="121" presetID="35" presetClass="path" presetSubtype="0" accel="40000" decel="40000" fill="hold" grpId="2" nodeType="withEffect">
                                  <p:stCondLst>
                                    <p:cond delay="1000"/>
                                  </p:stCondLst>
                                  <p:childTnLst>
                                    <p:animMotion origin="layout" path="M 0.03073 7.40741E-07 L -6.25E-07 7.40741E-07" pathEditMode="relative" rAng="0" ptsTypes="AA">
                                      <p:cBhvr>
                                        <p:cTn id="122" dur="750" fill="hold"/>
                                        <p:tgtEl>
                                          <p:spTgt spid="24"/>
                                        </p:tgtEl>
                                        <p:attrNameLst>
                                          <p:attrName>ppt_x</p:attrName>
                                          <p:attrName>ppt_y</p:attrName>
                                        </p:attrNameLst>
                                      </p:cBhvr>
                                      <p:rCtr x="-1536" y="0"/>
                                    </p:animMotion>
                                  </p:childTnLst>
                                </p:cTn>
                              </p:par>
                              <p:par>
                                <p:cTn id="123" presetID="10"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35" presetClass="path" presetSubtype="0" decel="40000" fill="hold" grpId="1" nodeType="withEffect">
                                  <p:stCondLst>
                                    <p:cond delay="0"/>
                                  </p:stCondLst>
                                  <p:childTnLst>
                                    <p:animMotion origin="layout" path="M 0.03073 1.11111E-06 L -0.15924 1.11111E-06" pathEditMode="relative" rAng="0" ptsTypes="AA">
                                      <p:cBhvr>
                                        <p:cTn id="127" dur="1000" spd="-100000" fill="hold"/>
                                        <p:tgtEl>
                                          <p:spTgt spid="25"/>
                                        </p:tgtEl>
                                        <p:attrNameLst>
                                          <p:attrName>ppt_x</p:attrName>
                                          <p:attrName>ppt_y</p:attrName>
                                        </p:attrNameLst>
                                      </p:cBhvr>
                                      <p:rCtr x="-9505" y="0"/>
                                    </p:animMotion>
                                  </p:childTnLst>
                                </p:cTn>
                              </p:par>
                              <p:par>
                                <p:cTn id="128" presetID="35" presetClass="path" presetSubtype="0" accel="40000" decel="40000" fill="hold" grpId="2" nodeType="withEffect">
                                  <p:stCondLst>
                                    <p:cond delay="1000"/>
                                  </p:stCondLst>
                                  <p:childTnLst>
                                    <p:animMotion origin="layout" path="M 0.03073 7.40741E-07 L -6.25E-07 7.40741E-07" pathEditMode="relative" rAng="0" ptsTypes="AA">
                                      <p:cBhvr>
                                        <p:cTn id="129" dur="750" fill="hold"/>
                                        <p:tgtEl>
                                          <p:spTgt spid="25"/>
                                        </p:tgtEl>
                                        <p:attrNameLst>
                                          <p:attrName>ppt_x</p:attrName>
                                          <p:attrName>ppt_y</p:attrName>
                                        </p:attrNameLst>
                                      </p:cBhvr>
                                      <p:rCtr x="-1536" y="0"/>
                                    </p:animMotion>
                                  </p:childTnLst>
                                </p:cTn>
                              </p:par>
                              <p:par>
                                <p:cTn id="130" presetID="10" presetClass="entr" presetSubtype="0" fill="hold" grpId="0" nodeType="with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fade">
                                      <p:cBhvr>
                                        <p:cTn id="132" dur="500"/>
                                        <p:tgtEl>
                                          <p:spTgt spid="26"/>
                                        </p:tgtEl>
                                      </p:cBhvr>
                                    </p:animEffect>
                                  </p:childTnLst>
                                </p:cTn>
                              </p:par>
                              <p:par>
                                <p:cTn id="133" presetID="35" presetClass="path" presetSubtype="0" decel="40000" fill="hold" grpId="1" nodeType="withEffect">
                                  <p:stCondLst>
                                    <p:cond delay="0"/>
                                  </p:stCondLst>
                                  <p:childTnLst>
                                    <p:animMotion origin="layout" path="M 0.03073 1.11111E-06 L -0.15924 1.11111E-06" pathEditMode="relative" rAng="0" ptsTypes="AA">
                                      <p:cBhvr>
                                        <p:cTn id="134" dur="1000" spd="-100000" fill="hold"/>
                                        <p:tgtEl>
                                          <p:spTgt spid="26"/>
                                        </p:tgtEl>
                                        <p:attrNameLst>
                                          <p:attrName>ppt_x</p:attrName>
                                          <p:attrName>ppt_y</p:attrName>
                                        </p:attrNameLst>
                                      </p:cBhvr>
                                      <p:rCtr x="-9505" y="0"/>
                                    </p:animMotion>
                                  </p:childTnLst>
                                </p:cTn>
                              </p:par>
                              <p:par>
                                <p:cTn id="135" presetID="35" presetClass="path" presetSubtype="0" accel="40000" decel="40000" fill="hold" grpId="2" nodeType="withEffect">
                                  <p:stCondLst>
                                    <p:cond delay="1000"/>
                                  </p:stCondLst>
                                  <p:childTnLst>
                                    <p:animMotion origin="layout" path="M 0.03073 7.40741E-07 L -6.25E-07 7.40741E-07" pathEditMode="relative" rAng="0" ptsTypes="AA">
                                      <p:cBhvr>
                                        <p:cTn id="136" dur="750" fill="hold"/>
                                        <p:tgtEl>
                                          <p:spTgt spid="26"/>
                                        </p:tgtEl>
                                        <p:attrNameLst>
                                          <p:attrName>ppt_x</p:attrName>
                                          <p:attrName>ppt_y</p:attrName>
                                        </p:attrNameLst>
                                      </p:cBhvr>
                                      <p:rCtr x="-1536" y="0"/>
                                    </p:animMotion>
                                  </p:childTnLst>
                                </p:cTn>
                              </p:par>
                              <p:par>
                                <p:cTn id="137" presetID="10" presetClass="entr" presetSubtype="0" fill="hold" grpId="0" nodeType="with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par>
                                <p:cTn id="140" presetID="35" presetClass="path" presetSubtype="0" decel="40000" fill="hold" grpId="1" nodeType="withEffect">
                                  <p:stCondLst>
                                    <p:cond delay="0"/>
                                  </p:stCondLst>
                                  <p:childTnLst>
                                    <p:animMotion origin="layout" path="M 0.03073 1.11111E-06 L -0.15924 1.11111E-06" pathEditMode="relative" rAng="0" ptsTypes="AA">
                                      <p:cBhvr>
                                        <p:cTn id="141" dur="1000" spd="-100000" fill="hold"/>
                                        <p:tgtEl>
                                          <p:spTgt spid="27"/>
                                        </p:tgtEl>
                                        <p:attrNameLst>
                                          <p:attrName>ppt_x</p:attrName>
                                          <p:attrName>ppt_y</p:attrName>
                                        </p:attrNameLst>
                                      </p:cBhvr>
                                      <p:rCtr x="-9505" y="0"/>
                                    </p:animMotion>
                                  </p:childTnLst>
                                </p:cTn>
                              </p:par>
                              <p:par>
                                <p:cTn id="142" presetID="35" presetClass="path" presetSubtype="0" accel="40000" decel="40000" fill="hold" grpId="2" nodeType="withEffect">
                                  <p:stCondLst>
                                    <p:cond delay="1000"/>
                                  </p:stCondLst>
                                  <p:childTnLst>
                                    <p:animMotion origin="layout" path="M 0.03073 7.40741E-07 L -6.25E-07 7.40741E-07" pathEditMode="relative" rAng="0" ptsTypes="AA">
                                      <p:cBhvr>
                                        <p:cTn id="143" dur="750" fill="hold"/>
                                        <p:tgtEl>
                                          <p:spTgt spid="27"/>
                                        </p:tgtEl>
                                        <p:attrNameLst>
                                          <p:attrName>ppt_x</p:attrName>
                                          <p:attrName>ppt_y</p:attrName>
                                        </p:attrNameLst>
                                      </p:cBhvr>
                                      <p:rCtr x="-1536" y="0"/>
                                    </p:animMotion>
                                  </p:childTnLst>
                                </p:cTn>
                              </p:par>
                              <p:par>
                                <p:cTn id="144" presetID="10" presetClass="entr" presetSubtype="0" fill="hold" grpId="0" nodeType="with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fade">
                                      <p:cBhvr>
                                        <p:cTn id="146" dur="500"/>
                                        <p:tgtEl>
                                          <p:spTgt spid="28"/>
                                        </p:tgtEl>
                                      </p:cBhvr>
                                    </p:animEffect>
                                  </p:childTnLst>
                                </p:cTn>
                              </p:par>
                              <p:par>
                                <p:cTn id="147" presetID="35" presetClass="path" presetSubtype="0" decel="40000" fill="hold" grpId="1" nodeType="withEffect">
                                  <p:stCondLst>
                                    <p:cond delay="0"/>
                                  </p:stCondLst>
                                  <p:childTnLst>
                                    <p:animMotion origin="layout" path="M 0.03073 1.11111E-06 L -0.15924 1.11111E-06" pathEditMode="relative" rAng="0" ptsTypes="AA">
                                      <p:cBhvr>
                                        <p:cTn id="148" dur="1000" spd="-100000" fill="hold"/>
                                        <p:tgtEl>
                                          <p:spTgt spid="28"/>
                                        </p:tgtEl>
                                        <p:attrNameLst>
                                          <p:attrName>ppt_x</p:attrName>
                                          <p:attrName>ppt_y</p:attrName>
                                        </p:attrNameLst>
                                      </p:cBhvr>
                                      <p:rCtr x="-9505" y="0"/>
                                    </p:animMotion>
                                  </p:childTnLst>
                                </p:cTn>
                              </p:par>
                              <p:par>
                                <p:cTn id="149" presetID="35" presetClass="path" presetSubtype="0" accel="40000" decel="40000" fill="hold" grpId="2" nodeType="withEffect">
                                  <p:stCondLst>
                                    <p:cond delay="1000"/>
                                  </p:stCondLst>
                                  <p:childTnLst>
                                    <p:animMotion origin="layout" path="M 0.03073 7.40741E-07 L -6.25E-07 7.40741E-07" pathEditMode="relative" rAng="0" ptsTypes="AA">
                                      <p:cBhvr>
                                        <p:cTn id="150" dur="750" fill="hold"/>
                                        <p:tgtEl>
                                          <p:spTgt spid="28"/>
                                        </p:tgtEl>
                                        <p:attrNameLst>
                                          <p:attrName>ppt_x</p:attrName>
                                          <p:attrName>ppt_y</p:attrName>
                                        </p:attrNameLst>
                                      </p:cBhvr>
                                      <p:rCtr x="-1536" y="0"/>
                                    </p:animMotion>
                                  </p:childTnLst>
                                </p:cTn>
                              </p:par>
                            </p:childTnLst>
                          </p:cTn>
                        </p:par>
                        <p:par>
                          <p:cTn id="151" fill="hold" nodeType="afterGroup">
                            <p:stCondLst>
                              <p:cond delay="6500"/>
                            </p:stCondLst>
                            <p:childTnLst>
                              <p:par>
                                <p:cTn id="152" presetID="10" presetClass="entr" presetSubtype="0" fill="hold" grpId="0" nodeType="after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6" grpId="2" animBg="1"/>
      <p:bldP spid="7" grpId="0" animBg="1"/>
      <p:bldP spid="8" grpId="0"/>
      <p:bldP spid="9" grpId="0" animBg="1"/>
      <p:bldP spid="12" grpId="0"/>
      <p:bldP spid="13" grpId="0"/>
      <p:bldP spid="14" grpId="0"/>
      <p:bldP spid="15" grpId="0"/>
      <p:bldP spid="16" grpId="0"/>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预期成效</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512763" y="1537300"/>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 name="Group 81"/>
          <p:cNvGrpSpPr/>
          <p:nvPr/>
        </p:nvGrpSpPr>
        <p:grpSpPr>
          <a:xfrm>
            <a:off x="6012175" y="3823155"/>
            <a:ext cx="735013" cy="850900"/>
            <a:chOff x="5028984" y="2913471"/>
            <a:chExt cx="735013" cy="850900"/>
          </a:xfrm>
          <a:gradFill>
            <a:gsLst>
              <a:gs pos="0">
                <a:schemeClr val="bg1"/>
              </a:gs>
              <a:gs pos="36000">
                <a:schemeClr val="bg1"/>
              </a:gs>
              <a:gs pos="100000">
                <a:schemeClr val="bg1">
                  <a:lumMod val="85000"/>
                </a:schemeClr>
              </a:gs>
            </a:gsLst>
            <a:lin ang="13500000" scaled="1"/>
          </a:gradFill>
          <a:effectLst>
            <a:outerShdw blurRad="419100" dist="762000" dir="2700000" sx="90000" sy="90000" algn="tl" rotWithShape="0">
              <a:schemeClr val="bg1">
                <a:lumMod val="50000"/>
                <a:alpha val="40000"/>
              </a:schemeClr>
            </a:outerShdw>
          </a:effectLst>
        </p:grpSpPr>
        <p:sp>
          <p:nvSpPr>
            <p:cNvPr id="12"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Oval 7"/>
            <p:cNvSpPr>
              <a:spLocks noChangeArrowheads="1"/>
            </p:cNvSpPr>
            <p:nvPr/>
          </p:nvSpPr>
          <p:spPr bwMode="auto">
            <a:xfrm>
              <a:off x="5198847" y="3107146"/>
              <a:ext cx="565150" cy="566737"/>
            </a:xfrm>
            <a:prstGeom prst="ellipse">
              <a:avLst/>
            </a:prstGeom>
            <a:gradFill>
              <a:gsLst>
                <a:gs pos="0">
                  <a:schemeClr val="bg1"/>
                </a:gs>
                <a:gs pos="36000">
                  <a:schemeClr val="bg1"/>
                </a:gs>
                <a:gs pos="100000">
                  <a:schemeClr val="bg1">
                    <a:lumMod val="85000"/>
                  </a:schemeClr>
                </a:gs>
              </a:gsLst>
              <a:lin ang="13500000" scaled="1"/>
            </a:gradFill>
            <a:ln w="25400">
              <a:solidFill>
                <a:schemeClr val="bg1"/>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Rectangle 13"/>
            <p:cNvSpPr>
              <a:spLocks noChangeArrowheads="1"/>
            </p:cNvSpPr>
            <p:nvPr/>
          </p:nvSpPr>
          <p:spPr bwMode="auto">
            <a:xfrm>
              <a:off x="5208372" y="3251609"/>
              <a:ext cx="38100" cy="512762"/>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Oval 14"/>
            <p:cNvSpPr>
              <a:spLocks noChangeArrowheads="1"/>
            </p:cNvSpPr>
            <p:nvPr/>
          </p:nvSpPr>
          <p:spPr bwMode="auto">
            <a:xfrm>
              <a:off x="5028984" y="2913471"/>
              <a:ext cx="406400" cy="636587"/>
            </a:xfrm>
            <a:prstGeom prst="ellipse">
              <a:avLst/>
            </a:prstGeom>
            <a:gradFill>
              <a:gsLst>
                <a:gs pos="0">
                  <a:schemeClr val="bg1"/>
                </a:gs>
                <a:gs pos="36000">
                  <a:schemeClr val="bg1"/>
                </a:gs>
                <a:gs pos="100000">
                  <a:schemeClr val="bg1">
                    <a:lumMod val="85000"/>
                  </a:schemeClr>
                </a:gs>
              </a:gsLst>
              <a:lin ang="13500000" scaled="1"/>
            </a:gradFill>
            <a:ln w="25400">
              <a:solidFill>
                <a:schemeClr val="bg1"/>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6" name="Group 78"/>
          <p:cNvGrpSpPr/>
          <p:nvPr/>
        </p:nvGrpSpPr>
        <p:grpSpPr>
          <a:xfrm>
            <a:off x="2531750" y="3779162"/>
            <a:ext cx="600075" cy="952500"/>
            <a:chOff x="2122272" y="2869478"/>
            <a:chExt cx="600075" cy="952500"/>
          </a:xfrm>
          <a:gradFill>
            <a:gsLst>
              <a:gs pos="0">
                <a:schemeClr val="bg1"/>
              </a:gs>
              <a:gs pos="36000">
                <a:schemeClr val="bg1"/>
              </a:gs>
              <a:gs pos="100000">
                <a:schemeClr val="bg1">
                  <a:lumMod val="85000"/>
                </a:schemeClr>
              </a:gs>
            </a:gsLst>
            <a:lin ang="13500000" scaled="1"/>
          </a:gradFill>
          <a:effectLst>
            <a:outerShdw blurRad="419100" dist="762000" dir="2700000" sx="90000" sy="90000" algn="tl" rotWithShape="0">
              <a:schemeClr val="bg1">
                <a:lumMod val="50000"/>
                <a:alpha val="40000"/>
              </a:schemeClr>
            </a:outerShdw>
          </a:effectLst>
        </p:grpSpPr>
        <p:sp>
          <p:nvSpPr>
            <p:cNvPr id="17" name="Rectangle 10"/>
            <p:cNvSpPr>
              <a:spLocks noChangeArrowheads="1"/>
            </p:cNvSpPr>
            <p:nvPr/>
          </p:nvSpPr>
          <p:spPr bwMode="auto">
            <a:xfrm>
              <a:off x="2242922" y="3667991"/>
              <a:ext cx="50800" cy="153987"/>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Rectangle 11"/>
            <p:cNvSpPr>
              <a:spLocks noChangeArrowheads="1"/>
            </p:cNvSpPr>
            <p:nvPr/>
          </p:nvSpPr>
          <p:spPr bwMode="auto">
            <a:xfrm>
              <a:off x="2498509" y="3251609"/>
              <a:ext cx="50800" cy="512762"/>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Oval 12"/>
            <p:cNvSpPr>
              <a:spLocks noChangeArrowheads="1"/>
            </p:cNvSpPr>
            <p:nvPr/>
          </p:nvSpPr>
          <p:spPr bwMode="auto">
            <a:xfrm>
              <a:off x="2312772" y="2949984"/>
              <a:ext cx="409575" cy="635000"/>
            </a:xfrm>
            <a:prstGeom prst="ellipse">
              <a:avLst/>
            </a:prstGeom>
            <a:gradFill>
              <a:gsLst>
                <a:gs pos="0">
                  <a:schemeClr val="bg1"/>
                </a:gs>
                <a:gs pos="36000">
                  <a:schemeClr val="bg1"/>
                </a:gs>
                <a:gs pos="100000">
                  <a:schemeClr val="bg1">
                    <a:lumMod val="85000"/>
                  </a:schemeClr>
                </a:gs>
              </a:gsLst>
              <a:lin ang="13500000" scaled="1"/>
            </a:gradFill>
            <a:ln w="25400">
              <a:solidFill>
                <a:schemeClr val="bg1"/>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Oval 20"/>
            <p:cNvSpPr>
              <a:spLocks noChangeArrowheads="1"/>
            </p:cNvSpPr>
            <p:nvPr/>
          </p:nvSpPr>
          <p:spPr bwMode="auto">
            <a:xfrm>
              <a:off x="2122272" y="2869478"/>
              <a:ext cx="293688" cy="830262"/>
            </a:xfrm>
            <a:prstGeom prst="ellipse">
              <a:avLst/>
            </a:prstGeom>
            <a:gradFill>
              <a:gsLst>
                <a:gs pos="0">
                  <a:schemeClr val="bg1"/>
                </a:gs>
                <a:gs pos="36000">
                  <a:schemeClr val="bg1"/>
                </a:gs>
                <a:gs pos="100000">
                  <a:schemeClr val="bg1">
                    <a:lumMod val="85000"/>
                  </a:schemeClr>
                </a:gs>
              </a:gsLst>
              <a:lin ang="13500000" scaled="1"/>
            </a:gradFill>
            <a:ln w="25400">
              <a:solidFill>
                <a:sysClr val="window" lastClr="FFFFFF"/>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1" name="Group 77"/>
          <p:cNvGrpSpPr/>
          <p:nvPr/>
        </p:nvGrpSpPr>
        <p:grpSpPr>
          <a:xfrm>
            <a:off x="1241497" y="3951526"/>
            <a:ext cx="738188" cy="895350"/>
            <a:chOff x="942759" y="2869021"/>
            <a:chExt cx="738188" cy="895350"/>
          </a:xfrm>
          <a:gradFill>
            <a:gsLst>
              <a:gs pos="0">
                <a:schemeClr val="bg1"/>
              </a:gs>
              <a:gs pos="36000">
                <a:schemeClr val="bg1"/>
              </a:gs>
              <a:gs pos="100000">
                <a:schemeClr val="bg1">
                  <a:lumMod val="85000"/>
                </a:schemeClr>
              </a:gs>
            </a:gsLst>
            <a:lin ang="13500000" scaled="1"/>
          </a:gradFill>
          <a:effectLst>
            <a:outerShdw blurRad="419100" dist="762000" dir="2700000" sx="90000" sy="90000" algn="tl" rotWithShape="0">
              <a:schemeClr val="bg1">
                <a:lumMod val="50000"/>
                <a:alpha val="40000"/>
              </a:schemeClr>
            </a:outerShdw>
          </a:effectLst>
        </p:grpSpPr>
        <p:sp>
          <p:nvSpPr>
            <p:cNvPr id="22" name="Rectangle 8"/>
            <p:cNvSpPr>
              <a:spLocks noChangeArrowheads="1"/>
            </p:cNvSpPr>
            <p:nvPr/>
          </p:nvSpPr>
          <p:spPr bwMode="auto">
            <a:xfrm>
              <a:off x="1182472" y="3251609"/>
              <a:ext cx="50800" cy="512762"/>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Rectangle 9"/>
            <p:cNvSpPr>
              <a:spLocks noChangeArrowheads="1"/>
            </p:cNvSpPr>
            <p:nvPr/>
          </p:nvSpPr>
          <p:spPr bwMode="auto">
            <a:xfrm>
              <a:off x="1450759" y="3384237"/>
              <a:ext cx="38100" cy="3460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Oval 17"/>
            <p:cNvSpPr>
              <a:spLocks noChangeArrowheads="1"/>
            </p:cNvSpPr>
            <p:nvPr/>
          </p:nvSpPr>
          <p:spPr bwMode="auto">
            <a:xfrm>
              <a:off x="942759" y="2869021"/>
              <a:ext cx="520700" cy="523875"/>
            </a:xfrm>
            <a:prstGeom prst="ellipse">
              <a:avLst/>
            </a:prstGeom>
            <a:gradFill>
              <a:gsLst>
                <a:gs pos="0">
                  <a:schemeClr val="bg1"/>
                </a:gs>
                <a:gs pos="36000">
                  <a:schemeClr val="bg1"/>
                </a:gs>
                <a:gs pos="100000">
                  <a:schemeClr val="bg1">
                    <a:lumMod val="85000"/>
                  </a:schemeClr>
                </a:gs>
              </a:gsLst>
              <a:lin ang="13500000" scaled="1"/>
            </a:gradFill>
            <a:ln w="22225">
              <a:solidFill>
                <a:sysClr val="window" lastClr="FFFFFF"/>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Oval 29"/>
            <p:cNvSpPr>
              <a:spLocks noChangeArrowheads="1"/>
            </p:cNvSpPr>
            <p:nvPr/>
          </p:nvSpPr>
          <p:spPr bwMode="auto">
            <a:xfrm>
              <a:off x="1271372" y="3073087"/>
              <a:ext cx="409575" cy="409575"/>
            </a:xfrm>
            <a:prstGeom prst="ellipse">
              <a:avLst/>
            </a:prstGeom>
            <a:gradFill>
              <a:gsLst>
                <a:gs pos="0">
                  <a:schemeClr val="bg1"/>
                </a:gs>
                <a:gs pos="36000">
                  <a:schemeClr val="bg1"/>
                </a:gs>
                <a:gs pos="100000">
                  <a:schemeClr val="bg1">
                    <a:lumMod val="85000"/>
                  </a:schemeClr>
                </a:gs>
              </a:gsLst>
              <a:lin ang="13500000" scaled="1"/>
            </a:gradFill>
            <a:ln w="25400">
              <a:solidFill>
                <a:sysClr val="window" lastClr="FFFFFF"/>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6" name="Group 82"/>
          <p:cNvGrpSpPr/>
          <p:nvPr/>
        </p:nvGrpSpPr>
        <p:grpSpPr>
          <a:xfrm>
            <a:off x="7009028" y="4186476"/>
            <a:ext cx="673750" cy="660400"/>
            <a:chOff x="6224853" y="3161578"/>
            <a:chExt cx="673750" cy="660400"/>
          </a:xfrm>
          <a:gradFill>
            <a:gsLst>
              <a:gs pos="0">
                <a:schemeClr val="bg1"/>
              </a:gs>
              <a:gs pos="36000">
                <a:schemeClr val="bg1"/>
              </a:gs>
              <a:gs pos="100000">
                <a:schemeClr val="bg1">
                  <a:lumMod val="85000"/>
                </a:schemeClr>
              </a:gs>
            </a:gsLst>
            <a:lin ang="13500000" scaled="1"/>
          </a:gradFill>
          <a:effectLst>
            <a:outerShdw blurRad="419100" dist="762000" dir="2700000" sx="90000" sy="90000" algn="tl" rotWithShape="0">
              <a:schemeClr val="bg1">
                <a:lumMod val="50000"/>
                <a:alpha val="40000"/>
              </a:schemeClr>
            </a:outerShdw>
          </a:effectLst>
        </p:grpSpPr>
        <p:sp>
          <p:nvSpPr>
            <p:cNvPr id="27" name="Rectangle 24"/>
            <p:cNvSpPr>
              <a:spLocks noChangeArrowheads="1"/>
            </p:cNvSpPr>
            <p:nvPr/>
          </p:nvSpPr>
          <p:spPr bwMode="auto">
            <a:xfrm>
              <a:off x="6397891" y="3327809"/>
              <a:ext cx="50800" cy="436562"/>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Oval 25"/>
            <p:cNvSpPr>
              <a:spLocks noChangeArrowheads="1"/>
            </p:cNvSpPr>
            <p:nvPr/>
          </p:nvSpPr>
          <p:spPr bwMode="auto">
            <a:xfrm>
              <a:off x="6224853" y="3254784"/>
              <a:ext cx="406400" cy="409575"/>
            </a:xfrm>
            <a:prstGeom prst="ellipse">
              <a:avLst/>
            </a:prstGeom>
            <a:gradFill>
              <a:gsLst>
                <a:gs pos="0">
                  <a:schemeClr val="bg1"/>
                </a:gs>
                <a:gs pos="36000">
                  <a:schemeClr val="bg1"/>
                </a:gs>
                <a:gs pos="100000">
                  <a:schemeClr val="bg1">
                    <a:lumMod val="85000"/>
                  </a:schemeClr>
                </a:gs>
              </a:gsLst>
              <a:lin ang="13500000" scaled="1"/>
            </a:gradFill>
            <a:ln w="25400">
              <a:solidFill>
                <a:schemeClr val="bg1"/>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Rectangle 30"/>
            <p:cNvSpPr>
              <a:spLocks noChangeArrowheads="1"/>
            </p:cNvSpPr>
            <p:nvPr/>
          </p:nvSpPr>
          <p:spPr bwMode="auto">
            <a:xfrm>
              <a:off x="6633490" y="3475903"/>
              <a:ext cx="38100" cy="346075"/>
            </a:xfrm>
            <a:prstGeom prst="rect">
              <a:avLst/>
            </a:prstGeom>
            <a:grpFill/>
            <a:ln w="9525">
              <a:no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Oval 31"/>
            <p:cNvSpPr>
              <a:spLocks noChangeArrowheads="1"/>
            </p:cNvSpPr>
            <p:nvPr/>
          </p:nvSpPr>
          <p:spPr bwMode="auto">
            <a:xfrm>
              <a:off x="6412828" y="3161578"/>
              <a:ext cx="485775" cy="484187"/>
            </a:xfrm>
            <a:prstGeom prst="ellipse">
              <a:avLst/>
            </a:prstGeom>
            <a:gradFill>
              <a:gsLst>
                <a:gs pos="0">
                  <a:schemeClr val="bg1"/>
                </a:gs>
                <a:gs pos="36000">
                  <a:schemeClr val="bg1"/>
                </a:gs>
                <a:gs pos="100000">
                  <a:schemeClr val="bg1">
                    <a:lumMod val="85000"/>
                  </a:schemeClr>
                </a:gs>
              </a:gsLst>
              <a:lin ang="13500000" scaled="1"/>
            </a:gradFill>
            <a:ln w="25400">
              <a:solidFill>
                <a:schemeClr val="bg1"/>
              </a:solidFill>
              <a:miter lim="800000"/>
            </a:ln>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31" name="Oval 13"/>
          <p:cNvSpPr/>
          <p:nvPr/>
        </p:nvSpPr>
        <p:spPr>
          <a:xfrm>
            <a:off x="5032856" y="1943391"/>
            <a:ext cx="835480" cy="835478"/>
          </a:xfrm>
          <a:prstGeom prst="ellipse">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1031875" eaLnBrk="1" fontAlgn="auto" latinLnBrk="0" hangingPunct="1">
              <a:lnSpc>
                <a:spcPct val="100000"/>
              </a:lnSpc>
              <a:spcBef>
                <a:spcPct val="0"/>
              </a:spcBef>
              <a:spcAft>
                <a:spcPct val="0"/>
              </a:spcAft>
              <a:buClrTx/>
              <a:buSzTx/>
              <a:buFontTx/>
              <a:buNone/>
              <a:defRPr/>
            </a:pPr>
            <a:r>
              <a:rPr kumimoji="0" lang="en-US" sz="24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02</a:t>
            </a:r>
            <a:endParaRPr kumimoji="0" lang="en-US" sz="24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
        <p:nvSpPr>
          <p:cNvPr id="32" name="Oval 14"/>
          <p:cNvSpPr/>
          <p:nvPr/>
        </p:nvSpPr>
        <p:spPr>
          <a:xfrm>
            <a:off x="3275664" y="1943391"/>
            <a:ext cx="835480" cy="835478"/>
          </a:xfrm>
          <a:prstGeom prst="ellipse">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1031875" eaLnBrk="1" fontAlgn="auto" latinLnBrk="0" hangingPunct="1">
              <a:lnSpc>
                <a:spcPct val="100000"/>
              </a:lnSpc>
              <a:spcBef>
                <a:spcPct val="0"/>
              </a:spcBef>
              <a:spcAft>
                <a:spcPct val="0"/>
              </a:spcAft>
              <a:buClrTx/>
              <a:buSzTx/>
              <a:buFontTx/>
              <a:buNone/>
              <a:defRPr/>
            </a:pPr>
            <a:r>
              <a:rPr kumimoji="0" lang="en-US" sz="24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01</a:t>
            </a:r>
            <a:endParaRPr kumimoji="0" lang="en-US" sz="24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
        <p:nvSpPr>
          <p:cNvPr id="33" name="Freeform 5"/>
          <p:cNvSpPr/>
          <p:nvPr/>
        </p:nvSpPr>
        <p:spPr bwMode="auto">
          <a:xfrm>
            <a:off x="3879853" y="2375620"/>
            <a:ext cx="1384294" cy="2528863"/>
          </a:xfrm>
          <a:custGeom>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7">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gradFill>
            <a:gsLst>
              <a:gs pos="0">
                <a:schemeClr val="bg1"/>
              </a:gs>
              <a:gs pos="36000">
                <a:schemeClr val="bg1"/>
              </a:gs>
              <a:gs pos="100000">
                <a:schemeClr val="bg1">
                  <a:lumMod val="85000"/>
                </a:schemeClr>
              </a:gs>
            </a:gsLst>
            <a:lin ang="13500000" scaled="1"/>
          </a:gradFill>
          <a:ln w="9525">
            <a:noFill/>
            <a:round/>
          </a:ln>
          <a:effectLst>
            <a:outerShdw blurRad="622300" dist="127000" dir="2700000" sx="90000" sy="90000" algn="tl" rotWithShape="0">
              <a:schemeClr val="bg1">
                <a:lumMod val="50000"/>
                <a:alpha val="40000"/>
              </a:schemeClr>
            </a:outerShdw>
          </a:effectLst>
        </p:spPr>
        <p:txBody>
          <a:bodyPr vert="horz" wrap="square" lIns="91440" tIns="45720" rIns="91440" bIns="45720" numCol="1" anchor="t" anchorCtr="0" compatLnSpc="1"/>
          <a:lstStyle/>
          <a:p>
            <a:pPr marL="0" marR="0" lvl="0" indent="0" defTabSz="1031875" eaLnBrk="1" fontAlgn="auto" latinLnBrk="0" hangingPunct="1">
              <a:lnSpc>
                <a:spcPct val="100000"/>
              </a:lnSpc>
              <a:spcBef>
                <a:spcPct val="0"/>
              </a:spcBef>
              <a:spcAft>
                <a:spcPct val="0"/>
              </a:spcAft>
              <a:buClrTx/>
              <a:buSzTx/>
              <a:buFontTx/>
              <a:buNone/>
              <a:defRPr/>
            </a:pPr>
            <a:endParaRPr kumimoji="0" lang="en-US" sz="2000" b="0" i="0" u="none" strike="noStrike" kern="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6" name="Oval 11"/>
          <p:cNvSpPr/>
          <p:nvPr/>
        </p:nvSpPr>
        <p:spPr>
          <a:xfrm>
            <a:off x="3879853" y="1519398"/>
            <a:ext cx="1341670" cy="1341668"/>
          </a:xfrm>
          <a:prstGeom prst="ellipse">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lvl="0" algn="ctr" defTabSz="1031875">
              <a:defRPr/>
            </a:pPr>
            <a:r>
              <a:rPr lang="zh-CN" altLang="en-US" sz="2400" kern="0">
                <a:solidFill>
                  <a:srgbClr val="C00000"/>
                </a:solidFill>
                <a:latin typeface="方正苏新诗柳楷简体" panose="02000000000000000000" pitchFamily="2" charset="-122"/>
                <a:ea typeface="方正苏新诗柳楷简体" panose="02000000000000000000" pitchFamily="2" charset="-122"/>
              </a:rPr>
              <a:t>预期成效</a:t>
            </a:r>
            <a:endParaRPr lang="zh-CN" altLang="en-US" sz="2400" kern="0">
              <a:solidFill>
                <a:srgbClr val="C00000"/>
              </a:solidFill>
              <a:latin typeface="方正苏新诗柳楷简体" panose="02000000000000000000" pitchFamily="2" charset="-122"/>
              <a:ea typeface="方正苏新诗柳楷简体" panose="02000000000000000000" pitchFamily="2" charset="-122"/>
            </a:endParaRPr>
          </a:p>
        </p:txBody>
      </p:sp>
      <p:sp>
        <p:nvSpPr>
          <p:cNvPr id="37" name="Oval 12"/>
          <p:cNvSpPr/>
          <p:nvPr/>
        </p:nvSpPr>
        <p:spPr>
          <a:xfrm>
            <a:off x="4754267" y="2594515"/>
            <a:ext cx="1094733" cy="1094733"/>
          </a:xfrm>
          <a:prstGeom prst="ellipse">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tIns="0" bIns="91440" rtlCol="0" anchor="ctr"/>
          <a:lstStyle/>
          <a:p>
            <a:pPr marL="0" marR="0" lvl="0" indent="0" algn="ctr" defTabSz="1031875" eaLnBrk="1" fontAlgn="auto" latinLnBrk="0" hangingPunct="1">
              <a:lnSpc>
                <a:spcPct val="100000"/>
              </a:lnSpc>
              <a:spcBef>
                <a:spcPct val="0"/>
              </a:spcBef>
              <a:spcAft>
                <a:spcPct val="0"/>
              </a:spcAft>
              <a:buClrTx/>
              <a:buSzTx/>
              <a:buFontTx/>
              <a:buNone/>
              <a:defRPr/>
            </a:pPr>
            <a:r>
              <a:rPr kumimoji="0" lang="en-US" sz="32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04</a:t>
            </a:r>
            <a:endParaRPr kumimoji="0" lang="en-US" sz="32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sp>
        <p:nvSpPr>
          <p:cNvPr id="38" name="Oval 15"/>
          <p:cNvSpPr/>
          <p:nvPr/>
        </p:nvSpPr>
        <p:spPr>
          <a:xfrm>
            <a:off x="3284326" y="2594515"/>
            <a:ext cx="1094733" cy="1094733"/>
          </a:xfrm>
          <a:prstGeom prst="ellipse">
            <a:avLst/>
          </a:pr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850900" sx="90000" sy="90000" algn="ctr" rotWithShape="0">
              <a:schemeClr val="bg1">
                <a:lumMod val="50000"/>
                <a:alpha val="40000"/>
              </a:schemeClr>
            </a:outerShdw>
          </a:effectLst>
        </p:spPr>
        <p:txBody>
          <a:bodyPr rtlCol="0" anchor="ctr"/>
          <a:lstStyle/>
          <a:p>
            <a:pPr marL="0" marR="0" lvl="0" indent="0" algn="ctr" defTabSz="1031875" eaLnBrk="1" fontAlgn="auto" latinLnBrk="0" hangingPunct="1">
              <a:lnSpc>
                <a:spcPct val="100000"/>
              </a:lnSpc>
              <a:spcBef>
                <a:spcPct val="0"/>
              </a:spcBef>
              <a:spcAft>
                <a:spcPct val="0"/>
              </a:spcAft>
              <a:buClrTx/>
              <a:buSzTx/>
              <a:buFontTx/>
              <a:buNone/>
              <a:defRPr/>
            </a:pPr>
            <a:r>
              <a:rPr kumimoji="0" lang="en-US" sz="32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rPr>
              <a:t>03</a:t>
            </a:r>
            <a:endParaRPr kumimoji="0" lang="en-US" sz="3200" b="0" i="0" u="none" strike="noStrike" kern="0" cap="none" spc="0" normalizeH="0" baseline="0" noProof="0" smtClean="0">
              <a:ln>
                <a:noFill/>
              </a:ln>
              <a:solidFill>
                <a:srgbClr val="C00000"/>
              </a:solidFill>
              <a:effectLst/>
              <a:uLnTx/>
              <a:uFillTx/>
              <a:latin typeface="Impact" panose="020b0806030902050204" pitchFamily="34" charset="0"/>
              <a:ea typeface="方正汉真广标简体" panose="02000000000000000000" pitchFamily="2" charset="-122"/>
            </a:endParaRPr>
          </a:p>
        </p:txBody>
      </p:sp>
      <p:grpSp>
        <p:nvGrpSpPr>
          <p:cNvPr id="39" name="Group 25"/>
          <p:cNvGrpSpPr/>
          <p:nvPr/>
        </p:nvGrpSpPr>
        <p:grpSpPr>
          <a:xfrm>
            <a:off x="5976360" y="1910723"/>
            <a:ext cx="2596451" cy="644931"/>
            <a:chOff x="1598228" y="782049"/>
            <a:chExt cx="2596451" cy="644931"/>
          </a:xfrm>
        </p:grpSpPr>
        <p:sp>
          <p:nvSpPr>
            <p:cNvPr id="40" name="Text Placeholder 3"/>
            <p:cNvSpPr txBox="1"/>
            <p:nvPr/>
          </p:nvSpPr>
          <p:spPr>
            <a:xfrm>
              <a:off x="1598228" y="782049"/>
              <a:ext cx="102592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用户满意度</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41" name="Text Placeholder 3"/>
            <p:cNvSpPr txBox="1"/>
            <p:nvPr/>
          </p:nvSpPr>
          <p:spPr>
            <a:xfrm>
              <a:off x="1639078" y="1103815"/>
              <a:ext cx="2555601"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105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lang="zh-CN" altLang="en-US" sz="1000" b="1">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2" name="Group 28"/>
          <p:cNvGrpSpPr/>
          <p:nvPr/>
        </p:nvGrpSpPr>
        <p:grpSpPr>
          <a:xfrm>
            <a:off x="633244" y="1944011"/>
            <a:ext cx="2508953" cy="611287"/>
            <a:chOff x="316227" y="878632"/>
            <a:chExt cx="2508953" cy="611287"/>
          </a:xfrm>
        </p:grpSpPr>
        <p:sp>
          <p:nvSpPr>
            <p:cNvPr id="43" name="Text Placeholder 3"/>
            <p:cNvSpPr txBox="1"/>
            <p:nvPr/>
          </p:nvSpPr>
          <p:spPr>
            <a:xfrm>
              <a:off x="1594074" y="878632"/>
              <a:ext cx="12311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预计参与人群</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44" name="Text Placeholder 3"/>
            <p:cNvSpPr txBox="1"/>
            <p:nvPr/>
          </p:nvSpPr>
          <p:spPr>
            <a:xfrm>
              <a:off x="316227" y="1166754"/>
              <a:ext cx="250312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spcBef>
                  <a:spcPct val="20000"/>
                </a:spcBef>
                <a:defRPr/>
              </a:pPr>
              <a:r>
                <a:rPr lang="zh-CN" altLang="en-US" sz="1050" kern="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a:t>
              </a:r>
              <a:r>
                <a:rPr lang="zh-CN" altLang="en-US" sz="105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添加详细文本描述，建议与标题相关并符合整体语言风格，语言描述尽量简洁。</a:t>
              </a:r>
              <a:endParaRPr lang="en-US" sz="1000" b="1" smtClean="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5" name="Group 61"/>
          <p:cNvGrpSpPr/>
          <p:nvPr/>
        </p:nvGrpSpPr>
        <p:grpSpPr>
          <a:xfrm>
            <a:off x="6033505" y="2830289"/>
            <a:ext cx="2628645" cy="620796"/>
            <a:chOff x="1655373" y="807075"/>
            <a:chExt cx="2628645" cy="620796"/>
          </a:xfrm>
        </p:grpSpPr>
        <p:sp>
          <p:nvSpPr>
            <p:cNvPr id="46" name="Text Placeholder 3"/>
            <p:cNvSpPr txBox="1"/>
            <p:nvPr/>
          </p:nvSpPr>
          <p:spPr>
            <a:xfrm>
              <a:off x="1655373" y="807075"/>
              <a:ext cx="102592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增强影响力</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47" name="Text Placeholder 3"/>
            <p:cNvSpPr txBox="1"/>
            <p:nvPr/>
          </p:nvSpPr>
          <p:spPr>
            <a:xfrm>
              <a:off x="1672524" y="1104706"/>
              <a:ext cx="2611494"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zh-CN" altLang="en-US" sz="105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lang="zh-CN" altLang="en-US" sz="1000" b="1">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8" name="Group 64"/>
          <p:cNvGrpSpPr/>
          <p:nvPr/>
        </p:nvGrpSpPr>
        <p:grpSpPr>
          <a:xfrm>
            <a:off x="562182" y="2785797"/>
            <a:ext cx="2590438" cy="657348"/>
            <a:chOff x="245165" y="825878"/>
            <a:chExt cx="2590438" cy="657348"/>
          </a:xfrm>
        </p:grpSpPr>
        <p:sp>
          <p:nvSpPr>
            <p:cNvPr id="49" name="Text Placeholder 3"/>
            <p:cNvSpPr txBox="1"/>
            <p:nvPr/>
          </p:nvSpPr>
          <p:spPr>
            <a:xfrm>
              <a:off x="1604497" y="825878"/>
              <a:ext cx="1025922"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fontAlgn="base">
                <a:spcBef>
                  <a:spcPct val="0"/>
                </a:spcBef>
                <a:spcAft>
                  <a:spcPct val="0"/>
                </a:spcAft>
              </a:pPr>
              <a:r>
                <a:rPr lang="zh-CN" altLang="en-US" sz="1600">
                  <a:solidFill>
                    <a:prstClr val="black"/>
                  </a:solidFill>
                  <a:latin typeface="方正苏新诗柳楷简体" panose="02000000000000000000" pitchFamily="2" charset="-122"/>
                  <a:ea typeface="方正苏新诗柳楷简体" panose="02000000000000000000" pitchFamily="2" charset="-122"/>
                </a:rPr>
                <a:t>活动期收益</a:t>
              </a:r>
              <a:endParaRPr lang="zh-CN" altLang="en-US" sz="1600">
                <a:solidFill>
                  <a:prstClr val="black"/>
                </a:solidFill>
                <a:latin typeface="方正苏新诗柳楷简体" panose="02000000000000000000" pitchFamily="2" charset="-122"/>
                <a:ea typeface="方正苏新诗柳楷简体" panose="02000000000000000000" pitchFamily="2" charset="-122"/>
              </a:endParaRPr>
            </a:p>
          </p:txBody>
        </p:sp>
        <p:sp>
          <p:nvSpPr>
            <p:cNvPr id="50" name="Text Placeholder 3"/>
            <p:cNvSpPr txBox="1"/>
            <p:nvPr/>
          </p:nvSpPr>
          <p:spPr>
            <a:xfrm>
              <a:off x="245165" y="1160061"/>
              <a:ext cx="2590438"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spcBef>
                  <a:spcPct val="20000"/>
                </a:spcBef>
                <a:defRPr/>
              </a:pPr>
              <a:r>
                <a:rPr lang="zh-CN" altLang="en-US" sz="1050" ker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a:t>
              </a:r>
              <a:endParaRPr lang="en-US" altLang="zh-CN" sz="1000" b="1">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par>
                                <p:cTn id="32" presetID="53" presetClass="entr" presetSubtype="16" fill="hold" grpId="0" nodeType="withEffect">
                                  <p:stCondLst>
                                    <p:cond delay="145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par>
                          <p:cTn id="37" fill="hold" nodeType="afterGroup">
                            <p:stCondLst>
                              <p:cond delay="2450"/>
                            </p:stCondLst>
                            <p:childTnLst>
                              <p:par>
                                <p:cTn id="38" presetID="2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1000"/>
                                        <p:tgtEl>
                                          <p:spTgt spid="33"/>
                                        </p:tgtEl>
                                      </p:cBhvr>
                                    </p:animEffect>
                                  </p:childTnLst>
                                </p:cTn>
                              </p:par>
                            </p:childTnLst>
                          </p:cTn>
                        </p:par>
                        <p:par>
                          <p:cTn id="41" fill="hold" nodeType="afterGroup">
                            <p:stCondLst>
                              <p:cond delay="3450"/>
                            </p:stCondLst>
                            <p:childTnLst>
                              <p:par>
                                <p:cTn id="42" presetID="23" presetClass="entr" presetSubtype="16"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95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450"/>
                            </p:stCondLst>
                            <p:childTnLst>
                              <p:par>
                                <p:cTn id="52" presetID="23" presetClass="entr" presetSubtype="16"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p:cTn id="54" dur="500" fill="hold"/>
                                        <p:tgtEl>
                                          <p:spTgt spid="38"/>
                                        </p:tgtEl>
                                        <p:attrNameLst>
                                          <p:attrName>ppt_w</p:attrName>
                                        </p:attrNameLst>
                                      </p:cBhvr>
                                      <p:tavLst>
                                        <p:tav tm="0">
                                          <p:val>
                                            <p:fltVal val="0"/>
                                          </p:val>
                                        </p:tav>
                                        <p:tav tm="100000">
                                          <p:val>
                                            <p:strVal val="#ppt_w"/>
                                          </p:val>
                                        </p:tav>
                                      </p:tavLst>
                                    </p:anim>
                                    <p:anim calcmode="lin" valueType="num">
                                      <p:cBhvr>
                                        <p:cTn id="55" dur="500" fill="hold"/>
                                        <p:tgtEl>
                                          <p:spTgt spid="38"/>
                                        </p:tgtEl>
                                        <p:attrNameLst>
                                          <p:attrName>ppt_h</p:attrName>
                                        </p:attrNameLst>
                                      </p:cBhvr>
                                      <p:tavLst>
                                        <p:tav tm="0">
                                          <p:val>
                                            <p:fltVal val="0"/>
                                          </p:val>
                                        </p:tav>
                                        <p:tav tm="100000">
                                          <p:val>
                                            <p:strVal val="#ppt_h"/>
                                          </p:val>
                                        </p:tav>
                                      </p:tavLst>
                                    </p:anim>
                                  </p:childTnLst>
                                </p:cTn>
                              </p:par>
                            </p:childTnLst>
                          </p:cTn>
                        </p:par>
                        <p:par>
                          <p:cTn id="56" fill="hold" nodeType="afterGroup">
                            <p:stCondLst>
                              <p:cond delay="4950"/>
                            </p:stCondLst>
                            <p:childTnLst>
                              <p:par>
                                <p:cTn id="57" presetID="23" presetClass="entr" presetSubtype="16"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450"/>
                            </p:stCondLst>
                            <p:childTnLst>
                              <p:par>
                                <p:cTn id="62" presetID="23" presetClass="entr" presetSubtype="16"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childTnLst>
                                </p:cTn>
                              </p:par>
                            </p:childTnLst>
                          </p:cTn>
                        </p:par>
                        <p:par>
                          <p:cTn id="66" fill="hold" nodeType="afterGroup">
                            <p:stCondLst>
                              <p:cond delay="5950"/>
                            </p:stCondLst>
                            <p:childTnLst>
                              <p:par>
                                <p:cTn id="67" presetID="12" presetClass="entr" presetSubtype="4"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slide(fromBottom)">
                                      <p:cBhvr>
                                        <p:cTn id="69" dur="500"/>
                                        <p:tgtEl>
                                          <p:spTgt spid="21"/>
                                        </p:tgtEl>
                                      </p:cBhvr>
                                    </p:animEffect>
                                  </p:childTnLst>
                                </p:cTn>
                              </p:par>
                            </p:childTnLst>
                          </p:cTn>
                        </p:par>
                        <p:par>
                          <p:cTn id="70" fill="hold" nodeType="afterGroup">
                            <p:stCondLst>
                              <p:cond delay="6450"/>
                            </p:stCondLst>
                            <p:childTnLst>
                              <p:par>
                                <p:cTn id="71" presetID="12" presetClass="entr" presetSubtype="4"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lide(fromBottom)">
                                      <p:cBhvr>
                                        <p:cTn id="73" dur="500"/>
                                        <p:tgtEl>
                                          <p:spTgt spid="16"/>
                                        </p:tgtEl>
                                      </p:cBhvr>
                                    </p:animEffect>
                                  </p:childTnLst>
                                </p:cTn>
                              </p:par>
                            </p:childTnLst>
                          </p:cTn>
                        </p:par>
                        <p:par>
                          <p:cTn id="74" fill="hold" nodeType="afterGroup">
                            <p:stCondLst>
                              <p:cond delay="6950"/>
                            </p:stCondLst>
                            <p:childTnLst>
                              <p:par>
                                <p:cTn id="75" presetID="12" presetClass="entr" presetSubtype="4" fill="hold"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slide(fromBottom)">
                                      <p:cBhvr>
                                        <p:cTn id="77" dur="500"/>
                                        <p:tgtEl>
                                          <p:spTgt spid="11"/>
                                        </p:tgtEl>
                                      </p:cBhvr>
                                    </p:animEffect>
                                  </p:childTnLst>
                                </p:cTn>
                              </p:par>
                            </p:childTnLst>
                          </p:cTn>
                        </p:par>
                        <p:par>
                          <p:cTn id="78" fill="hold" nodeType="afterGroup">
                            <p:stCondLst>
                              <p:cond delay="7450"/>
                            </p:stCondLst>
                            <p:childTnLst>
                              <p:par>
                                <p:cTn id="79" presetID="12" presetClass="entr" presetSubtype="4"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slide(fromBottom)">
                                      <p:cBhvr>
                                        <p:cTn id="81" dur="500"/>
                                        <p:tgtEl>
                                          <p:spTgt spid="26"/>
                                        </p:tgtEl>
                                      </p:cBhvr>
                                    </p:animEffect>
                                  </p:childTnLst>
                                </p:cTn>
                              </p:par>
                            </p:childTnLst>
                          </p:cTn>
                        </p:par>
                        <p:par>
                          <p:cTn id="82" fill="hold" nodeType="afterGroup">
                            <p:stCondLst>
                              <p:cond delay="7950"/>
                            </p:stCondLst>
                            <p:childTnLst>
                              <p:par>
                                <p:cTn id="83" presetID="12" presetClass="entr" presetSubtype="8"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slide(fromLeft)">
                                      <p:cBhvr>
                                        <p:cTn id="85" dur="500"/>
                                        <p:tgtEl>
                                          <p:spTgt spid="39"/>
                                        </p:tgtEl>
                                      </p:cBhvr>
                                    </p:animEffect>
                                  </p:childTnLst>
                                </p:cTn>
                              </p:par>
                            </p:childTnLst>
                          </p:cTn>
                        </p:par>
                        <p:par>
                          <p:cTn id="86" fill="hold" nodeType="afterGroup">
                            <p:stCondLst>
                              <p:cond delay="8450"/>
                            </p:stCondLst>
                            <p:childTnLst>
                              <p:par>
                                <p:cTn id="87" presetID="12" presetClass="entr" presetSubtype="2"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slide(fromRight)">
                                      <p:cBhvr>
                                        <p:cTn id="89" dur="500"/>
                                        <p:tgtEl>
                                          <p:spTgt spid="42"/>
                                        </p:tgtEl>
                                      </p:cBhvr>
                                    </p:animEffect>
                                  </p:childTnLst>
                                </p:cTn>
                              </p:par>
                            </p:childTnLst>
                          </p:cTn>
                        </p:par>
                        <p:par>
                          <p:cTn id="90" fill="hold" nodeType="afterGroup">
                            <p:stCondLst>
                              <p:cond delay="8950"/>
                            </p:stCondLst>
                            <p:childTnLst>
                              <p:par>
                                <p:cTn id="91" presetID="12" presetClass="entr" presetSubtype="8" fill="hold"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slide(fromLeft)">
                                      <p:cBhvr>
                                        <p:cTn id="93" dur="500"/>
                                        <p:tgtEl>
                                          <p:spTgt spid="45"/>
                                        </p:tgtEl>
                                      </p:cBhvr>
                                    </p:animEffect>
                                  </p:childTnLst>
                                </p:cTn>
                              </p:par>
                            </p:childTnLst>
                          </p:cTn>
                        </p:par>
                        <p:par>
                          <p:cTn id="94" fill="hold" nodeType="afterGroup">
                            <p:stCondLst>
                              <p:cond delay="9450"/>
                            </p:stCondLst>
                            <p:childTnLst>
                              <p:par>
                                <p:cTn id="95" presetID="12" presetClass="entr" presetSubtype="2"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slide(fromRight)">
                                      <p:cBhvr>
                                        <p:cTn id="9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31" grpId="0" animBg="1"/>
      <p:bldP spid="32" grpId="0" animBg="1"/>
      <p:bldP spid="33"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效果评估</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2969901" y="1408421"/>
            <a:ext cx="2814136" cy="281413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p>
        </p:txBody>
      </p:sp>
      <p:sp>
        <p:nvSpPr>
          <p:cNvPr id="11" name="椭圆 10"/>
          <p:cNvSpPr/>
          <p:nvPr/>
        </p:nvSpPr>
        <p:spPr>
          <a:xfrm>
            <a:off x="944304" y="2051713"/>
            <a:ext cx="1449722" cy="1449720"/>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800"/>
          </a:p>
        </p:txBody>
      </p:sp>
      <p:sp>
        <p:nvSpPr>
          <p:cNvPr id="12" name="文本框 11"/>
          <p:cNvSpPr txBox="1"/>
          <p:nvPr/>
        </p:nvSpPr>
        <p:spPr>
          <a:xfrm>
            <a:off x="887640" y="2454812"/>
            <a:ext cx="1550362" cy="707886"/>
          </a:xfrm>
          <a:prstGeom prst="rect">
            <a:avLst/>
          </a:prstGeom>
          <a:noFill/>
        </p:spPr>
        <p:txBody>
          <a:bodyPr wrap="square" rtlCol="0">
            <a:spAutoFit/>
          </a:bodyPr>
          <a:lstStyle/>
          <a:p>
            <a:pPr lvl="0" algn="ctr" defTabSz="914400" fontAlgn="base">
              <a:spcBef>
                <a:spcPct val="0"/>
              </a:spcBef>
              <a:spcAft>
                <a:spcPct val="0"/>
              </a:spcAft>
            </a:pPr>
            <a:r>
              <a:rPr lang="zh-CN" altLang="en-US" sz="2000" smtClean="0">
                <a:solidFill>
                  <a:prstClr val="black"/>
                </a:solidFill>
                <a:latin typeface="方正苏新诗柳楷简体" panose="02000000000000000000" pitchFamily="2" charset="-122"/>
                <a:ea typeface="方正苏新诗柳楷简体" panose="02000000000000000000" pitchFamily="2" charset="-122"/>
              </a:rPr>
              <a:t>效果</a:t>
            </a:r>
            <a:endParaRPr lang="en-US" altLang="zh-CN" sz="2000" smtClean="0">
              <a:solidFill>
                <a:prstClr val="black"/>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pPr>
            <a:r>
              <a:rPr lang="zh-CN" altLang="en-US" sz="2000" smtClean="0">
                <a:solidFill>
                  <a:prstClr val="black"/>
                </a:solidFill>
                <a:latin typeface="方正苏新诗柳楷简体" panose="02000000000000000000" pitchFamily="2" charset="-122"/>
                <a:ea typeface="方正苏新诗柳楷简体" panose="02000000000000000000" pitchFamily="2" charset="-122"/>
              </a:rPr>
              <a:t>评估</a:t>
            </a:r>
            <a:endParaRPr lang="zh-CN" altLang="en-US" sz="2000">
              <a:solidFill>
                <a:prstClr val="black"/>
              </a:solidFill>
              <a:latin typeface="方正苏新诗柳楷简体" panose="02000000000000000000" pitchFamily="2" charset="-122"/>
              <a:ea typeface="方正苏新诗柳楷简体" panose="02000000000000000000" pitchFamily="2" charset="-122"/>
            </a:endParaRPr>
          </a:p>
        </p:txBody>
      </p:sp>
      <p:sp>
        <p:nvSpPr>
          <p:cNvPr id="13" name="TextBox 16"/>
          <p:cNvSpPr txBox="1"/>
          <p:nvPr/>
        </p:nvSpPr>
        <p:spPr>
          <a:xfrm>
            <a:off x="5800500" y="1466113"/>
            <a:ext cx="2200588" cy="769441"/>
          </a:xfrm>
          <a:prstGeom prst="rect">
            <a:avLst/>
          </a:prstGeom>
          <a:noFill/>
        </p:spPr>
        <p:txBody>
          <a:bodyPr wrap="square" lIns="0" tIns="0" rIns="0" bIns="0" rtlCol="0">
            <a:spAutoFit/>
          </a:bodyPr>
          <a:lstStyle/>
          <a:p>
            <a:pPr algn="just" defTabSz="914400" fontAlgn="base">
              <a:lnSpc>
                <a:spcPts val="1500"/>
              </a:lnSpc>
              <a:spcBef>
                <a:spcPct val="0"/>
              </a:spcBef>
              <a:spcAft>
                <a:spcPct val="0"/>
              </a:spcAft>
            </a:pPr>
            <a:r>
              <a:rPr lang="zh-CN" altLang="en-US" sz="1800" smtClean="0">
                <a:solidFill>
                  <a:schemeClr val="tx1">
                    <a:lumMod val="65000"/>
                    <a:lumOff val="35000"/>
                  </a:schemeClr>
                </a:solidFill>
                <a:latin typeface="方正苏新诗柳楷简体" panose="02000000000000000000" pitchFamily="2" charset="-122"/>
                <a:ea typeface="方正苏新诗柳楷简体" panose="02000000000000000000" pitchFamily="2" charset="-122"/>
              </a:rPr>
              <a:t>认知度</a:t>
            </a:r>
            <a:endParaRPr lang="zh-CN" altLang="en-US" sz="1800" smtClean="0">
              <a:solidFill>
                <a:schemeClr val="tx1">
                  <a:lumMod val="65000"/>
                  <a:lumOff val="35000"/>
                </a:schemeClr>
              </a:solidFill>
              <a:latin typeface="方正苏新诗柳楷简体" panose="02000000000000000000" pitchFamily="2" charset="-122"/>
              <a:ea typeface="方正苏新诗柳楷简体" panose="02000000000000000000" pitchFamily="2" charset="-122"/>
            </a:endParaRPr>
          </a:p>
          <a:p>
            <a:pPr algn="just" defTabSz="914400" fontAlgn="base">
              <a:lnSpc>
                <a:spcPts val="1500"/>
              </a:lnSpc>
              <a:spcBef>
                <a:spcPct val="0"/>
              </a:spcBef>
              <a:spcAft>
                <a:spcPct val="0"/>
              </a:spcAft>
            </a:pP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6232548" y="2506181"/>
            <a:ext cx="2200588" cy="769441"/>
          </a:xfrm>
          <a:prstGeom prst="rect">
            <a:avLst/>
          </a:prstGeom>
          <a:noFill/>
        </p:spPr>
        <p:txBody>
          <a:bodyPr wrap="square" lIns="0" tIns="0" rIns="0" bIns="0" rtlCol="0">
            <a:spAutoFit/>
          </a:bodyPr>
          <a:lstStyle/>
          <a:p>
            <a:pPr lvl="0" algn="just" defTabSz="914400" fontAlgn="base">
              <a:lnSpc>
                <a:spcPts val="1500"/>
              </a:lnSpc>
              <a:spcBef>
                <a:spcPct val="0"/>
              </a:spcBef>
              <a:spcAft>
                <a:spcPct val="0"/>
              </a:spcAft>
            </a:pPr>
            <a:r>
              <a:rPr lang="zh-CN" altLang="en-US" sz="1800" smtClean="0">
                <a:solidFill>
                  <a:prstClr val="black">
                    <a:lumMod val="65000"/>
                    <a:lumOff val="35000"/>
                  </a:prstClr>
                </a:solidFill>
                <a:latin typeface="方正苏新诗柳楷简体" panose="02000000000000000000" pitchFamily="2" charset="-122"/>
                <a:ea typeface="方正苏新诗柳楷简体" panose="02000000000000000000" pitchFamily="2" charset="-122"/>
              </a:rPr>
              <a:t>转换度</a:t>
            </a:r>
            <a:endParaRPr lang="zh-CN" altLang="en-US" sz="1800">
              <a:solidFill>
                <a:prstClr val="black">
                  <a:lumMod val="65000"/>
                  <a:lumOff val="35000"/>
                </a:prstClr>
              </a:solidFill>
              <a:latin typeface="方正苏新诗柳楷简体" panose="02000000000000000000" pitchFamily="2" charset="-122"/>
              <a:ea typeface="方正苏新诗柳楷简体" panose="02000000000000000000" pitchFamily="2" charset="-122"/>
            </a:endParaRPr>
          </a:p>
          <a:p>
            <a:pPr algn="just" defTabSz="914400" fontAlgn="base">
              <a:lnSpc>
                <a:spcPts val="1500"/>
              </a:lnSpc>
              <a:spcBef>
                <a:spcPct val="0"/>
              </a:spcBef>
              <a:spcAft>
                <a:spcPct val="0"/>
              </a:spcAft>
            </a:pP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8"/>
          <p:cNvSpPr txBox="1"/>
          <p:nvPr/>
        </p:nvSpPr>
        <p:spPr>
          <a:xfrm>
            <a:off x="5747144" y="3620495"/>
            <a:ext cx="2200588" cy="769441"/>
          </a:xfrm>
          <a:prstGeom prst="rect">
            <a:avLst/>
          </a:prstGeom>
          <a:noFill/>
        </p:spPr>
        <p:txBody>
          <a:bodyPr wrap="square" lIns="0" tIns="0" rIns="0" bIns="0" rtlCol="0">
            <a:spAutoFit/>
          </a:bodyPr>
          <a:lstStyle/>
          <a:p>
            <a:pPr lvl="0" algn="just" defTabSz="914400" fontAlgn="base">
              <a:lnSpc>
                <a:spcPts val="1500"/>
              </a:lnSpc>
              <a:spcBef>
                <a:spcPct val="0"/>
              </a:spcBef>
              <a:spcAft>
                <a:spcPct val="0"/>
              </a:spcAft>
            </a:pPr>
            <a:r>
              <a:rPr lang="zh-CN" altLang="en-US" sz="1800" smtClean="0">
                <a:solidFill>
                  <a:prstClr val="black">
                    <a:lumMod val="65000"/>
                    <a:lumOff val="35000"/>
                  </a:prstClr>
                </a:solidFill>
                <a:latin typeface="方正苏新诗柳楷简体" panose="02000000000000000000" pitchFamily="2" charset="-122"/>
                <a:ea typeface="方正苏新诗柳楷简体" panose="02000000000000000000" pitchFamily="2" charset="-122"/>
              </a:rPr>
              <a:t>说服度</a:t>
            </a:r>
            <a:endParaRPr lang="zh-CN" altLang="en-US" sz="1800">
              <a:solidFill>
                <a:prstClr val="black">
                  <a:lumMod val="65000"/>
                  <a:lumOff val="35000"/>
                </a:prstClr>
              </a:solidFill>
              <a:latin typeface="方正苏新诗柳楷简体" panose="02000000000000000000" pitchFamily="2" charset="-122"/>
              <a:ea typeface="方正苏新诗柳楷简体" panose="02000000000000000000" pitchFamily="2" charset="-122"/>
            </a:endParaRPr>
          </a:p>
          <a:p>
            <a:pPr algn="just" defTabSz="914400" fontAlgn="base">
              <a:lnSpc>
                <a:spcPts val="1500"/>
              </a:lnSpc>
              <a:spcBef>
                <a:spcPct val="0"/>
              </a:spcBef>
              <a:spcAft>
                <a:spcPct val="0"/>
              </a:spcAft>
            </a:pP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9"/>
          <p:cNvSpPr txBox="1"/>
          <p:nvPr/>
        </p:nvSpPr>
        <p:spPr>
          <a:xfrm>
            <a:off x="3461578" y="2337860"/>
            <a:ext cx="1752111" cy="960263"/>
          </a:xfrm>
          <a:prstGeom prst="rect">
            <a:avLst/>
          </a:prstGeom>
          <a:noFill/>
        </p:spPr>
        <p:txBody>
          <a:bodyPr wrap="square" lIns="0" tIns="0" rIns="0" bIns="0" rtlCol="0">
            <a:spAutoFit/>
          </a:bodyPr>
          <a:lstStyle/>
          <a:p>
            <a:pPr algn="just" defTabSz="914400" fontAlgn="base">
              <a:lnSpc>
                <a:spcPct val="130000"/>
              </a:lnSpc>
              <a:spcBef>
                <a:spcPct val="0"/>
              </a:spcBef>
              <a:spcAft>
                <a:spcPct val="0"/>
              </a:spcAft>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Half Frame 12"/>
          <p:cNvSpPr/>
          <p:nvPr/>
        </p:nvSpPr>
        <p:spPr>
          <a:xfrm rot="8097294">
            <a:off x="2401413" y="2596823"/>
            <a:ext cx="360168" cy="395798"/>
          </a:xfrm>
          <a:prstGeom prst="halfFrame">
            <a:avLst/>
          </a:prstGeom>
          <a:gradFill>
            <a:gsLst>
              <a:gs pos="0">
                <a:schemeClr val="bg1"/>
              </a:gs>
              <a:gs pos="36000">
                <a:schemeClr val="bg1"/>
              </a:gs>
              <a:gs pos="100000">
                <a:schemeClr val="bg1">
                  <a:lumMod val="85000"/>
                </a:schemeClr>
              </a:gs>
            </a:gsLst>
            <a:lin ang="13500000" scaled="1"/>
          </a:gradFill>
          <a:ln w="25400">
            <a:solidFill>
              <a:schemeClr val="bg1"/>
            </a:solidFill>
            <a:miter lim="800000"/>
          </a:ln>
          <a:effectLst>
            <a:outerShdw blurRad="241300" sx="102000" sy="102000" algn="ctr" rotWithShape="0">
              <a:schemeClr val="bg1">
                <a:lumMod val="50000"/>
                <a:alpha val="40000"/>
              </a:schemeClr>
            </a:outerShdw>
          </a:effectLst>
        </p:spPr>
        <p:txBody>
          <a:bodyPr/>
          <a:lstStyle/>
          <a:p/>
        </p:txBody>
      </p:sp>
      <p:sp>
        <p:nvSpPr>
          <p:cNvPr id="18" name="任意多边形 17"/>
          <p:cNvSpPr/>
          <p:nvPr/>
        </p:nvSpPr>
        <p:spPr>
          <a:xfrm>
            <a:off x="4927190" y="3584861"/>
            <a:ext cx="571947" cy="58147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latin typeface="Impact" panose="020b0806030902050204" pitchFamily="34" charset="0"/>
            </a:endParaRPr>
          </a:p>
        </p:txBody>
      </p:sp>
      <p:sp>
        <p:nvSpPr>
          <p:cNvPr id="19" name="任意多边形 18"/>
          <p:cNvSpPr/>
          <p:nvPr/>
        </p:nvSpPr>
        <p:spPr>
          <a:xfrm>
            <a:off x="5486263" y="2496331"/>
            <a:ext cx="571947" cy="58147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latin typeface="Impact" panose="020b0806030902050204" pitchFamily="34" charset="0"/>
            </a:endParaRPr>
          </a:p>
        </p:txBody>
      </p:sp>
      <p:sp>
        <p:nvSpPr>
          <p:cNvPr id="20" name="任意多边形 19"/>
          <p:cNvSpPr/>
          <p:nvPr/>
        </p:nvSpPr>
        <p:spPr>
          <a:xfrm>
            <a:off x="4920785" y="1437866"/>
            <a:ext cx="571947" cy="58147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latin typeface="Impact" panose="020b0806030902050204" pitchFamily="34" charset="0"/>
            </a:endParaRPr>
          </a:p>
        </p:txBody>
      </p:sp>
      <p:sp>
        <p:nvSpPr>
          <p:cNvPr id="21" name="TextBox 14"/>
          <p:cNvSpPr txBox="1"/>
          <p:nvPr/>
        </p:nvSpPr>
        <p:spPr>
          <a:xfrm>
            <a:off x="5021273" y="1609186"/>
            <a:ext cx="377771" cy="276999"/>
          </a:xfrm>
          <a:prstGeom prst="rect">
            <a:avLst/>
          </a:prstGeom>
          <a:noFill/>
        </p:spPr>
        <p:txBody>
          <a:bodyPr wrap="square" lIns="0" tIns="0" rIns="0" bIns="0" rtlCol="0" anchor="t">
            <a:spAutoFit/>
          </a:bodyPr>
          <a:lstStyle/>
          <a:p>
            <a:pPr algn="ctr"/>
            <a:r>
              <a:rPr lang="en-US" altLang="zh-CN" sz="1800">
                <a:solidFill>
                  <a:srgbClr val="C00000"/>
                </a:solidFill>
                <a:latin typeface="Impact" panose="020b0806030902050204" pitchFamily="34" charset="0"/>
                <a:ea typeface="方正汉真广标简体" panose="02000000000000000000" pitchFamily="2" charset="-122"/>
              </a:rPr>
              <a:t>01</a:t>
            </a:r>
            <a:endParaRPr lang="zh-CN" altLang="en-US" sz="1800">
              <a:solidFill>
                <a:srgbClr val="C00000"/>
              </a:solidFill>
              <a:latin typeface="Impact" panose="020b0806030902050204" pitchFamily="34" charset="0"/>
              <a:ea typeface="方正汉真广标简体" panose="02000000000000000000" pitchFamily="2" charset="-122"/>
            </a:endParaRPr>
          </a:p>
        </p:txBody>
      </p:sp>
      <p:sp>
        <p:nvSpPr>
          <p:cNvPr id="22" name="TextBox 14"/>
          <p:cNvSpPr txBox="1"/>
          <p:nvPr/>
        </p:nvSpPr>
        <p:spPr>
          <a:xfrm>
            <a:off x="5593095" y="2676010"/>
            <a:ext cx="377771" cy="276999"/>
          </a:xfrm>
          <a:prstGeom prst="rect">
            <a:avLst/>
          </a:prstGeom>
          <a:noFill/>
        </p:spPr>
        <p:txBody>
          <a:bodyPr wrap="square" lIns="0" tIns="0" rIns="0" bIns="0" rtlCol="0" anchor="t">
            <a:spAutoFit/>
          </a:bodyPr>
          <a:lstStyle/>
          <a:p>
            <a:pPr algn="ctr"/>
            <a:r>
              <a:rPr lang="en-US" altLang="zh-CN" sz="1800" smtClean="0">
                <a:solidFill>
                  <a:srgbClr val="C00000"/>
                </a:solidFill>
                <a:latin typeface="Impact" panose="020b0806030902050204" pitchFamily="34" charset="0"/>
                <a:ea typeface="方正汉真广标简体" panose="02000000000000000000" pitchFamily="2" charset="-122"/>
              </a:rPr>
              <a:t>02</a:t>
            </a:r>
            <a:endParaRPr lang="zh-CN" altLang="en-US" sz="1800">
              <a:solidFill>
                <a:srgbClr val="C00000"/>
              </a:solidFill>
              <a:latin typeface="Impact" panose="020b0806030902050204" pitchFamily="34" charset="0"/>
              <a:ea typeface="方正汉真广标简体" panose="02000000000000000000" pitchFamily="2" charset="-122"/>
            </a:endParaRPr>
          </a:p>
        </p:txBody>
      </p:sp>
      <p:sp>
        <p:nvSpPr>
          <p:cNvPr id="23" name="TextBox 14"/>
          <p:cNvSpPr txBox="1"/>
          <p:nvPr/>
        </p:nvSpPr>
        <p:spPr>
          <a:xfrm>
            <a:off x="5024277" y="3758744"/>
            <a:ext cx="377771" cy="276999"/>
          </a:xfrm>
          <a:prstGeom prst="rect">
            <a:avLst/>
          </a:prstGeom>
          <a:noFill/>
        </p:spPr>
        <p:txBody>
          <a:bodyPr wrap="square" lIns="0" tIns="0" rIns="0" bIns="0" rtlCol="0" anchor="t">
            <a:spAutoFit/>
          </a:bodyPr>
          <a:lstStyle/>
          <a:p>
            <a:pPr algn="ctr"/>
            <a:r>
              <a:rPr lang="en-US" altLang="zh-CN" sz="1800" smtClean="0">
                <a:solidFill>
                  <a:srgbClr val="C00000"/>
                </a:solidFill>
                <a:latin typeface="Impact" panose="020b0806030902050204" pitchFamily="34" charset="0"/>
                <a:ea typeface="方正汉真广标简体" panose="02000000000000000000" pitchFamily="2" charset="-122"/>
              </a:rPr>
              <a:t>03</a:t>
            </a:r>
            <a:endParaRPr lang="zh-CN" altLang="en-US" sz="1800">
              <a:solidFill>
                <a:srgbClr val="C00000"/>
              </a:solidFill>
              <a:latin typeface="Impact" panose="020b0806030902050204" pitchFamily="34" charset="0"/>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64" presetClass="path" presetSubtype="0" decel="30000" fill="hold" grpId="1" nodeType="withEffect">
                                  <p:stCondLst>
                                    <p:cond delay="0"/>
                                  </p:stCondLst>
                                  <p:childTnLst>
                                    <p:animMotion origin="layout" path="M 4.72222E-06 0.03889 L 4.72222E-06 -0.14814" pathEditMode="relative" rAng="0" ptsTypes="AA">
                                      <p:cBhvr>
                                        <p:cTn id="37" dur="750" spd="-100000" fill="hold"/>
                                        <p:tgtEl>
                                          <p:spTgt spid="11"/>
                                        </p:tgtEl>
                                        <p:attrNameLst>
                                          <p:attrName>ppt_x</p:attrName>
                                          <p:attrName>ppt_y</p:attrName>
                                        </p:attrNameLst>
                                      </p:cBhvr>
                                      <p:rCtr x="0" y="-9352"/>
                                    </p:animMotion>
                                  </p:childTnLst>
                                </p:cTn>
                              </p:par>
                              <p:par>
                                <p:cTn id="38" presetID="64" presetClass="path" presetSubtype="0" accel="30000" decel="30000" fill="hold" grpId="2" nodeType="withEffect">
                                  <p:stCondLst>
                                    <p:cond delay="750"/>
                                  </p:stCondLst>
                                  <p:childTnLst>
                                    <p:animMotion origin="layout" path="M 4.72222E-06 0.03828 L 4.72222E-06 -4.81481E-06" pathEditMode="relative" rAng="0" ptsTypes="AA">
                                      <p:cBhvr>
                                        <p:cTn id="39" dur="750" fill="hold"/>
                                        <p:tgtEl>
                                          <p:spTgt spid="11"/>
                                        </p:tgtEl>
                                        <p:attrNameLst>
                                          <p:attrName>ppt_x</p:attrName>
                                          <p:attrName>ppt_y</p:attrName>
                                        </p:attrNameLst>
                                      </p:cBhvr>
                                      <p:rCtr x="0" y="-1914"/>
                                    </p:animMotion>
                                  </p:childTnLst>
                                </p:cTn>
                              </p:par>
                              <p:par>
                                <p:cTn id="40" presetID="22" presetClass="entr" presetSubtype="8" fill="hold" grpId="0" nodeType="withEffect">
                                  <p:stCondLst>
                                    <p:cond delay="75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nodeType="afterGroup">
                            <p:stCondLst>
                              <p:cond delay="395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64" presetClass="path" presetSubtype="0" decel="30000" fill="hold" grpId="1" nodeType="withEffect">
                                  <p:stCondLst>
                                    <p:cond delay="0"/>
                                  </p:stCondLst>
                                  <p:childTnLst>
                                    <p:animMotion origin="layout" path="M 4.16667E-06 0.03889 L 4.16667E-06 -0.14815" pathEditMode="relative" rAng="0" ptsTypes="AA">
                                      <p:cBhvr>
                                        <p:cTn id="51" dur="750" spd="-100000" fill="hold"/>
                                        <p:tgtEl>
                                          <p:spTgt spid="10"/>
                                        </p:tgtEl>
                                        <p:attrNameLst>
                                          <p:attrName>ppt_x</p:attrName>
                                          <p:attrName>ppt_y</p:attrName>
                                        </p:attrNameLst>
                                      </p:cBhvr>
                                      <p:rCtr x="0" y="-9352"/>
                                    </p:animMotion>
                                  </p:childTnLst>
                                </p:cTn>
                              </p:par>
                              <p:par>
                                <p:cTn id="52" presetID="64" presetClass="path" presetSubtype="0" accel="30000" decel="30000" fill="hold" grpId="2" nodeType="withEffect">
                                  <p:stCondLst>
                                    <p:cond delay="750"/>
                                  </p:stCondLst>
                                  <p:childTnLst>
                                    <p:animMotion origin="layout" path="M 4.16667E-06 0.03827 L 4.16667E-06 -2.22222E-06" pathEditMode="relative" rAng="0" ptsTypes="AA">
                                      <p:cBhvr>
                                        <p:cTn id="53" dur="750" fill="hold"/>
                                        <p:tgtEl>
                                          <p:spTgt spid="10"/>
                                        </p:tgtEl>
                                        <p:attrNameLst>
                                          <p:attrName>ppt_x</p:attrName>
                                          <p:attrName>ppt_y</p:attrName>
                                        </p:attrNameLst>
                                      </p:cBhvr>
                                      <p:rCtr x="0" y="-1914"/>
                                    </p:animMotion>
                                  </p:childTnLst>
                                </p:cTn>
                              </p:par>
                            </p:childTnLst>
                          </p:cTn>
                        </p:par>
                        <p:par>
                          <p:cTn id="54" fill="hold" nodeType="afterGroup">
                            <p:stCondLst>
                              <p:cond delay="5450"/>
                            </p:stCondLst>
                            <p:childTnLst>
                              <p:par>
                                <p:cTn id="55" presetID="22"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64" presetClass="path" presetSubtype="0" decel="30000" fill="hold" grpId="1" nodeType="withEffect">
                                  <p:stCondLst>
                                    <p:cond delay="0"/>
                                  </p:stCondLst>
                                  <p:childTnLst>
                                    <p:animMotion origin="layout" path="M 1.11111E-06 0.03888 L 1.11111E-06 -0.14815" pathEditMode="relative" rAng="0" ptsTypes="AA">
                                      <p:cBhvr>
                                        <p:cTn id="62" dur="750" spd="-100000" fill="hold"/>
                                        <p:tgtEl>
                                          <p:spTgt spid="18"/>
                                        </p:tgtEl>
                                        <p:attrNameLst>
                                          <p:attrName>ppt_x</p:attrName>
                                          <p:attrName>ppt_y</p:attrName>
                                        </p:attrNameLst>
                                      </p:cBhvr>
                                      <p:rCtr x="0" y="-9352"/>
                                    </p:animMotion>
                                  </p:childTnLst>
                                </p:cTn>
                              </p:par>
                              <p:par>
                                <p:cTn id="63" presetID="64" presetClass="path" presetSubtype="0" accel="30000" decel="30000" fill="hold" grpId="2" nodeType="withEffect">
                                  <p:stCondLst>
                                    <p:cond delay="750"/>
                                  </p:stCondLst>
                                  <p:childTnLst>
                                    <p:animMotion origin="layout" path="M 1.11111E-06 0.03827 L 1.11111E-06 4.93827E-06" pathEditMode="relative" rAng="0" ptsTypes="AA">
                                      <p:cBhvr>
                                        <p:cTn id="64" dur="750" fill="hold"/>
                                        <p:tgtEl>
                                          <p:spTgt spid="18"/>
                                        </p:tgtEl>
                                        <p:attrNameLst>
                                          <p:attrName>ppt_x</p:attrName>
                                          <p:attrName>ppt_y</p:attrName>
                                        </p:attrNameLst>
                                      </p:cBhvr>
                                      <p:rCtr x="0" y="-1914"/>
                                    </p:animMotion>
                                  </p:childTnLst>
                                </p:cTn>
                              </p:par>
                              <p:par>
                                <p:cTn id="65" presetID="10"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64" presetClass="path" presetSubtype="0" decel="30000" fill="hold" grpId="1" nodeType="withEffect">
                                  <p:stCondLst>
                                    <p:cond delay="0"/>
                                  </p:stCondLst>
                                  <p:childTnLst>
                                    <p:animMotion origin="layout" path="M 1.11022E-16 0.03889 L 1.11022E-16 -0.14815" pathEditMode="relative" rAng="0" ptsTypes="AA">
                                      <p:cBhvr>
                                        <p:cTn id="69" dur="750" spd="-100000" fill="hold"/>
                                        <p:tgtEl>
                                          <p:spTgt spid="19"/>
                                        </p:tgtEl>
                                        <p:attrNameLst>
                                          <p:attrName>ppt_x</p:attrName>
                                          <p:attrName>ppt_y</p:attrName>
                                        </p:attrNameLst>
                                      </p:cBhvr>
                                      <p:rCtr x="0" y="-9352"/>
                                    </p:animMotion>
                                  </p:childTnLst>
                                </p:cTn>
                              </p:par>
                              <p:par>
                                <p:cTn id="70" presetID="64" presetClass="path" presetSubtype="0" accel="30000" decel="30000" fill="hold" grpId="2" nodeType="withEffect">
                                  <p:stCondLst>
                                    <p:cond delay="750"/>
                                  </p:stCondLst>
                                  <p:childTnLst>
                                    <p:animMotion origin="layout" path="M 1.11022E-16 0.03827 L 1.11022E-16 3.33333E-06" pathEditMode="relative" rAng="0" ptsTypes="AA">
                                      <p:cBhvr>
                                        <p:cTn id="71" dur="750" fill="hold"/>
                                        <p:tgtEl>
                                          <p:spTgt spid="19"/>
                                        </p:tgtEl>
                                        <p:attrNameLst>
                                          <p:attrName>ppt_x</p:attrName>
                                          <p:attrName>ppt_y</p:attrName>
                                        </p:attrNameLst>
                                      </p:cBhvr>
                                      <p:rCtr x="0" y="-1914"/>
                                    </p:animMotion>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64" presetClass="path" presetSubtype="0" decel="30000" fill="hold" grpId="1" nodeType="withEffect">
                                  <p:stCondLst>
                                    <p:cond delay="0"/>
                                  </p:stCondLst>
                                  <p:childTnLst>
                                    <p:animMotion origin="layout" path="M -4.44444E-06 0.03889 L -4.44444E-06 -0.14815" pathEditMode="relative" rAng="0" ptsTypes="AA">
                                      <p:cBhvr>
                                        <p:cTn id="76" dur="750" spd="-100000" fill="hold"/>
                                        <p:tgtEl>
                                          <p:spTgt spid="20"/>
                                        </p:tgtEl>
                                        <p:attrNameLst>
                                          <p:attrName>ppt_x</p:attrName>
                                          <p:attrName>ppt_y</p:attrName>
                                        </p:attrNameLst>
                                      </p:cBhvr>
                                      <p:rCtr x="0" y="-9352"/>
                                    </p:animMotion>
                                  </p:childTnLst>
                                </p:cTn>
                              </p:par>
                              <p:par>
                                <p:cTn id="77" presetID="64" presetClass="path" presetSubtype="0" accel="30000" decel="30000" fill="hold" grpId="2" nodeType="withEffect">
                                  <p:stCondLst>
                                    <p:cond delay="750"/>
                                  </p:stCondLst>
                                  <p:childTnLst>
                                    <p:animMotion origin="layout" path="M -4.44444E-06 0.03827 L -4.44444E-06 -1.11111E-06" pathEditMode="relative" rAng="0" ptsTypes="AA">
                                      <p:cBhvr>
                                        <p:cTn id="78" dur="750" fill="hold"/>
                                        <p:tgtEl>
                                          <p:spTgt spid="20"/>
                                        </p:tgtEl>
                                        <p:attrNameLst>
                                          <p:attrName>ppt_x</p:attrName>
                                          <p:attrName>ppt_y</p:attrName>
                                        </p:attrNameLst>
                                      </p:cBhvr>
                                      <p:rCtr x="0" y="-1914"/>
                                    </p:animMotion>
                                  </p:childTnLst>
                                </p:cTn>
                              </p:par>
                              <p:par>
                                <p:cTn id="79" presetID="53" presetClass="entr" presetSubtype="52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anim calcmode="lin" valueType="num">
                                      <p:cBhvr>
                                        <p:cTn id="84" dur="500" fill="hold"/>
                                        <p:tgtEl>
                                          <p:spTgt spid="21"/>
                                        </p:tgtEl>
                                        <p:attrNameLst>
                                          <p:attrName>ppt_x</p:attrName>
                                        </p:attrNameLst>
                                      </p:cBhvr>
                                      <p:tavLst>
                                        <p:tav tm="0">
                                          <p:val>
                                            <p:fltVal val="0.5"/>
                                          </p:val>
                                        </p:tav>
                                        <p:tav tm="100000">
                                          <p:val>
                                            <p:strVal val="#ppt_x"/>
                                          </p:val>
                                        </p:tav>
                                      </p:tavLst>
                                    </p:anim>
                                    <p:anim calcmode="lin" valueType="num">
                                      <p:cBhvr>
                                        <p:cTn id="85" dur="500" fill="hold"/>
                                        <p:tgtEl>
                                          <p:spTgt spid="21"/>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anim calcmode="lin" valueType="num">
                                      <p:cBhvr>
                                        <p:cTn id="91" dur="500" fill="hold"/>
                                        <p:tgtEl>
                                          <p:spTgt spid="22"/>
                                        </p:tgtEl>
                                        <p:attrNameLst>
                                          <p:attrName>ppt_x</p:attrName>
                                        </p:attrNameLst>
                                      </p:cBhvr>
                                      <p:tavLst>
                                        <p:tav tm="0">
                                          <p:val>
                                            <p:fltVal val="0.5"/>
                                          </p:val>
                                        </p:tav>
                                        <p:tav tm="100000">
                                          <p:val>
                                            <p:strVal val="#ppt_x"/>
                                          </p:val>
                                        </p:tav>
                                      </p:tavLst>
                                    </p:anim>
                                    <p:anim calcmode="lin" valueType="num">
                                      <p:cBhvr>
                                        <p:cTn id="92" dur="500" fill="hold"/>
                                        <p:tgtEl>
                                          <p:spTgt spid="22"/>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anim calcmode="lin" valueType="num">
                                      <p:cBhvr>
                                        <p:cTn id="98" dur="500" fill="hold"/>
                                        <p:tgtEl>
                                          <p:spTgt spid="23"/>
                                        </p:tgtEl>
                                        <p:attrNameLst>
                                          <p:attrName>ppt_x</p:attrName>
                                        </p:attrNameLst>
                                      </p:cBhvr>
                                      <p:tavLst>
                                        <p:tav tm="0">
                                          <p:val>
                                            <p:fltVal val="0.5"/>
                                          </p:val>
                                        </p:tav>
                                        <p:tav tm="100000">
                                          <p:val>
                                            <p:strVal val="#ppt_x"/>
                                          </p:val>
                                        </p:tav>
                                      </p:tavLst>
                                    </p:anim>
                                    <p:anim calcmode="lin" valueType="num">
                                      <p:cBhvr>
                                        <p:cTn id="99" dur="500" fill="hold"/>
                                        <p:tgtEl>
                                          <p:spTgt spid="23"/>
                                        </p:tgtEl>
                                        <p:attrNameLst>
                                          <p:attrName>ppt_y</p:attrName>
                                        </p:attrNameLst>
                                      </p:cBhvr>
                                      <p:tavLst>
                                        <p:tav tm="0">
                                          <p:val>
                                            <p:fltVal val="0.5"/>
                                          </p:val>
                                        </p:tav>
                                        <p:tav tm="100000">
                                          <p:val>
                                            <p:strVal val="#ppt_y"/>
                                          </p:val>
                                        </p:tav>
                                      </p:tavLst>
                                    </p:anim>
                                  </p:childTnLst>
                                </p:cTn>
                              </p:par>
                            </p:childTnLst>
                          </p:cTn>
                        </p:par>
                        <p:par>
                          <p:cTn id="100" fill="hold" nodeType="afterGroup">
                            <p:stCondLst>
                              <p:cond delay="6950"/>
                            </p:stCondLst>
                            <p:childTnLst>
                              <p:par>
                                <p:cTn id="101" presetID="22" presetClass="entr" presetSubtype="8"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left)">
                                      <p:cBhvr>
                                        <p:cTn id="103" dur="500"/>
                                        <p:tgtEl>
                                          <p:spTgt spid="13"/>
                                        </p:tgtEl>
                                      </p:cBhvr>
                                    </p:animEffect>
                                  </p:childTnLst>
                                </p:cTn>
                              </p:par>
                              <p:par>
                                <p:cTn id="104" presetID="22" presetClass="entr" presetSubtype="8" fill="hold" grpId="0" nodeType="withEffect">
                                  <p:stCondLst>
                                    <p:cond delay="200"/>
                                  </p:stCondLst>
                                  <p:childTnLst>
                                    <p:set>
                                      <p:cBhvr>
                                        <p:cTn id="105" dur="1" fill="hold">
                                          <p:stCondLst>
                                            <p:cond delay="0"/>
                                          </p:stCondLst>
                                        </p:cTn>
                                        <p:tgtEl>
                                          <p:spTgt spid="14"/>
                                        </p:tgtEl>
                                        <p:attrNameLst>
                                          <p:attrName>style.visibility</p:attrName>
                                        </p:attrNameLst>
                                      </p:cBhvr>
                                      <p:to>
                                        <p:strVal val="visible"/>
                                      </p:to>
                                    </p:set>
                                    <p:animEffect transition="in" filter="wipe(left)">
                                      <p:cBhvr>
                                        <p:cTn id="106" dur="500"/>
                                        <p:tgtEl>
                                          <p:spTgt spid="14"/>
                                        </p:tgtEl>
                                      </p:cBhvr>
                                    </p:animEffect>
                                  </p:childTnLst>
                                </p:cTn>
                              </p:par>
                              <p:par>
                                <p:cTn id="107" presetID="22" presetClass="entr" presetSubtype="8" fill="hold" grpId="0" nodeType="withEffect">
                                  <p:stCondLst>
                                    <p:cond delay="400"/>
                                  </p:stCondLst>
                                  <p:childTnLst>
                                    <p:set>
                                      <p:cBhvr>
                                        <p:cTn id="108" dur="1" fill="hold">
                                          <p:stCondLst>
                                            <p:cond delay="0"/>
                                          </p:stCondLst>
                                        </p:cTn>
                                        <p:tgtEl>
                                          <p:spTgt spid="15"/>
                                        </p:tgtEl>
                                        <p:attrNameLst>
                                          <p:attrName>style.visibility</p:attrName>
                                        </p:attrNameLst>
                                      </p:cBhvr>
                                      <p:to>
                                        <p:strVal val="visible"/>
                                      </p:to>
                                    </p:set>
                                    <p:animEffect transition="in" filter="wipe(left)">
                                      <p:cBhvr>
                                        <p:cTn id="10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1" grpId="1" animBg="1"/>
      <p:bldP spid="11" grpId="2" animBg="1"/>
      <p:bldP spid="12" grpId="0"/>
      <p:bldP spid="13" grpId="0"/>
      <p:bldP spid="14" grpId="0"/>
      <p:bldP spid="15" grpId="0"/>
      <p:bldP spid="16" grpId="0"/>
      <p:bldP spid="18" grpId="0" animBg="1"/>
      <p:bldP spid="18" grpId="1" animBg="1"/>
      <p:bldP spid="18" grpId="2" animBg="1"/>
      <p:bldP spid="19" grpId="0" animBg="1"/>
      <p:bldP spid="19" grpId="1" animBg="1"/>
      <p:bldP spid="19" grpId="2" animBg="1"/>
      <p:bldP spid="20" grpId="0" animBg="1"/>
      <p:bldP spid="20" grpId="1" animBg="1"/>
      <p:bldP spid="20" grpId="2" animBg="1"/>
      <p:bldP spid="21" grpId="0"/>
      <p:bldP spid="22" grpId="0"/>
      <p:bldP spid="23"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突发情况应对</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grpSp>
        <p:nvGrpSpPr>
          <p:cNvPr id="10" name="_4"/>
          <p:cNvGrpSpPr/>
          <p:nvPr/>
        </p:nvGrpSpPr>
        <p:grpSpPr>
          <a:xfrm>
            <a:off x="2187185" y="1723730"/>
            <a:ext cx="3475701" cy="3058149"/>
            <a:chOff x="2187184" y="1723730"/>
            <a:chExt cx="3475701" cy="3058149"/>
          </a:xfrm>
        </p:grpSpPr>
        <p:grpSp>
          <p:nvGrpSpPr>
            <p:cNvPr id="11" name="Group 9"/>
            <p:cNvGrpSpPr/>
            <p:nvPr/>
          </p:nvGrpSpPr>
          <p:grpSpPr>
            <a:xfrm rot="213443">
              <a:off x="2187184" y="3362127"/>
              <a:ext cx="1677010" cy="1419752"/>
              <a:chOff x="2955668" y="2969079"/>
              <a:chExt cx="1677010" cy="1419752"/>
            </a:xfrm>
          </p:grpSpPr>
          <p:sp>
            <p:nvSpPr>
              <p:cNvPr id="15" name="Freeform 3"/>
              <p:cNvSpPr/>
              <p:nvPr/>
            </p:nvSpPr>
            <p:spPr bwMode="auto">
              <a:xfrm>
                <a:off x="3195729" y="2969079"/>
                <a:ext cx="1436949" cy="1419752"/>
              </a:xfrm>
              <a:custGeom>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2">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gradFill>
                <a:gsLst>
                  <a:gs pos="0">
                    <a:schemeClr val="bg1"/>
                  </a:gs>
                  <a:gs pos="36000">
                    <a:schemeClr val="bg1"/>
                  </a:gs>
                  <a:gs pos="100000">
                    <a:srgbClr val="C7C7C7"/>
                  </a:gs>
                </a:gsLst>
                <a:lin ang="13500000" scaled="1"/>
              </a:gradFill>
              <a:ln w="22225">
                <a:solidFill>
                  <a:schemeClr val="bg1"/>
                </a:solidFill>
                <a:miter lim="800000"/>
              </a:ln>
              <a:effectLst>
                <a:outerShdw blurRad="101600" sx="102000" sy="102000" algn="ctr" rotWithShape="0">
                  <a:schemeClr val="bg1">
                    <a:lumMod val="50000"/>
                    <a:alpha val="40000"/>
                  </a:schemeClr>
                </a:outerShdw>
              </a:effectLst>
            </p:spPr>
            <p:txBody>
              <a:bodyPr vert="horz" wrap="square" lIns="91440" tIns="45720" rIns="91440" bIns="45720" numCol="1" anchor="t" anchorCtr="0" compatLnSpc="1"/>
              <a:lstStyle/>
              <a:p>
                <a:pPr defTabSz="1031875"/>
                <a:endParaRPr lang="en-US" sz="2000">
                  <a:solidFill>
                    <a:schemeClr val="bg1"/>
                  </a:solidFill>
                  <a:latin typeface="Agency FB" panose="020b0503020202020204" pitchFamily="34" charset="0"/>
                </a:endParaRPr>
              </a:p>
            </p:txBody>
          </p:sp>
          <p:sp>
            <p:nvSpPr>
              <p:cNvPr id="16" name="Round Same Side Corner Rectangle 4"/>
              <p:cNvSpPr/>
              <p:nvPr/>
            </p:nvSpPr>
            <p:spPr bwMode="auto">
              <a:xfrm rot="13500000">
                <a:off x="3568110" y="3071025"/>
                <a:ext cx="343555" cy="1568440"/>
              </a:xfrm>
              <a:prstGeom prst="round2SameRect">
                <a:avLst>
                  <a:gd name="adj1" fmla="val 16667"/>
                  <a:gd name="adj2" fmla="val 22024"/>
                </a:avLst>
              </a:prstGeom>
              <a:gradFill>
                <a:gsLst>
                  <a:gs pos="0">
                    <a:schemeClr val="bg1"/>
                  </a:gs>
                  <a:gs pos="36000">
                    <a:schemeClr val="bg1"/>
                  </a:gs>
                  <a:gs pos="100000">
                    <a:srgbClr val="C7C7C7"/>
                  </a:gs>
                </a:gsLst>
                <a:lin ang="13500000" scaled="1"/>
              </a:gradFill>
              <a:ln w="25400">
                <a:solidFill>
                  <a:schemeClr val="bg1"/>
                </a:solidFill>
                <a:miter lim="800000"/>
              </a:ln>
              <a:effectLst>
                <a:outerShdw blurRad="342900" sx="90000" sy="90000" algn="ctr" rotWithShape="0">
                  <a:schemeClr val="bg1">
                    <a:lumMod val="50000"/>
                    <a:alpha val="40000"/>
                  </a:schemeClr>
                </a:outerShdw>
              </a:effectLst>
            </p:spPr>
            <p:txBody>
              <a:bodyPr vert="horz" wrap="square" lIns="91440" tIns="45720" rIns="91440" bIns="45720" numCol="1" anchor="t" anchorCtr="0" compatLnSpc="1"/>
              <a:lstStyle/>
              <a:p>
                <a:pPr defTabSz="1031875"/>
                <a:endParaRPr lang="en-US" sz="2000">
                  <a:solidFill>
                    <a:schemeClr val="bg1"/>
                  </a:solidFill>
                  <a:latin typeface="Agency FB" panose="020b0503020202020204" pitchFamily="34" charset="0"/>
                </a:endParaRPr>
              </a:p>
            </p:txBody>
          </p:sp>
        </p:grpSp>
        <p:grpSp>
          <p:nvGrpSpPr>
            <p:cNvPr id="12" name="Group 10"/>
            <p:cNvGrpSpPr/>
            <p:nvPr/>
          </p:nvGrpSpPr>
          <p:grpSpPr>
            <a:xfrm>
              <a:off x="3488641" y="1723730"/>
              <a:ext cx="2174244" cy="2174244"/>
              <a:chOff x="4220769" y="1605276"/>
              <a:chExt cx="1739904" cy="1739904"/>
            </a:xfrm>
          </p:grpSpPr>
          <p:sp>
            <p:nvSpPr>
              <p:cNvPr id="13" name="Donut 8"/>
              <p:cNvSpPr/>
              <p:nvPr/>
            </p:nvSpPr>
            <p:spPr>
              <a:xfrm>
                <a:off x="4338879" y="1723386"/>
                <a:ext cx="1503684" cy="1503684"/>
              </a:xfrm>
              <a:prstGeom prst="donut">
                <a:avLst>
                  <a:gd name="adj" fmla="val 7174"/>
                </a:avLst>
              </a:prstGeom>
              <a:gradFill>
                <a:gsLst>
                  <a:gs pos="0">
                    <a:schemeClr val="bg2">
                      <a:lumMod val="75000"/>
                    </a:schemeClr>
                  </a:gs>
                  <a:gs pos="50000">
                    <a:schemeClr val="bg2">
                      <a:lumMod val="8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2000">
                  <a:solidFill>
                    <a:schemeClr val="bg1"/>
                  </a:solidFill>
                  <a:latin typeface="Agency FB" panose="020b0503020202020204" pitchFamily="34" charset="0"/>
                </a:endParaRPr>
              </a:p>
            </p:txBody>
          </p:sp>
          <p:sp>
            <p:nvSpPr>
              <p:cNvPr id="14" name="Donut 7"/>
              <p:cNvSpPr/>
              <p:nvPr/>
            </p:nvSpPr>
            <p:spPr>
              <a:xfrm>
                <a:off x="4220769" y="1605276"/>
                <a:ext cx="1739904" cy="1739904"/>
              </a:xfrm>
              <a:prstGeom prst="donut">
                <a:avLst>
                  <a:gd name="adj" fmla="val 9286"/>
                </a:avLst>
              </a:prstGeom>
              <a:gradFill>
                <a:gsLst>
                  <a:gs pos="0">
                    <a:schemeClr val="bg1"/>
                  </a:gs>
                  <a:gs pos="36000">
                    <a:schemeClr val="bg1"/>
                  </a:gs>
                  <a:gs pos="100000">
                    <a:srgbClr val="C7C7C7"/>
                  </a:gs>
                </a:gsLst>
                <a:lin ang="13500000" scaled="1"/>
              </a:gradFill>
              <a:ln w="25400">
                <a:solidFill>
                  <a:schemeClr val="bg1"/>
                </a:solidFill>
              </a:ln>
              <a:effectLst>
                <a:outerShdw blurRad="431800" sx="90000" sy="90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875"/>
                <a:endParaRPr lang="en-US" sz="2000">
                  <a:solidFill>
                    <a:schemeClr val="bg1"/>
                  </a:solidFill>
                  <a:latin typeface="Agency FB" panose="020b0503020202020204" pitchFamily="34" charset="0"/>
                </a:endParaRPr>
              </a:p>
            </p:txBody>
          </p:sp>
        </p:grpSp>
      </p:grpSp>
      <p:sp>
        <p:nvSpPr>
          <p:cNvPr id="17" name="_10"/>
          <p:cNvSpPr txBox="1"/>
          <p:nvPr/>
        </p:nvSpPr>
        <p:spPr>
          <a:xfrm flipH="1">
            <a:off x="600075" y="2671075"/>
            <a:ext cx="2227429" cy="869469"/>
          </a:xfrm>
          <a:prstGeom prst="rect">
            <a:avLst/>
          </a:prstGeom>
          <a:noFill/>
        </p:spPr>
        <p:txBody>
          <a:bodyPr wrap="square" lIns="0" tIns="0" rIns="0" bIns="0" rtlCol="0">
            <a:spAutoFit/>
          </a:bodyPr>
          <a:lstStyle/>
          <a:p>
            <a:pPr lvl="0" algn="r" eaLnBrk="0" hangingPunct="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现场勘查</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a:p>
            <a:pPr lvl="0" algn="r">
              <a:lnSpc>
                <a:spcPct val="150000"/>
              </a:lnSpc>
            </a:pPr>
            <a:r>
              <a:rPr lang="zh-CN" altLang="en-US" sz="900" smtClean="0">
                <a:solidFill>
                  <a:prstClr val="white">
                    <a:lumMod val="50000"/>
                  </a:prstClr>
                </a:solidFill>
                <a:latin typeface="微软雅黑" panose="020b0503020204020204" pitchFamily="34" charset="-122"/>
                <a:ea typeface="微软雅黑" panose="020b0503020204020204" pitchFamily="34" charset="-122"/>
              </a:rPr>
              <a:t>添加</a:t>
            </a:r>
            <a:r>
              <a:rPr lang="zh-CN" altLang="en-US" sz="900">
                <a:solidFill>
                  <a:prstClr val="white">
                    <a:lumMod val="50000"/>
                  </a:prstClr>
                </a:solidFill>
                <a:latin typeface="微软雅黑" panose="020b0503020204020204" pitchFamily="34" charset="-122"/>
                <a:ea typeface="微软雅黑" panose="020b0503020204020204" pitchFamily="34" charset="-122"/>
              </a:rPr>
              <a:t>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18" name="_11"/>
          <p:cNvSpPr txBox="1"/>
          <p:nvPr/>
        </p:nvSpPr>
        <p:spPr>
          <a:xfrm flipH="1">
            <a:off x="4234097" y="2468160"/>
            <a:ext cx="992853" cy="738664"/>
          </a:xfrm>
          <a:prstGeom prst="rect">
            <a:avLst/>
          </a:prstGeom>
          <a:noFill/>
        </p:spPr>
        <p:txBody>
          <a:bodyPr wrap="square" lIns="0" tIns="0" rIns="0" bIns="0" rtlCol="0">
            <a:spAutoFit/>
          </a:bodyPr>
          <a:lstStyle/>
          <a:p>
            <a:pPr lvl="0"/>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产品</a:t>
            </a:r>
            <a:endParaRPr lang="en-US" altLang="zh-CN"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a:p>
            <a:pPr lvl="0"/>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功能</a:t>
            </a:r>
            <a:endParaRPr lang="zh-CN" altLang="en-US" sz="240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19" name="_12"/>
          <p:cNvSpPr txBox="1"/>
          <p:nvPr/>
        </p:nvSpPr>
        <p:spPr>
          <a:xfrm flipH="1">
            <a:off x="1135703" y="1349698"/>
            <a:ext cx="2517661" cy="869469"/>
          </a:xfrm>
          <a:prstGeom prst="rect">
            <a:avLst/>
          </a:prstGeom>
          <a:noFill/>
        </p:spPr>
        <p:txBody>
          <a:bodyPr wrap="square" lIns="0" tIns="0" rIns="0" bIns="0" rtlCol="0">
            <a:spAutoFit/>
          </a:bodyPr>
          <a:lstStyle/>
          <a:p>
            <a:pPr lvl="0" algn="r" eaLnBrk="0" hangingPunct="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人员就位</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a:p>
            <a:pPr lvl="0" algn="r">
              <a:lnSpc>
                <a:spcPct val="150000"/>
              </a:lnSpc>
            </a:pPr>
            <a:r>
              <a:rPr lang="zh-CN" altLang="en-US" sz="900" smtClean="0">
                <a:solidFill>
                  <a:prstClr val="white">
                    <a:lumMod val="50000"/>
                  </a:prstClr>
                </a:solidFill>
                <a:latin typeface="微软雅黑" panose="020b0503020204020204" pitchFamily="34" charset="-122"/>
                <a:ea typeface="微软雅黑" panose="020b0503020204020204" pitchFamily="34" charset="-122"/>
              </a:rPr>
              <a:t>添加</a:t>
            </a:r>
            <a:r>
              <a:rPr lang="zh-CN" altLang="en-US" sz="900">
                <a:solidFill>
                  <a:prstClr val="white">
                    <a:lumMod val="50000"/>
                  </a:prstClr>
                </a:solidFill>
                <a:latin typeface="微软雅黑" panose="020b0503020204020204" pitchFamily="34" charset="-122"/>
                <a:ea typeface="微软雅黑" panose="020b0503020204020204" pitchFamily="34" charset="-122"/>
              </a:rPr>
              <a:t>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_13"/>
          <p:cNvSpPr txBox="1"/>
          <p:nvPr/>
        </p:nvSpPr>
        <p:spPr>
          <a:xfrm flipH="1">
            <a:off x="6082190" y="1654287"/>
            <a:ext cx="2185509" cy="869469"/>
          </a:xfrm>
          <a:prstGeom prst="rect">
            <a:avLst/>
          </a:prstGeom>
          <a:noFill/>
        </p:spPr>
        <p:txBody>
          <a:bodyPr wrap="square" lIns="0" tIns="0" rIns="0" bIns="0" rtlCol="0">
            <a:spAutoFit/>
          </a:bodyPr>
          <a:lstStyle/>
          <a:p>
            <a:pPr lvl="0" algn="just" eaLnBrk="0" hangingPunct="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前期预防</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a:p>
            <a:pPr lvl="0" algn="just">
              <a:lnSpc>
                <a:spcPct val="150000"/>
              </a:lnSpc>
            </a:pPr>
            <a:r>
              <a:rPr lang="zh-CN" altLang="en-US" sz="900" smtClean="0">
                <a:solidFill>
                  <a:prstClr val="white">
                    <a:lumMod val="50000"/>
                  </a:prstClr>
                </a:solidFill>
                <a:latin typeface="微软雅黑" panose="020b0503020204020204" pitchFamily="34" charset="-122"/>
                <a:ea typeface="微软雅黑" panose="020b0503020204020204" pitchFamily="34" charset="-122"/>
              </a:rPr>
              <a:t>添加</a:t>
            </a:r>
            <a:r>
              <a:rPr lang="zh-CN" altLang="en-US" sz="900">
                <a:solidFill>
                  <a:prstClr val="white">
                    <a:lumMod val="50000"/>
                  </a:prstClr>
                </a:solidFill>
                <a:latin typeface="微软雅黑" panose="020b0503020204020204" pitchFamily="34" charset="-122"/>
                <a:ea typeface="微软雅黑" panose="020b0503020204020204" pitchFamily="34" charset="-122"/>
              </a:rPr>
              <a:t>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_14"/>
          <p:cNvSpPr txBox="1"/>
          <p:nvPr/>
        </p:nvSpPr>
        <p:spPr>
          <a:xfrm flipH="1">
            <a:off x="6225864" y="3288133"/>
            <a:ext cx="2108510" cy="869469"/>
          </a:xfrm>
          <a:prstGeom prst="rect">
            <a:avLst/>
          </a:prstGeom>
          <a:noFill/>
        </p:spPr>
        <p:txBody>
          <a:bodyPr wrap="square" lIns="0" tIns="0" rIns="0" bIns="0" rtlCol="0">
            <a:spAutoFit/>
          </a:bodyPr>
          <a:lstStyle/>
          <a:p>
            <a:pPr lvl="0" algn="just" eaLnBrk="0" hangingPunct="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安全第一</a:t>
            </a:r>
            <a:endParaRPr lang="zh-CN" altLang="en-US" sz="1600" smtClean="0">
              <a:solidFill>
                <a:srgbClr val="C00000"/>
              </a:solidFill>
              <a:latin typeface="方正苏新诗柳楷简体" panose="02000000000000000000" pitchFamily="2" charset="-122"/>
              <a:ea typeface="方正苏新诗柳楷简体" panose="02000000000000000000" pitchFamily="2" charset="-122"/>
            </a:endParaRPr>
          </a:p>
          <a:p>
            <a:pPr lvl="0" algn="just">
              <a:lnSpc>
                <a:spcPct val="150000"/>
              </a:lnSpc>
            </a:pPr>
            <a:r>
              <a:rPr lang="zh-CN" altLang="en-US" sz="900" smtClean="0">
                <a:solidFill>
                  <a:prstClr val="white">
                    <a:lumMod val="50000"/>
                  </a:prstClr>
                </a:solidFill>
                <a:latin typeface="微软雅黑" panose="020b0503020204020204" pitchFamily="34" charset="-122"/>
                <a:ea typeface="微软雅黑" panose="020b0503020204020204" pitchFamily="34" charset="-122"/>
              </a:rPr>
              <a:t>添加</a:t>
            </a:r>
            <a:r>
              <a:rPr lang="zh-CN" altLang="en-US" sz="900">
                <a:solidFill>
                  <a:prstClr val="white">
                    <a:lumMod val="50000"/>
                  </a:prstClr>
                </a:solidFill>
                <a:latin typeface="微软雅黑" panose="020b0503020204020204" pitchFamily="34" charset="-122"/>
                <a:ea typeface="微软雅黑" panose="020b0503020204020204" pitchFamily="34" charset="-122"/>
              </a:rPr>
              <a:t>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_15"/>
          <p:cNvSpPr txBox="1"/>
          <p:nvPr/>
        </p:nvSpPr>
        <p:spPr>
          <a:xfrm flipH="1">
            <a:off x="4803749" y="4283466"/>
            <a:ext cx="3159551" cy="661720"/>
          </a:xfrm>
          <a:prstGeom prst="rect">
            <a:avLst/>
          </a:prstGeom>
          <a:noFill/>
        </p:spPr>
        <p:txBody>
          <a:bodyPr wrap="square" lIns="0" tIns="0" rIns="0" bIns="0" rtlCol="0">
            <a:spAutoFit/>
          </a:bodyPr>
          <a:lstStyle/>
          <a:p>
            <a:pPr lvl="0" algn="just" eaLnBrk="0" hangingPunct="0"/>
            <a:r>
              <a:rPr lang="zh-CN" altLang="en-US" sz="1600" smtClean="0">
                <a:solidFill>
                  <a:srgbClr val="C00000"/>
                </a:solidFill>
                <a:latin typeface="方正苏新诗柳楷简体" panose="02000000000000000000" pitchFamily="2" charset="-122"/>
                <a:ea typeface="方正苏新诗柳楷简体" panose="02000000000000000000" pitchFamily="2" charset="-122"/>
              </a:rPr>
              <a:t>电话应急</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a:p>
            <a:pPr lvl="0" algn="just">
              <a:lnSpc>
                <a:spcPct val="150000"/>
              </a:lnSpc>
            </a:pPr>
            <a:r>
              <a:rPr lang="zh-CN" altLang="en-US" sz="900" smtClean="0">
                <a:solidFill>
                  <a:prstClr val="white">
                    <a:lumMod val="50000"/>
                  </a:prstClr>
                </a:solidFill>
                <a:latin typeface="微软雅黑" panose="020b0503020204020204" pitchFamily="34" charset="-122"/>
                <a:ea typeface="微软雅黑" panose="020b0503020204020204" pitchFamily="34" charset="-122"/>
              </a:rPr>
              <a:t>添加</a:t>
            </a:r>
            <a:r>
              <a:rPr lang="zh-CN" altLang="en-US" sz="900">
                <a:solidFill>
                  <a:prstClr val="white">
                    <a:lumMod val="50000"/>
                  </a:prstClr>
                </a:solidFill>
                <a:latin typeface="微软雅黑" panose="020b0503020204020204" pitchFamily="34" charset="-122"/>
                <a:ea typeface="微软雅黑" panose="020b0503020204020204" pitchFamily="34" charset="-122"/>
              </a:rPr>
              <a:t>适当的文字对项目进行简单介绍，介绍时注意要点，突出主题，文字可适当放大。一页文字最好控制在两百字以内。</a:t>
            </a:r>
            <a:endParaRPr lang="en-US" altLang="zh-CN" sz="900">
              <a:solidFill>
                <a:prstClr val="white">
                  <a:lumMod val="50000"/>
                </a:prstClr>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3744651" y="1240740"/>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24" name="TextBox 14"/>
          <p:cNvSpPr txBox="1"/>
          <p:nvPr/>
        </p:nvSpPr>
        <p:spPr>
          <a:xfrm>
            <a:off x="3892242" y="1451965"/>
            <a:ext cx="483644" cy="369332"/>
          </a:xfrm>
          <a:prstGeom prst="rect">
            <a:avLst/>
          </a:prstGeom>
          <a:noFill/>
        </p:spPr>
        <p:txBody>
          <a:bodyPr wrap="square" lIns="0" tIns="0" rIns="0" bIns="0" rtlCol="0" anchor="t">
            <a:spAutoFit/>
          </a:bodyPr>
          <a:lstStyle/>
          <a:p>
            <a:pPr algn="ctr"/>
            <a:r>
              <a:rPr lang="en-US" altLang="zh-CN" sz="2400">
                <a:solidFill>
                  <a:srgbClr val="C00000"/>
                </a:solidFill>
                <a:latin typeface="方正汉真广标简体" panose="02000000000000000000" pitchFamily="2" charset="-122"/>
                <a:ea typeface="方正汉真广标简体" panose="02000000000000000000" pitchFamily="2" charset="-122"/>
              </a:rPr>
              <a:t>01</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5" name="任意多边形 24"/>
          <p:cNvSpPr/>
          <p:nvPr/>
        </p:nvSpPr>
        <p:spPr>
          <a:xfrm>
            <a:off x="5279164" y="1620050"/>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26" name="TextBox 14"/>
          <p:cNvSpPr txBox="1"/>
          <p:nvPr/>
        </p:nvSpPr>
        <p:spPr>
          <a:xfrm>
            <a:off x="5426755" y="1831275"/>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02</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7" name="任意多边形 26"/>
          <p:cNvSpPr/>
          <p:nvPr/>
        </p:nvSpPr>
        <p:spPr>
          <a:xfrm>
            <a:off x="5366732" y="3163518"/>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28" name="TextBox 14"/>
          <p:cNvSpPr txBox="1"/>
          <p:nvPr/>
        </p:nvSpPr>
        <p:spPr>
          <a:xfrm>
            <a:off x="5514323" y="3374743"/>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03</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29" name="任意多边形 28"/>
          <p:cNvSpPr/>
          <p:nvPr/>
        </p:nvSpPr>
        <p:spPr>
          <a:xfrm>
            <a:off x="3923920" y="3732626"/>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30" name="TextBox 14"/>
          <p:cNvSpPr txBox="1"/>
          <p:nvPr/>
        </p:nvSpPr>
        <p:spPr>
          <a:xfrm>
            <a:off x="4071511" y="3943851"/>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04</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
        <p:nvSpPr>
          <p:cNvPr id="31" name="任意多边形 30"/>
          <p:cNvSpPr/>
          <p:nvPr/>
        </p:nvSpPr>
        <p:spPr>
          <a:xfrm>
            <a:off x="2923900" y="2565288"/>
            <a:ext cx="732238" cy="74443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a:p>
        </p:txBody>
      </p:sp>
      <p:sp>
        <p:nvSpPr>
          <p:cNvPr id="32" name="TextBox 14"/>
          <p:cNvSpPr txBox="1"/>
          <p:nvPr/>
        </p:nvSpPr>
        <p:spPr>
          <a:xfrm>
            <a:off x="3071491" y="2776513"/>
            <a:ext cx="483644"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方正汉真广标简体" panose="02000000000000000000" pitchFamily="2" charset="-122"/>
                <a:ea typeface="方正汉真广标简体" panose="02000000000000000000" pitchFamily="2" charset="-122"/>
              </a:rPr>
              <a:t>05</a:t>
            </a:r>
            <a:endParaRPr lang="zh-CN" altLang="en-US" sz="2400">
              <a:solidFill>
                <a:srgbClr val="C00000"/>
              </a:solidFill>
              <a:latin typeface="方正汉真广标简体" panose="02000000000000000000" pitchFamily="2" charset="-122"/>
              <a:ea typeface="方正汉真广标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5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550" fill="hold"/>
                                        <p:tgtEl>
                                          <p:spTgt spid="10"/>
                                        </p:tgtEl>
                                        <p:attrNameLst>
                                          <p:attrName>ppt_w</p:attrName>
                                        </p:attrNameLst>
                                      </p:cBhvr>
                                      <p:tavLst>
                                        <p:tav tm="0">
                                          <p:val>
                                            <p:fltVal val="0"/>
                                          </p:val>
                                        </p:tav>
                                        <p:tav tm="100000">
                                          <p:val>
                                            <p:strVal val="#ppt_w"/>
                                          </p:val>
                                        </p:tav>
                                      </p:tavLst>
                                    </p:anim>
                                    <p:anim calcmode="lin" valueType="num">
                                      <p:cBhvr>
                                        <p:cTn id="36" dur="1550" fill="hold"/>
                                        <p:tgtEl>
                                          <p:spTgt spid="10"/>
                                        </p:tgtEl>
                                        <p:attrNameLst>
                                          <p:attrName>ppt_h</p:attrName>
                                        </p:attrNameLst>
                                      </p:cBhvr>
                                      <p:tavLst>
                                        <p:tav tm="0">
                                          <p:val>
                                            <p:fltVal val="0"/>
                                          </p:val>
                                        </p:tav>
                                        <p:tav tm="100000">
                                          <p:val>
                                            <p:strVal val="#ppt_h"/>
                                          </p:val>
                                        </p:tav>
                                      </p:tavLst>
                                    </p:anim>
                                    <p:animEffect transition="in" filter="fade">
                                      <p:cBhvr>
                                        <p:cTn id="37" dur="1550"/>
                                        <p:tgtEl>
                                          <p:spTgt spid="10"/>
                                        </p:tgtEl>
                                      </p:cBhvr>
                                    </p:animEffect>
                                  </p:childTnLst>
                                </p:cTn>
                              </p:par>
                              <p:par>
                                <p:cTn id="38"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39" dur="2550" fill="hold"/>
                                        <p:tgtEl>
                                          <p:spTgt spid="10"/>
                                        </p:tgtEl>
                                        <p:attrNameLst>
                                          <p:attrName>ppt_x</p:attrName>
                                          <p:attrName>ppt_y</p:attrName>
                                        </p:attrNameLst>
                                      </p:cBhvr>
                                    </p:animMotion>
                                  </p:childTnLst>
                                </p:cTn>
                              </p:par>
                            </p:childTnLst>
                          </p:cTn>
                        </p:par>
                        <p:par>
                          <p:cTn id="40" fill="hold" nodeType="afterGroup">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nodeType="afterGroup">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64" presetClass="path" presetSubtype="0" decel="30000" fill="hold" grpId="1" nodeType="withEffect">
                                  <p:stCondLst>
                                    <p:cond delay="0"/>
                                  </p:stCondLst>
                                  <p:childTnLst>
                                    <p:animMotion origin="layout" path="M 8.33333E-07 0.03889 L 8.33333E-07 -0.14815" pathEditMode="relative" rAng="0" ptsTypes="AA">
                                      <p:cBhvr>
                                        <p:cTn id="51" dur="750" spd="-100000" fill="hold"/>
                                        <p:tgtEl>
                                          <p:spTgt spid="23"/>
                                        </p:tgtEl>
                                        <p:attrNameLst>
                                          <p:attrName>ppt_x</p:attrName>
                                          <p:attrName>ppt_y</p:attrName>
                                        </p:attrNameLst>
                                      </p:cBhvr>
                                      <p:rCtr x="0" y="-9352"/>
                                    </p:animMotion>
                                  </p:childTnLst>
                                </p:cTn>
                              </p:par>
                              <p:par>
                                <p:cTn id="52" presetID="64" presetClass="path" presetSubtype="0" accel="30000" decel="30000" fill="hold" grpId="2" nodeType="withEffect">
                                  <p:stCondLst>
                                    <p:cond delay="750"/>
                                  </p:stCondLst>
                                  <p:childTnLst>
                                    <p:animMotion origin="layout" path="M 8.33333E-07 0.03827 L 8.33333E-07 -2.46914E-07" pathEditMode="relative" rAng="0" ptsTypes="AA">
                                      <p:cBhvr>
                                        <p:cTn id="53" dur="750" fill="hold"/>
                                        <p:tgtEl>
                                          <p:spTgt spid="23"/>
                                        </p:tgtEl>
                                        <p:attrNameLst>
                                          <p:attrName>ppt_x</p:attrName>
                                          <p:attrName>ppt_y</p:attrName>
                                        </p:attrNameLst>
                                      </p:cBhvr>
                                      <p:rCtr x="0" y="-1914"/>
                                    </p:animMotion>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64" presetClass="path" presetSubtype="0" decel="30000" fill="hold" grpId="1" nodeType="withEffect">
                                  <p:stCondLst>
                                    <p:cond delay="0"/>
                                  </p:stCondLst>
                                  <p:childTnLst>
                                    <p:animMotion origin="layout" path="M -1.11111E-06 0.03888 L -1.11111E-06 -0.14815" pathEditMode="relative" rAng="0" ptsTypes="AA">
                                      <p:cBhvr>
                                        <p:cTn id="58" dur="750" spd="-100000" fill="hold"/>
                                        <p:tgtEl>
                                          <p:spTgt spid="25"/>
                                        </p:tgtEl>
                                        <p:attrNameLst>
                                          <p:attrName>ppt_x</p:attrName>
                                          <p:attrName>ppt_y</p:attrName>
                                        </p:attrNameLst>
                                      </p:cBhvr>
                                      <p:rCtr x="0" y="-9352"/>
                                    </p:animMotion>
                                  </p:childTnLst>
                                </p:cTn>
                              </p:par>
                              <p:par>
                                <p:cTn id="59" presetID="64" presetClass="path" presetSubtype="0" accel="30000" decel="30000" fill="hold" grpId="2" nodeType="withEffect">
                                  <p:stCondLst>
                                    <p:cond delay="750"/>
                                  </p:stCondLst>
                                  <p:childTnLst>
                                    <p:animMotion origin="layout" path="M -1.11111E-06 0.03827 L -1.11111E-06 4.32099E-06" pathEditMode="relative" rAng="0" ptsTypes="AA">
                                      <p:cBhvr>
                                        <p:cTn id="60" dur="750" fill="hold"/>
                                        <p:tgtEl>
                                          <p:spTgt spid="25"/>
                                        </p:tgtEl>
                                        <p:attrNameLst>
                                          <p:attrName>ppt_x</p:attrName>
                                          <p:attrName>ppt_y</p:attrName>
                                        </p:attrNameLst>
                                      </p:cBhvr>
                                      <p:rCtr x="0" y="-1914"/>
                                    </p:animMotion>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64" presetClass="path" presetSubtype="0" decel="30000" fill="hold" grpId="1" nodeType="withEffect">
                                  <p:stCondLst>
                                    <p:cond delay="0"/>
                                  </p:stCondLst>
                                  <p:childTnLst>
                                    <p:animMotion origin="layout" path="M 2.77778E-07 0.03888 L 2.77778E-07 -0.14815" pathEditMode="relative" rAng="0" ptsTypes="AA">
                                      <p:cBhvr>
                                        <p:cTn id="65" dur="750" spd="-100000" fill="hold"/>
                                        <p:tgtEl>
                                          <p:spTgt spid="27"/>
                                        </p:tgtEl>
                                        <p:attrNameLst>
                                          <p:attrName>ppt_x</p:attrName>
                                          <p:attrName>ppt_y</p:attrName>
                                        </p:attrNameLst>
                                      </p:cBhvr>
                                      <p:rCtr x="0" y="-9352"/>
                                    </p:animMotion>
                                  </p:childTnLst>
                                </p:cTn>
                              </p:par>
                              <p:par>
                                <p:cTn id="66" presetID="64" presetClass="path" presetSubtype="0" accel="30000" decel="30000" fill="hold" grpId="2" nodeType="withEffect">
                                  <p:stCondLst>
                                    <p:cond delay="750"/>
                                  </p:stCondLst>
                                  <p:childTnLst>
                                    <p:animMotion origin="layout" path="M 2.77778E-07 0.03827 L 2.77778E-07 4.32099E-06" pathEditMode="relative" rAng="0" ptsTypes="AA">
                                      <p:cBhvr>
                                        <p:cTn id="67" dur="750" fill="hold"/>
                                        <p:tgtEl>
                                          <p:spTgt spid="27"/>
                                        </p:tgtEl>
                                        <p:attrNameLst>
                                          <p:attrName>ppt_x</p:attrName>
                                          <p:attrName>ppt_y</p:attrName>
                                        </p:attrNameLst>
                                      </p:cBhvr>
                                      <p:rCtr x="0" y="-1914"/>
                                    </p:animMotion>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64" presetClass="path" presetSubtype="0" decel="30000" fill="hold" grpId="1" nodeType="withEffect">
                                  <p:stCondLst>
                                    <p:cond delay="0"/>
                                  </p:stCondLst>
                                  <p:childTnLst>
                                    <p:animMotion origin="layout" path="M 2.77778E-06 0.03889 L 2.77778E-06 -0.14815" pathEditMode="relative" rAng="0" ptsTypes="AA">
                                      <p:cBhvr>
                                        <p:cTn id="72" dur="750" spd="-100000" fill="hold"/>
                                        <p:tgtEl>
                                          <p:spTgt spid="29"/>
                                        </p:tgtEl>
                                        <p:attrNameLst>
                                          <p:attrName>ppt_x</p:attrName>
                                          <p:attrName>ppt_y</p:attrName>
                                        </p:attrNameLst>
                                      </p:cBhvr>
                                      <p:rCtr x="0" y="-9352"/>
                                    </p:animMotion>
                                  </p:childTnLst>
                                </p:cTn>
                              </p:par>
                              <p:par>
                                <p:cTn id="73" presetID="64" presetClass="path" presetSubtype="0" accel="30000" decel="30000" fill="hold" grpId="2" nodeType="withEffect">
                                  <p:stCondLst>
                                    <p:cond delay="750"/>
                                  </p:stCondLst>
                                  <p:childTnLst>
                                    <p:animMotion origin="layout" path="M 2.77778E-06 0.03827 L 2.77778E-06 4.93827E-07" pathEditMode="relative" rAng="0" ptsTypes="AA">
                                      <p:cBhvr>
                                        <p:cTn id="74" dur="750" fill="hold"/>
                                        <p:tgtEl>
                                          <p:spTgt spid="29"/>
                                        </p:tgtEl>
                                        <p:attrNameLst>
                                          <p:attrName>ppt_x</p:attrName>
                                          <p:attrName>ppt_y</p:attrName>
                                        </p:attrNameLst>
                                      </p:cBhvr>
                                      <p:rCtr x="0" y="-1914"/>
                                    </p:animMotion>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64" presetClass="path" presetSubtype="0" decel="30000" fill="hold" grpId="1" nodeType="withEffect">
                                  <p:stCondLst>
                                    <p:cond delay="0"/>
                                  </p:stCondLst>
                                  <p:childTnLst>
                                    <p:animMotion origin="layout" path="M -2.22222E-06 0.03889 L -2.22222E-06 -0.14815" pathEditMode="relative" rAng="0" ptsTypes="AA">
                                      <p:cBhvr>
                                        <p:cTn id="79" dur="750" spd="-100000" fill="hold"/>
                                        <p:tgtEl>
                                          <p:spTgt spid="31"/>
                                        </p:tgtEl>
                                        <p:attrNameLst>
                                          <p:attrName>ppt_x</p:attrName>
                                          <p:attrName>ppt_y</p:attrName>
                                        </p:attrNameLst>
                                      </p:cBhvr>
                                      <p:rCtr x="0" y="-9352"/>
                                    </p:animMotion>
                                  </p:childTnLst>
                                </p:cTn>
                              </p:par>
                              <p:par>
                                <p:cTn id="80" presetID="64" presetClass="path" presetSubtype="0" accel="30000" decel="30000" fill="hold" grpId="2" nodeType="withEffect">
                                  <p:stCondLst>
                                    <p:cond delay="750"/>
                                  </p:stCondLst>
                                  <p:childTnLst>
                                    <p:animMotion origin="layout" path="M -2.22222E-06 0.03827 L -2.22222E-06 2.34568E-06" pathEditMode="relative" rAng="0" ptsTypes="AA">
                                      <p:cBhvr>
                                        <p:cTn id="81" dur="750" fill="hold"/>
                                        <p:tgtEl>
                                          <p:spTgt spid="31"/>
                                        </p:tgtEl>
                                        <p:attrNameLst>
                                          <p:attrName>ppt_x</p:attrName>
                                          <p:attrName>ppt_y</p:attrName>
                                        </p:attrNameLst>
                                      </p:cBhvr>
                                      <p:rCtr x="0" y="-1914"/>
                                    </p:animMotion>
                                  </p:childTnLst>
                                </p:cTn>
                              </p:par>
                            </p:childTnLst>
                          </p:cTn>
                        </p:par>
                        <p:par>
                          <p:cTn id="82" fill="hold" nodeType="afterGroup">
                            <p:stCondLst>
                              <p:cond delay="7000"/>
                            </p:stCondLst>
                            <p:childTnLst>
                              <p:par>
                                <p:cTn id="83" presetID="53" presetClass="entr" presetSubtype="528"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anim calcmode="lin" valueType="num">
                                      <p:cBhvr>
                                        <p:cTn id="88" dur="500" fill="hold"/>
                                        <p:tgtEl>
                                          <p:spTgt spid="24"/>
                                        </p:tgtEl>
                                        <p:attrNameLst>
                                          <p:attrName>ppt_x</p:attrName>
                                        </p:attrNameLst>
                                      </p:cBhvr>
                                      <p:tavLst>
                                        <p:tav tm="0">
                                          <p:val>
                                            <p:fltVal val="0.5"/>
                                          </p:val>
                                        </p:tav>
                                        <p:tav tm="100000">
                                          <p:val>
                                            <p:strVal val="#ppt_x"/>
                                          </p:val>
                                        </p:tav>
                                      </p:tavLst>
                                    </p:anim>
                                    <p:anim calcmode="lin" valueType="num">
                                      <p:cBhvr>
                                        <p:cTn id="89" dur="500" fill="hold"/>
                                        <p:tgtEl>
                                          <p:spTgt spid="24"/>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anim calcmode="lin" valueType="num">
                                      <p:cBhvr>
                                        <p:cTn id="95" dur="500" fill="hold"/>
                                        <p:tgtEl>
                                          <p:spTgt spid="26"/>
                                        </p:tgtEl>
                                        <p:attrNameLst>
                                          <p:attrName>ppt_x</p:attrName>
                                        </p:attrNameLst>
                                      </p:cBhvr>
                                      <p:tavLst>
                                        <p:tav tm="0">
                                          <p:val>
                                            <p:fltVal val="0.5"/>
                                          </p:val>
                                        </p:tav>
                                        <p:tav tm="100000">
                                          <p:val>
                                            <p:strVal val="#ppt_x"/>
                                          </p:val>
                                        </p:tav>
                                      </p:tavLst>
                                    </p:anim>
                                    <p:anim calcmode="lin" valueType="num">
                                      <p:cBhvr>
                                        <p:cTn id="96" dur="5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anim calcmode="lin" valueType="num">
                                      <p:cBhvr>
                                        <p:cTn id="109" dur="500" fill="hold"/>
                                        <p:tgtEl>
                                          <p:spTgt spid="30"/>
                                        </p:tgtEl>
                                        <p:attrNameLst>
                                          <p:attrName>ppt_x</p:attrName>
                                        </p:attrNameLst>
                                      </p:cBhvr>
                                      <p:tavLst>
                                        <p:tav tm="0">
                                          <p:val>
                                            <p:fltVal val="0.5"/>
                                          </p:val>
                                        </p:tav>
                                        <p:tav tm="100000">
                                          <p:val>
                                            <p:strVal val="#ppt_x"/>
                                          </p:val>
                                        </p:tav>
                                      </p:tavLst>
                                    </p:anim>
                                    <p:anim calcmode="lin" valueType="num">
                                      <p:cBhvr>
                                        <p:cTn id="110" dur="500" fill="hold"/>
                                        <p:tgtEl>
                                          <p:spTgt spid="30"/>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500" fill="hold"/>
                                        <p:tgtEl>
                                          <p:spTgt spid="32"/>
                                        </p:tgtEl>
                                        <p:attrNameLst>
                                          <p:attrName>ppt_w</p:attrName>
                                        </p:attrNameLst>
                                      </p:cBhvr>
                                      <p:tavLst>
                                        <p:tav tm="0">
                                          <p:val>
                                            <p:fltVal val="0"/>
                                          </p:val>
                                        </p:tav>
                                        <p:tav tm="100000">
                                          <p:val>
                                            <p:strVal val="#ppt_w"/>
                                          </p:val>
                                        </p:tav>
                                      </p:tavLst>
                                    </p:anim>
                                    <p:anim calcmode="lin" valueType="num">
                                      <p:cBhvr>
                                        <p:cTn id="114" dur="500" fill="hold"/>
                                        <p:tgtEl>
                                          <p:spTgt spid="32"/>
                                        </p:tgtEl>
                                        <p:attrNameLst>
                                          <p:attrName>ppt_h</p:attrName>
                                        </p:attrNameLst>
                                      </p:cBhvr>
                                      <p:tavLst>
                                        <p:tav tm="0">
                                          <p:val>
                                            <p:fltVal val="0"/>
                                          </p:val>
                                        </p:tav>
                                        <p:tav tm="100000">
                                          <p:val>
                                            <p:strVal val="#ppt_h"/>
                                          </p:val>
                                        </p:tav>
                                      </p:tavLst>
                                    </p:anim>
                                    <p:animEffect transition="in" filter="fade">
                                      <p:cBhvr>
                                        <p:cTn id="115" dur="500"/>
                                        <p:tgtEl>
                                          <p:spTgt spid="32"/>
                                        </p:tgtEl>
                                      </p:cBhvr>
                                    </p:animEffect>
                                    <p:anim calcmode="lin" valueType="num">
                                      <p:cBhvr>
                                        <p:cTn id="116" dur="500" fill="hold"/>
                                        <p:tgtEl>
                                          <p:spTgt spid="32"/>
                                        </p:tgtEl>
                                        <p:attrNameLst>
                                          <p:attrName>ppt_x</p:attrName>
                                        </p:attrNameLst>
                                      </p:cBhvr>
                                      <p:tavLst>
                                        <p:tav tm="0">
                                          <p:val>
                                            <p:fltVal val="0.5"/>
                                          </p:val>
                                        </p:tav>
                                        <p:tav tm="100000">
                                          <p:val>
                                            <p:strVal val="#ppt_x"/>
                                          </p:val>
                                        </p:tav>
                                      </p:tavLst>
                                    </p:anim>
                                    <p:anim calcmode="lin" valueType="num">
                                      <p:cBhvr>
                                        <p:cTn id="117" dur="500" fill="hold"/>
                                        <p:tgtEl>
                                          <p:spTgt spid="32"/>
                                        </p:tgtEl>
                                        <p:attrNameLst>
                                          <p:attrName>ppt_y</p:attrName>
                                        </p:attrNameLst>
                                      </p:cBhvr>
                                      <p:tavLst>
                                        <p:tav tm="0">
                                          <p:val>
                                            <p:fltVal val="0.5"/>
                                          </p:val>
                                        </p:tav>
                                        <p:tav tm="100000">
                                          <p:val>
                                            <p:strVal val="#ppt_y"/>
                                          </p:val>
                                        </p:tav>
                                      </p:tavLst>
                                    </p:anim>
                                  </p:childTnLst>
                                </p:cTn>
                              </p:par>
                            </p:childTnLst>
                          </p:cTn>
                        </p:par>
                        <p:par>
                          <p:cTn id="118" fill="hold" nodeType="afterGroup">
                            <p:stCondLst>
                              <p:cond delay="7500"/>
                            </p:stCondLst>
                            <p:childTnLst>
                              <p:par>
                                <p:cTn id="119" presetID="2" presetClass="entr" presetSubtype="8" accel="50000" decel="50000"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additive="base">
                                        <p:cTn id="121" dur="1000" fill="hold"/>
                                        <p:tgtEl>
                                          <p:spTgt spid="19"/>
                                        </p:tgtEl>
                                        <p:attrNameLst>
                                          <p:attrName>ppt_x</p:attrName>
                                        </p:attrNameLst>
                                      </p:cBhvr>
                                      <p:tavLst>
                                        <p:tav tm="0">
                                          <p:val>
                                            <p:strVal val="0-#ppt_w/2"/>
                                          </p:val>
                                        </p:tav>
                                        <p:tav tm="100000">
                                          <p:val>
                                            <p:strVal val="#ppt_x"/>
                                          </p:val>
                                        </p:tav>
                                      </p:tavLst>
                                    </p:anim>
                                    <p:anim calcmode="lin" valueType="num">
                                      <p:cBhvr additive="base">
                                        <p:cTn id="122" dur="1000" fill="hold"/>
                                        <p:tgtEl>
                                          <p:spTgt spid="19"/>
                                        </p:tgtEl>
                                        <p:attrNameLst>
                                          <p:attrName>ppt_y</p:attrName>
                                        </p:attrNameLst>
                                      </p:cBhvr>
                                      <p:tavLst>
                                        <p:tav tm="0">
                                          <p:val>
                                            <p:strVal val="#ppt_y"/>
                                          </p:val>
                                        </p:tav>
                                        <p:tav tm="100000">
                                          <p:val>
                                            <p:strVal val="#ppt_y"/>
                                          </p:val>
                                        </p:tav>
                                      </p:tavLst>
                                    </p:anim>
                                  </p:childTnLst>
                                </p:cTn>
                              </p:par>
                              <p:par>
                                <p:cTn id="123" presetID="2" presetClass="entr" presetSubtype="2" accel="50000" decel="50000" fill="hold" grpId="0" nodeType="with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additive="base">
                                        <p:cTn id="125" dur="1000" fill="hold"/>
                                        <p:tgtEl>
                                          <p:spTgt spid="20"/>
                                        </p:tgtEl>
                                        <p:attrNameLst>
                                          <p:attrName>ppt_x</p:attrName>
                                        </p:attrNameLst>
                                      </p:cBhvr>
                                      <p:tavLst>
                                        <p:tav tm="0">
                                          <p:val>
                                            <p:strVal val="1+#ppt_w/2"/>
                                          </p:val>
                                        </p:tav>
                                        <p:tav tm="100000">
                                          <p:val>
                                            <p:strVal val="#ppt_x"/>
                                          </p:val>
                                        </p:tav>
                                      </p:tavLst>
                                    </p:anim>
                                    <p:anim calcmode="lin" valueType="num">
                                      <p:cBhvr additive="base">
                                        <p:cTn id="126" dur="1000" fill="hold"/>
                                        <p:tgtEl>
                                          <p:spTgt spid="20"/>
                                        </p:tgtEl>
                                        <p:attrNameLst>
                                          <p:attrName>ppt_y</p:attrName>
                                        </p:attrNameLst>
                                      </p:cBhvr>
                                      <p:tavLst>
                                        <p:tav tm="0">
                                          <p:val>
                                            <p:strVal val="#ppt_y"/>
                                          </p:val>
                                        </p:tav>
                                        <p:tav tm="100000">
                                          <p:val>
                                            <p:strVal val="#ppt_y"/>
                                          </p:val>
                                        </p:tav>
                                      </p:tavLst>
                                    </p:anim>
                                  </p:childTnLst>
                                </p:cTn>
                              </p:par>
                              <p:par>
                                <p:cTn id="127" presetID="2" presetClass="entr" presetSubtype="2" accel="50000" decel="5000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1000" fill="hold"/>
                                        <p:tgtEl>
                                          <p:spTgt spid="21"/>
                                        </p:tgtEl>
                                        <p:attrNameLst>
                                          <p:attrName>ppt_x</p:attrName>
                                        </p:attrNameLst>
                                      </p:cBhvr>
                                      <p:tavLst>
                                        <p:tav tm="0">
                                          <p:val>
                                            <p:strVal val="1+#ppt_w/2"/>
                                          </p:val>
                                        </p:tav>
                                        <p:tav tm="100000">
                                          <p:val>
                                            <p:strVal val="#ppt_x"/>
                                          </p:val>
                                        </p:tav>
                                      </p:tavLst>
                                    </p:anim>
                                    <p:anim calcmode="lin" valueType="num">
                                      <p:cBhvr additive="base">
                                        <p:cTn id="130" dur="1000" fill="hold"/>
                                        <p:tgtEl>
                                          <p:spTgt spid="21"/>
                                        </p:tgtEl>
                                        <p:attrNameLst>
                                          <p:attrName>ppt_y</p:attrName>
                                        </p:attrNameLst>
                                      </p:cBhvr>
                                      <p:tavLst>
                                        <p:tav tm="0">
                                          <p:val>
                                            <p:strVal val="#ppt_y"/>
                                          </p:val>
                                        </p:tav>
                                        <p:tav tm="100000">
                                          <p:val>
                                            <p:strVal val="#ppt_y"/>
                                          </p:val>
                                        </p:tav>
                                      </p:tavLst>
                                    </p:anim>
                                  </p:childTnLst>
                                </p:cTn>
                              </p:par>
                              <p:par>
                                <p:cTn id="131" presetID="2" presetClass="entr" presetSubtype="2" accel="50000" decel="5000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additive="base">
                                        <p:cTn id="133" dur="1000" fill="hold"/>
                                        <p:tgtEl>
                                          <p:spTgt spid="22"/>
                                        </p:tgtEl>
                                        <p:attrNameLst>
                                          <p:attrName>ppt_x</p:attrName>
                                        </p:attrNameLst>
                                      </p:cBhvr>
                                      <p:tavLst>
                                        <p:tav tm="0">
                                          <p:val>
                                            <p:strVal val="1+#ppt_w/2"/>
                                          </p:val>
                                        </p:tav>
                                        <p:tav tm="100000">
                                          <p:val>
                                            <p:strVal val="#ppt_x"/>
                                          </p:val>
                                        </p:tav>
                                      </p:tavLst>
                                    </p:anim>
                                    <p:anim calcmode="lin" valueType="num">
                                      <p:cBhvr additive="base">
                                        <p:cTn id="134" dur="1000" fill="hold"/>
                                        <p:tgtEl>
                                          <p:spTgt spid="22"/>
                                        </p:tgtEl>
                                        <p:attrNameLst>
                                          <p:attrName>ppt_y</p:attrName>
                                        </p:attrNameLst>
                                      </p:cBhvr>
                                      <p:tavLst>
                                        <p:tav tm="0">
                                          <p:val>
                                            <p:strVal val="#ppt_y"/>
                                          </p:val>
                                        </p:tav>
                                        <p:tav tm="100000">
                                          <p:val>
                                            <p:strVal val="#ppt_y"/>
                                          </p:val>
                                        </p:tav>
                                      </p:tavLst>
                                    </p:anim>
                                  </p:childTnLst>
                                </p:cTn>
                              </p:par>
                              <p:par>
                                <p:cTn id="135" presetID="2" presetClass="entr" presetSubtype="8" accel="50000" decel="50000"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additive="base">
                                        <p:cTn id="137" dur="1000" fill="hold"/>
                                        <p:tgtEl>
                                          <p:spTgt spid="17"/>
                                        </p:tgtEl>
                                        <p:attrNameLst>
                                          <p:attrName>ppt_x</p:attrName>
                                        </p:attrNameLst>
                                      </p:cBhvr>
                                      <p:tavLst>
                                        <p:tav tm="0">
                                          <p:val>
                                            <p:strVal val="0-#ppt_w/2"/>
                                          </p:val>
                                        </p:tav>
                                        <p:tav tm="100000">
                                          <p:val>
                                            <p:strVal val="#ppt_x"/>
                                          </p:val>
                                        </p:tav>
                                      </p:tavLst>
                                    </p:anim>
                                    <p:anim calcmode="lin" valueType="num">
                                      <p:cBhvr additive="base">
                                        <p:cTn id="13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7" grpId="0"/>
      <p:bldP spid="18" grpId="0"/>
      <p:bldP spid="19" grpId="0"/>
      <p:bldP spid="20" grpId="0"/>
      <p:bldP spid="21" grpId="0"/>
      <p:bldP spid="22" grpId="0"/>
      <p:bldP spid="23" grpId="0" animBg="1"/>
      <p:bldP spid="23" grpId="1" animBg="1"/>
      <p:bldP spid="23" grpId="2" animBg="1"/>
      <p:bldP spid="24" grpId="0"/>
      <p:bldP spid="25" grpId="0" animBg="1"/>
      <p:bldP spid="25" grpId="1" animBg="1"/>
      <p:bldP spid="25" grpId="2" animBg="1"/>
      <p:bldP spid="26" grpId="0"/>
      <p:bldP spid="27" grpId="0" animBg="1"/>
      <p:bldP spid="27" grpId="1" animBg="1"/>
      <p:bldP spid="27" grpId="2" animBg="1"/>
      <p:bldP spid="28" grpId="0"/>
      <p:bldP spid="29" grpId="0" animBg="1"/>
      <p:bldP spid="29" grpId="1" animBg="1"/>
      <p:bldP spid="29" grpId="2" animBg="1"/>
      <p:bldP spid="30" grpId="0"/>
      <p:bldP spid="31" grpId="0" animBg="1"/>
      <p:bldP spid="31" grpId="1" animBg="1"/>
      <p:bldP spid="31" grpId="2" animBg="1"/>
      <p:bldP spid="32"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备用项目</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任意多边形 9"/>
          <p:cNvSpPr/>
          <p:nvPr/>
        </p:nvSpPr>
        <p:spPr>
          <a:xfrm>
            <a:off x="4371747" y="4096963"/>
            <a:ext cx="486004" cy="494096"/>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endParaRPr>
          </a:p>
        </p:txBody>
      </p:sp>
      <p:sp>
        <p:nvSpPr>
          <p:cNvPr id="11" name="TextBox 14"/>
          <p:cNvSpPr txBox="1"/>
          <p:nvPr/>
        </p:nvSpPr>
        <p:spPr>
          <a:xfrm>
            <a:off x="4429263" y="4224596"/>
            <a:ext cx="377771" cy="276999"/>
          </a:xfrm>
          <a:prstGeom prst="rect">
            <a:avLst/>
          </a:prstGeom>
          <a:noFill/>
        </p:spPr>
        <p:txBody>
          <a:bodyPr wrap="square" lIns="0" tIns="0" rIns="0" bIns="0" rtlCol="0" anchor="t">
            <a:spAutoFit/>
          </a:bodyPr>
          <a:lstStyle/>
          <a:p>
            <a:pPr algn="ctr"/>
            <a:r>
              <a:rPr lang="en-US" altLang="zh-CN" sz="1800">
                <a:solidFill>
                  <a:srgbClr val="C00000"/>
                </a:solidFill>
                <a:latin typeface="Impact" panose="020b0806030902050204" pitchFamily="34" charset="0"/>
                <a:ea typeface="方正汉真广标简体" panose="02000000000000000000" pitchFamily="2" charset="-122"/>
              </a:rPr>
              <a:t>01</a:t>
            </a:r>
            <a:endParaRPr lang="zh-CN" altLang="en-US" sz="1800">
              <a:solidFill>
                <a:srgbClr val="C00000"/>
              </a:solidFill>
              <a:latin typeface="Impact" panose="020b0806030902050204" pitchFamily="34" charset="0"/>
              <a:ea typeface="方正汉真广标简体" panose="02000000000000000000" pitchFamily="2" charset="-122"/>
            </a:endParaRPr>
          </a:p>
        </p:txBody>
      </p:sp>
      <p:sp>
        <p:nvSpPr>
          <p:cNvPr id="12" name="任意多边形 11"/>
          <p:cNvSpPr/>
          <p:nvPr/>
        </p:nvSpPr>
        <p:spPr>
          <a:xfrm>
            <a:off x="3638344" y="3517900"/>
            <a:ext cx="765212" cy="77795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endParaRPr>
          </a:p>
        </p:txBody>
      </p:sp>
      <p:sp>
        <p:nvSpPr>
          <p:cNvPr id="13" name="TextBox 14"/>
          <p:cNvSpPr txBox="1"/>
          <p:nvPr/>
        </p:nvSpPr>
        <p:spPr>
          <a:xfrm>
            <a:off x="3718511" y="3731256"/>
            <a:ext cx="572796" cy="369332"/>
          </a:xfrm>
          <a:prstGeom prst="rect">
            <a:avLst/>
          </a:prstGeom>
          <a:noFill/>
        </p:spPr>
        <p:txBody>
          <a:bodyPr wrap="square" lIns="0" tIns="0" rIns="0" bIns="0" rtlCol="0" anchor="t">
            <a:spAutoFit/>
          </a:bodyPr>
          <a:lstStyle/>
          <a:p>
            <a:pPr algn="ctr"/>
            <a:r>
              <a:rPr lang="en-US" altLang="zh-CN" sz="2400" smtClean="0">
                <a:solidFill>
                  <a:srgbClr val="C00000"/>
                </a:solidFill>
                <a:latin typeface="Impact" panose="020b0806030902050204" pitchFamily="34" charset="0"/>
                <a:ea typeface="方正汉真广标简体" panose="02000000000000000000" pitchFamily="2" charset="-122"/>
              </a:rPr>
              <a:t>02</a:t>
            </a:r>
            <a:endParaRPr lang="zh-CN" altLang="en-US" sz="2400">
              <a:solidFill>
                <a:srgbClr val="C00000"/>
              </a:solidFill>
              <a:latin typeface="Impact" panose="020b0806030902050204" pitchFamily="34" charset="0"/>
              <a:ea typeface="方正汉真广标简体" panose="02000000000000000000" pitchFamily="2" charset="-122"/>
            </a:endParaRPr>
          </a:p>
        </p:txBody>
      </p:sp>
      <p:sp>
        <p:nvSpPr>
          <p:cNvPr id="14" name="任意多边形 13"/>
          <p:cNvSpPr/>
          <p:nvPr/>
        </p:nvSpPr>
        <p:spPr>
          <a:xfrm>
            <a:off x="2544254" y="2938260"/>
            <a:ext cx="1030796" cy="1047958"/>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rgbClr val="C00000"/>
              </a:solidFill>
            </a:endParaRPr>
          </a:p>
        </p:txBody>
      </p:sp>
      <p:sp>
        <p:nvSpPr>
          <p:cNvPr id="15" name="TextBox 14"/>
          <p:cNvSpPr txBox="1"/>
          <p:nvPr/>
        </p:nvSpPr>
        <p:spPr>
          <a:xfrm>
            <a:off x="2772034" y="3255006"/>
            <a:ext cx="572796" cy="492443"/>
          </a:xfrm>
          <a:prstGeom prst="rect">
            <a:avLst/>
          </a:prstGeom>
          <a:noFill/>
        </p:spPr>
        <p:txBody>
          <a:bodyPr wrap="square" lIns="0" tIns="0" rIns="0" bIns="0" rtlCol="0" anchor="t">
            <a:spAutoFit/>
          </a:bodyPr>
          <a:lstStyle/>
          <a:p>
            <a:pPr algn="ctr"/>
            <a:r>
              <a:rPr lang="en-US" altLang="zh-CN" sz="3200" smtClean="0">
                <a:solidFill>
                  <a:srgbClr val="C00000"/>
                </a:solidFill>
                <a:latin typeface="Impact" panose="020b0806030902050204" pitchFamily="34" charset="0"/>
                <a:ea typeface="方正汉真广标简体" panose="02000000000000000000" pitchFamily="2" charset="-122"/>
              </a:rPr>
              <a:t>03</a:t>
            </a:r>
            <a:endParaRPr lang="zh-CN" altLang="en-US" sz="3200">
              <a:solidFill>
                <a:srgbClr val="C00000"/>
              </a:solidFill>
              <a:latin typeface="Impact" panose="020b0806030902050204" pitchFamily="34" charset="0"/>
              <a:ea typeface="方正汉真广标简体" panose="02000000000000000000" pitchFamily="2" charset="-122"/>
            </a:endParaRPr>
          </a:p>
        </p:txBody>
      </p:sp>
      <p:sp>
        <p:nvSpPr>
          <p:cNvPr id="16" name="任意多边形 15"/>
          <p:cNvSpPr/>
          <p:nvPr/>
        </p:nvSpPr>
        <p:spPr>
          <a:xfrm>
            <a:off x="1153891" y="1835150"/>
            <a:ext cx="1476988" cy="1501578"/>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7" name="TextBox 14"/>
          <p:cNvSpPr txBox="1"/>
          <p:nvPr/>
        </p:nvSpPr>
        <p:spPr>
          <a:xfrm>
            <a:off x="1514537" y="2326137"/>
            <a:ext cx="811216" cy="615553"/>
          </a:xfrm>
          <a:prstGeom prst="rect">
            <a:avLst/>
          </a:prstGeom>
          <a:noFill/>
        </p:spPr>
        <p:txBody>
          <a:bodyPr wrap="square" lIns="0" tIns="0" rIns="0" bIns="0" rtlCol="0" anchor="t">
            <a:spAutoFit/>
          </a:bodyPr>
          <a:lstStyle/>
          <a:p>
            <a:pPr algn="ctr"/>
            <a:r>
              <a:rPr lang="en-US" altLang="zh-CN" sz="4000" smtClean="0">
                <a:solidFill>
                  <a:srgbClr val="C00000"/>
                </a:solidFill>
                <a:latin typeface="Impact" panose="020b0806030902050204" pitchFamily="34" charset="0"/>
                <a:ea typeface="方正汉真广标简体" panose="02000000000000000000" pitchFamily="2" charset="-122"/>
              </a:rPr>
              <a:t>04</a:t>
            </a:r>
            <a:endParaRPr lang="zh-CN" altLang="en-US" sz="4000">
              <a:solidFill>
                <a:srgbClr val="C00000"/>
              </a:solidFill>
              <a:latin typeface="Impact" panose="020b0806030902050204" pitchFamily="34" charset="0"/>
              <a:ea typeface="方正汉真广标简体" panose="02000000000000000000" pitchFamily="2" charset="-122"/>
            </a:endParaRPr>
          </a:p>
        </p:txBody>
      </p:sp>
      <p:grpSp>
        <p:nvGrpSpPr>
          <p:cNvPr id="18" name="Group 3"/>
          <p:cNvGrpSpPr/>
          <p:nvPr/>
        </p:nvGrpSpPr>
        <p:grpSpPr>
          <a:xfrm>
            <a:off x="1050825" y="1734992"/>
            <a:ext cx="3941982" cy="2603027"/>
            <a:chExt cx="5166566" cy="3409678"/>
          </a:xfrm>
        </p:grpSpPr>
        <p:sp>
          <p:nvSpPr>
            <p:cNvPr id="19" name="椭圆 2"/>
            <p:cNvSpPr/>
            <p:nvPr/>
          </p:nvSpPr>
          <p:spPr bwMode="auto">
            <a:xfrm rot="1748642">
              <a:off x="0" y="0"/>
              <a:ext cx="2211234" cy="2230539"/>
            </a:xfrm>
            <a:custGeom>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bg1">
                  <a:lumMod val="50000"/>
                </a:schemeClr>
              </a:solidFill>
              <a:prstDash val="sysDot"/>
              <a:round/>
              <a:tailEnd type="triangle" w="lg" len="lg"/>
            </a:ln>
            <a:extLst>
              <a:ext uri="{909E8E84-426E-40DD-AFC4-6F175D3DCCD1}">
                <a14:hiddenFill xmlns:a14="http://schemas.microsoft.com/office/drawing/2010/main">
                  <a:solidFill>
                    <a:srgbClr val="FFFFFF"/>
                  </a:solidFill>
                </a14:hiddenFill>
              </a:ext>
            </a:extLst>
          </p:spPr>
          <p:txBody>
            <a:bodyPr lIns="61722" tIns="30861" rIns="61722" bIns="30861" anchor="ctr"/>
            <a:lstStyle/>
            <a:p>
              <a:pPr defTabSz="822960">
                <a:defRPr/>
              </a:pPr>
              <a:endParaRPr lang="zh-CN" altLang="en-US" sz="1215" kern="0">
                <a:solidFill>
                  <a:sysClr val="windowText" lastClr="000000"/>
                </a:solidFill>
              </a:endParaRPr>
            </a:p>
          </p:txBody>
        </p:sp>
        <p:sp>
          <p:nvSpPr>
            <p:cNvPr id="20" name="椭圆 4"/>
            <p:cNvSpPr/>
            <p:nvPr/>
          </p:nvSpPr>
          <p:spPr bwMode="auto">
            <a:xfrm rot="1748642">
              <a:off x="2072242" y="1513229"/>
              <a:ext cx="1573837" cy="746788"/>
            </a:xfrm>
            <a:custGeom>
              <a:gdLst>
                <a:gd name="T0" fmla="*/ 0 w 2134918"/>
                <a:gd name="T1" fmla="*/ 1012045 h 1012045"/>
                <a:gd name="T2" fmla="*/ 1067459 w 2134918"/>
                <a:gd name="T3" fmla="*/ 0 h 1012045"/>
                <a:gd name="T4" fmla="*/ 2134918 w 2134918"/>
                <a:gd name="T5" fmla="*/ 1012045 h 1012045"/>
              </a:gd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ot"/>
              <a:round/>
            </a:ln>
            <a:extLst>
              <a:ext uri="{909E8E84-426E-40DD-AFC4-6F175D3DCCD1}">
                <a14:hiddenFill xmlns:a14="http://schemas.microsoft.com/office/drawing/2010/main">
                  <a:solidFill>
                    <a:srgbClr val="FFFFFF"/>
                  </a:solidFill>
                </a14:hiddenFill>
              </a:ext>
            </a:extLst>
          </p:spPr>
          <p:txBody>
            <a:bodyPr lIns="61722" tIns="30861" rIns="61722" bIns="30861" anchor="ctr"/>
            <a:lstStyle/>
            <a:p>
              <a:pPr defTabSz="822960">
                <a:defRPr/>
              </a:pPr>
              <a:endParaRPr lang="zh-CN" altLang="en-US" sz="1215" kern="0">
                <a:solidFill>
                  <a:sysClr val="windowText" lastClr="000000"/>
                </a:solidFill>
              </a:endParaRPr>
            </a:p>
          </p:txBody>
        </p:sp>
        <p:sp>
          <p:nvSpPr>
            <p:cNvPr id="21" name="椭圆 4"/>
            <p:cNvSpPr/>
            <p:nvPr/>
          </p:nvSpPr>
          <p:spPr bwMode="auto">
            <a:xfrm rot="1748643" flipV="1">
              <a:off x="3158906" y="2877661"/>
              <a:ext cx="1121762" cy="532017"/>
            </a:xfrm>
            <a:custGeom>
              <a:gdLst>
                <a:gd name="T0" fmla="*/ 0 w 2134918"/>
                <a:gd name="T1" fmla="*/ 1012045 h 1012045"/>
                <a:gd name="T2" fmla="*/ 1067459 w 2134918"/>
                <a:gd name="T3" fmla="*/ 0 h 1012045"/>
                <a:gd name="T4" fmla="*/ 2134918 w 2134918"/>
                <a:gd name="T5" fmla="*/ 1012045 h 1012045"/>
              </a:gd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ot"/>
              <a:round/>
            </a:ln>
            <a:extLst>
              <a:ext uri="{909E8E84-426E-40DD-AFC4-6F175D3DCCD1}">
                <a14:hiddenFill xmlns:a14="http://schemas.microsoft.com/office/drawing/2010/main">
                  <a:solidFill>
                    <a:srgbClr val="FFFFFF"/>
                  </a:solidFill>
                </a14:hiddenFill>
              </a:ext>
            </a:extLst>
          </p:spPr>
          <p:txBody>
            <a:bodyPr lIns="61722" tIns="30861" rIns="61722" bIns="30861" anchor="ctr"/>
            <a:lstStyle/>
            <a:p>
              <a:pPr defTabSz="822960">
                <a:defRPr/>
              </a:pPr>
              <a:endParaRPr lang="zh-CN" altLang="en-US" sz="1215" kern="0">
                <a:solidFill>
                  <a:sysClr val="windowText" lastClr="000000"/>
                </a:solidFill>
              </a:endParaRPr>
            </a:p>
          </p:txBody>
        </p:sp>
        <p:sp>
          <p:nvSpPr>
            <p:cNvPr id="22" name="椭圆 4"/>
            <p:cNvSpPr/>
            <p:nvPr/>
          </p:nvSpPr>
          <p:spPr bwMode="auto">
            <a:xfrm rot="1748642">
              <a:off x="4392985" y="3020842"/>
              <a:ext cx="773581" cy="366376"/>
            </a:xfrm>
            <a:custGeom>
              <a:gdLst>
                <a:gd name="T0" fmla="*/ 0 w 2134918"/>
                <a:gd name="T1" fmla="*/ 1012045 h 1012045"/>
                <a:gd name="T2" fmla="*/ 1067459 w 2134918"/>
                <a:gd name="T3" fmla="*/ 0 h 1012045"/>
                <a:gd name="T4" fmla="*/ 2134918 w 2134918"/>
                <a:gd name="T5" fmla="*/ 1012045 h 1012045"/>
              </a:gd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ot"/>
              <a:round/>
            </a:ln>
            <a:extLst>
              <a:ext uri="{909E8E84-426E-40DD-AFC4-6F175D3DCCD1}">
                <a14:hiddenFill xmlns:a14="http://schemas.microsoft.com/office/drawing/2010/main">
                  <a:solidFill>
                    <a:srgbClr val="FFFFFF"/>
                  </a:solidFill>
                </a14:hiddenFill>
              </a:ext>
            </a:extLst>
          </p:spPr>
          <p:txBody>
            <a:bodyPr lIns="61722" tIns="30861" rIns="61722" bIns="30861" anchor="ctr"/>
            <a:lstStyle/>
            <a:p>
              <a:pPr defTabSz="822960">
                <a:defRPr/>
              </a:pPr>
              <a:endParaRPr lang="zh-CN" altLang="en-US" sz="1215" kern="0">
                <a:solidFill>
                  <a:sysClr val="windowText" lastClr="000000"/>
                </a:solidFill>
              </a:endParaRPr>
            </a:p>
          </p:txBody>
        </p:sp>
      </p:grpSp>
      <p:sp>
        <p:nvSpPr>
          <p:cNvPr id="23" name="文本框 11"/>
          <p:cNvSpPr txBox="1">
            <a:spLocks noChangeArrowheads="1"/>
          </p:cNvSpPr>
          <p:nvPr/>
        </p:nvSpPr>
        <p:spPr bwMode="auto">
          <a:xfrm>
            <a:off x="2630879" y="1571111"/>
            <a:ext cx="5477126" cy="77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6" tIns="30853" rIns="61706" bIns="3085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添加标题：</a:t>
            </a:r>
            <a:r>
              <a:rPr lang="zh-CN" altLang="en-US" sz="1080" smtClean="0">
                <a:solidFill>
                  <a:schemeClr val="tx1">
                    <a:lumMod val="65000"/>
                    <a:lumOff val="35000"/>
                  </a:schemeClr>
                </a:solidFill>
                <a:latin typeface="微软雅黑" panose="020b0503020204020204" pitchFamily="34" charset="-122"/>
              </a:rPr>
              <a:t>添加</a:t>
            </a:r>
            <a:r>
              <a:rPr lang="zh-CN" altLang="en-US" sz="1080">
                <a:solidFill>
                  <a:schemeClr val="tx1">
                    <a:lumMod val="65000"/>
                    <a:lumOff val="35000"/>
                  </a:schemeClr>
                </a:solidFill>
                <a:latin typeface="微软雅黑" panose="020b0503020204020204" pitchFamily="34" charset="-122"/>
              </a:rPr>
              <a:t>适当的文字，一页的文字最好不要超过</a:t>
            </a:r>
            <a:r>
              <a:rPr lang="en-US" altLang="zh-CN" sz="1080">
                <a:solidFill>
                  <a:schemeClr val="tx1">
                    <a:lumMod val="65000"/>
                    <a:lumOff val="35000"/>
                  </a:schemeClr>
                </a:solidFill>
                <a:latin typeface="微软雅黑" panose="020b0503020204020204" pitchFamily="34" charset="-122"/>
              </a:rPr>
              <a:t>200,</a:t>
            </a:r>
            <a:r>
              <a:rPr lang="zh-CN" altLang="en-US" sz="1080">
                <a:solidFill>
                  <a:schemeClr val="tx1">
                    <a:lumMod val="65000"/>
                    <a:lumOff val="35000"/>
                  </a:schemeClr>
                </a:solidFill>
                <a:latin typeface="微软雅黑" panose="020b0503020204020204" pitchFamily="34" charset="-122"/>
              </a:rPr>
              <a:t>添加适当的文字，添加适当的文字，一页的文字最好不要超过</a:t>
            </a:r>
            <a:r>
              <a:rPr lang="en-US" altLang="zh-CN" sz="1080" smtClean="0">
                <a:solidFill>
                  <a:schemeClr val="tx1">
                    <a:lumMod val="65000"/>
                    <a:lumOff val="35000"/>
                  </a:schemeClr>
                </a:solidFill>
                <a:latin typeface="微软雅黑" panose="020b0503020204020204" pitchFamily="34" charset="-122"/>
              </a:rPr>
              <a:t>200</a:t>
            </a:r>
            <a:r>
              <a:rPr lang="zh-CN" altLang="en-US" sz="1080" smtClean="0">
                <a:solidFill>
                  <a:schemeClr val="tx1">
                    <a:lumMod val="65000"/>
                    <a:lumOff val="35000"/>
                  </a:schemeClr>
                </a:solidFill>
                <a:latin typeface="微软雅黑" panose="020b0503020204020204" pitchFamily="34" charset="-122"/>
              </a:rPr>
              <a:t>。</a:t>
            </a:r>
            <a:endParaRPr lang="en-US" altLang="zh-CN" sz="108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24" name="文本框 12"/>
          <p:cNvSpPr txBox="1">
            <a:spLocks noChangeArrowheads="1"/>
          </p:cNvSpPr>
          <p:nvPr/>
        </p:nvSpPr>
        <p:spPr bwMode="auto">
          <a:xfrm>
            <a:off x="3599885" y="2401953"/>
            <a:ext cx="4775252" cy="77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6" tIns="30853" rIns="61706" bIns="3085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添加标题：</a:t>
            </a:r>
            <a:r>
              <a:rPr lang="zh-CN" altLang="en-US" sz="1080" smtClean="0">
                <a:solidFill>
                  <a:schemeClr val="tx1">
                    <a:lumMod val="65000"/>
                    <a:lumOff val="35000"/>
                  </a:schemeClr>
                </a:solidFill>
                <a:latin typeface="微软雅黑" panose="020b0503020204020204" pitchFamily="34" charset="-122"/>
              </a:rPr>
              <a:t>添加</a:t>
            </a:r>
            <a:r>
              <a:rPr lang="zh-CN" altLang="en-US" sz="1080">
                <a:solidFill>
                  <a:schemeClr val="tx1">
                    <a:lumMod val="65000"/>
                    <a:lumOff val="35000"/>
                  </a:schemeClr>
                </a:solidFill>
                <a:latin typeface="微软雅黑" panose="020b0503020204020204" pitchFamily="34" charset="-122"/>
              </a:rPr>
              <a:t>适当的文字，一页文字最好不超</a:t>
            </a:r>
            <a:r>
              <a:rPr lang="en-US" altLang="zh-CN" sz="1080">
                <a:solidFill>
                  <a:schemeClr val="tx1">
                    <a:lumMod val="65000"/>
                    <a:lumOff val="35000"/>
                  </a:schemeClr>
                </a:solidFill>
                <a:latin typeface="微软雅黑" panose="020b0503020204020204" pitchFamily="34" charset="-122"/>
              </a:rPr>
              <a:t>200,</a:t>
            </a:r>
            <a:r>
              <a:rPr lang="zh-CN" altLang="en-US" sz="1080">
                <a:solidFill>
                  <a:schemeClr val="tx1">
                    <a:lumMod val="65000"/>
                    <a:lumOff val="35000"/>
                  </a:schemeClr>
                </a:solidFill>
                <a:latin typeface="微软雅黑" panose="020b0503020204020204" pitchFamily="34" charset="-122"/>
              </a:rPr>
              <a:t>添加适当的文字，添加适当的文字，一页文字最好不超</a:t>
            </a:r>
            <a:r>
              <a:rPr lang="en-US" altLang="zh-CN" sz="1080" smtClean="0">
                <a:solidFill>
                  <a:schemeClr val="tx1">
                    <a:lumMod val="65000"/>
                    <a:lumOff val="35000"/>
                  </a:schemeClr>
                </a:solidFill>
                <a:latin typeface="微软雅黑" panose="020b0503020204020204" pitchFamily="34" charset="-122"/>
              </a:rPr>
              <a:t>200</a:t>
            </a:r>
            <a:r>
              <a:rPr lang="zh-CN" altLang="en-US" sz="1080" smtClean="0">
                <a:solidFill>
                  <a:schemeClr val="tx1">
                    <a:lumMod val="65000"/>
                    <a:lumOff val="35000"/>
                  </a:schemeClr>
                </a:solidFill>
                <a:latin typeface="微软雅黑" panose="020b0503020204020204" pitchFamily="34" charset="-122"/>
              </a:rPr>
              <a:t>。</a:t>
            </a:r>
            <a:endParaRPr lang="en-US" altLang="zh-CN" sz="108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25" name="文本框 13"/>
          <p:cNvSpPr txBox="1">
            <a:spLocks noChangeArrowheads="1"/>
          </p:cNvSpPr>
          <p:nvPr/>
        </p:nvSpPr>
        <p:spPr bwMode="auto">
          <a:xfrm>
            <a:off x="4466850" y="3147971"/>
            <a:ext cx="4283429" cy="77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6" tIns="30853" rIns="61706" bIns="3085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添加标题：</a:t>
            </a:r>
            <a:r>
              <a:rPr lang="zh-CN" altLang="en-US" sz="1080" smtClean="0">
                <a:solidFill>
                  <a:schemeClr val="tx1">
                    <a:lumMod val="65000"/>
                    <a:lumOff val="35000"/>
                  </a:schemeClr>
                </a:solidFill>
                <a:latin typeface="微软雅黑" panose="020b0503020204020204" pitchFamily="34" charset="-122"/>
              </a:rPr>
              <a:t>添加</a:t>
            </a:r>
            <a:r>
              <a:rPr lang="zh-CN" altLang="en-US" sz="1080">
                <a:solidFill>
                  <a:schemeClr val="tx1">
                    <a:lumMod val="65000"/>
                    <a:lumOff val="35000"/>
                  </a:schemeClr>
                </a:solidFill>
                <a:latin typeface="微软雅黑" panose="020b0503020204020204" pitchFamily="34" charset="-122"/>
              </a:rPr>
              <a:t>适当的文字，一页文字最好不超</a:t>
            </a:r>
            <a:r>
              <a:rPr lang="en-US" altLang="zh-CN" sz="1080">
                <a:solidFill>
                  <a:schemeClr val="tx1">
                    <a:lumMod val="65000"/>
                    <a:lumOff val="35000"/>
                  </a:schemeClr>
                </a:solidFill>
                <a:latin typeface="微软雅黑" panose="020b0503020204020204" pitchFamily="34" charset="-122"/>
              </a:rPr>
              <a:t>200,</a:t>
            </a:r>
            <a:r>
              <a:rPr lang="zh-CN" altLang="en-US" sz="1080">
                <a:solidFill>
                  <a:schemeClr val="tx1">
                    <a:lumMod val="65000"/>
                    <a:lumOff val="35000"/>
                  </a:schemeClr>
                </a:solidFill>
                <a:latin typeface="微软雅黑" panose="020b0503020204020204" pitchFamily="34" charset="-122"/>
              </a:rPr>
              <a:t>添加适当的文字，添加适当的文字，一页文字最好不超</a:t>
            </a:r>
            <a:r>
              <a:rPr lang="en-US" altLang="zh-CN" sz="1080" smtClean="0">
                <a:solidFill>
                  <a:schemeClr val="tx1">
                    <a:lumMod val="65000"/>
                    <a:lumOff val="35000"/>
                  </a:schemeClr>
                </a:solidFill>
                <a:latin typeface="微软雅黑" panose="020b0503020204020204" pitchFamily="34" charset="-122"/>
              </a:rPr>
              <a:t>200</a:t>
            </a:r>
            <a:r>
              <a:rPr lang="zh-CN" altLang="en-US" sz="1080" smtClean="0">
                <a:solidFill>
                  <a:schemeClr val="tx1">
                    <a:lumMod val="65000"/>
                    <a:lumOff val="35000"/>
                  </a:schemeClr>
                </a:solidFill>
                <a:latin typeface="微软雅黑" panose="020b0503020204020204" pitchFamily="34" charset="-122"/>
              </a:rPr>
              <a:t>。</a:t>
            </a:r>
            <a:endParaRPr lang="en-US" altLang="zh-CN" sz="108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26" name="文本框 14"/>
          <p:cNvSpPr txBox="1">
            <a:spLocks noChangeArrowheads="1"/>
          </p:cNvSpPr>
          <p:nvPr/>
        </p:nvSpPr>
        <p:spPr bwMode="auto">
          <a:xfrm>
            <a:off x="5049260" y="3957992"/>
            <a:ext cx="3935251" cy="77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06" tIns="30853" rIns="61706" bIns="3085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zh-CN" altLang="en-US" sz="2000" smtClean="0">
                <a:solidFill>
                  <a:srgbClr val="C00000"/>
                </a:solidFill>
                <a:latin typeface="方正苏新诗柳楷简体" panose="02000000000000000000" pitchFamily="2" charset="-122"/>
                <a:ea typeface="方正苏新诗柳楷简体" panose="02000000000000000000" pitchFamily="2" charset="-122"/>
              </a:rPr>
              <a:t>添加标题：</a:t>
            </a:r>
            <a:r>
              <a:rPr lang="zh-CN" altLang="en-US" sz="1080" smtClean="0">
                <a:solidFill>
                  <a:schemeClr val="tx1">
                    <a:lumMod val="65000"/>
                    <a:lumOff val="35000"/>
                  </a:schemeClr>
                </a:solidFill>
                <a:latin typeface="微软雅黑" panose="020b0503020204020204" pitchFamily="34" charset="-122"/>
              </a:rPr>
              <a:t>添加</a:t>
            </a:r>
            <a:r>
              <a:rPr lang="zh-CN" altLang="en-US" sz="1080">
                <a:solidFill>
                  <a:schemeClr val="tx1">
                    <a:lumMod val="65000"/>
                    <a:lumOff val="35000"/>
                  </a:schemeClr>
                </a:solidFill>
                <a:latin typeface="微软雅黑" panose="020b0503020204020204" pitchFamily="34" charset="-122"/>
              </a:rPr>
              <a:t>适当的文字，一页文字最好不超</a:t>
            </a:r>
            <a:r>
              <a:rPr lang="en-US" altLang="zh-CN" sz="1080">
                <a:solidFill>
                  <a:schemeClr val="tx1">
                    <a:lumMod val="65000"/>
                    <a:lumOff val="35000"/>
                  </a:schemeClr>
                </a:solidFill>
                <a:latin typeface="微软雅黑" panose="020b0503020204020204" pitchFamily="34" charset="-122"/>
              </a:rPr>
              <a:t>200,</a:t>
            </a:r>
            <a:r>
              <a:rPr lang="zh-CN" altLang="en-US" sz="1080">
                <a:solidFill>
                  <a:schemeClr val="tx1">
                    <a:lumMod val="65000"/>
                    <a:lumOff val="35000"/>
                  </a:schemeClr>
                </a:solidFill>
                <a:latin typeface="微软雅黑" panose="020b0503020204020204" pitchFamily="34" charset="-122"/>
              </a:rPr>
              <a:t>添加适当的文字，添加适当的文字，一页</a:t>
            </a:r>
            <a:r>
              <a:rPr lang="zh-CN" altLang="en-US" sz="1080" smtClean="0">
                <a:solidFill>
                  <a:schemeClr val="tx1">
                    <a:lumMod val="65000"/>
                    <a:lumOff val="35000"/>
                  </a:schemeClr>
                </a:solidFill>
                <a:latin typeface="微软雅黑" panose="020b0503020204020204" pitchFamily="34" charset="-122"/>
              </a:rPr>
              <a:t>文字。</a:t>
            </a:r>
            <a:endParaRPr lang="en-US" altLang="zh-CN" sz="108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1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64" presetClass="path" presetSubtype="0" decel="30000" fill="hold" grpId="1" nodeType="withEffect">
                                  <p:stCondLst>
                                    <p:cond delay="0"/>
                                  </p:stCondLst>
                                  <p:childTnLst>
                                    <p:animMotion origin="layout" path="M 2.5E-06 0.03889 L 2.5E-06 -0.14814" pathEditMode="relative" rAng="0" ptsTypes="AA">
                                      <p:cBhvr>
                                        <p:cTn id="40" dur="750" spd="-100000" fill="hold"/>
                                        <p:tgtEl>
                                          <p:spTgt spid="10"/>
                                        </p:tgtEl>
                                        <p:attrNameLst>
                                          <p:attrName>ppt_x</p:attrName>
                                          <p:attrName>ppt_y</p:attrName>
                                        </p:attrNameLst>
                                      </p:cBhvr>
                                      <p:rCtr x="0" y="-9352"/>
                                    </p:animMotion>
                                  </p:childTnLst>
                                </p:cTn>
                              </p:par>
                              <p:par>
                                <p:cTn id="41" presetID="64" presetClass="path" presetSubtype="0" accel="30000" decel="30000" fill="hold" grpId="2" nodeType="withEffect">
                                  <p:stCondLst>
                                    <p:cond delay="750"/>
                                  </p:stCondLst>
                                  <p:childTnLst>
                                    <p:animMotion origin="layout" path="M 2.5E-06 0.03828 L 2.5E-06 -4.44444E-06" pathEditMode="relative" rAng="0" ptsTypes="AA">
                                      <p:cBhvr>
                                        <p:cTn id="42" dur="750" fill="hold"/>
                                        <p:tgtEl>
                                          <p:spTgt spid="10"/>
                                        </p:tgtEl>
                                        <p:attrNameLst>
                                          <p:attrName>ppt_x</p:attrName>
                                          <p:attrName>ppt_y</p:attrName>
                                        </p:attrNameLst>
                                      </p:cBhvr>
                                      <p:rCtr x="0" y="-1914"/>
                                    </p:animMotion>
                                  </p:childTnLst>
                                </p:cTn>
                              </p:par>
                              <p:par>
                                <p:cTn id="43" presetID="53" presetClass="entr" presetSubtype="528" fill="hold" grpId="0" nodeType="withEffect">
                                  <p:stCondLst>
                                    <p:cond delay="75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fltVal val="0.5"/>
                                          </p:val>
                                        </p:tav>
                                        <p:tav tm="100000">
                                          <p:val>
                                            <p:strVal val="#ppt_x"/>
                                          </p:val>
                                        </p:tav>
                                      </p:tavLst>
                                    </p:anim>
                                    <p:anim calcmode="lin" valueType="num">
                                      <p:cBhvr>
                                        <p:cTn id="49" dur="500" fill="hold"/>
                                        <p:tgtEl>
                                          <p:spTgt spid="11"/>
                                        </p:tgtEl>
                                        <p:attrNameLst>
                                          <p:attrName>ppt_y</p:attrName>
                                        </p:attrNameLst>
                                      </p:cBhvr>
                                      <p:tavLst>
                                        <p:tav tm="0">
                                          <p:val>
                                            <p:fltVal val="0.5"/>
                                          </p:val>
                                        </p:tav>
                                        <p:tav tm="100000">
                                          <p:val>
                                            <p:strVal val="#ppt_y"/>
                                          </p:val>
                                        </p:tav>
                                      </p:tavLst>
                                    </p:anim>
                                  </p:childTnLst>
                                </p:cTn>
                              </p:par>
                              <p:par>
                                <p:cTn id="50" presetID="10" presetClass="entr" presetSubtype="0" fill="hold" grpId="0" nodeType="withEffect">
                                  <p:stCondLst>
                                    <p:cond delay="75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64" presetClass="path" presetSubtype="0" decel="30000" fill="hold" grpId="1" nodeType="withEffect">
                                  <p:stCondLst>
                                    <p:cond delay="750"/>
                                  </p:stCondLst>
                                  <p:childTnLst>
                                    <p:animMotion origin="layout" path="M 3.05556E-06 0.03889 L 3.05556E-06 -0.14815" pathEditMode="relative" rAng="0" ptsTypes="AA">
                                      <p:cBhvr>
                                        <p:cTn id="54" dur="750" spd="-100000" fill="hold"/>
                                        <p:tgtEl>
                                          <p:spTgt spid="12"/>
                                        </p:tgtEl>
                                        <p:attrNameLst>
                                          <p:attrName>ppt_x</p:attrName>
                                          <p:attrName>ppt_y</p:attrName>
                                        </p:attrNameLst>
                                      </p:cBhvr>
                                      <p:rCtr x="0" y="-9352"/>
                                    </p:animMotion>
                                  </p:childTnLst>
                                </p:cTn>
                              </p:par>
                              <p:par>
                                <p:cTn id="55" presetID="64" presetClass="path" presetSubtype="0" accel="30000" decel="30000" fill="hold" grpId="2" nodeType="withEffect">
                                  <p:stCondLst>
                                    <p:cond delay="1500"/>
                                  </p:stCondLst>
                                  <p:childTnLst>
                                    <p:animMotion origin="layout" path="M 3.05556E-06 0.03827 L 3.05556E-06 2.09877E-06" pathEditMode="relative" rAng="0" ptsTypes="AA">
                                      <p:cBhvr>
                                        <p:cTn id="56" dur="750" fill="hold"/>
                                        <p:tgtEl>
                                          <p:spTgt spid="12"/>
                                        </p:tgtEl>
                                        <p:attrNameLst>
                                          <p:attrName>ppt_x</p:attrName>
                                          <p:attrName>ppt_y</p:attrName>
                                        </p:attrNameLst>
                                      </p:cBhvr>
                                      <p:rCtr x="0" y="-1914"/>
                                    </p:animMotion>
                                  </p:childTnLst>
                                </p:cTn>
                              </p:par>
                              <p:par>
                                <p:cTn id="57" presetID="53" presetClass="entr" presetSubtype="528" fill="hold" grpId="0" nodeType="withEffect">
                                  <p:stCondLst>
                                    <p:cond delay="150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fltVal val="0.5"/>
                                          </p:val>
                                        </p:tav>
                                        <p:tav tm="100000">
                                          <p:val>
                                            <p:strVal val="#ppt_x"/>
                                          </p:val>
                                        </p:tav>
                                      </p:tavLst>
                                    </p:anim>
                                    <p:anim calcmode="lin" valueType="num">
                                      <p:cBhvr>
                                        <p:cTn id="63" dur="500" fill="hold"/>
                                        <p:tgtEl>
                                          <p:spTgt spid="13"/>
                                        </p:tgtEl>
                                        <p:attrNameLst>
                                          <p:attrName>ppt_y</p:attrName>
                                        </p:attrNameLst>
                                      </p:cBhvr>
                                      <p:tavLst>
                                        <p:tav tm="0">
                                          <p:val>
                                            <p:fltVal val="0.5"/>
                                          </p:val>
                                        </p:tav>
                                        <p:tav tm="100000">
                                          <p:val>
                                            <p:strVal val="#ppt_y"/>
                                          </p:val>
                                        </p:tav>
                                      </p:tavLst>
                                    </p:anim>
                                  </p:childTnLst>
                                </p:cTn>
                              </p:par>
                              <p:par>
                                <p:cTn id="64" presetID="10" presetClass="entr" presetSubtype="0" fill="hold" grpId="0" nodeType="withEffect">
                                  <p:stCondLst>
                                    <p:cond delay="150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64" presetClass="path" presetSubtype="0" decel="30000" fill="hold" grpId="1" nodeType="withEffect">
                                  <p:stCondLst>
                                    <p:cond delay="1500"/>
                                  </p:stCondLst>
                                  <p:childTnLst>
                                    <p:animMotion origin="layout" path="M 1.38889E-06 0.03889 L 1.38889E-06 -0.14815" pathEditMode="relative" rAng="0" ptsTypes="AA">
                                      <p:cBhvr>
                                        <p:cTn id="68" dur="750" spd="-100000" fill="hold"/>
                                        <p:tgtEl>
                                          <p:spTgt spid="14"/>
                                        </p:tgtEl>
                                        <p:attrNameLst>
                                          <p:attrName>ppt_x</p:attrName>
                                          <p:attrName>ppt_y</p:attrName>
                                        </p:attrNameLst>
                                      </p:cBhvr>
                                      <p:rCtr x="0" y="-9352"/>
                                    </p:animMotion>
                                  </p:childTnLst>
                                </p:cTn>
                              </p:par>
                              <p:par>
                                <p:cTn id="69" presetID="64" presetClass="path" presetSubtype="0" accel="30000" decel="30000" fill="hold" grpId="2" nodeType="withEffect">
                                  <p:stCondLst>
                                    <p:cond delay="2250"/>
                                  </p:stCondLst>
                                  <p:childTnLst>
                                    <p:animMotion origin="layout" path="M 1.38889E-06 0.03827 L 1.38889E-06 1.85185E-06" pathEditMode="relative" rAng="0" ptsTypes="AA">
                                      <p:cBhvr>
                                        <p:cTn id="70" dur="750" fill="hold"/>
                                        <p:tgtEl>
                                          <p:spTgt spid="14"/>
                                        </p:tgtEl>
                                        <p:attrNameLst>
                                          <p:attrName>ppt_x</p:attrName>
                                          <p:attrName>ppt_y</p:attrName>
                                        </p:attrNameLst>
                                      </p:cBhvr>
                                      <p:rCtr x="0" y="-1914"/>
                                    </p:animMotion>
                                  </p:childTnLst>
                                </p:cTn>
                              </p:par>
                              <p:par>
                                <p:cTn id="71" presetID="53" presetClass="entr" presetSubtype="528" fill="hold" grpId="0" nodeType="withEffect">
                                  <p:stCondLst>
                                    <p:cond delay="22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anim calcmode="lin" valueType="num">
                                      <p:cBhvr>
                                        <p:cTn id="76" dur="500" fill="hold"/>
                                        <p:tgtEl>
                                          <p:spTgt spid="15"/>
                                        </p:tgtEl>
                                        <p:attrNameLst>
                                          <p:attrName>ppt_x</p:attrName>
                                        </p:attrNameLst>
                                      </p:cBhvr>
                                      <p:tavLst>
                                        <p:tav tm="0">
                                          <p:val>
                                            <p:fltVal val="0.5"/>
                                          </p:val>
                                        </p:tav>
                                        <p:tav tm="100000">
                                          <p:val>
                                            <p:strVal val="#ppt_x"/>
                                          </p:val>
                                        </p:tav>
                                      </p:tavLst>
                                    </p:anim>
                                    <p:anim calcmode="lin" valueType="num">
                                      <p:cBhvr>
                                        <p:cTn id="77" dur="500" fill="hold"/>
                                        <p:tgtEl>
                                          <p:spTgt spid="15"/>
                                        </p:tgtEl>
                                        <p:attrNameLst>
                                          <p:attrName>ppt_y</p:attrName>
                                        </p:attrNameLst>
                                      </p:cBhvr>
                                      <p:tavLst>
                                        <p:tav tm="0">
                                          <p:val>
                                            <p:fltVal val="0.5"/>
                                          </p:val>
                                        </p:tav>
                                        <p:tav tm="100000">
                                          <p:val>
                                            <p:strVal val="#ppt_y"/>
                                          </p:val>
                                        </p:tav>
                                      </p:tavLst>
                                    </p:anim>
                                  </p:childTnLst>
                                </p:cTn>
                              </p:par>
                              <p:par>
                                <p:cTn id="78" presetID="10" presetClass="entr" presetSubtype="0" fill="hold" grpId="0" nodeType="withEffect">
                                  <p:stCondLst>
                                    <p:cond delay="225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64" presetClass="path" presetSubtype="0" decel="30000" fill="hold" grpId="1" nodeType="withEffect">
                                  <p:stCondLst>
                                    <p:cond delay="2250"/>
                                  </p:stCondLst>
                                  <p:childTnLst>
                                    <p:animMotion origin="layout" path="M -4.44444E-06 0.03889 L -4.44444E-06 -0.14815" pathEditMode="relative" rAng="0" ptsTypes="AA">
                                      <p:cBhvr>
                                        <p:cTn id="82" dur="750" spd="-100000" fill="hold"/>
                                        <p:tgtEl>
                                          <p:spTgt spid="16"/>
                                        </p:tgtEl>
                                        <p:attrNameLst>
                                          <p:attrName>ppt_x</p:attrName>
                                          <p:attrName>ppt_y</p:attrName>
                                        </p:attrNameLst>
                                      </p:cBhvr>
                                      <p:rCtr x="0" y="-9352"/>
                                    </p:animMotion>
                                  </p:childTnLst>
                                </p:cTn>
                              </p:par>
                              <p:par>
                                <p:cTn id="83" presetID="64" presetClass="path" presetSubtype="0" accel="30000" decel="30000" fill="hold" grpId="2" nodeType="withEffect">
                                  <p:stCondLst>
                                    <p:cond delay="3000"/>
                                  </p:stCondLst>
                                  <p:childTnLst>
                                    <p:animMotion origin="layout" path="M -4.44444E-06 0.03827 L -4.44444E-06 2.22222E-06" pathEditMode="relative" rAng="0" ptsTypes="AA">
                                      <p:cBhvr>
                                        <p:cTn id="84" dur="750" fill="hold"/>
                                        <p:tgtEl>
                                          <p:spTgt spid="16"/>
                                        </p:tgtEl>
                                        <p:attrNameLst>
                                          <p:attrName>ppt_x</p:attrName>
                                          <p:attrName>ppt_y</p:attrName>
                                        </p:attrNameLst>
                                      </p:cBhvr>
                                      <p:rCtr x="0" y="-1914"/>
                                    </p:animMotion>
                                  </p:childTnLst>
                                </p:cTn>
                              </p:par>
                              <p:par>
                                <p:cTn id="85" presetID="53" presetClass="entr" presetSubtype="528" fill="hold" grpId="0" nodeType="withEffect">
                                  <p:stCondLst>
                                    <p:cond delay="300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anim calcmode="lin" valueType="num">
                                      <p:cBhvr>
                                        <p:cTn id="90" dur="500" fill="hold"/>
                                        <p:tgtEl>
                                          <p:spTgt spid="17"/>
                                        </p:tgtEl>
                                        <p:attrNameLst>
                                          <p:attrName>ppt_x</p:attrName>
                                        </p:attrNameLst>
                                      </p:cBhvr>
                                      <p:tavLst>
                                        <p:tav tm="0">
                                          <p:val>
                                            <p:fltVal val="0.5"/>
                                          </p:val>
                                        </p:tav>
                                        <p:tav tm="100000">
                                          <p:val>
                                            <p:strVal val="#ppt_x"/>
                                          </p:val>
                                        </p:tav>
                                      </p:tavLst>
                                    </p:anim>
                                    <p:anim calcmode="lin" valueType="num">
                                      <p:cBhvr>
                                        <p:cTn id="91" dur="500" fill="hold"/>
                                        <p:tgtEl>
                                          <p:spTgt spid="17"/>
                                        </p:tgtEl>
                                        <p:attrNameLst>
                                          <p:attrName>ppt_y</p:attrName>
                                        </p:attrNameLst>
                                      </p:cBhvr>
                                      <p:tavLst>
                                        <p:tav tm="0">
                                          <p:val>
                                            <p:fltVal val="0.5"/>
                                          </p:val>
                                        </p:tav>
                                        <p:tav tm="100000">
                                          <p:val>
                                            <p:strVal val="#ppt_y"/>
                                          </p:val>
                                        </p:tav>
                                      </p:tavLst>
                                    </p:anim>
                                  </p:childTnLst>
                                </p:cTn>
                              </p:par>
                            </p:childTnLst>
                          </p:cTn>
                        </p:par>
                        <p:par>
                          <p:cTn id="92" fill="hold" nodeType="afterGroup">
                            <p:stCondLst>
                              <p:cond delay="6200"/>
                            </p:stCondLst>
                            <p:childTnLst>
                              <p:par>
                                <p:cTn id="93" presetID="22" presetClass="entr" presetSubtype="8"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left)">
                                      <p:cBhvr>
                                        <p:cTn id="95" dur="1000"/>
                                        <p:tgtEl>
                                          <p:spTgt spid="26"/>
                                        </p:tgtEl>
                                      </p:cBhvr>
                                    </p:animEffect>
                                  </p:childTnLst>
                                </p:cTn>
                              </p:par>
                              <p:par>
                                <p:cTn id="96" presetID="22" presetClass="entr" presetSubtype="8" fill="hold" grpId="0" nodeType="withEffect">
                                  <p:stCondLst>
                                    <p:cond delay="40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1000"/>
                                        <p:tgtEl>
                                          <p:spTgt spid="25"/>
                                        </p:tgtEl>
                                      </p:cBhvr>
                                    </p:animEffect>
                                  </p:childTnLst>
                                </p:cTn>
                              </p:par>
                              <p:par>
                                <p:cTn id="99" presetID="22" presetClass="entr" presetSubtype="8" fill="hold" grpId="0" nodeType="withEffect">
                                  <p:stCondLst>
                                    <p:cond delay="800"/>
                                  </p:stCondLst>
                                  <p:childTnLst>
                                    <p:set>
                                      <p:cBhvr>
                                        <p:cTn id="100" dur="1" fill="hold">
                                          <p:stCondLst>
                                            <p:cond delay="0"/>
                                          </p:stCondLst>
                                        </p:cTn>
                                        <p:tgtEl>
                                          <p:spTgt spid="24"/>
                                        </p:tgtEl>
                                        <p:attrNameLst>
                                          <p:attrName>style.visibility</p:attrName>
                                        </p:attrNameLst>
                                      </p:cBhvr>
                                      <p:to>
                                        <p:strVal val="visible"/>
                                      </p:to>
                                    </p:set>
                                    <p:animEffect transition="in" filter="wipe(left)">
                                      <p:cBhvr>
                                        <p:cTn id="101" dur="1000"/>
                                        <p:tgtEl>
                                          <p:spTgt spid="24"/>
                                        </p:tgtEl>
                                      </p:cBhvr>
                                    </p:animEffect>
                                  </p:childTnLst>
                                </p:cTn>
                              </p:par>
                              <p:par>
                                <p:cTn id="102" presetID="22" presetClass="entr" presetSubtype="8" fill="hold" grpId="0" nodeType="withEffect">
                                  <p:stCondLst>
                                    <p:cond delay="130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p:bldP spid="12" grpId="0" animBg="1"/>
      <p:bldP spid="12" grpId="1" animBg="1"/>
      <p:bldP spid="12" grpId="2" animBg="1"/>
      <p:bldP spid="13" grpId="0"/>
      <p:bldP spid="14" grpId="0" animBg="1"/>
      <p:bldP spid="14" grpId="1" animBg="1"/>
      <p:bldP spid="14" grpId="2" animBg="1"/>
      <p:bldP spid="15" grpId="0"/>
      <p:bldP spid="16" grpId="0" animBg="1"/>
      <p:bldP spid="16" grpId="1" animBg="1"/>
      <p:bldP spid="16" grpId="2" animBg="1"/>
      <p:bldP spid="17"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648694" y="1671518"/>
            <a:ext cx="1772930" cy="1772930"/>
          </a:xfrm>
          <a:prstGeom prst="ellipse">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1668017" y="1693854"/>
            <a:ext cx="1719044" cy="1719044"/>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6" name="椭圆 5"/>
          <p:cNvSpPr/>
          <p:nvPr/>
        </p:nvSpPr>
        <p:spPr>
          <a:xfrm>
            <a:off x="1695014" y="1720851"/>
            <a:ext cx="1665052" cy="166505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7" name="椭圆 6"/>
          <p:cNvSpPr/>
          <p:nvPr/>
        </p:nvSpPr>
        <p:spPr>
          <a:xfrm>
            <a:off x="2860451" y="1628083"/>
            <a:ext cx="565102" cy="565102"/>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Impact" panose="020b0806030902050204" pitchFamily="34" charset="0"/>
            </a:endParaRPr>
          </a:p>
        </p:txBody>
      </p:sp>
      <p:sp>
        <p:nvSpPr>
          <p:cNvPr id="8" name="矩形 7"/>
          <p:cNvSpPr/>
          <p:nvPr/>
        </p:nvSpPr>
        <p:spPr>
          <a:xfrm>
            <a:off x="2026160" y="2003636"/>
            <a:ext cx="960519" cy="1107996"/>
          </a:xfrm>
          <a:prstGeom prst="rect">
            <a:avLst/>
          </a:prstGeom>
        </p:spPr>
        <p:txBody>
          <a:bodyPr wrap="none">
            <a:spAutoFit/>
          </a:bodyPr>
          <a:lstStyle/>
          <a:p>
            <a:pPr algn="ctr"/>
            <a:r>
              <a:rPr lang="en-US" altLang="zh-CN" sz="6600" smtClean="0">
                <a:solidFill>
                  <a:srgbClr val="C00000"/>
                </a:solidFill>
                <a:latin typeface="Impact" panose="020b0806030902050204" pitchFamily="34" charset="0"/>
                <a:ea typeface="方正汉真广标简体" panose="02000000000000000000" pitchFamily="2" charset="-122"/>
              </a:rPr>
              <a:t>01</a:t>
            </a:r>
            <a:endParaRPr lang="zh-CN" altLang="en-US" sz="6600">
              <a:solidFill>
                <a:srgbClr val="C00000"/>
              </a:solidFill>
              <a:latin typeface="Impact" panose="020b0806030902050204" pitchFamily="34" charset="0"/>
              <a:ea typeface="方正汉真广标简体" panose="02000000000000000000" pitchFamily="2" charset="-122"/>
            </a:endParaRPr>
          </a:p>
        </p:txBody>
      </p:sp>
      <p:sp>
        <p:nvSpPr>
          <p:cNvPr id="9" name="圆角矩形 8"/>
          <p:cNvSpPr/>
          <p:nvPr/>
        </p:nvSpPr>
        <p:spPr>
          <a:xfrm>
            <a:off x="2404319" y="3164478"/>
            <a:ext cx="261680" cy="4572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11" name="直接连接符 10"/>
          <p:cNvCxnSpPr/>
          <p:nvPr/>
        </p:nvCxnSpPr>
        <p:spPr>
          <a:xfrm>
            <a:off x="3674179" y="2568616"/>
            <a:ext cx="3356349" cy="0"/>
          </a:xfrm>
          <a:prstGeom prst="line">
            <a:avLst/>
          </a:prstGeom>
          <a:ln w="19050">
            <a:solidFill>
              <a:schemeClr val="bg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74179" y="1839242"/>
            <a:ext cx="3262432" cy="707886"/>
          </a:xfrm>
          <a:prstGeom prst="rect">
            <a:avLst/>
          </a:prstGeom>
        </p:spPr>
        <p:txBody>
          <a:bodyPr wrap="none">
            <a:spAutoFit/>
          </a:bodyPr>
          <a:lstStyle/>
          <a:p>
            <a:r>
              <a:rPr lang="zh-CN" altLang="en-US" sz="4000" smtClean="0">
                <a:solidFill>
                  <a:schemeClr val="bg1"/>
                </a:solidFill>
                <a:latin typeface="方正苏新诗柳楷简体" panose="02000000000000000000" pitchFamily="2" charset="-122"/>
                <a:ea typeface="方正苏新诗柳楷简体" panose="02000000000000000000" pitchFamily="2" charset="-122"/>
              </a:rPr>
              <a:t>活动总体思路</a:t>
            </a:r>
            <a:endParaRPr lang="zh-CN" altLang="en-US" sz="4000">
              <a:solidFill>
                <a:schemeClr val="bg1"/>
              </a:solidFill>
              <a:latin typeface="方正苏新诗柳楷简体" panose="02000000000000000000" pitchFamily="2" charset="-122"/>
              <a:ea typeface="方正苏新诗柳楷简体" panose="02000000000000000000" pitchFamily="2" charset="-122"/>
            </a:endParaRPr>
          </a:p>
        </p:txBody>
      </p:sp>
      <p:sp>
        <p:nvSpPr>
          <p:cNvPr id="13" name="矩形 12"/>
          <p:cNvSpPr/>
          <p:nvPr/>
        </p:nvSpPr>
        <p:spPr>
          <a:xfrm>
            <a:off x="3709878" y="2708196"/>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活动背景</a:t>
            </a:r>
            <a:endParaRPr lang="zh-CN" altLang="en-US" sz="140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5338653" y="2692141"/>
            <a:ext cx="1299074"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宗旨和目标</a:t>
            </a:r>
            <a:endParaRPr lang="zh-CN" altLang="en-US" sz="140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矩形 14"/>
          <p:cNvSpPr/>
          <p:nvPr/>
        </p:nvSpPr>
        <p:spPr>
          <a:xfrm>
            <a:off x="3709878" y="3021772"/>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活动意义</a:t>
            </a:r>
            <a:endParaRPr lang="zh-CN" altLang="en-US" sz="1400">
              <a:solidFill>
                <a:schemeClr val="bg1"/>
              </a:solidFill>
              <a:latin typeface="方正苏新诗柳楷简体" panose="02000000000000000000" pitchFamily="2" charset="-122"/>
              <a:ea typeface="方正苏新诗柳楷简体" panose="02000000000000000000" pitchFamily="2" charset="-122"/>
            </a:endParaRPr>
          </a:p>
        </p:txBody>
      </p:sp>
      <p:sp>
        <p:nvSpPr>
          <p:cNvPr id="16" name="矩形 15"/>
          <p:cNvSpPr/>
          <p:nvPr/>
        </p:nvSpPr>
        <p:spPr>
          <a:xfrm>
            <a:off x="5338653" y="3005717"/>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主要人员</a:t>
            </a:r>
            <a:endParaRPr lang="zh-CN" altLang="en-US" sz="140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任意多边形 19"/>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1" name="任意多边形 20"/>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2" name="椭圆 21"/>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椭圆 23"/>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5" name="椭圆 24"/>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椭圆 25"/>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220533" y="-669851"/>
            <a:ext cx="877163" cy="300082"/>
          </a:xfrm>
          <a:prstGeom prst="rect">
            <a:avLst/>
          </a:prstGeom>
          <a:noFill/>
        </p:spPr>
        <p:txBody>
          <a:bodyPr wrap="none" rtlCol="0">
            <a:spAutoFit/>
          </a:bodyPr>
          <a:lstStyle/>
          <a:p>
            <a:r>
              <a:rPr lang="zh-CN" altLang="en-US" smtClean="0"/>
              <a:t>延时符号</a:t>
            </a:r>
            <a:endParaRPr lang="zh-CN" altLang="en-US"/>
          </a:p>
        </p:txBody>
      </p:sp>
      <p:grpSp>
        <p:nvGrpSpPr>
          <p:cNvPr id="32" name="组合 31"/>
          <p:cNvGrpSpPr/>
          <p:nvPr/>
        </p:nvGrpSpPr>
        <p:grpSpPr>
          <a:xfrm>
            <a:off x="3009656" y="1818082"/>
            <a:ext cx="266691" cy="231503"/>
            <a:chOff x="6220365" y="3696063"/>
            <a:chExt cx="266691" cy="231503"/>
          </a:xfrm>
        </p:grpSpPr>
        <p:sp>
          <p:nvSpPr>
            <p:cNvPr id="30" name="任意多边形 29"/>
            <p:cNvSpPr/>
            <p:nvPr/>
          </p:nvSpPr>
          <p:spPr>
            <a:xfrm rot="1738458">
              <a:off x="6360079" y="3696063"/>
              <a:ext cx="118324" cy="231503"/>
            </a:xfrm>
            <a:custGeom>
              <a:gdLst>
                <a:gd name="connsiteX0" fmla="*/ 0 w 438150"/>
                <a:gd name="connsiteY0" fmla="*/ 0 h 857250"/>
                <a:gd name="connsiteX1" fmla="*/ 438150 w 438150"/>
                <a:gd name="connsiteY1" fmla="*/ 438150 h 857250"/>
                <a:gd name="connsiteX2" fmla="*/ 19050 w 438150"/>
                <a:gd name="connsiteY2" fmla="*/ 857250 h 857250"/>
              </a:gd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C00000"/>
              </a:solidFill>
              <a:prstDash val="solid"/>
            </a:ln>
            <a:effectLst/>
          </p:spPr>
          <p:txBody>
            <a:bodyPr rtlCol="0" anchor="ctr"/>
            <a:lstStyle/>
            <a:p>
              <a:pPr algn="ctr" defTabSz="914400">
                <a:defRPr/>
              </a:pPr>
              <a:endParaRPr lang="zh-CN" altLang="en-US" sz="1800" kern="0">
                <a:solidFill>
                  <a:sysClr val="window" lastClr="FFFFFF"/>
                </a:solidFill>
                <a:latin typeface="Century Gothic" panose="020b0502020202020204"/>
                <a:ea typeface="幼圆" panose="02010509060101010101" charset="-122"/>
              </a:endParaRPr>
            </a:p>
          </p:txBody>
        </p:sp>
        <p:cxnSp>
          <p:nvCxnSpPr>
            <p:cNvPr id="31" name="直接连接符 30"/>
            <p:cNvCxnSpPr/>
            <p:nvPr/>
          </p:nvCxnSpPr>
          <p:spPr>
            <a:xfrm rot="1738458">
              <a:off x="6220365" y="3780217"/>
              <a:ext cx="266691" cy="0"/>
            </a:xfrm>
            <a:prstGeom prst="line">
              <a:avLst/>
            </a:prstGeom>
            <a:noFill/>
            <a:ln w="28575" cap="flat" cmpd="sng" algn="ctr">
              <a:solidFill>
                <a:srgbClr val="C00000"/>
              </a:solidFill>
              <a:prstDash val="solid"/>
            </a:ln>
            <a:effectLst/>
          </p:spPr>
        </p:cxnSp>
      </p:grpSp>
      <p:sp>
        <p:nvSpPr>
          <p:cNvPr id="33" name="矩形 32"/>
          <p:cNvSpPr/>
          <p:nvPr/>
        </p:nvSpPr>
        <p:spPr>
          <a:xfrm>
            <a:off x="3709878" y="3329549"/>
            <a:ext cx="1119537" cy="307777"/>
          </a:xfrm>
          <a:prstGeom prst="rect">
            <a:avLst/>
          </a:prstGeom>
        </p:spPr>
        <p:txBody>
          <a:bodyPr wrap="none">
            <a:spAutoFit/>
          </a:bodyPr>
          <a:lstStyle/>
          <a:p>
            <a:pPr marL="214630" indent="-214630">
              <a:buFont typeface="Wingdings" panose="05000000000000000000" pitchFamily="2" charset="2"/>
              <a:buChar char="l"/>
            </a:pPr>
            <a:r>
              <a:rPr lang="zh-CN" altLang="en-US" sz="1400" smtClean="0">
                <a:solidFill>
                  <a:schemeClr val="bg1"/>
                </a:solidFill>
                <a:latin typeface="方正苏新诗柳楷简体" panose="02000000000000000000" pitchFamily="2" charset="-122"/>
                <a:ea typeface="方正苏新诗柳楷简体" panose="02000000000000000000" pitchFamily="2" charset="-122"/>
              </a:rPr>
              <a:t>时间地点</a:t>
            </a:r>
            <a:endParaRPr lang="zh-CN" altLang="en-US" sz="1400" smtClean="0">
              <a:solidFill>
                <a:schemeClr val="bg1"/>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4" presetClass="path" presetSubtype="0" decel="30000" fill="hold" grpId="1" nodeType="withEffect">
                                  <p:stCondLst>
                                    <p:cond delay="0"/>
                                  </p:stCondLst>
                                  <p:childTnLst>
                                    <p:animMotion origin="layout" path="M 0 0.03889 L 0 -0.14815" pathEditMode="relative" rAng="0" ptsTypes="AA">
                                      <p:cBhvr>
                                        <p:cTn id="9" dur="750" spd="-100000" fill="hold"/>
                                        <p:tgtEl>
                                          <p:spTgt spid="6"/>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06" pathEditMode="relative" rAng="0" ptsTypes="AA">
                                      <p:cBhvr>
                                        <p:cTn id="11" dur="750" fill="hold"/>
                                        <p:tgtEl>
                                          <p:spTgt spid="6"/>
                                        </p:tgtEl>
                                        <p:attrNameLst>
                                          <p:attrName>ppt_x</p:attrName>
                                          <p:attrName>ppt_y</p:attrName>
                                        </p:attrNameLst>
                                      </p:cBhvr>
                                      <p:rCtr x="0" y="-1921"/>
                                    </p:animMotion>
                                  </p:childTnLst>
                                </p:cTn>
                              </p:par>
                              <p:par>
                                <p:cTn id="12" presetID="53" presetClass="entr" presetSubtype="16"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ppt_w</p:attrName>
                                        </p:attrNameLst>
                                      </p:cBhvr>
                                      <p:tavLst>
                                        <p:tav tm="0">
                                          <p:val>
                                            <p:fltVal val="0"/>
                                          </p:val>
                                        </p:tav>
                                        <p:tav tm="100000">
                                          <p:val>
                                            <p:strVal val="#ppt_w"/>
                                          </p:val>
                                        </p:tav>
                                      </p:tavLst>
                                    </p:anim>
                                    <p:anim calcmode="lin" valueType="num">
                                      <p:cBhvr>
                                        <p:cTn id="15" dur="750" fill="hold"/>
                                        <p:tgtEl>
                                          <p:spTgt spid="7"/>
                                        </p:tgtEl>
                                        <p:attrNameLst>
                                          <p:attrName>ppt_h</p:attrName>
                                        </p:attrNameLst>
                                      </p:cBhvr>
                                      <p:tavLst>
                                        <p:tav tm="0">
                                          <p:val>
                                            <p:fltVal val="0"/>
                                          </p:val>
                                        </p:tav>
                                        <p:tav tm="100000">
                                          <p:val>
                                            <p:strVal val="#ppt_h"/>
                                          </p:val>
                                        </p:tav>
                                      </p:tavLst>
                                    </p:anim>
                                    <p:animEffect transition="in" filter="fade">
                                      <p:cBhvr>
                                        <p:cTn id="16" dur="750"/>
                                        <p:tgtEl>
                                          <p:spTgt spid="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par>
                                <p:cTn id="23" presetID="53" presetClass="entr" presetSubtype="16" fill="hold" grpId="0" nodeType="withEffect">
                                  <p:stCondLst>
                                    <p:cond delay="175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grpId="0" nodeType="withEffect">
                                  <p:stCondLst>
                                    <p:cond delay="1750"/>
                                  </p:stCondLst>
                                  <p:childTnLst>
                                    <p:set>
                                      <p:cBhvr>
                                        <p:cTn id="29" dur="1" fill="hold">
                                          <p:stCondLst>
                                            <p:cond delay="0"/>
                                          </p:stCondLst>
                                        </p:cTn>
                                        <p:tgtEl>
                                          <p:spTgt spid="8"/>
                                        </p:tgtEl>
                                        <p:attrNameLst>
                                          <p:attrName>style.visibility</p:attrName>
                                        </p:attrNameLst>
                                      </p:cBhvr>
                                      <p:to>
                                        <p:strVal val="visible"/>
                                      </p:to>
                                    </p:set>
                                    <p:anim calcmode="lin" valueType="num">
                                      <p:cBhvr>
                                        <p:cTn id="30" dur="750" fill="hold"/>
                                        <p:tgtEl>
                                          <p:spTgt spid="8"/>
                                        </p:tgtEl>
                                        <p:attrNameLst>
                                          <p:attrName>ppt_w</p:attrName>
                                        </p:attrNameLst>
                                      </p:cBhvr>
                                      <p:tavLst>
                                        <p:tav tm="0">
                                          <p:val>
                                            <p:fltVal val="0"/>
                                          </p:val>
                                        </p:tav>
                                        <p:tav tm="100000">
                                          <p:val>
                                            <p:strVal val="#ppt_w"/>
                                          </p:val>
                                        </p:tav>
                                      </p:tavLst>
                                    </p:anim>
                                    <p:anim calcmode="lin" valueType="num">
                                      <p:cBhvr>
                                        <p:cTn id="31" dur="750" fill="hold"/>
                                        <p:tgtEl>
                                          <p:spTgt spid="8"/>
                                        </p:tgtEl>
                                        <p:attrNameLst>
                                          <p:attrName>ppt_h</p:attrName>
                                        </p:attrNameLst>
                                      </p:cBhvr>
                                      <p:tavLst>
                                        <p:tav tm="0">
                                          <p:val>
                                            <p:fltVal val="0"/>
                                          </p:val>
                                        </p:tav>
                                        <p:tav tm="100000">
                                          <p:val>
                                            <p:strVal val="#ppt_h"/>
                                          </p:val>
                                        </p:tav>
                                      </p:tavLst>
                                    </p:anim>
                                    <p:animEffect transition="in" filter="fade">
                                      <p:cBhvr>
                                        <p:cTn id="32" dur="750"/>
                                        <p:tgtEl>
                                          <p:spTgt spid="8"/>
                                        </p:tgtEl>
                                      </p:cBhvr>
                                    </p:animEffect>
                                  </p:childTnLst>
                                </p:cTn>
                              </p:par>
                              <p:par>
                                <p:cTn id="33" presetID="2" presetClass="entr" presetSubtype="9" accel="44000" fill="hold" nodeType="withEffect">
                                  <p:stCondLst>
                                    <p:cond delay="2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750" fill="hold"/>
                                        <p:tgtEl>
                                          <p:spTgt spid="32"/>
                                        </p:tgtEl>
                                        <p:attrNameLst>
                                          <p:attrName>ppt_x</p:attrName>
                                        </p:attrNameLst>
                                      </p:cBhvr>
                                      <p:tavLst>
                                        <p:tav tm="0">
                                          <p:val>
                                            <p:strVal val="0-#ppt_w/2"/>
                                          </p:val>
                                        </p:tav>
                                        <p:tav tm="100000">
                                          <p:val>
                                            <p:strVal val="#ppt_x"/>
                                          </p:val>
                                        </p:tav>
                                      </p:tavLst>
                                    </p:anim>
                                    <p:anim calcmode="lin" valueType="num">
                                      <p:cBhvr additive="base">
                                        <p:cTn id="36" dur="750" fill="hold"/>
                                        <p:tgtEl>
                                          <p:spTgt spid="3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250"/>
                            </p:stCondLst>
                            <p:childTnLst>
                              <p:par>
                                <p:cTn id="38" presetID="22" presetClass="entr" presetSubtype="8"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nodeType="afterGroup">
                            <p:stCondLst>
                              <p:cond delay="3750"/>
                            </p:stCondLst>
                            <p:childTnLst>
                              <p:par>
                                <p:cTn id="42" presetID="2" presetClass="entr" presetSubtype="2" decel="100000" fill="hold" grpId="0" nodeType="afterEffect">
                                  <p:stCondLst>
                                    <p:cond delay="0"/>
                                  </p:stCondLst>
                                  <p:iterate type="lt">
                                    <p:tmPct val="10000"/>
                                  </p:iterate>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250"/>
                            </p:stCondLst>
                            <p:childTnLst>
                              <p:par>
                                <p:cTn id="47" presetID="50" presetClass="entr" presetSubtype="0" decel="10000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3"/>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par>
                                <p:cTn id="52" presetID="50" presetClass="entr" presetSubtype="0" decel="100000" fill="hold" grpId="0" nodeType="withEffect">
                                  <p:stCondLst>
                                    <p:cond delay="4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0" presetClass="entr" presetSubtype="0" decel="100000" fill="hold" grpId="0" nodeType="withEffect">
                                  <p:stCondLst>
                                    <p:cond delay="8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3"/>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0" presetClass="entr" presetSubtype="0" decel="100000" fill="hold" grpId="0" nodeType="withEffect">
                                  <p:stCondLst>
                                    <p:cond delay="12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50" presetClass="entr" presetSubtype="0" decel="100000" fill="hold" grpId="0" nodeType="withEffect">
                                  <p:stCondLst>
                                    <p:cond delay="175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strVal val="#ppt_w+.3"/>
                                          </p:val>
                                        </p:tav>
                                        <p:tav tm="100000">
                                          <p:val>
                                            <p:strVal val="#ppt_w"/>
                                          </p:val>
                                        </p:tav>
                                      </p:tavLst>
                                    </p:anim>
                                    <p:anim calcmode="lin" valueType="num">
                                      <p:cBhvr>
                                        <p:cTn id="70" dur="1000" fill="hold"/>
                                        <p:tgtEl>
                                          <p:spTgt spid="33"/>
                                        </p:tgtEl>
                                        <p:attrNameLst>
                                          <p:attrName>ppt_h</p:attrName>
                                        </p:attrNameLst>
                                      </p:cBhvr>
                                      <p:tavLst>
                                        <p:tav tm="0">
                                          <p:val>
                                            <p:strVal val="#ppt_h"/>
                                          </p:val>
                                        </p:tav>
                                        <p:tav tm="100000">
                                          <p:val>
                                            <p:strVal val="#ppt_h"/>
                                          </p:val>
                                        </p:tav>
                                      </p:tavLst>
                                    </p:anim>
                                    <p:animEffect transition="in" filter="fade">
                                      <p:cBhvr>
                                        <p:cTn id="71" dur="10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par>
                                <p:cTn id="75" presetID="35" presetClass="path" presetSubtype="0" decel="40000" fill="hold" grpId="1" nodeType="withEffect">
                                  <p:stCondLst>
                                    <p:cond delay="0"/>
                                  </p:stCondLst>
                                  <p:childTnLst>
                                    <p:animMotion origin="layout" path="M 0.03073 1.11111E-06 L -0.15924 1.11111E-06" pathEditMode="relative" rAng="0" ptsTypes="AA">
                                      <p:cBhvr>
                                        <p:cTn id="76" dur="1000" spd="-100000" fill="hold"/>
                                        <p:tgtEl>
                                          <p:spTgt spid="17"/>
                                        </p:tgtEl>
                                        <p:attrNameLst>
                                          <p:attrName>ppt_x</p:attrName>
                                          <p:attrName>ppt_y</p:attrName>
                                        </p:attrNameLst>
                                      </p:cBhvr>
                                      <p:rCtr x="-9505" y="0"/>
                                    </p:animMotion>
                                  </p:childTnLst>
                                </p:cTn>
                              </p:par>
                              <p:par>
                                <p:cTn id="77" presetID="35" presetClass="path" presetSubtype="0" accel="40000" decel="40000" fill="hold" grpId="2" nodeType="withEffect">
                                  <p:stCondLst>
                                    <p:cond delay="1000"/>
                                  </p:stCondLst>
                                  <p:childTnLst>
                                    <p:animMotion origin="layout" path="M 0.03073 7.40741E-07 L -6.25E-07 7.40741E-07" pathEditMode="relative" rAng="0" ptsTypes="AA">
                                      <p:cBhvr>
                                        <p:cTn id="78" dur="750" fill="hold"/>
                                        <p:tgtEl>
                                          <p:spTgt spid="17"/>
                                        </p:tgtEl>
                                        <p:attrNameLst>
                                          <p:attrName>ppt_x</p:attrName>
                                          <p:attrName>ppt_y</p:attrName>
                                        </p:attrNameLst>
                                      </p:cBhvr>
                                      <p:rCtr x="-1536" y="0"/>
                                    </p:animMotion>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35" presetClass="path" presetSubtype="0" decel="40000" fill="hold" grpId="1" nodeType="withEffect">
                                  <p:stCondLst>
                                    <p:cond delay="0"/>
                                  </p:stCondLst>
                                  <p:childTnLst>
                                    <p:animMotion origin="layout" path="M 0.03073 1.11111E-06 L -0.15924 1.11111E-06" pathEditMode="relative" rAng="0" ptsTypes="AA">
                                      <p:cBhvr>
                                        <p:cTn id="83" dur="1000" spd="-100000" fill="hold"/>
                                        <p:tgtEl>
                                          <p:spTgt spid="18"/>
                                        </p:tgtEl>
                                        <p:attrNameLst>
                                          <p:attrName>ppt_x</p:attrName>
                                          <p:attrName>ppt_y</p:attrName>
                                        </p:attrNameLst>
                                      </p:cBhvr>
                                      <p:rCtr x="-9505" y="0"/>
                                    </p:animMotion>
                                  </p:childTnLst>
                                </p:cTn>
                              </p:par>
                              <p:par>
                                <p:cTn id="84" presetID="35" presetClass="path" presetSubtype="0" accel="40000" decel="40000" fill="hold" grpId="2" nodeType="withEffect">
                                  <p:stCondLst>
                                    <p:cond delay="1000"/>
                                  </p:stCondLst>
                                  <p:childTnLst>
                                    <p:animMotion origin="layout" path="M 0.03073 7.40741E-07 L -6.25E-07 7.40741E-07" pathEditMode="relative" rAng="0" ptsTypes="AA">
                                      <p:cBhvr>
                                        <p:cTn id="85" dur="750" fill="hold"/>
                                        <p:tgtEl>
                                          <p:spTgt spid="18"/>
                                        </p:tgtEl>
                                        <p:attrNameLst>
                                          <p:attrName>ppt_x</p:attrName>
                                          <p:attrName>ppt_y</p:attrName>
                                        </p:attrNameLst>
                                      </p:cBhvr>
                                      <p:rCtr x="-1536" y="0"/>
                                    </p:animMotion>
                                  </p:childTnLst>
                                </p:cTn>
                              </p:par>
                              <p:par>
                                <p:cTn id="86" presetID="10"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par>
                                <p:cTn id="89" presetID="35" presetClass="path" presetSubtype="0" decel="40000" fill="hold" grpId="1" nodeType="withEffect">
                                  <p:stCondLst>
                                    <p:cond delay="0"/>
                                  </p:stCondLst>
                                  <p:childTnLst>
                                    <p:animMotion origin="layout" path="M 0.03073 1.11111E-06 L -0.15924 1.11111E-06" pathEditMode="relative" rAng="0" ptsTypes="AA">
                                      <p:cBhvr>
                                        <p:cTn id="90" dur="1000" spd="-100000" fill="hold"/>
                                        <p:tgtEl>
                                          <p:spTgt spid="19"/>
                                        </p:tgtEl>
                                        <p:attrNameLst>
                                          <p:attrName>ppt_x</p:attrName>
                                          <p:attrName>ppt_y</p:attrName>
                                        </p:attrNameLst>
                                      </p:cBhvr>
                                      <p:rCtr x="-9505" y="0"/>
                                    </p:animMotion>
                                  </p:childTnLst>
                                </p:cTn>
                              </p:par>
                              <p:par>
                                <p:cTn id="91" presetID="35" presetClass="path" presetSubtype="0" accel="40000" decel="40000" fill="hold" grpId="2" nodeType="withEffect">
                                  <p:stCondLst>
                                    <p:cond delay="1000"/>
                                  </p:stCondLst>
                                  <p:childTnLst>
                                    <p:animMotion origin="layout" path="M 0.03073 7.40741E-07 L -6.25E-07 7.40741E-07" pathEditMode="relative" rAng="0" ptsTypes="AA">
                                      <p:cBhvr>
                                        <p:cTn id="92" dur="750" fill="hold"/>
                                        <p:tgtEl>
                                          <p:spTgt spid="19"/>
                                        </p:tgtEl>
                                        <p:attrNameLst>
                                          <p:attrName>ppt_x</p:attrName>
                                          <p:attrName>ppt_y</p:attrName>
                                        </p:attrNameLst>
                                      </p:cBhvr>
                                      <p:rCtr x="-1536" y="0"/>
                                    </p:animMotion>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64" presetClass="path" presetSubtype="0" decel="30000" fill="hold" grpId="1" nodeType="withEffect">
                                  <p:stCondLst>
                                    <p:cond delay="0"/>
                                  </p:stCondLst>
                                  <p:childTnLst>
                                    <p:animMotion origin="layout" path="M 1.11022E-16 0.03889 L 1.11022E-16 -0.14815" pathEditMode="relative" rAng="0" ptsTypes="AA">
                                      <p:cBhvr>
                                        <p:cTn id="97" dur="750" spd="-100000" fill="hold"/>
                                        <p:tgtEl>
                                          <p:spTgt spid="20"/>
                                        </p:tgtEl>
                                        <p:attrNameLst>
                                          <p:attrName>ppt_x</p:attrName>
                                          <p:attrName>ppt_y</p:attrName>
                                        </p:attrNameLst>
                                      </p:cBhvr>
                                      <p:rCtr x="0" y="-9352"/>
                                    </p:animMotion>
                                  </p:childTnLst>
                                </p:cTn>
                              </p:par>
                              <p:par>
                                <p:cTn id="98" presetID="64" presetClass="path" presetSubtype="0" accel="30000" decel="30000" fill="hold" grpId="2" nodeType="withEffect">
                                  <p:stCondLst>
                                    <p:cond delay="750"/>
                                  </p:stCondLst>
                                  <p:childTnLst>
                                    <p:animMotion origin="layout" path="M 3.95833E-06 0.03842 L 3.95833E-06 2.96296E-06" pathEditMode="relative" rAng="0" ptsTypes="AA">
                                      <p:cBhvr>
                                        <p:cTn id="99" dur="750" fill="hold"/>
                                        <p:tgtEl>
                                          <p:spTgt spid="20"/>
                                        </p:tgtEl>
                                        <p:attrNameLst>
                                          <p:attrName>ppt_x</p:attrName>
                                          <p:attrName>ppt_y</p:attrName>
                                        </p:attrNameLst>
                                      </p:cBhvr>
                                      <p:rCtr x="0" y="-1921"/>
                                    </p:animMotion>
                                  </p:childTnLst>
                                </p:cTn>
                              </p:par>
                              <p:par>
                                <p:cTn id="100" presetID="10"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par>
                                <p:cTn id="103" presetID="64" presetClass="path" presetSubtype="0" decel="30000" fill="hold" grpId="1" nodeType="withEffect">
                                  <p:stCondLst>
                                    <p:cond delay="0"/>
                                  </p:stCondLst>
                                  <p:childTnLst>
                                    <p:animMotion origin="layout" path="M 1.11022E-16 0.03889 L 1.11022E-16 -0.14815" pathEditMode="relative" rAng="0" ptsTypes="AA">
                                      <p:cBhvr>
                                        <p:cTn id="104" dur="750" spd="-100000" fill="hold"/>
                                        <p:tgtEl>
                                          <p:spTgt spid="21"/>
                                        </p:tgtEl>
                                        <p:attrNameLst>
                                          <p:attrName>ppt_x</p:attrName>
                                          <p:attrName>ppt_y</p:attrName>
                                        </p:attrNameLst>
                                      </p:cBhvr>
                                      <p:rCtr x="0" y="-9352"/>
                                    </p:animMotion>
                                  </p:childTnLst>
                                </p:cTn>
                              </p:par>
                              <p:par>
                                <p:cTn id="105" presetID="64" presetClass="path" presetSubtype="0" accel="30000" decel="30000" fill="hold" grpId="2" nodeType="withEffect">
                                  <p:stCondLst>
                                    <p:cond delay="750"/>
                                  </p:stCondLst>
                                  <p:childTnLst>
                                    <p:animMotion origin="layout" path="M 3.95833E-06 0.03842 L 3.95833E-06 2.96296E-06" pathEditMode="relative" rAng="0" ptsTypes="AA">
                                      <p:cBhvr>
                                        <p:cTn id="106" dur="750" fill="hold"/>
                                        <p:tgtEl>
                                          <p:spTgt spid="21"/>
                                        </p:tgtEl>
                                        <p:attrNameLst>
                                          <p:attrName>ppt_x</p:attrName>
                                          <p:attrName>ppt_y</p:attrName>
                                        </p:attrNameLst>
                                      </p:cBhvr>
                                      <p:rCtr x="0" y="-1921"/>
                                    </p:animMotion>
                                  </p:childTnLst>
                                </p:cTn>
                              </p:par>
                              <p:par>
                                <p:cTn id="107" presetID="10"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par>
                                <p:cTn id="110" presetID="35" presetClass="path" presetSubtype="0" decel="40000" fill="hold" grpId="1" nodeType="withEffect">
                                  <p:stCondLst>
                                    <p:cond delay="0"/>
                                  </p:stCondLst>
                                  <p:childTnLst>
                                    <p:animMotion origin="layout" path="M 0.03073 1.11111E-06 L -0.15924 1.11111E-06" pathEditMode="relative" rAng="0" ptsTypes="AA">
                                      <p:cBhvr>
                                        <p:cTn id="111" dur="1000" spd="-100000" fill="hold"/>
                                        <p:tgtEl>
                                          <p:spTgt spid="22"/>
                                        </p:tgtEl>
                                        <p:attrNameLst>
                                          <p:attrName>ppt_x</p:attrName>
                                          <p:attrName>ppt_y</p:attrName>
                                        </p:attrNameLst>
                                      </p:cBhvr>
                                      <p:rCtr x="-9505" y="0"/>
                                    </p:animMotion>
                                  </p:childTnLst>
                                </p:cTn>
                              </p:par>
                              <p:par>
                                <p:cTn id="112" presetID="35" presetClass="path" presetSubtype="0" accel="40000" decel="40000" fill="hold" grpId="2" nodeType="withEffect">
                                  <p:stCondLst>
                                    <p:cond delay="1000"/>
                                  </p:stCondLst>
                                  <p:childTnLst>
                                    <p:animMotion origin="layout" path="M 0.03073 7.40741E-07 L -6.25E-07 7.40741E-07" pathEditMode="relative" rAng="0" ptsTypes="AA">
                                      <p:cBhvr>
                                        <p:cTn id="113" dur="750" fill="hold"/>
                                        <p:tgtEl>
                                          <p:spTgt spid="22"/>
                                        </p:tgtEl>
                                        <p:attrNameLst>
                                          <p:attrName>ppt_x</p:attrName>
                                          <p:attrName>ppt_y</p:attrName>
                                        </p:attrNameLst>
                                      </p:cBhvr>
                                      <p:rCtr x="-1536" y="0"/>
                                    </p:animMotion>
                                  </p:childTnLst>
                                </p:cTn>
                              </p:par>
                              <p:par>
                                <p:cTn id="114" presetID="10" presetClass="entr" presetSubtype="0" fill="hold" grpId="0" nodeType="with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fade">
                                      <p:cBhvr>
                                        <p:cTn id="116" dur="500"/>
                                        <p:tgtEl>
                                          <p:spTgt spid="23"/>
                                        </p:tgtEl>
                                      </p:cBhvr>
                                    </p:animEffect>
                                  </p:childTnLst>
                                </p:cTn>
                              </p:par>
                              <p:par>
                                <p:cTn id="117" presetID="35" presetClass="path" presetSubtype="0" decel="40000" fill="hold" grpId="1" nodeType="withEffect">
                                  <p:stCondLst>
                                    <p:cond delay="0"/>
                                  </p:stCondLst>
                                  <p:childTnLst>
                                    <p:animMotion origin="layout" path="M 0.03073 1.11111E-06 L -0.15924 1.11111E-06" pathEditMode="relative" rAng="0" ptsTypes="AA">
                                      <p:cBhvr>
                                        <p:cTn id="118" dur="1000" spd="-100000" fill="hold"/>
                                        <p:tgtEl>
                                          <p:spTgt spid="23"/>
                                        </p:tgtEl>
                                        <p:attrNameLst>
                                          <p:attrName>ppt_x</p:attrName>
                                          <p:attrName>ppt_y</p:attrName>
                                        </p:attrNameLst>
                                      </p:cBhvr>
                                      <p:rCtr x="-9505" y="0"/>
                                    </p:animMotion>
                                  </p:childTnLst>
                                </p:cTn>
                              </p:par>
                              <p:par>
                                <p:cTn id="119" presetID="35" presetClass="path" presetSubtype="0" accel="40000" decel="40000" fill="hold" grpId="2" nodeType="withEffect">
                                  <p:stCondLst>
                                    <p:cond delay="1000"/>
                                  </p:stCondLst>
                                  <p:childTnLst>
                                    <p:animMotion origin="layout" path="M 0.03073 7.40741E-07 L -6.25E-07 7.40741E-07" pathEditMode="relative" rAng="0" ptsTypes="AA">
                                      <p:cBhvr>
                                        <p:cTn id="120" dur="750" fill="hold"/>
                                        <p:tgtEl>
                                          <p:spTgt spid="23"/>
                                        </p:tgtEl>
                                        <p:attrNameLst>
                                          <p:attrName>ppt_x</p:attrName>
                                          <p:attrName>ppt_y</p:attrName>
                                        </p:attrNameLst>
                                      </p:cBhvr>
                                      <p:rCtr x="-1536" y="0"/>
                                    </p:animMotion>
                                  </p:childTnLst>
                                </p:cTn>
                              </p:par>
                              <p:par>
                                <p:cTn id="121" presetID="1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par>
                                <p:cTn id="124" presetID="35" presetClass="path" presetSubtype="0" decel="40000" fill="hold" grpId="1" nodeType="withEffect">
                                  <p:stCondLst>
                                    <p:cond delay="0"/>
                                  </p:stCondLst>
                                  <p:childTnLst>
                                    <p:animMotion origin="layout" path="M 0.03073 1.11111E-06 L -0.15924 1.11111E-06" pathEditMode="relative" rAng="0" ptsTypes="AA">
                                      <p:cBhvr>
                                        <p:cTn id="125" dur="1000" spd="-100000" fill="hold"/>
                                        <p:tgtEl>
                                          <p:spTgt spid="24"/>
                                        </p:tgtEl>
                                        <p:attrNameLst>
                                          <p:attrName>ppt_x</p:attrName>
                                          <p:attrName>ppt_y</p:attrName>
                                        </p:attrNameLst>
                                      </p:cBhvr>
                                      <p:rCtr x="-9505" y="0"/>
                                    </p:animMotion>
                                  </p:childTnLst>
                                </p:cTn>
                              </p:par>
                              <p:par>
                                <p:cTn id="126" presetID="35" presetClass="path" presetSubtype="0" accel="40000" decel="40000" fill="hold" grpId="2" nodeType="withEffect">
                                  <p:stCondLst>
                                    <p:cond delay="1000"/>
                                  </p:stCondLst>
                                  <p:childTnLst>
                                    <p:animMotion origin="layout" path="M 0.03073 7.40741E-07 L -6.25E-07 7.40741E-07" pathEditMode="relative" rAng="0" ptsTypes="AA">
                                      <p:cBhvr>
                                        <p:cTn id="127" dur="750" fill="hold"/>
                                        <p:tgtEl>
                                          <p:spTgt spid="24"/>
                                        </p:tgtEl>
                                        <p:attrNameLst>
                                          <p:attrName>ppt_x</p:attrName>
                                          <p:attrName>ppt_y</p:attrName>
                                        </p:attrNameLst>
                                      </p:cBhvr>
                                      <p:rCtr x="-1536" y="0"/>
                                    </p:animMotion>
                                  </p:childTnLst>
                                </p:cTn>
                              </p:par>
                              <p:par>
                                <p:cTn id="128" presetID="10" presetClass="entr" presetSubtype="0" fill="hold" grpId="0"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500"/>
                                        <p:tgtEl>
                                          <p:spTgt spid="25"/>
                                        </p:tgtEl>
                                      </p:cBhvr>
                                    </p:animEffect>
                                  </p:childTnLst>
                                </p:cTn>
                              </p:par>
                              <p:par>
                                <p:cTn id="131" presetID="35" presetClass="path" presetSubtype="0" decel="40000" fill="hold" grpId="1" nodeType="withEffect">
                                  <p:stCondLst>
                                    <p:cond delay="0"/>
                                  </p:stCondLst>
                                  <p:childTnLst>
                                    <p:animMotion origin="layout" path="M 0.03073 1.11111E-06 L -0.15924 1.11111E-06" pathEditMode="relative" rAng="0" ptsTypes="AA">
                                      <p:cBhvr>
                                        <p:cTn id="132" dur="1000" spd="-100000" fill="hold"/>
                                        <p:tgtEl>
                                          <p:spTgt spid="25"/>
                                        </p:tgtEl>
                                        <p:attrNameLst>
                                          <p:attrName>ppt_x</p:attrName>
                                          <p:attrName>ppt_y</p:attrName>
                                        </p:attrNameLst>
                                      </p:cBhvr>
                                      <p:rCtr x="-9505" y="0"/>
                                    </p:animMotion>
                                  </p:childTnLst>
                                </p:cTn>
                              </p:par>
                              <p:par>
                                <p:cTn id="133" presetID="35" presetClass="path" presetSubtype="0" accel="40000" decel="40000" fill="hold" grpId="2" nodeType="withEffect">
                                  <p:stCondLst>
                                    <p:cond delay="1000"/>
                                  </p:stCondLst>
                                  <p:childTnLst>
                                    <p:animMotion origin="layout" path="M 0.03073 7.40741E-07 L -6.25E-07 7.40741E-07" pathEditMode="relative" rAng="0" ptsTypes="AA">
                                      <p:cBhvr>
                                        <p:cTn id="134" dur="750" fill="hold"/>
                                        <p:tgtEl>
                                          <p:spTgt spid="25"/>
                                        </p:tgtEl>
                                        <p:attrNameLst>
                                          <p:attrName>ppt_x</p:attrName>
                                          <p:attrName>ppt_y</p:attrName>
                                        </p:attrNameLst>
                                      </p:cBhvr>
                                      <p:rCtr x="-1536" y="0"/>
                                    </p:animMotion>
                                  </p:childTnLst>
                                </p:cTn>
                              </p:par>
                              <p:par>
                                <p:cTn id="135" presetID="10"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500"/>
                                        <p:tgtEl>
                                          <p:spTgt spid="26"/>
                                        </p:tgtEl>
                                      </p:cBhvr>
                                    </p:animEffect>
                                  </p:childTnLst>
                                </p:cTn>
                              </p:par>
                              <p:par>
                                <p:cTn id="138" presetID="35" presetClass="path" presetSubtype="0" decel="40000" fill="hold" grpId="1" nodeType="withEffect">
                                  <p:stCondLst>
                                    <p:cond delay="0"/>
                                  </p:stCondLst>
                                  <p:childTnLst>
                                    <p:animMotion origin="layout" path="M 0.03073 1.11111E-06 L -0.15924 1.11111E-06" pathEditMode="relative" rAng="0" ptsTypes="AA">
                                      <p:cBhvr>
                                        <p:cTn id="139" dur="1000" spd="-100000" fill="hold"/>
                                        <p:tgtEl>
                                          <p:spTgt spid="26"/>
                                        </p:tgtEl>
                                        <p:attrNameLst>
                                          <p:attrName>ppt_x</p:attrName>
                                          <p:attrName>ppt_y</p:attrName>
                                        </p:attrNameLst>
                                      </p:cBhvr>
                                      <p:rCtr x="-9505" y="0"/>
                                    </p:animMotion>
                                  </p:childTnLst>
                                </p:cTn>
                              </p:par>
                              <p:par>
                                <p:cTn id="140" presetID="35" presetClass="path" presetSubtype="0" accel="40000" decel="40000" fill="hold" grpId="2" nodeType="withEffect">
                                  <p:stCondLst>
                                    <p:cond delay="1000"/>
                                  </p:stCondLst>
                                  <p:childTnLst>
                                    <p:animMotion origin="layout" path="M 0.03073 7.40741E-07 L -6.25E-07 7.40741E-07" pathEditMode="relative" rAng="0" ptsTypes="AA">
                                      <p:cBhvr>
                                        <p:cTn id="141" dur="750" fill="hold"/>
                                        <p:tgtEl>
                                          <p:spTgt spid="26"/>
                                        </p:tgtEl>
                                        <p:attrNameLst>
                                          <p:attrName>ppt_x</p:attrName>
                                          <p:attrName>ppt_y</p:attrName>
                                        </p:attrNameLst>
                                      </p:cBhvr>
                                      <p:rCtr x="-1536" y="0"/>
                                    </p:animMotion>
                                  </p:childTnLst>
                                </p:cTn>
                              </p:par>
                              <p:par>
                                <p:cTn id="142" presetID="10" presetClass="entr" presetSubtype="0" fill="hold" grpId="0" nodeType="with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500"/>
                                        <p:tgtEl>
                                          <p:spTgt spid="27"/>
                                        </p:tgtEl>
                                      </p:cBhvr>
                                    </p:animEffect>
                                  </p:childTnLst>
                                </p:cTn>
                              </p:par>
                              <p:par>
                                <p:cTn id="145" presetID="35" presetClass="path" presetSubtype="0" decel="40000" fill="hold" grpId="1" nodeType="withEffect">
                                  <p:stCondLst>
                                    <p:cond delay="0"/>
                                  </p:stCondLst>
                                  <p:childTnLst>
                                    <p:animMotion origin="layout" path="M 0.03073 1.11111E-06 L -0.15924 1.11111E-06" pathEditMode="relative" rAng="0" ptsTypes="AA">
                                      <p:cBhvr>
                                        <p:cTn id="146" dur="1000" spd="-100000" fill="hold"/>
                                        <p:tgtEl>
                                          <p:spTgt spid="27"/>
                                        </p:tgtEl>
                                        <p:attrNameLst>
                                          <p:attrName>ppt_x</p:attrName>
                                          <p:attrName>ppt_y</p:attrName>
                                        </p:attrNameLst>
                                      </p:cBhvr>
                                      <p:rCtr x="-9505" y="0"/>
                                    </p:animMotion>
                                  </p:childTnLst>
                                </p:cTn>
                              </p:par>
                              <p:par>
                                <p:cTn id="147" presetID="35" presetClass="path" presetSubtype="0" accel="40000" decel="40000" fill="hold" grpId="2" nodeType="withEffect">
                                  <p:stCondLst>
                                    <p:cond delay="1000"/>
                                  </p:stCondLst>
                                  <p:childTnLst>
                                    <p:animMotion origin="layout" path="M 0.03073 7.40741E-07 L -6.25E-07 7.40741E-07" pathEditMode="relative" rAng="0" ptsTypes="AA">
                                      <p:cBhvr>
                                        <p:cTn id="148" dur="750" fill="hold"/>
                                        <p:tgtEl>
                                          <p:spTgt spid="27"/>
                                        </p:tgtEl>
                                        <p:attrNameLst>
                                          <p:attrName>ppt_x</p:attrName>
                                          <p:attrName>ppt_y</p:attrName>
                                        </p:attrNameLst>
                                      </p:cBhvr>
                                      <p:rCtr x="-1536" y="0"/>
                                    </p:animMotion>
                                  </p:childTnLst>
                                </p:cTn>
                              </p:par>
                              <p:par>
                                <p:cTn id="149" presetID="10" presetClass="entr" presetSubtype="0" fill="hold" grpId="0" nodeType="with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500"/>
                                        <p:tgtEl>
                                          <p:spTgt spid="28"/>
                                        </p:tgtEl>
                                      </p:cBhvr>
                                    </p:animEffect>
                                  </p:childTnLst>
                                </p:cTn>
                              </p:par>
                              <p:par>
                                <p:cTn id="152" presetID="35" presetClass="path" presetSubtype="0" decel="40000" fill="hold" grpId="1" nodeType="withEffect">
                                  <p:stCondLst>
                                    <p:cond delay="0"/>
                                  </p:stCondLst>
                                  <p:childTnLst>
                                    <p:animMotion origin="layout" path="M 0.03073 1.11111E-06 L -0.15924 1.11111E-06" pathEditMode="relative" rAng="0" ptsTypes="AA">
                                      <p:cBhvr>
                                        <p:cTn id="153" dur="1000" spd="-100000" fill="hold"/>
                                        <p:tgtEl>
                                          <p:spTgt spid="28"/>
                                        </p:tgtEl>
                                        <p:attrNameLst>
                                          <p:attrName>ppt_x</p:attrName>
                                          <p:attrName>ppt_y</p:attrName>
                                        </p:attrNameLst>
                                      </p:cBhvr>
                                      <p:rCtr x="-9505" y="0"/>
                                    </p:animMotion>
                                  </p:childTnLst>
                                </p:cTn>
                              </p:par>
                              <p:par>
                                <p:cTn id="154" presetID="35" presetClass="path" presetSubtype="0" accel="40000" decel="40000" fill="hold" grpId="2" nodeType="withEffect">
                                  <p:stCondLst>
                                    <p:cond delay="1000"/>
                                  </p:stCondLst>
                                  <p:childTnLst>
                                    <p:animMotion origin="layout" path="M 0.03073 7.40741E-07 L -6.25E-07 7.40741E-07" pathEditMode="relative" rAng="0" ptsTypes="AA">
                                      <p:cBhvr>
                                        <p:cTn id="155" dur="750" fill="hold"/>
                                        <p:tgtEl>
                                          <p:spTgt spid="28"/>
                                        </p:tgtEl>
                                        <p:attrNameLst>
                                          <p:attrName>ppt_x</p:attrName>
                                          <p:attrName>ppt_y</p:attrName>
                                        </p:attrNameLst>
                                      </p:cBhvr>
                                      <p:rCtr x="-1536" y="0"/>
                                    </p:animMotion>
                                  </p:childTnLst>
                                </p:cTn>
                              </p:par>
                            </p:childTnLst>
                          </p:cTn>
                        </p:par>
                        <p:par>
                          <p:cTn id="156" fill="hold" nodeType="afterGroup">
                            <p:stCondLst>
                              <p:cond delay="7000"/>
                            </p:stCondLst>
                            <p:childTnLst>
                              <p:par>
                                <p:cTn id="157" presetID="10" presetClass="entr" presetSubtype="0" fill="hold" grpId="0" nodeType="after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6" grpId="2" animBg="1"/>
      <p:bldP spid="7" grpId="0" animBg="1"/>
      <p:bldP spid="8" grpId="0"/>
      <p:bldP spid="9" grpId="0" animBg="1"/>
      <p:bldP spid="12" grpId="0"/>
      <p:bldP spid="13" grpId="0"/>
      <p:bldP spid="14" grpId="0"/>
      <p:bldP spid="15" grpId="0"/>
      <p:bldP spid="16" grpId="0"/>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P spid="3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椭圆 14"/>
          <p:cNvSpPr/>
          <p:nvPr/>
        </p:nvSpPr>
        <p:spPr>
          <a:xfrm>
            <a:off x="-2637057" y="-10484"/>
            <a:ext cx="4786685" cy="4786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53244" y="1971923"/>
            <a:ext cx="4786685" cy="478668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936788" y="1286540"/>
            <a:ext cx="2192642" cy="219264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a:ea typeface="宋体" panose="02010600030101010101" pitchFamily="2" charset="-122"/>
              </a:endParaRPr>
            </a:p>
          </p:txBody>
        </p:sp>
        <p:sp>
          <p:nvSpPr>
            <p:cNvPr id="7" name="椭圆 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a:ea typeface="宋体" panose="02010600030101010101" pitchFamily="2" charset="-122"/>
              </a:endParaRPr>
            </a:p>
          </p:txBody>
        </p:sp>
      </p:grpSp>
      <p:sp>
        <p:nvSpPr>
          <p:cNvPr id="8" name="TextBox 14"/>
          <p:cNvSpPr>
            <a:spLocks noChangeArrowheads="1"/>
          </p:cNvSpPr>
          <p:nvPr/>
        </p:nvSpPr>
        <p:spPr bwMode="auto">
          <a:xfrm>
            <a:off x="803471" y="1838853"/>
            <a:ext cx="2459273" cy="1107996"/>
          </a:xfrm>
          <a:prstGeom prst="rect">
            <a:avLst/>
          </a:prstGeom>
        </p:spPr>
        <p:txBody>
          <a:bodyPr wrap="square">
            <a:spAutoFit/>
          </a:bodyPr>
          <a:lstStyle/>
          <a:p>
            <a:pPr algn="ctr" defTabSz="914400" fontAlgn="base">
              <a:spcBef>
                <a:spcPct val="0"/>
              </a:spcBef>
              <a:spcAft>
                <a:spcPct val="0"/>
              </a:spcAft>
            </a:pPr>
            <a:r>
              <a:rPr lang="en-US" altLang="zh-CN" sz="6600" smtClean="0">
                <a:solidFill>
                  <a:srgbClr val="C00000"/>
                </a:solidFill>
                <a:latin typeface="Impact" panose="020b0806030902050204" pitchFamily="34" charset="0"/>
                <a:ea typeface="微软雅黑" panose="020b0503020204020204" pitchFamily="34" charset="-122"/>
                <a:sym typeface="方正兰亭粗黑_GBK" charset="-122"/>
              </a:rPr>
              <a:t>LOGO</a:t>
            </a:r>
            <a:endParaRPr lang="en-US" altLang="zh-CN" sz="6600">
              <a:solidFill>
                <a:srgbClr val="C00000"/>
              </a:solidFill>
              <a:latin typeface="Impact" panose="020b0806030902050204" pitchFamily="34" charset="0"/>
              <a:ea typeface="微软雅黑" panose="020b0503020204020204" pitchFamily="34" charset="-122"/>
              <a:sym typeface="方正兰亭粗黑_GBK" charset="-122"/>
            </a:endParaRPr>
          </a:p>
        </p:txBody>
      </p:sp>
      <p:sp>
        <p:nvSpPr>
          <p:cNvPr id="9" name="圆角矩形 8"/>
          <p:cNvSpPr/>
          <p:nvPr/>
        </p:nvSpPr>
        <p:spPr>
          <a:xfrm>
            <a:off x="5216549" y="2914472"/>
            <a:ext cx="3240080" cy="373025"/>
          </a:xfrm>
          <a:prstGeom prst="roundRect">
            <a:avLst/>
          </a:prstGeom>
          <a:solidFill>
            <a:srgbClr val="C00000">
              <a:alpha val="52000"/>
            </a:srgbClr>
          </a:solidFill>
          <a:ln w="12700" cap="flat" cmpd="sng" algn="ctr">
            <a:solidFill>
              <a:sysClr val="window" lastClr="FFFFFF"/>
            </a:solidFill>
            <a:prstDash val="solid"/>
          </a:ln>
          <a:effectLst>
            <a:glow>
              <a:srgbClr val="2B6F7D">
                <a:satMod val="175000"/>
              </a:srgbClr>
            </a:glo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rPr>
              <a:t>在这里输入您的公司名称</a:t>
            </a:r>
            <a:endParaRPr kumimoji="0" lang="zh-CN" altLang="en-US" sz="2000" b="1"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251555" y="1765985"/>
            <a:ext cx="5431194" cy="0"/>
          </a:xfrm>
          <a:prstGeom prst="line">
            <a:avLst/>
          </a:prstGeom>
          <a:noFill/>
          <a:ln w="9525" cap="flat" cmpd="sng" algn="ctr">
            <a:solidFill>
              <a:sysClr val="window" lastClr="FFFFFF"/>
            </a:solidFill>
            <a:prstDash val="solid"/>
          </a:ln>
          <a:effectLst/>
        </p:spPr>
      </p:cxnSp>
      <p:cxnSp>
        <p:nvCxnSpPr>
          <p:cNvPr id="12" name="直接连接符 11"/>
          <p:cNvCxnSpPr/>
          <p:nvPr/>
        </p:nvCxnSpPr>
        <p:spPr>
          <a:xfrm>
            <a:off x="3177137" y="2626656"/>
            <a:ext cx="5505612" cy="0"/>
          </a:xfrm>
          <a:prstGeom prst="line">
            <a:avLst/>
          </a:prstGeom>
          <a:noFill/>
          <a:ln w="9525" cap="flat" cmpd="sng" algn="ctr">
            <a:solidFill>
              <a:sysClr val="window" lastClr="FFFFFF"/>
            </a:solidFill>
            <a:prstDash val="solid"/>
          </a:ln>
          <a:effectLst/>
        </p:spPr>
      </p:cxnSp>
      <p:sp>
        <p:nvSpPr>
          <p:cNvPr id="13" name="矩形 12"/>
          <p:cNvSpPr/>
          <p:nvPr/>
        </p:nvSpPr>
        <p:spPr>
          <a:xfrm>
            <a:off x="3310451" y="1790606"/>
            <a:ext cx="5372298" cy="769441"/>
          </a:xfrm>
          <a:prstGeom prst="rect">
            <a:avLst/>
          </a:prstGeom>
          <a:noFill/>
        </p:spPr>
        <p:txBody>
          <a:bodyPr wrap="square">
            <a:spAutoFit/>
          </a:bodyPr>
          <a:lstStyle/>
          <a:p>
            <a:r>
              <a:rPr lang="zh-CN" altLang="en-US" sz="4400" b="1" smtClean="0">
                <a:solidFill>
                  <a:schemeClr val="bg1"/>
                </a:solidFill>
                <a:latin typeface="微软雅黑" panose="020b0503020204020204" pitchFamily="34" charset="-122"/>
                <a:ea typeface="微软雅黑" panose="020b0503020204020204" pitchFamily="34" charset="-122"/>
              </a:rPr>
              <a:t>感谢您的聆听与指正</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a:off x="6194414" y="-885824"/>
            <a:ext cx="1230550" cy="123054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椭圆 21"/>
          <p:cNvSpPr/>
          <p:nvPr/>
        </p:nvSpPr>
        <p:spPr>
          <a:xfrm>
            <a:off x="8413738" y="-1143000"/>
            <a:ext cx="1211502" cy="12115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椭圆 22"/>
          <p:cNvSpPr/>
          <p:nvPr/>
        </p:nvSpPr>
        <p:spPr>
          <a:xfrm>
            <a:off x="7737648" y="-190500"/>
            <a:ext cx="649828" cy="64982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任意多边形 23"/>
          <p:cNvSpPr/>
          <p:nvPr/>
        </p:nvSpPr>
        <p:spPr>
          <a:xfrm>
            <a:off x="5434528" y="38538"/>
            <a:ext cx="814236" cy="827794"/>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5" name="任意多边形 24"/>
          <p:cNvSpPr/>
          <p:nvPr/>
        </p:nvSpPr>
        <p:spPr>
          <a:xfrm>
            <a:off x="4725577" y="-299249"/>
            <a:ext cx="589938" cy="599762"/>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6" name="椭圆 25"/>
          <p:cNvSpPr/>
          <p:nvPr/>
        </p:nvSpPr>
        <p:spPr>
          <a:xfrm>
            <a:off x="2991971" y="4321362"/>
            <a:ext cx="508680" cy="50868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7" name="椭圆 26"/>
          <p:cNvSpPr/>
          <p:nvPr/>
        </p:nvSpPr>
        <p:spPr>
          <a:xfrm>
            <a:off x="1740926" y="4708048"/>
            <a:ext cx="1131928" cy="1131928"/>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椭圆 27"/>
          <p:cNvSpPr/>
          <p:nvPr/>
        </p:nvSpPr>
        <p:spPr>
          <a:xfrm>
            <a:off x="3774881" y="4523265"/>
            <a:ext cx="252290" cy="25229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椭圆 28"/>
          <p:cNvSpPr/>
          <p:nvPr/>
        </p:nvSpPr>
        <p:spPr>
          <a:xfrm>
            <a:off x="1079394" y="4578824"/>
            <a:ext cx="511260" cy="5112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椭圆 29"/>
          <p:cNvSpPr/>
          <p:nvPr/>
        </p:nvSpPr>
        <p:spPr>
          <a:xfrm>
            <a:off x="549866" y="5027822"/>
            <a:ext cx="570400" cy="57040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椭圆 30"/>
          <p:cNvSpPr/>
          <p:nvPr/>
        </p:nvSpPr>
        <p:spPr>
          <a:xfrm>
            <a:off x="86027" y="4890003"/>
            <a:ext cx="302934" cy="30293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椭圆 31"/>
          <p:cNvSpPr/>
          <p:nvPr/>
        </p:nvSpPr>
        <p:spPr>
          <a:xfrm>
            <a:off x="-104982" y="4728949"/>
            <a:ext cx="143784" cy="143784"/>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nodeType="afterGroup">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nodeType="afterGroup">
                            <p:stCondLst>
                              <p:cond delay="1000"/>
                            </p:stCondLst>
                            <p:childTnLst>
                              <p:par>
                                <p:cTn id="24" presetID="16" presetClass="entr" presetSubtype="2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nodeType="afterGroup">
                            <p:stCondLst>
                              <p:cond delay="1500"/>
                            </p:stCondLst>
                            <p:childTnLst>
                              <p:par>
                                <p:cTn id="31" presetID="2" presetClass="entr" presetSubtype="2" accel="36000" fill="hold" grpId="0" nodeType="after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fill="hold"/>
                                        <p:tgtEl>
                                          <p:spTgt spid="13"/>
                                        </p:tgtEl>
                                        <p:attrNameLst>
                                          <p:attrName>ppt_x</p:attrName>
                                        </p:attrNameLst>
                                      </p:cBhvr>
                                      <p:tavLst>
                                        <p:tav tm="0">
                                          <p:val>
                                            <p:strVal val="1+#ppt_w/2"/>
                                          </p:val>
                                        </p:tav>
                                        <p:tav tm="100000">
                                          <p:val>
                                            <p:strVal val="#ppt_x"/>
                                          </p:val>
                                        </p:tav>
                                      </p:tavLst>
                                    </p:anim>
                                    <p:anim calcmode="lin" valueType="num">
                                      <p:cBhvr additive="base">
                                        <p:cTn id="34" dur="1000" fill="hold"/>
                                        <p:tgtEl>
                                          <p:spTgt spid="13"/>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4" decel="10000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150" fill="hold"/>
                                        <p:tgtEl>
                                          <p:spTgt spid="9"/>
                                        </p:tgtEl>
                                        <p:attrNameLst>
                                          <p:attrName>ppt_x</p:attrName>
                                        </p:attrNameLst>
                                      </p:cBhvr>
                                      <p:tavLst>
                                        <p:tav tm="0">
                                          <p:val>
                                            <p:strVal val="#ppt_x"/>
                                          </p:val>
                                        </p:tav>
                                        <p:tav tm="100000">
                                          <p:val>
                                            <p:strVal val="#ppt_x"/>
                                          </p:val>
                                        </p:tav>
                                      </p:tavLst>
                                    </p:anim>
                                    <p:anim calcmode="lin" valueType="num">
                                      <p:cBhvr additive="base">
                                        <p:cTn id="39" dur="1150" fill="hold"/>
                                        <p:tgtEl>
                                          <p:spTgt spid="9"/>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35" presetClass="path" presetSubtype="0" decel="40000" fill="hold" grpId="1" nodeType="withEffect">
                                  <p:stCondLst>
                                    <p:cond delay="0"/>
                                  </p:stCondLst>
                                  <p:childTnLst>
                                    <p:animMotion origin="layout" path="M 0.03073 1.11111E-06 L -0.15924 1.11111E-06" pathEditMode="relative" rAng="0" ptsTypes="AA">
                                      <p:cBhvr>
                                        <p:cTn id="44" dur="1000" spd="-100000" fill="hold"/>
                                        <p:tgtEl>
                                          <p:spTgt spid="21"/>
                                        </p:tgtEl>
                                        <p:attrNameLst>
                                          <p:attrName>ppt_x</p:attrName>
                                          <p:attrName>ppt_y</p:attrName>
                                        </p:attrNameLst>
                                      </p:cBhvr>
                                      <p:rCtr x="-9505" y="0"/>
                                    </p:animMotion>
                                  </p:childTnLst>
                                </p:cTn>
                              </p:par>
                              <p:par>
                                <p:cTn id="45" presetID="35" presetClass="path" presetSubtype="0" accel="40000" decel="40000" fill="hold" grpId="2" nodeType="withEffect">
                                  <p:stCondLst>
                                    <p:cond delay="1000"/>
                                  </p:stCondLst>
                                  <p:childTnLst>
                                    <p:animMotion origin="layout" path="M 0.03073 7.40741E-07 L -6.25E-07 7.40741E-07" pathEditMode="relative" rAng="0" ptsTypes="AA">
                                      <p:cBhvr>
                                        <p:cTn id="46" dur="750" fill="hold"/>
                                        <p:tgtEl>
                                          <p:spTgt spid="21"/>
                                        </p:tgtEl>
                                        <p:attrNameLst>
                                          <p:attrName>ppt_x</p:attrName>
                                          <p:attrName>ppt_y</p:attrName>
                                        </p:attrNameLst>
                                      </p:cBhvr>
                                      <p:rCtr x="-1536" y="0"/>
                                    </p:animMotion>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35" presetClass="path" presetSubtype="0" decel="40000" fill="hold" grpId="1" nodeType="withEffect">
                                  <p:stCondLst>
                                    <p:cond delay="0"/>
                                  </p:stCondLst>
                                  <p:childTnLst>
                                    <p:animMotion origin="layout" path="M 0.03073 1.11111E-06 L -0.15924 1.11111E-06" pathEditMode="relative" rAng="0" ptsTypes="AA">
                                      <p:cBhvr>
                                        <p:cTn id="51" dur="1000" spd="-100000" fill="hold"/>
                                        <p:tgtEl>
                                          <p:spTgt spid="22"/>
                                        </p:tgtEl>
                                        <p:attrNameLst>
                                          <p:attrName>ppt_x</p:attrName>
                                          <p:attrName>ppt_y</p:attrName>
                                        </p:attrNameLst>
                                      </p:cBhvr>
                                      <p:rCtr x="-9505" y="0"/>
                                    </p:animMotion>
                                  </p:childTnLst>
                                </p:cTn>
                              </p:par>
                              <p:par>
                                <p:cTn id="52" presetID="35" presetClass="path" presetSubtype="0" accel="40000" decel="40000" fill="hold" grpId="2" nodeType="withEffect">
                                  <p:stCondLst>
                                    <p:cond delay="1000"/>
                                  </p:stCondLst>
                                  <p:childTnLst>
                                    <p:animMotion origin="layout" path="M 0.03073 7.40741E-07 L -6.25E-07 7.40741E-07" pathEditMode="relative" rAng="0" ptsTypes="AA">
                                      <p:cBhvr>
                                        <p:cTn id="53" dur="750" fill="hold"/>
                                        <p:tgtEl>
                                          <p:spTgt spid="22"/>
                                        </p:tgtEl>
                                        <p:attrNameLst>
                                          <p:attrName>ppt_x</p:attrName>
                                          <p:attrName>ppt_y</p:attrName>
                                        </p:attrNameLst>
                                      </p:cBhvr>
                                      <p:rCtr x="-1536" y="0"/>
                                    </p:animMotion>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35" presetClass="path" presetSubtype="0" decel="40000" fill="hold" grpId="1" nodeType="withEffect">
                                  <p:stCondLst>
                                    <p:cond delay="0"/>
                                  </p:stCondLst>
                                  <p:childTnLst>
                                    <p:animMotion origin="layout" path="M 0.03073 1.11111E-06 L -0.15924 1.11111E-06" pathEditMode="relative" rAng="0" ptsTypes="AA">
                                      <p:cBhvr>
                                        <p:cTn id="58" dur="1000" spd="-100000" fill="hold"/>
                                        <p:tgtEl>
                                          <p:spTgt spid="23"/>
                                        </p:tgtEl>
                                        <p:attrNameLst>
                                          <p:attrName>ppt_x</p:attrName>
                                          <p:attrName>ppt_y</p:attrName>
                                        </p:attrNameLst>
                                      </p:cBhvr>
                                      <p:rCtr x="-9505" y="0"/>
                                    </p:animMotion>
                                  </p:childTnLst>
                                </p:cTn>
                              </p:par>
                              <p:par>
                                <p:cTn id="59" presetID="35" presetClass="path" presetSubtype="0" accel="40000" decel="40000" fill="hold" grpId="2" nodeType="withEffect">
                                  <p:stCondLst>
                                    <p:cond delay="1000"/>
                                  </p:stCondLst>
                                  <p:childTnLst>
                                    <p:animMotion origin="layout" path="M 0.03073 7.40741E-07 L -6.25E-07 7.40741E-07" pathEditMode="relative" rAng="0" ptsTypes="AA">
                                      <p:cBhvr>
                                        <p:cTn id="60" dur="750" fill="hold"/>
                                        <p:tgtEl>
                                          <p:spTgt spid="23"/>
                                        </p:tgtEl>
                                        <p:attrNameLst>
                                          <p:attrName>ppt_x</p:attrName>
                                          <p:attrName>ppt_y</p:attrName>
                                        </p:attrNameLst>
                                      </p:cBhvr>
                                      <p:rCtr x="-1536" y="0"/>
                                    </p:animMotion>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64" presetClass="path" presetSubtype="0" decel="30000" fill="hold" grpId="1" nodeType="withEffect">
                                  <p:stCondLst>
                                    <p:cond delay="0"/>
                                  </p:stCondLst>
                                  <p:childTnLst>
                                    <p:animMotion origin="layout" path="M 1.11022E-16 0.03889 L 1.11022E-16 -0.14815" pathEditMode="relative" rAng="0" ptsTypes="AA">
                                      <p:cBhvr>
                                        <p:cTn id="65" dur="750" spd="-100000" fill="hold"/>
                                        <p:tgtEl>
                                          <p:spTgt spid="24"/>
                                        </p:tgtEl>
                                        <p:attrNameLst>
                                          <p:attrName>ppt_x</p:attrName>
                                          <p:attrName>ppt_y</p:attrName>
                                        </p:attrNameLst>
                                      </p:cBhvr>
                                      <p:rCtr x="0" y="-9352"/>
                                    </p:animMotion>
                                  </p:childTnLst>
                                </p:cTn>
                              </p:par>
                              <p:par>
                                <p:cTn id="66" presetID="64" presetClass="path" presetSubtype="0" accel="30000" decel="30000" fill="hold" grpId="2" nodeType="withEffect">
                                  <p:stCondLst>
                                    <p:cond delay="750"/>
                                  </p:stCondLst>
                                  <p:childTnLst>
                                    <p:animMotion origin="layout" path="M 3.95833E-06 0.03842 L 3.95833E-06 2.96296E-06" pathEditMode="relative" rAng="0" ptsTypes="AA">
                                      <p:cBhvr>
                                        <p:cTn id="67" dur="750" fill="hold"/>
                                        <p:tgtEl>
                                          <p:spTgt spid="24"/>
                                        </p:tgtEl>
                                        <p:attrNameLst>
                                          <p:attrName>ppt_x</p:attrName>
                                          <p:attrName>ppt_y</p:attrName>
                                        </p:attrNameLst>
                                      </p:cBhvr>
                                      <p:rCtr x="0" y="-1921"/>
                                    </p:animMotion>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64" presetClass="path" presetSubtype="0" decel="30000" fill="hold" grpId="1" nodeType="withEffect">
                                  <p:stCondLst>
                                    <p:cond delay="0"/>
                                  </p:stCondLst>
                                  <p:childTnLst>
                                    <p:animMotion origin="layout" path="M 1.11022E-16 0.03889 L 1.11022E-16 -0.14815" pathEditMode="relative" rAng="0" ptsTypes="AA">
                                      <p:cBhvr>
                                        <p:cTn id="72" dur="750" spd="-100000" fill="hold"/>
                                        <p:tgtEl>
                                          <p:spTgt spid="25"/>
                                        </p:tgtEl>
                                        <p:attrNameLst>
                                          <p:attrName>ppt_x</p:attrName>
                                          <p:attrName>ppt_y</p:attrName>
                                        </p:attrNameLst>
                                      </p:cBhvr>
                                      <p:rCtr x="0" y="-9352"/>
                                    </p:animMotion>
                                  </p:childTnLst>
                                </p:cTn>
                              </p:par>
                              <p:par>
                                <p:cTn id="73" presetID="64" presetClass="path" presetSubtype="0" accel="30000" decel="30000" fill="hold" grpId="2" nodeType="withEffect">
                                  <p:stCondLst>
                                    <p:cond delay="750"/>
                                  </p:stCondLst>
                                  <p:childTnLst>
                                    <p:animMotion origin="layout" path="M 3.95833E-06 0.03842 L 3.95833E-06 2.96296E-06" pathEditMode="relative" rAng="0" ptsTypes="AA">
                                      <p:cBhvr>
                                        <p:cTn id="74" dur="750" fill="hold"/>
                                        <p:tgtEl>
                                          <p:spTgt spid="25"/>
                                        </p:tgtEl>
                                        <p:attrNameLst>
                                          <p:attrName>ppt_x</p:attrName>
                                          <p:attrName>ppt_y</p:attrName>
                                        </p:attrNameLst>
                                      </p:cBhvr>
                                      <p:rCtr x="0" y="-1921"/>
                                    </p:animMotion>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35" presetClass="path" presetSubtype="0" decel="40000" fill="hold" grpId="1" nodeType="withEffect">
                                  <p:stCondLst>
                                    <p:cond delay="0"/>
                                  </p:stCondLst>
                                  <p:childTnLst>
                                    <p:animMotion origin="layout" path="M 0.03073 1.11111E-06 L -0.15924 1.11111E-06" pathEditMode="relative" rAng="0" ptsTypes="AA">
                                      <p:cBhvr>
                                        <p:cTn id="79" dur="1000" spd="-100000" fill="hold"/>
                                        <p:tgtEl>
                                          <p:spTgt spid="26"/>
                                        </p:tgtEl>
                                        <p:attrNameLst>
                                          <p:attrName>ppt_x</p:attrName>
                                          <p:attrName>ppt_y</p:attrName>
                                        </p:attrNameLst>
                                      </p:cBhvr>
                                      <p:rCtr x="-9505" y="0"/>
                                    </p:animMotion>
                                  </p:childTnLst>
                                </p:cTn>
                              </p:par>
                              <p:par>
                                <p:cTn id="80" presetID="35" presetClass="path" presetSubtype="0" accel="40000" decel="40000" fill="hold" grpId="2" nodeType="withEffect">
                                  <p:stCondLst>
                                    <p:cond delay="1000"/>
                                  </p:stCondLst>
                                  <p:childTnLst>
                                    <p:animMotion origin="layout" path="M 0.03073 7.40741E-07 L -6.25E-07 7.40741E-07" pathEditMode="relative" rAng="0" ptsTypes="AA">
                                      <p:cBhvr>
                                        <p:cTn id="81" dur="750" fill="hold"/>
                                        <p:tgtEl>
                                          <p:spTgt spid="26"/>
                                        </p:tgtEl>
                                        <p:attrNameLst>
                                          <p:attrName>ppt_x</p:attrName>
                                          <p:attrName>ppt_y</p:attrName>
                                        </p:attrNameLst>
                                      </p:cBhvr>
                                      <p:rCtr x="-1536" y="0"/>
                                    </p:animMotion>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35" presetClass="path" presetSubtype="0" decel="40000" fill="hold" grpId="1" nodeType="withEffect">
                                  <p:stCondLst>
                                    <p:cond delay="0"/>
                                  </p:stCondLst>
                                  <p:childTnLst>
                                    <p:animMotion origin="layout" path="M 0.03073 1.11111E-06 L -0.15924 1.11111E-06" pathEditMode="relative" rAng="0" ptsTypes="AA">
                                      <p:cBhvr>
                                        <p:cTn id="86" dur="1000" spd="-100000" fill="hold"/>
                                        <p:tgtEl>
                                          <p:spTgt spid="27"/>
                                        </p:tgtEl>
                                        <p:attrNameLst>
                                          <p:attrName>ppt_x</p:attrName>
                                          <p:attrName>ppt_y</p:attrName>
                                        </p:attrNameLst>
                                      </p:cBhvr>
                                      <p:rCtr x="-9505" y="0"/>
                                    </p:animMotion>
                                  </p:childTnLst>
                                </p:cTn>
                              </p:par>
                              <p:par>
                                <p:cTn id="87" presetID="35" presetClass="path" presetSubtype="0" accel="40000" decel="40000" fill="hold" grpId="2" nodeType="withEffect">
                                  <p:stCondLst>
                                    <p:cond delay="1000"/>
                                  </p:stCondLst>
                                  <p:childTnLst>
                                    <p:animMotion origin="layout" path="M 0.03073 7.40741E-07 L -6.25E-07 7.40741E-07" pathEditMode="relative" rAng="0" ptsTypes="AA">
                                      <p:cBhvr>
                                        <p:cTn id="88" dur="750" fill="hold"/>
                                        <p:tgtEl>
                                          <p:spTgt spid="27"/>
                                        </p:tgtEl>
                                        <p:attrNameLst>
                                          <p:attrName>ppt_x</p:attrName>
                                          <p:attrName>ppt_y</p:attrName>
                                        </p:attrNameLst>
                                      </p:cBhvr>
                                      <p:rCtr x="-1536" y="0"/>
                                    </p:animMotion>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35" presetClass="path" presetSubtype="0" decel="40000" fill="hold" grpId="1" nodeType="withEffect">
                                  <p:stCondLst>
                                    <p:cond delay="0"/>
                                  </p:stCondLst>
                                  <p:childTnLst>
                                    <p:animMotion origin="layout" path="M 0.03073 1.11111E-06 L -0.15924 1.11111E-06" pathEditMode="relative" rAng="0" ptsTypes="AA">
                                      <p:cBhvr>
                                        <p:cTn id="93" dur="1000" spd="-100000" fill="hold"/>
                                        <p:tgtEl>
                                          <p:spTgt spid="28"/>
                                        </p:tgtEl>
                                        <p:attrNameLst>
                                          <p:attrName>ppt_x</p:attrName>
                                          <p:attrName>ppt_y</p:attrName>
                                        </p:attrNameLst>
                                      </p:cBhvr>
                                      <p:rCtr x="-9505" y="0"/>
                                    </p:animMotion>
                                  </p:childTnLst>
                                </p:cTn>
                              </p:par>
                              <p:par>
                                <p:cTn id="94" presetID="35" presetClass="path" presetSubtype="0" accel="40000" decel="40000" fill="hold" grpId="2" nodeType="withEffect">
                                  <p:stCondLst>
                                    <p:cond delay="1000"/>
                                  </p:stCondLst>
                                  <p:childTnLst>
                                    <p:animMotion origin="layout" path="M 0.03073 7.40741E-07 L -6.25E-07 7.40741E-07" pathEditMode="relative" rAng="0" ptsTypes="AA">
                                      <p:cBhvr>
                                        <p:cTn id="95" dur="750" fill="hold"/>
                                        <p:tgtEl>
                                          <p:spTgt spid="28"/>
                                        </p:tgtEl>
                                        <p:attrNameLst>
                                          <p:attrName>ppt_x</p:attrName>
                                          <p:attrName>ppt_y</p:attrName>
                                        </p:attrNameLst>
                                      </p:cBhvr>
                                      <p:rCtr x="-1536" y="0"/>
                                    </p:animMotion>
                                  </p:childTnLst>
                                </p:cTn>
                              </p:par>
                              <p:par>
                                <p:cTn id="96" presetID="10" presetClass="entr" presetSubtype="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35" presetClass="path" presetSubtype="0" decel="40000" fill="hold" grpId="1" nodeType="withEffect">
                                  <p:stCondLst>
                                    <p:cond delay="0"/>
                                  </p:stCondLst>
                                  <p:childTnLst>
                                    <p:animMotion origin="layout" path="M 0.03073 1.11111E-06 L -0.15924 1.11111E-06" pathEditMode="relative" rAng="0" ptsTypes="AA">
                                      <p:cBhvr>
                                        <p:cTn id="100" dur="1000" spd="-100000" fill="hold"/>
                                        <p:tgtEl>
                                          <p:spTgt spid="29"/>
                                        </p:tgtEl>
                                        <p:attrNameLst>
                                          <p:attrName>ppt_x</p:attrName>
                                          <p:attrName>ppt_y</p:attrName>
                                        </p:attrNameLst>
                                      </p:cBhvr>
                                      <p:rCtr x="-9505" y="0"/>
                                    </p:animMotion>
                                  </p:childTnLst>
                                </p:cTn>
                              </p:par>
                              <p:par>
                                <p:cTn id="101" presetID="35" presetClass="path" presetSubtype="0" accel="40000" decel="40000" fill="hold" grpId="2" nodeType="withEffect">
                                  <p:stCondLst>
                                    <p:cond delay="1000"/>
                                  </p:stCondLst>
                                  <p:childTnLst>
                                    <p:animMotion origin="layout" path="M 0.03073 7.40741E-07 L -6.25E-07 7.40741E-07" pathEditMode="relative" rAng="0" ptsTypes="AA">
                                      <p:cBhvr>
                                        <p:cTn id="102" dur="750" fill="hold"/>
                                        <p:tgtEl>
                                          <p:spTgt spid="29"/>
                                        </p:tgtEl>
                                        <p:attrNameLst>
                                          <p:attrName>ppt_x</p:attrName>
                                          <p:attrName>ppt_y</p:attrName>
                                        </p:attrNameLst>
                                      </p:cBhvr>
                                      <p:rCtr x="-1536" y="0"/>
                                    </p:animMotion>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par>
                                <p:cTn id="106" presetID="35" presetClass="path" presetSubtype="0" decel="40000" fill="hold" grpId="1" nodeType="withEffect">
                                  <p:stCondLst>
                                    <p:cond delay="0"/>
                                  </p:stCondLst>
                                  <p:childTnLst>
                                    <p:animMotion origin="layout" path="M 0.03073 1.11111E-06 L -0.15924 1.11111E-06" pathEditMode="relative" rAng="0" ptsTypes="AA">
                                      <p:cBhvr>
                                        <p:cTn id="107" dur="1000" spd="-100000" fill="hold"/>
                                        <p:tgtEl>
                                          <p:spTgt spid="30"/>
                                        </p:tgtEl>
                                        <p:attrNameLst>
                                          <p:attrName>ppt_x</p:attrName>
                                          <p:attrName>ppt_y</p:attrName>
                                        </p:attrNameLst>
                                      </p:cBhvr>
                                      <p:rCtr x="-9505" y="0"/>
                                    </p:animMotion>
                                  </p:childTnLst>
                                </p:cTn>
                              </p:par>
                              <p:par>
                                <p:cTn id="108" presetID="35" presetClass="path" presetSubtype="0" accel="40000" decel="40000" fill="hold" grpId="2" nodeType="withEffect">
                                  <p:stCondLst>
                                    <p:cond delay="1000"/>
                                  </p:stCondLst>
                                  <p:childTnLst>
                                    <p:animMotion origin="layout" path="M 0.03073 7.40741E-07 L -6.25E-07 7.40741E-07" pathEditMode="relative" rAng="0" ptsTypes="AA">
                                      <p:cBhvr>
                                        <p:cTn id="109" dur="750" fill="hold"/>
                                        <p:tgtEl>
                                          <p:spTgt spid="30"/>
                                        </p:tgtEl>
                                        <p:attrNameLst>
                                          <p:attrName>ppt_x</p:attrName>
                                          <p:attrName>ppt_y</p:attrName>
                                        </p:attrNameLst>
                                      </p:cBhvr>
                                      <p:rCtr x="-1536" y="0"/>
                                    </p:animMotion>
                                  </p:childTnLst>
                                </p:cTn>
                              </p:par>
                              <p:par>
                                <p:cTn id="110" presetID="10"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500"/>
                                        <p:tgtEl>
                                          <p:spTgt spid="31"/>
                                        </p:tgtEl>
                                      </p:cBhvr>
                                    </p:animEffect>
                                  </p:childTnLst>
                                </p:cTn>
                              </p:par>
                              <p:par>
                                <p:cTn id="113" presetID="35" presetClass="path" presetSubtype="0" decel="40000" fill="hold" grpId="1" nodeType="withEffect">
                                  <p:stCondLst>
                                    <p:cond delay="0"/>
                                  </p:stCondLst>
                                  <p:childTnLst>
                                    <p:animMotion origin="layout" path="M 0.03073 1.11111E-06 L -0.15924 1.11111E-06" pathEditMode="relative" rAng="0" ptsTypes="AA">
                                      <p:cBhvr>
                                        <p:cTn id="114" dur="1000" spd="-100000" fill="hold"/>
                                        <p:tgtEl>
                                          <p:spTgt spid="31"/>
                                        </p:tgtEl>
                                        <p:attrNameLst>
                                          <p:attrName>ppt_x</p:attrName>
                                          <p:attrName>ppt_y</p:attrName>
                                        </p:attrNameLst>
                                      </p:cBhvr>
                                      <p:rCtr x="-9505" y="0"/>
                                    </p:animMotion>
                                  </p:childTnLst>
                                </p:cTn>
                              </p:par>
                              <p:par>
                                <p:cTn id="115" presetID="35" presetClass="path" presetSubtype="0" accel="40000" decel="40000" fill="hold" grpId="2" nodeType="withEffect">
                                  <p:stCondLst>
                                    <p:cond delay="1000"/>
                                  </p:stCondLst>
                                  <p:childTnLst>
                                    <p:animMotion origin="layout" path="M 0.03073 7.40741E-07 L -6.25E-07 7.40741E-07" pathEditMode="relative" rAng="0" ptsTypes="AA">
                                      <p:cBhvr>
                                        <p:cTn id="116" dur="750" fill="hold"/>
                                        <p:tgtEl>
                                          <p:spTgt spid="31"/>
                                        </p:tgtEl>
                                        <p:attrNameLst>
                                          <p:attrName>ppt_x</p:attrName>
                                          <p:attrName>ppt_y</p:attrName>
                                        </p:attrNameLst>
                                      </p:cBhvr>
                                      <p:rCtr x="-1536" y="0"/>
                                    </p:animMotion>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par>
                                <p:cTn id="120" presetID="35" presetClass="path" presetSubtype="0" decel="40000" fill="hold" grpId="1" nodeType="withEffect">
                                  <p:stCondLst>
                                    <p:cond delay="0"/>
                                  </p:stCondLst>
                                  <p:childTnLst>
                                    <p:animMotion origin="layout" path="M 0.03073 1.11111E-06 L -0.15924 1.11111E-06" pathEditMode="relative" rAng="0" ptsTypes="AA">
                                      <p:cBhvr>
                                        <p:cTn id="121" dur="1000" spd="-100000" fill="hold"/>
                                        <p:tgtEl>
                                          <p:spTgt spid="32"/>
                                        </p:tgtEl>
                                        <p:attrNameLst>
                                          <p:attrName>ppt_x</p:attrName>
                                          <p:attrName>ppt_y</p:attrName>
                                        </p:attrNameLst>
                                      </p:cBhvr>
                                      <p:rCtr x="-9505" y="0"/>
                                    </p:animMotion>
                                  </p:childTnLst>
                                </p:cTn>
                              </p:par>
                              <p:par>
                                <p:cTn id="122" presetID="35" presetClass="path" presetSubtype="0" accel="40000" decel="40000" fill="hold" grpId="2" nodeType="withEffect">
                                  <p:stCondLst>
                                    <p:cond delay="1000"/>
                                  </p:stCondLst>
                                  <p:childTnLst>
                                    <p:animMotion origin="layout" path="M 0.03073 7.40741E-07 L -6.25E-07 7.40741E-07" pathEditMode="relative" rAng="0" ptsTypes="AA">
                                      <p:cBhvr>
                                        <p:cTn id="123" dur="750" fill="hold"/>
                                        <p:tgtEl>
                                          <p:spTgt spid="32"/>
                                        </p:tgtEl>
                                        <p:attrNameLst>
                                          <p:attrName>ppt_x</p:attrName>
                                          <p:attrName>ppt_y</p:attrName>
                                        </p:attrNameLst>
                                      </p:cBhvr>
                                      <p:rCtr x="-15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8" grpId="0"/>
      <p:bldP spid="9" grpId="0" animBg="1"/>
      <p:bldP spid="13" grpId="0"/>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活动背景</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1" name="圆角矩形 10"/>
          <p:cNvSpPr/>
          <p:nvPr/>
        </p:nvSpPr>
        <p:spPr>
          <a:xfrm>
            <a:off x="1007042" y="1690580"/>
            <a:ext cx="3850643" cy="2920412"/>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3" name="矩形 12"/>
          <p:cNvSpPr/>
          <p:nvPr/>
        </p:nvSpPr>
        <p:spPr>
          <a:xfrm>
            <a:off x="1095730" y="1768758"/>
            <a:ext cx="3704870" cy="274609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038725" y="1690580"/>
            <a:ext cx="3285147" cy="130668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817665" y="1510765"/>
            <a:ext cx="1700907"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方正苏新诗柳楷简体" panose="02000000000000000000" pitchFamily="2" charset="-122"/>
              <a:ea typeface="方正苏新诗柳楷简体" panose="02000000000000000000" pitchFamily="2" charset="-122"/>
            </a:endParaRPr>
          </a:p>
        </p:txBody>
      </p:sp>
      <p:sp>
        <p:nvSpPr>
          <p:cNvPr id="17" name="文本框 16"/>
          <p:cNvSpPr txBox="1"/>
          <p:nvPr/>
        </p:nvSpPr>
        <p:spPr>
          <a:xfrm>
            <a:off x="5887752" y="1517529"/>
            <a:ext cx="1700908" cy="369332"/>
          </a:xfrm>
          <a:prstGeom prst="rect">
            <a:avLst/>
          </a:prstGeom>
          <a:noFill/>
        </p:spPr>
        <p:txBody>
          <a:bodyPr wrap="square" rtlCol="0">
            <a:spAutoFit/>
          </a:bodyPr>
          <a:lstStyle/>
          <a:p>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基本情况简介</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18" name="矩形 17"/>
          <p:cNvSpPr/>
          <p:nvPr/>
        </p:nvSpPr>
        <p:spPr>
          <a:xfrm>
            <a:off x="5365862" y="1996707"/>
            <a:ext cx="2651231" cy="900236"/>
          </a:xfrm>
          <a:prstGeom prst="rect">
            <a:avLst/>
          </a:prstGeom>
          <a:noFill/>
          <a:ln>
            <a:noFill/>
          </a:ln>
        </p:spPr>
        <p:txBody>
          <a:bodyPr wrap="square" lIns="68571" tIns="34285" rIns="68571" bIns="34285">
            <a:spAutoFit/>
          </a:bodyPr>
          <a:lstStyle/>
          <a:p>
            <a:pPr algn="ctr" defTabSz="91440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a:t>
            </a:r>
            <a:r>
              <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rPr>
              <a:t>详细。</a:t>
            </a:r>
            <a:endPar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038726" y="3304308"/>
            <a:ext cx="3285146" cy="130668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817665" y="3124493"/>
            <a:ext cx="1700907"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方正苏新诗柳楷简体" panose="02000000000000000000" pitchFamily="2" charset="-122"/>
              <a:ea typeface="方正苏新诗柳楷简体" panose="02000000000000000000" pitchFamily="2" charset="-122"/>
            </a:endParaRPr>
          </a:p>
        </p:txBody>
      </p:sp>
      <p:sp>
        <p:nvSpPr>
          <p:cNvPr id="21" name="文本框 20"/>
          <p:cNvSpPr txBox="1"/>
          <p:nvPr/>
        </p:nvSpPr>
        <p:spPr>
          <a:xfrm>
            <a:off x="5896499" y="3124493"/>
            <a:ext cx="1589956" cy="369332"/>
          </a:xfrm>
          <a:prstGeom prst="rect">
            <a:avLst/>
          </a:prstGeom>
          <a:noFill/>
        </p:spPr>
        <p:txBody>
          <a:bodyPr wrap="square" rtlCol="0">
            <a:spAutoFit/>
          </a:bodyPr>
          <a:lstStyle/>
          <a:p>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活动开展原因</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22" name="矩形 21"/>
          <p:cNvSpPr/>
          <p:nvPr/>
        </p:nvSpPr>
        <p:spPr>
          <a:xfrm>
            <a:off x="5365862" y="3610435"/>
            <a:ext cx="2651231" cy="900236"/>
          </a:xfrm>
          <a:prstGeom prst="rect">
            <a:avLst/>
          </a:prstGeom>
          <a:noFill/>
          <a:ln>
            <a:noFill/>
          </a:ln>
        </p:spPr>
        <p:txBody>
          <a:bodyPr wrap="square" lIns="68571" tIns="34285" rIns="68571" bIns="34285">
            <a:spAutoFit/>
          </a:bodyPr>
          <a:lstStyle/>
          <a:p>
            <a:pPr algn="ctr" defTabSz="91440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a:t>
            </a:r>
            <a:r>
              <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rPr>
              <a:t>详细。</a:t>
            </a:r>
            <a:endParaRPr lang="zh-CN" altLang="en-US" sz="1200" kern="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42" presetClass="path" presetSubtype="0" decel="30000" fill="hold" grpId="1" nodeType="withEffect">
                                  <p:stCondLst>
                                    <p:cond delay="0"/>
                                  </p:stCondLst>
                                  <p:childTnLst>
                                    <p:animMotion origin="layout" path="M 2.77778E-07 -0.03981 L 2.77778E-07 0.14815" pathEditMode="relative" rAng="0" ptsTypes="AA">
                                      <p:cBhvr>
                                        <p:cTn id="37" dur="750" spd="-100000" fill="hold"/>
                                        <p:tgtEl>
                                          <p:spTgt spid="11"/>
                                        </p:tgtEl>
                                        <p:attrNameLst>
                                          <p:attrName>ppt_x</p:attrName>
                                          <p:attrName>ppt_y</p:attrName>
                                        </p:attrNameLst>
                                      </p:cBhvr>
                                      <p:rCtr x="0" y="9383"/>
                                    </p:animMotion>
                                  </p:childTnLst>
                                </p:cTn>
                              </p:par>
                              <p:par>
                                <p:cTn id="38" presetID="42" presetClass="path" presetSubtype="0" accel="30000" decel="30000" fill="hold" grpId="2" nodeType="withEffect">
                                  <p:stCondLst>
                                    <p:cond delay="750"/>
                                  </p:stCondLst>
                                  <p:childTnLst>
                                    <p:animMotion origin="layout" path="M 2.77778E-07 -0.03981 L 2.77778E-07 -4.32099E-06" pathEditMode="relative" rAng="0" ptsTypes="AA">
                                      <p:cBhvr>
                                        <p:cTn id="39" dur="750" fill="hold"/>
                                        <p:tgtEl>
                                          <p:spTgt spid="11"/>
                                        </p:tgtEl>
                                        <p:attrNameLst>
                                          <p:attrName>ppt_x</p:attrName>
                                          <p:attrName>ppt_y</p:attrName>
                                        </p:attrNameLst>
                                      </p:cBhvr>
                                      <p:rCtr x="0" y="1975"/>
                                    </p:animMotion>
                                  </p:childTnLst>
                                </p:cTn>
                              </p:par>
                            </p:childTnLst>
                          </p:cTn>
                        </p:par>
                        <p:par>
                          <p:cTn id="40" fill="hold" nodeType="afterGroup">
                            <p:stCondLst>
                              <p:cond delay="3950"/>
                            </p:stCondLst>
                            <p:childTnLst>
                              <p:par>
                                <p:cTn id="41" presetID="14" presetClass="entr" presetSubtype="1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par>
                          <p:cTn id="44" fill="hold" nodeType="afterGroup">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42" presetClass="path" presetSubtype="0" decel="30000" fill="hold" grpId="1" nodeType="withEffect">
                                  <p:stCondLst>
                                    <p:cond delay="0"/>
                                  </p:stCondLst>
                                  <p:childTnLst>
                                    <p:animMotion origin="layout" path="M 3.33333E-06 -0.03982 L 3.33333E-06 0.14814" pathEditMode="relative" rAng="0" ptsTypes="AA">
                                      <p:cBhvr>
                                        <p:cTn id="49" dur="750" spd="-100000" fill="hold"/>
                                        <p:tgtEl>
                                          <p:spTgt spid="16"/>
                                        </p:tgtEl>
                                        <p:attrNameLst>
                                          <p:attrName>ppt_x</p:attrName>
                                          <p:attrName>ppt_y</p:attrName>
                                        </p:attrNameLst>
                                      </p:cBhvr>
                                      <p:rCtr x="0" y="9383"/>
                                    </p:animMotion>
                                  </p:childTnLst>
                                </p:cTn>
                              </p:par>
                              <p:par>
                                <p:cTn id="50" presetID="42" presetClass="path" presetSubtype="0" accel="30000" decel="30000" fill="hold" grpId="2" nodeType="withEffect">
                                  <p:stCondLst>
                                    <p:cond delay="750"/>
                                  </p:stCondLst>
                                  <p:childTnLst>
                                    <p:animMotion origin="layout" path="M 3.33333E-06 -0.03982 L 3.33333E-06 4.93827E-06" pathEditMode="relative" rAng="0" ptsTypes="AA">
                                      <p:cBhvr>
                                        <p:cTn id="51" dur="750" fill="hold"/>
                                        <p:tgtEl>
                                          <p:spTgt spid="16"/>
                                        </p:tgtEl>
                                        <p:attrNameLst>
                                          <p:attrName>ppt_x</p:attrName>
                                          <p:attrName>ppt_y</p:attrName>
                                        </p:attrNameLst>
                                      </p:cBhvr>
                                      <p:rCtr x="0" y="1975"/>
                                    </p:animMotion>
                                  </p:childTnLst>
                                </p:cTn>
                              </p:par>
                            </p:childTnLst>
                          </p:cTn>
                        </p:par>
                        <p:par>
                          <p:cTn id="52" fill="hold" nodeType="afterGroup">
                            <p:stCondLst>
                              <p:cond delay="5950"/>
                            </p:stCondLst>
                            <p:childTnLst>
                              <p:par>
                                <p:cTn id="53" presetID="16" presetClass="entr" presetSubtype="2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inVertical)">
                                      <p:cBhvr>
                                        <p:cTn id="55" dur="500"/>
                                        <p:tgtEl>
                                          <p:spTgt spid="17"/>
                                        </p:tgtEl>
                                      </p:cBhvr>
                                    </p:animEffect>
                                  </p:childTnLst>
                                </p:cTn>
                              </p:par>
                            </p:childTnLst>
                          </p:cTn>
                        </p:par>
                        <p:par>
                          <p:cTn id="56" fill="hold" nodeType="afterGroup">
                            <p:stCondLst>
                              <p:cond delay="6450"/>
                            </p:stCondLst>
                            <p:childTnLst>
                              <p:par>
                                <p:cTn id="57" presetID="16" presetClass="entr" presetSubtype="37"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outVertical)">
                                      <p:cBhvr>
                                        <p:cTn id="59" dur="500"/>
                                        <p:tgtEl>
                                          <p:spTgt spid="15"/>
                                        </p:tgtEl>
                                      </p:cBhvr>
                                    </p:animEffect>
                                  </p:childTnLst>
                                </p:cTn>
                              </p:par>
                            </p:childTnLst>
                          </p:cTn>
                        </p:par>
                        <p:par>
                          <p:cTn id="60" fill="hold" nodeType="afterGroup">
                            <p:stCondLst>
                              <p:cond delay="695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nodeType="afterGroup">
                            <p:stCondLst>
                              <p:cond delay="745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42" presetClass="path" presetSubtype="0" decel="30000" fill="hold" grpId="1" nodeType="withEffect">
                                  <p:stCondLst>
                                    <p:cond delay="0"/>
                                  </p:stCondLst>
                                  <p:childTnLst>
                                    <p:animMotion origin="layout" path="M 3.33333E-06 -0.03982 L 3.33333E-06 0.14814" pathEditMode="relative" rAng="0" ptsTypes="AA">
                                      <p:cBhvr>
                                        <p:cTn id="69" dur="750" spd="-100000" fill="hold"/>
                                        <p:tgtEl>
                                          <p:spTgt spid="20"/>
                                        </p:tgtEl>
                                        <p:attrNameLst>
                                          <p:attrName>ppt_x</p:attrName>
                                          <p:attrName>ppt_y</p:attrName>
                                        </p:attrNameLst>
                                      </p:cBhvr>
                                      <p:rCtr x="0" y="9383"/>
                                    </p:animMotion>
                                  </p:childTnLst>
                                </p:cTn>
                              </p:par>
                              <p:par>
                                <p:cTn id="70" presetID="42" presetClass="path" presetSubtype="0" accel="30000" decel="30000" fill="hold" grpId="2" nodeType="withEffect">
                                  <p:stCondLst>
                                    <p:cond delay="750"/>
                                  </p:stCondLst>
                                  <p:childTnLst>
                                    <p:animMotion origin="layout" path="M 3.33333E-06 -0.03982 L 3.33333E-06 4.69136E-06" pathEditMode="relative" rAng="0" ptsTypes="AA">
                                      <p:cBhvr>
                                        <p:cTn id="71" dur="750" fill="hold"/>
                                        <p:tgtEl>
                                          <p:spTgt spid="20"/>
                                        </p:tgtEl>
                                        <p:attrNameLst>
                                          <p:attrName>ppt_x</p:attrName>
                                          <p:attrName>ppt_y</p:attrName>
                                        </p:attrNameLst>
                                      </p:cBhvr>
                                      <p:rCtr x="0" y="1975"/>
                                    </p:animMotion>
                                  </p:childTnLst>
                                </p:cTn>
                              </p:par>
                            </p:childTnLst>
                          </p:cTn>
                        </p:par>
                        <p:par>
                          <p:cTn id="72" fill="hold" nodeType="afterGroup">
                            <p:stCondLst>
                              <p:cond delay="8950"/>
                            </p:stCondLst>
                            <p:childTnLst>
                              <p:par>
                                <p:cTn id="73" presetID="16" presetClass="entr" presetSubtype="2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barn(inVertical)">
                                      <p:cBhvr>
                                        <p:cTn id="75" dur="500"/>
                                        <p:tgtEl>
                                          <p:spTgt spid="21"/>
                                        </p:tgtEl>
                                      </p:cBhvr>
                                    </p:animEffect>
                                  </p:childTnLst>
                                </p:cTn>
                              </p:par>
                            </p:childTnLst>
                          </p:cTn>
                        </p:par>
                        <p:par>
                          <p:cTn id="76" fill="hold" nodeType="afterGroup">
                            <p:stCondLst>
                              <p:cond delay="9450"/>
                            </p:stCondLst>
                            <p:childTnLst>
                              <p:par>
                                <p:cTn id="77" presetID="16" presetClass="entr" presetSubtype="37"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barn(outVertical)">
                                      <p:cBhvr>
                                        <p:cTn id="79" dur="500"/>
                                        <p:tgtEl>
                                          <p:spTgt spid="19"/>
                                        </p:tgtEl>
                                      </p:cBhvr>
                                    </p:animEffect>
                                  </p:childTnLst>
                                </p:cTn>
                              </p:par>
                            </p:childTnLst>
                          </p:cTn>
                        </p:par>
                        <p:par>
                          <p:cTn id="80" fill="hold" nodeType="afterGroup">
                            <p:stCondLst>
                              <p:cond delay="9950"/>
                            </p:stCondLst>
                            <p:childTnLst>
                              <p:par>
                                <p:cTn id="81" presetID="22" presetClass="entr" presetSubtype="1"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1" grpId="0" animBg="1"/>
      <p:bldP spid="11" grpId="1" animBg="1"/>
      <p:bldP spid="11" grpId="2" animBg="1"/>
      <p:bldP spid="13" grpId="0" animBg="1"/>
      <p:bldP spid="15" grpId="0" animBg="1"/>
      <p:bldP spid="16" grpId="0" animBg="1"/>
      <p:bldP spid="16" grpId="1" animBg="1"/>
      <p:bldP spid="16" grpId="2" animBg="1"/>
      <p:bldP spid="17" grpId="0"/>
      <p:bldP spid="18" grpId="0"/>
      <p:bldP spid="19" grpId="0" animBg="1"/>
      <p:bldP spid="20" grpId="0" animBg="1"/>
      <p:bldP spid="20" grpId="1" animBg="1"/>
      <p:bldP spid="20" grpId="2" animBg="1"/>
      <p:bldP spid="21" grpId="0"/>
      <p:bldP spid="2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宗旨和目标</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MH_Other_1"/>
          <p:cNvSpPr/>
          <p:nvPr>
            <p:custDataLst>
              <p:tags r:id="rId2"/>
            </p:custDataLst>
          </p:nvPr>
        </p:nvSpPr>
        <p:spPr>
          <a:xfrm>
            <a:off x="4327953" y="1510535"/>
            <a:ext cx="2334424" cy="918727"/>
          </a:xfrm>
          <a:custGeom>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419100" sx="102000" sy="102000" algn="ctr" rotWithShape="0">
              <a:schemeClr val="bg1">
                <a:lumMod val="50000"/>
                <a:alpha val="40000"/>
              </a:schemeClr>
            </a:outerShdw>
            <a:reflection blurRad="6350" stA="52000" endA="300" endPos="35000" dir="5400000" sy="-100000" algn="bl" rotWithShape="0"/>
          </a:effectLst>
        </p:spPr>
        <p:txBody>
          <a:bodyPr rot="0" spcFirstLastPara="0" vertOverflow="overflow" horzOverflow="overflow" vert="horz" wrap="square" lIns="68580" tIns="0" rIns="68580" bIns="0" numCol="1" spcCol="0" rtlCol="0" fromWordArt="0" anchor="ctr" anchorCtr="0" forceAA="0" compatLnSpc="1">
            <a:noAutofit/>
          </a:bodyPr>
          <a:lstStyle/>
          <a:p>
            <a:pPr algn="ctr">
              <a:defRPr/>
            </a:pPr>
            <a:endParaRPr lang="zh-CN" altLang="en-US" sz="2700" kern="0">
              <a:solidFill>
                <a:prstClr val="black"/>
              </a:solidFill>
              <a:latin typeface="微软雅黑" panose="020b0503020204020204" pitchFamily="34" charset="-122"/>
              <a:ea typeface="微软雅黑" panose="020b0503020204020204" pitchFamily="34" charset="-122"/>
            </a:endParaRPr>
          </a:p>
        </p:txBody>
      </p:sp>
      <p:sp>
        <p:nvSpPr>
          <p:cNvPr id="11" name="MH_Other_2"/>
          <p:cNvSpPr/>
          <p:nvPr>
            <p:custDataLst>
              <p:tags r:id="rId3"/>
            </p:custDataLst>
          </p:nvPr>
        </p:nvSpPr>
        <p:spPr>
          <a:xfrm flipH="1">
            <a:off x="2688506" y="1510535"/>
            <a:ext cx="2334424" cy="918727"/>
          </a:xfrm>
          <a:custGeom>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419100" sx="102000" sy="102000" algn="ctr" rotWithShape="0">
              <a:schemeClr val="bg1">
                <a:lumMod val="50000"/>
                <a:alpha val="40000"/>
              </a:schemeClr>
            </a:outerShdw>
            <a:reflection blurRad="6350" stA="52000" endA="300" endPos="35000" dir="5400000" sy="-100000" algn="bl" rotWithShape="0"/>
          </a:effectLst>
        </p:spPr>
        <p:txBody>
          <a:bodyPr rot="0" spcFirstLastPara="0" vertOverflow="overflow" horzOverflow="overflow" vert="horz" wrap="square" lIns="68580" tIns="0" rIns="68580" bIns="0" numCol="1" spcCol="0" rtlCol="0" fromWordArt="0" anchor="ctr" anchorCtr="0" forceAA="0" compatLnSpc="1">
            <a:noAutofit/>
          </a:bodyPr>
          <a:lstStyle/>
          <a:p>
            <a:pPr algn="ctr">
              <a:defRPr/>
            </a:pPr>
            <a:endParaRPr lang="zh-CN" altLang="en-US" sz="2700" kern="0">
              <a:solidFill>
                <a:prstClr val="black"/>
              </a:solidFill>
              <a:latin typeface="微软雅黑" panose="020b0503020204020204" pitchFamily="34" charset="-122"/>
              <a:ea typeface="微软雅黑" panose="020b0503020204020204" pitchFamily="34" charset="-122"/>
            </a:endParaRPr>
          </a:p>
        </p:txBody>
      </p:sp>
      <p:sp>
        <p:nvSpPr>
          <p:cNvPr id="12" name="MH_Other_3"/>
          <p:cNvSpPr/>
          <p:nvPr>
            <p:custDataLst>
              <p:tags r:id="rId4"/>
            </p:custDataLst>
          </p:nvPr>
        </p:nvSpPr>
        <p:spPr>
          <a:xfrm flipH="1" flipV="1">
            <a:off x="4208714" y="2417380"/>
            <a:ext cx="814220" cy="778144"/>
          </a:xfrm>
          <a:custGeom>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419100" sx="102000" sy="102000" algn="ctr" rotWithShape="0">
              <a:schemeClr val="bg1">
                <a:lumMod val="50000"/>
                <a:alpha val="40000"/>
              </a:schemeClr>
            </a:outerShdw>
            <a:reflection blurRad="6350" stA="52000" endA="300" endPos="35000" dir="5400000" sy="-100000" algn="bl" rotWithShape="0"/>
          </a:effectLst>
        </p:spPr>
        <p:txBody>
          <a:bodyPr rot="0" spcFirstLastPara="0" vertOverflow="overflow" horzOverflow="overflow" vert="horz" wrap="square" lIns="68580" tIns="0" rIns="68580" bIns="0" numCol="1" spcCol="0" rtlCol="0" fromWordArt="0" anchor="ctr" anchorCtr="0" forceAA="0" compatLnSpc="1">
            <a:noAutofit/>
          </a:bodyPr>
          <a:lstStyle/>
          <a:p>
            <a:pPr algn="ctr">
              <a:lnSpc>
                <a:spcPct val="120000"/>
              </a:lnSpc>
              <a:defRPr/>
            </a:pPr>
            <a:endParaRPr lang="zh-CN" altLang="en-US" sz="2700" kern="0">
              <a:solidFill>
                <a:prstClr val="black"/>
              </a:solidFill>
              <a:latin typeface="微软雅黑" panose="020b0503020204020204" pitchFamily="34" charset="-122"/>
              <a:ea typeface="微软雅黑" panose="020b0503020204020204" pitchFamily="34" charset="-122"/>
            </a:endParaRPr>
          </a:p>
        </p:txBody>
      </p:sp>
      <p:sp>
        <p:nvSpPr>
          <p:cNvPr id="13" name="MH_Other_4"/>
          <p:cNvSpPr/>
          <p:nvPr>
            <p:custDataLst>
              <p:tags r:id="rId5"/>
            </p:custDataLst>
          </p:nvPr>
        </p:nvSpPr>
        <p:spPr>
          <a:xfrm flipV="1">
            <a:off x="4327951" y="2417380"/>
            <a:ext cx="814220" cy="778144"/>
          </a:xfrm>
          <a:custGeom>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gradFill>
            <a:gsLst>
              <a:gs pos="0">
                <a:schemeClr val="bg1"/>
              </a:gs>
              <a:gs pos="36000">
                <a:schemeClr val="bg1"/>
              </a:gs>
              <a:gs pos="100000">
                <a:schemeClr val="bg1">
                  <a:lumMod val="85000"/>
                </a:schemeClr>
              </a:gs>
            </a:gsLst>
            <a:lin ang="13500000" scaled="1"/>
          </a:gradFill>
          <a:ln w="25400" cap="flat" cmpd="sng" algn="ctr">
            <a:solidFill>
              <a:schemeClr val="bg1"/>
            </a:solidFill>
            <a:prstDash val="solid"/>
            <a:miter lim="800000"/>
          </a:ln>
          <a:effectLst>
            <a:outerShdw blurRad="419100" sx="102000" sy="102000" algn="ctr" rotWithShape="0">
              <a:schemeClr val="bg1">
                <a:lumMod val="50000"/>
                <a:alpha val="40000"/>
              </a:schemeClr>
            </a:outerShdw>
            <a:reflection blurRad="6350" stA="52000" endA="300" endPos="35000" dir="5400000" sy="-100000" algn="bl" rotWithShape="0"/>
          </a:effectLst>
        </p:spPr>
        <p:txBody>
          <a:bodyPr rot="0" spcFirstLastPara="0" vertOverflow="overflow" horzOverflow="overflow" vert="horz" wrap="square" lIns="68580" tIns="0" rIns="68580" bIns="0" numCol="1" spcCol="0" rtlCol="0" fromWordArt="0" anchor="ctr" anchorCtr="0" forceAA="0" compatLnSpc="1">
            <a:noAutofit/>
          </a:bodyPr>
          <a:lstStyle/>
          <a:p>
            <a:pPr algn="ctr">
              <a:lnSpc>
                <a:spcPct val="120000"/>
              </a:lnSpc>
              <a:defRPr/>
            </a:pPr>
            <a:endParaRPr lang="zh-CN" altLang="en-US" sz="2700" kern="0">
              <a:solidFill>
                <a:prstClr val="black"/>
              </a:solidFill>
              <a:latin typeface="微软雅黑" panose="020b0503020204020204" pitchFamily="34" charset="-122"/>
              <a:ea typeface="微软雅黑" panose="020b0503020204020204" pitchFamily="34" charset="-122"/>
            </a:endParaRPr>
          </a:p>
        </p:txBody>
      </p:sp>
      <p:sp>
        <p:nvSpPr>
          <p:cNvPr id="15" name="MH_Text_1"/>
          <p:cNvSpPr txBox="1"/>
          <p:nvPr>
            <p:custDataLst>
              <p:tags r:id="rId6"/>
            </p:custDataLst>
          </p:nvPr>
        </p:nvSpPr>
        <p:spPr>
          <a:xfrm>
            <a:off x="1100614" y="2503938"/>
            <a:ext cx="2455361" cy="935747"/>
          </a:xfrm>
          <a:prstGeom prst="rect">
            <a:avLst/>
          </a:prstGeom>
          <a:noFill/>
        </p:spPr>
        <p:txBody>
          <a:bodyPr wrap="square" lIns="68580" tIns="34290" rIns="68580" bIns="34290" rtlCol="0">
            <a:noAutofit/>
          </a:bodyPr>
          <a:lstStyle/>
          <a:p>
            <a:pPr algn="r">
              <a:lnSpc>
                <a:spcPct val="160000"/>
              </a:lnSpc>
            </a:pPr>
            <a:r>
              <a:rPr lang="zh-CN" altLang="en-US" sz="1100">
                <a:solidFill>
                  <a:prstClr val="black">
                    <a:lumMod val="75000"/>
                    <a:lumOff val="25000"/>
                  </a:prstClr>
                </a:solidFill>
                <a:latin typeface="Arial Unicode MS"/>
                <a:ea typeface="微软雅黑" panose="020b0503020204020204" pitchFamily="34" charset="-122"/>
              </a:rPr>
              <a:t>此处添加详细文本描述，建议与标题相关并符合整体语言风格，语言描述尽量简洁生动</a:t>
            </a:r>
            <a:r>
              <a:rPr lang="zh-CN" altLang="en-US" sz="1100">
                <a:solidFill>
                  <a:prstClr val="black">
                    <a:lumMod val="50000"/>
                    <a:lumOff val="50000"/>
                  </a:prstClr>
                </a:solidFill>
                <a:latin typeface="Arial Unicode MS"/>
                <a:ea typeface="微软雅黑" panose="020b0503020204020204" pitchFamily="34" charset="-122"/>
              </a:rPr>
              <a:t>。</a:t>
            </a:r>
            <a:endParaRPr lang="zh-CN" altLang="en-US" sz="1100">
              <a:solidFill>
                <a:prstClr val="black">
                  <a:lumMod val="50000"/>
                  <a:lumOff val="50000"/>
                </a:prstClr>
              </a:solidFill>
              <a:latin typeface="Arial Unicode MS"/>
              <a:ea typeface="微软雅黑" panose="020b0503020204020204" pitchFamily="34" charset="-122"/>
            </a:endParaRPr>
          </a:p>
        </p:txBody>
      </p:sp>
      <p:sp>
        <p:nvSpPr>
          <p:cNvPr id="17" name="MH_Text_1"/>
          <p:cNvSpPr txBox="1"/>
          <p:nvPr>
            <p:custDataLst>
              <p:tags r:id="rId7"/>
            </p:custDataLst>
          </p:nvPr>
        </p:nvSpPr>
        <p:spPr>
          <a:xfrm>
            <a:off x="5765875" y="2503938"/>
            <a:ext cx="2455361" cy="935747"/>
          </a:xfrm>
          <a:prstGeom prst="rect">
            <a:avLst/>
          </a:prstGeom>
          <a:noFill/>
        </p:spPr>
        <p:txBody>
          <a:bodyPr wrap="square" lIns="68580" tIns="34290" rIns="68580" bIns="34290" rtlCol="0">
            <a:noAutofit/>
          </a:bodyPr>
          <a:lstStyle/>
          <a:p>
            <a:pPr>
              <a:lnSpc>
                <a:spcPct val="160000"/>
              </a:lnSpc>
            </a:pPr>
            <a:r>
              <a:rPr lang="zh-CN" altLang="en-US" sz="1100">
                <a:solidFill>
                  <a:prstClr val="black">
                    <a:lumMod val="75000"/>
                    <a:lumOff val="25000"/>
                  </a:prstClr>
                </a:solidFill>
                <a:latin typeface="Arial Unicode MS"/>
                <a:ea typeface="微软雅黑" panose="020b0503020204020204" pitchFamily="34" charset="-122"/>
              </a:rPr>
              <a:t>此处添加详细文本描述，建议与标题相关并符合整体语言风格，语言描述尽量简洁生动。</a:t>
            </a:r>
            <a:endParaRPr lang="zh-CN" altLang="en-US" sz="1100">
              <a:solidFill>
                <a:prstClr val="black">
                  <a:lumMod val="75000"/>
                  <a:lumOff val="25000"/>
                </a:prstClr>
              </a:solidFill>
              <a:latin typeface="Arial Unicode MS"/>
              <a:ea typeface="微软雅黑" panose="020b0503020204020204" pitchFamily="34" charset="-122"/>
            </a:endParaRPr>
          </a:p>
        </p:txBody>
      </p:sp>
      <p:sp>
        <p:nvSpPr>
          <p:cNvPr id="18" name="圆角矩形 17"/>
          <p:cNvSpPr/>
          <p:nvPr/>
        </p:nvSpPr>
        <p:spPr>
          <a:xfrm>
            <a:off x="6721055" y="1620961"/>
            <a:ext cx="1356146"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0070C0"/>
              </a:solidFill>
              <a:latin typeface="方正苏新诗柳楷简体" panose="02000000000000000000" pitchFamily="2" charset="-122"/>
              <a:ea typeface="方正苏新诗柳楷简体" panose="02000000000000000000" pitchFamily="2" charset="-122"/>
            </a:endParaRPr>
          </a:p>
        </p:txBody>
      </p:sp>
      <p:sp>
        <p:nvSpPr>
          <p:cNvPr id="19" name="文本框 18"/>
          <p:cNvSpPr txBox="1"/>
          <p:nvPr/>
        </p:nvSpPr>
        <p:spPr>
          <a:xfrm>
            <a:off x="6867341" y="1627725"/>
            <a:ext cx="1098916" cy="369332"/>
          </a:xfrm>
          <a:prstGeom prst="rect">
            <a:avLst/>
          </a:prstGeom>
          <a:noFill/>
        </p:spPr>
        <p:txBody>
          <a:bodyPr wrap="square" rtlCol="0">
            <a:spAutoFit/>
          </a:bodyPr>
          <a:lstStyle/>
          <a:p>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活动宗旨</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20" name="圆角矩形 19"/>
          <p:cNvSpPr/>
          <p:nvPr/>
        </p:nvSpPr>
        <p:spPr>
          <a:xfrm>
            <a:off x="1215840" y="1620961"/>
            <a:ext cx="1356146"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0070C0"/>
              </a:solidFill>
              <a:latin typeface="方正苏新诗柳楷简体" panose="02000000000000000000" pitchFamily="2" charset="-122"/>
              <a:ea typeface="方正苏新诗柳楷简体" panose="02000000000000000000" pitchFamily="2" charset="-122"/>
            </a:endParaRPr>
          </a:p>
        </p:txBody>
      </p:sp>
      <p:sp>
        <p:nvSpPr>
          <p:cNvPr id="21" name="文本框 20"/>
          <p:cNvSpPr txBox="1"/>
          <p:nvPr/>
        </p:nvSpPr>
        <p:spPr>
          <a:xfrm>
            <a:off x="1362126" y="1627725"/>
            <a:ext cx="1098916" cy="369332"/>
          </a:xfrm>
          <a:prstGeom prst="rect">
            <a:avLst/>
          </a:prstGeom>
          <a:noFill/>
        </p:spPr>
        <p:txBody>
          <a:bodyPr wrap="square" rtlCol="0">
            <a:spAutoFit/>
          </a:bodyPr>
          <a:lstStyle/>
          <a:p>
            <a:r>
              <a:rPr lang="zh-CN" altLang="en-US" sz="1800" smtClean="0">
                <a:solidFill>
                  <a:srgbClr val="C00000"/>
                </a:solidFill>
                <a:latin typeface="方正苏新诗柳楷简体" panose="02000000000000000000" pitchFamily="2" charset="-122"/>
                <a:ea typeface="方正苏新诗柳楷简体" panose="02000000000000000000" pitchFamily="2" charset="-122"/>
              </a:rPr>
              <a:t>活动目标</a:t>
            </a:r>
            <a:endParaRPr lang="zh-CN" altLang="en-US" sz="1800" smtClean="0">
              <a:solidFill>
                <a:srgbClr val="C00000"/>
              </a:solidFill>
              <a:latin typeface="方正苏新诗柳楷简体" panose="02000000000000000000" pitchFamily="2" charset="-122"/>
              <a:ea typeface="方正苏新诗柳楷简体" panose="02000000000000000000" pitchFamily="2" charset="-122"/>
            </a:endParaRPr>
          </a:p>
        </p:txBody>
      </p:sp>
      <p:sp>
        <p:nvSpPr>
          <p:cNvPr id="23" name="椭圆 22"/>
          <p:cNvSpPr/>
          <p:nvPr/>
        </p:nvSpPr>
        <p:spPr>
          <a:xfrm>
            <a:off x="3633771" y="2780979"/>
            <a:ext cx="2090754" cy="2090752"/>
          </a:xfrm>
          <a:prstGeom prst="ellipse">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838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4" name="文本框 23"/>
          <p:cNvSpPr txBox="1"/>
          <p:nvPr/>
        </p:nvSpPr>
        <p:spPr>
          <a:xfrm>
            <a:off x="3633771" y="3815945"/>
            <a:ext cx="2097935" cy="523220"/>
          </a:xfrm>
          <a:prstGeom prst="rect">
            <a:avLst/>
          </a:prstGeom>
          <a:noFill/>
        </p:spPr>
        <p:txBody>
          <a:bodyPr wrap="square" rtlCol="0">
            <a:spAutoFit/>
          </a:bodyPr>
          <a:lstStyle/>
          <a:p>
            <a:pPr lvl="0" algn="ctr" eaLnBrk="0" hangingPunct="0"/>
            <a:r>
              <a:rPr lang="zh-CN" altLang="en-US" sz="2800" smtClean="0">
                <a:solidFill>
                  <a:srgbClr val="C00000"/>
                </a:solidFill>
                <a:latin typeface="Impact" panose="020b0806030902050204" pitchFamily="34" charset="0"/>
                <a:ea typeface="方正苏新诗柳楷简体" panose="02000000000000000000" pitchFamily="2" charset="-122"/>
              </a:rPr>
              <a:t>宗旨目标</a:t>
            </a:r>
            <a:endParaRPr lang="zh-CN" altLang="en-US" sz="2800">
              <a:solidFill>
                <a:srgbClr val="C00000"/>
              </a:solidFill>
              <a:latin typeface="Impact" panose="020b0806030902050204" pitchFamily="34" charset="0"/>
              <a:ea typeface="方正苏新诗柳楷简体" panose="02000000000000000000" pitchFamily="2" charset="-122"/>
            </a:endParaRPr>
          </a:p>
        </p:txBody>
      </p:sp>
      <p:sp>
        <p:nvSpPr>
          <p:cNvPr id="25" name="KSO_Shape"/>
          <p:cNvSpPr/>
          <p:nvPr/>
        </p:nvSpPr>
        <p:spPr bwMode="auto">
          <a:xfrm>
            <a:off x="4192216" y="3240030"/>
            <a:ext cx="973864" cy="538870"/>
          </a:xfrm>
          <a:custGeom>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rgbClr val="C00000"/>
          </a:solidFill>
          <a:ln>
            <a:noFill/>
          </a:ln>
        </p:spPr>
        <p:txBody>
          <a:bodyPr anchor="ctr">
            <a:scene3d>
              <a:camera prst="orthographicFront"/>
              <a:lightRig rig="threePt" dir="t"/>
            </a:scene3d>
          </a:bodyPr>
          <a:lstStyle/>
          <a:p>
            <a:pPr algn="ctr">
              <a:defRPr/>
            </a:pPr>
            <a:endParaRPr lang="zh-CN" altLang="en-US" sz="1015">
              <a:solidFill>
                <a:srgbClr val="0070C0"/>
              </a:solidFill>
              <a:latin typeface="Impact" panose="020b0806030902050204" pitchFamily="34" charset="0"/>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nodeType="afterGroup">
                            <p:stCondLst>
                              <p:cond delay="295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nodeType="afterGroup">
                            <p:stCondLst>
                              <p:cond delay="345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64" presetClass="path" presetSubtype="0" decel="30000" fill="hold" grpId="1" nodeType="withEffect">
                                  <p:stCondLst>
                                    <p:cond delay="0"/>
                                  </p:stCondLst>
                                  <p:childTnLst>
                                    <p:animMotion origin="layout" path="M -1.94444E-06 0.03889 L -1.94444E-06 -0.14815" pathEditMode="relative" rAng="0" ptsTypes="AA">
                                      <p:cBhvr>
                                        <p:cTn id="51" dur="750" spd="-100000" fill="hold"/>
                                        <p:tgtEl>
                                          <p:spTgt spid="23"/>
                                        </p:tgtEl>
                                        <p:attrNameLst>
                                          <p:attrName>ppt_x</p:attrName>
                                          <p:attrName>ppt_y</p:attrName>
                                        </p:attrNameLst>
                                      </p:cBhvr>
                                      <p:rCtr x="0" y="-9352"/>
                                    </p:animMotion>
                                  </p:childTnLst>
                                </p:cTn>
                              </p:par>
                              <p:par>
                                <p:cTn id="52" presetID="64" presetClass="path" presetSubtype="0" accel="30000" decel="30000" fill="hold" grpId="2" nodeType="withEffect">
                                  <p:stCondLst>
                                    <p:cond delay="750"/>
                                  </p:stCondLst>
                                  <p:childTnLst>
                                    <p:animMotion origin="layout" path="M -1.94444E-06 0.03827 L -1.94444E-06 2.83951E-06" pathEditMode="relative" rAng="0" ptsTypes="AA">
                                      <p:cBhvr>
                                        <p:cTn id="53" dur="750" fill="hold"/>
                                        <p:tgtEl>
                                          <p:spTgt spid="23"/>
                                        </p:tgtEl>
                                        <p:attrNameLst>
                                          <p:attrName>ppt_x</p:attrName>
                                          <p:attrName>ppt_y</p:attrName>
                                        </p:attrNameLst>
                                      </p:cBhvr>
                                      <p:rCtr x="0" y="-1914"/>
                                    </p:animMotion>
                                  </p:childTnLst>
                                </p:cTn>
                              </p:par>
                              <p:par>
                                <p:cTn id="54" presetID="53" presetClass="entr" presetSubtype="16" fill="hold" grpId="0" nodeType="withEffect">
                                  <p:stCondLst>
                                    <p:cond delay="15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750" fill="hold"/>
                                        <p:tgtEl>
                                          <p:spTgt spid="25"/>
                                        </p:tgtEl>
                                        <p:attrNameLst>
                                          <p:attrName>ppt_w</p:attrName>
                                        </p:attrNameLst>
                                      </p:cBhvr>
                                      <p:tavLst>
                                        <p:tav tm="0">
                                          <p:val>
                                            <p:fltVal val="0"/>
                                          </p:val>
                                        </p:tav>
                                        <p:tav tm="100000">
                                          <p:val>
                                            <p:strVal val="#ppt_w"/>
                                          </p:val>
                                        </p:tav>
                                      </p:tavLst>
                                    </p:anim>
                                    <p:anim calcmode="lin" valueType="num">
                                      <p:cBhvr>
                                        <p:cTn id="57" dur="750" fill="hold"/>
                                        <p:tgtEl>
                                          <p:spTgt spid="25"/>
                                        </p:tgtEl>
                                        <p:attrNameLst>
                                          <p:attrName>ppt_h</p:attrName>
                                        </p:attrNameLst>
                                      </p:cBhvr>
                                      <p:tavLst>
                                        <p:tav tm="0">
                                          <p:val>
                                            <p:fltVal val="0"/>
                                          </p:val>
                                        </p:tav>
                                        <p:tav tm="100000">
                                          <p:val>
                                            <p:strVal val="#ppt_h"/>
                                          </p:val>
                                        </p:tav>
                                      </p:tavLst>
                                    </p:anim>
                                    <p:animEffect transition="in" filter="fade">
                                      <p:cBhvr>
                                        <p:cTn id="58" dur="750"/>
                                        <p:tgtEl>
                                          <p:spTgt spid="25"/>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750"/>
                                        <p:tgtEl>
                                          <p:spTgt spid="24"/>
                                        </p:tgtEl>
                                      </p:cBhvr>
                                    </p:animEffect>
                                  </p:childTnLst>
                                </p:cTn>
                              </p:par>
                            </p:childTnLst>
                          </p:cTn>
                        </p:par>
                        <p:par>
                          <p:cTn id="62" fill="hold" nodeType="afterGroup">
                            <p:stCondLst>
                              <p:cond delay="57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42" presetClass="path" presetSubtype="0" decel="30000" fill="hold" grpId="1" nodeType="withEffect">
                                  <p:stCondLst>
                                    <p:cond delay="0"/>
                                  </p:stCondLst>
                                  <p:childTnLst>
                                    <p:animMotion origin="layout" path="M -1.38889E-06 -0.03981 L -1.38889E-06 0.14815" pathEditMode="relative" rAng="0" ptsTypes="AA">
                                      <p:cBhvr>
                                        <p:cTn id="67" dur="750" spd="-100000" fill="hold"/>
                                        <p:tgtEl>
                                          <p:spTgt spid="18"/>
                                        </p:tgtEl>
                                        <p:attrNameLst>
                                          <p:attrName>ppt_x</p:attrName>
                                          <p:attrName>ppt_y</p:attrName>
                                        </p:attrNameLst>
                                      </p:cBhvr>
                                      <p:rCtr x="0" y="9383"/>
                                    </p:animMotion>
                                  </p:childTnLst>
                                </p:cTn>
                              </p:par>
                              <p:par>
                                <p:cTn id="68" presetID="42" presetClass="path" presetSubtype="0" accel="30000" decel="30000" fill="hold" grpId="2" nodeType="withEffect">
                                  <p:stCondLst>
                                    <p:cond delay="750"/>
                                  </p:stCondLst>
                                  <p:childTnLst>
                                    <p:animMotion origin="layout" path="M -1.38889E-06 -0.03981 L -1.38889E-06 -1.35802E-06" pathEditMode="relative" rAng="0" ptsTypes="AA">
                                      <p:cBhvr>
                                        <p:cTn id="69" dur="750" fill="hold"/>
                                        <p:tgtEl>
                                          <p:spTgt spid="18"/>
                                        </p:tgtEl>
                                        <p:attrNameLst>
                                          <p:attrName>ppt_x</p:attrName>
                                          <p:attrName>ppt_y</p:attrName>
                                        </p:attrNameLst>
                                      </p:cBhvr>
                                      <p:rCtr x="0" y="1975"/>
                                    </p:animMotion>
                                  </p:childTnLst>
                                </p:cTn>
                              </p:par>
                              <p:par>
                                <p:cTn id="70" presetID="16" presetClass="entr" presetSubtype="21" fill="hold" grpId="0" nodeType="withEffect">
                                  <p:stCondLst>
                                    <p:cond delay="155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42" presetClass="path" presetSubtype="0" decel="30000" fill="hold" grpId="1" nodeType="withEffect">
                                  <p:stCondLst>
                                    <p:cond delay="0"/>
                                  </p:stCondLst>
                                  <p:childTnLst>
                                    <p:animMotion origin="layout" path="M 1.94444E-06 -0.03981 L 1.94444E-06 0.14815" pathEditMode="relative" rAng="0" ptsTypes="AA">
                                      <p:cBhvr>
                                        <p:cTn id="77" dur="750" spd="-100000" fill="hold"/>
                                        <p:tgtEl>
                                          <p:spTgt spid="20"/>
                                        </p:tgtEl>
                                        <p:attrNameLst>
                                          <p:attrName>ppt_x</p:attrName>
                                          <p:attrName>ppt_y</p:attrName>
                                        </p:attrNameLst>
                                      </p:cBhvr>
                                      <p:rCtr x="0" y="9383"/>
                                    </p:animMotion>
                                  </p:childTnLst>
                                </p:cTn>
                              </p:par>
                              <p:par>
                                <p:cTn id="78" presetID="42" presetClass="path" presetSubtype="0" accel="30000" decel="30000" fill="hold" grpId="2" nodeType="withEffect">
                                  <p:stCondLst>
                                    <p:cond delay="750"/>
                                  </p:stCondLst>
                                  <p:childTnLst>
                                    <p:animMotion origin="layout" path="M 1.94444E-06 -0.03981 L 1.94444E-06 -1.35802E-06" pathEditMode="relative" rAng="0" ptsTypes="AA">
                                      <p:cBhvr>
                                        <p:cTn id="79" dur="750" fill="hold"/>
                                        <p:tgtEl>
                                          <p:spTgt spid="20"/>
                                        </p:tgtEl>
                                        <p:attrNameLst>
                                          <p:attrName>ppt_x</p:attrName>
                                          <p:attrName>ppt_y</p:attrName>
                                        </p:attrNameLst>
                                      </p:cBhvr>
                                      <p:rCtr x="0" y="1975"/>
                                    </p:animMotion>
                                  </p:childTnLst>
                                </p:cTn>
                              </p:par>
                              <p:par>
                                <p:cTn id="80" presetID="16" presetClass="entr" presetSubtype="21" fill="hold" grpId="0" nodeType="withEffect">
                                  <p:stCondLst>
                                    <p:cond delay="155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par>
                          <p:cTn id="83" fill="hold" nodeType="afterGroup">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up)">
                                      <p:cBhvr>
                                        <p:cTn id="86" dur="500"/>
                                        <p:tgtEl>
                                          <p:spTgt spid="15"/>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1" grpId="0" animBg="1"/>
      <p:bldP spid="12" grpId="0" animBg="1"/>
      <p:bldP spid="13" grpId="0" animBg="1"/>
      <p:bldP spid="15" grpId="0"/>
      <p:bldP spid="17" grpId="0"/>
      <p:bldP spid="18" grpId="0" animBg="1"/>
      <p:bldP spid="18" grpId="1" animBg="1"/>
      <p:bldP spid="18" grpId="2" animBg="1"/>
      <p:bldP spid="19" grpId="0"/>
      <p:bldP spid="20" grpId="0" animBg="1"/>
      <p:bldP spid="20" grpId="1" animBg="1"/>
      <p:bldP spid="20" grpId="2" animBg="1"/>
      <p:bldP spid="21" grpId="0"/>
      <p:bldP spid="23" grpId="0" animBg="1"/>
      <p:bldP spid="23" grpId="1" animBg="1"/>
      <p:bldP spid="23" grpId="2" animBg="1"/>
      <p:bldP spid="24" grpId="0"/>
      <p:bldP spid="25"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活动意义</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grpSp>
        <p:nvGrpSpPr>
          <p:cNvPr id="19" name="组合 18"/>
          <p:cNvGrpSpPr/>
          <p:nvPr/>
        </p:nvGrpSpPr>
        <p:grpSpPr>
          <a:xfrm>
            <a:off x="1218791" y="1943100"/>
            <a:ext cx="6961374" cy="1803657"/>
            <a:chOff x="1260022" y="2158994"/>
            <a:chExt cx="6960165" cy="1752804"/>
          </a:xfrm>
          <a:noFill/>
          <a:effectLst>
            <a:outerShdw blurRad="342900" dist="165100" dir="5400000" algn="t" rotWithShape="0">
              <a:schemeClr val="tx1">
                <a:lumMod val="50000"/>
                <a:lumOff val="50000"/>
                <a:alpha val="28000"/>
              </a:schemeClr>
            </a:outerShdw>
          </a:effectLst>
        </p:grpSpPr>
        <p:sp>
          <p:nvSpPr>
            <p:cNvPr id="20" name="Arc 54"/>
            <p:cNvSpPr/>
            <p:nvPr/>
          </p:nvSpPr>
          <p:spPr bwMode="auto">
            <a:xfrm>
              <a:off x="4740104" y="2158994"/>
              <a:ext cx="1748644" cy="1752804"/>
            </a:xfrm>
            <a:prstGeom prst="arc">
              <a:avLst>
                <a:gd name="adj1" fmla="val 21449734"/>
                <a:gd name="adj2" fmla="val 10900343"/>
              </a:avLst>
            </a:prstGeom>
            <a:grpFill/>
            <a:ln w="127000" cap="rnd" cmpd="sng" algn="ctr">
              <a:gradFill>
                <a:gsLst>
                  <a:gs pos="0">
                    <a:schemeClr val="bg1"/>
                  </a:gs>
                  <a:gs pos="50000">
                    <a:schemeClr val="bg1"/>
                  </a:gs>
                  <a:gs pos="100000">
                    <a:schemeClr val="bg1"/>
                  </a:gs>
                </a:gsLst>
                <a:lin ang="5400000" scaled="1"/>
              </a:gra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1" name="Arc 42"/>
            <p:cNvSpPr/>
            <p:nvPr/>
          </p:nvSpPr>
          <p:spPr bwMode="auto">
            <a:xfrm>
              <a:off x="1260022" y="2171757"/>
              <a:ext cx="1740042" cy="1740041"/>
            </a:xfrm>
            <a:prstGeom prst="arc">
              <a:avLst>
                <a:gd name="adj1" fmla="val 21449734"/>
                <a:gd name="adj2" fmla="val 10900343"/>
              </a:avLst>
            </a:prstGeom>
            <a:grpFill/>
            <a:ln w="127000" cap="rnd" cmpd="sng" algn="ctr">
              <a:gradFill>
                <a:gsLst>
                  <a:gs pos="0">
                    <a:schemeClr val="bg1"/>
                  </a:gs>
                  <a:gs pos="50000">
                    <a:schemeClr val="bg1"/>
                  </a:gs>
                  <a:gs pos="100000">
                    <a:schemeClr val="bg1"/>
                  </a:gs>
                </a:gsLst>
                <a:lin ang="5400000" scaled="1"/>
              </a:gra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2" name="Arc 40"/>
            <p:cNvSpPr/>
            <p:nvPr/>
          </p:nvSpPr>
          <p:spPr bwMode="auto">
            <a:xfrm rot="10800000">
              <a:off x="3000064" y="2163164"/>
              <a:ext cx="1740041" cy="1740041"/>
            </a:xfrm>
            <a:prstGeom prst="arc">
              <a:avLst>
                <a:gd name="adj1" fmla="val 21449734"/>
                <a:gd name="adj2" fmla="val 10900343"/>
              </a:avLst>
            </a:prstGeom>
            <a:grpFill/>
            <a:ln w="127000" cap="rnd" cmpd="sng" algn="ctr">
              <a:gradFill>
                <a:gsLst>
                  <a:gs pos="0">
                    <a:schemeClr val="bg1"/>
                  </a:gs>
                  <a:gs pos="50000">
                    <a:schemeClr val="bg1"/>
                  </a:gs>
                  <a:gs pos="100000">
                    <a:schemeClr val="bg1"/>
                  </a:gs>
                </a:gsLst>
                <a:lin ang="5400000" scaled="1"/>
              </a:gra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3" name="Arc 52"/>
            <p:cNvSpPr/>
            <p:nvPr/>
          </p:nvSpPr>
          <p:spPr bwMode="auto">
            <a:xfrm rot="10800000">
              <a:off x="6480146" y="2163164"/>
              <a:ext cx="1740041" cy="1740041"/>
            </a:xfrm>
            <a:prstGeom prst="arc">
              <a:avLst>
                <a:gd name="adj1" fmla="val 21449734"/>
                <a:gd name="adj2" fmla="val 10900343"/>
              </a:avLst>
            </a:prstGeom>
            <a:grpFill/>
            <a:ln w="127000" cap="rnd" cmpd="sng" algn="ctr">
              <a:gradFill>
                <a:gsLst>
                  <a:gs pos="0">
                    <a:schemeClr val="bg1"/>
                  </a:gs>
                  <a:gs pos="50000">
                    <a:schemeClr val="bg1"/>
                  </a:gs>
                  <a:gs pos="100000">
                    <a:schemeClr val="bg1"/>
                  </a:gs>
                </a:gsLst>
                <a:lin ang="5400000" scaled="1"/>
              </a:gradFill>
              <a:prstDash val="solid"/>
            </a:ln>
            <a:effectLst/>
          </p:spPr>
          <p:txBody>
            <a:bodyPr anchor="ctr"/>
            <a:lstStyle/>
            <a:p>
              <a:pPr marL="0" marR="0" lvl="0" indent="0" algn="ctr" defTabSz="9144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grpSp>
      <p:grpSp>
        <p:nvGrpSpPr>
          <p:cNvPr id="24" name="组合 23"/>
          <p:cNvGrpSpPr/>
          <p:nvPr/>
        </p:nvGrpSpPr>
        <p:grpSpPr>
          <a:xfrm>
            <a:off x="1171236" y="1509666"/>
            <a:ext cx="1919814" cy="728492"/>
            <a:chOff x="6084168" y="1207493"/>
            <a:chExt cx="1919481" cy="707954"/>
          </a:xfrm>
        </p:grpSpPr>
        <p:sp>
          <p:nvSpPr>
            <p:cNvPr id="25" name="TextBox 8"/>
            <p:cNvSpPr txBox="1"/>
            <p:nvPr/>
          </p:nvSpPr>
          <p:spPr>
            <a:xfrm>
              <a:off x="6084168" y="1514664"/>
              <a:ext cx="1919481" cy="400783"/>
            </a:xfrm>
            <a:prstGeom prst="rect">
              <a:avLst/>
            </a:prstGeom>
            <a:noFill/>
          </p:spPr>
          <p:txBody>
            <a:bodyPr wrap="square" lIns="91431" tIns="45715" rIns="91431" bIns="45715" rtlCol="0">
              <a:spAutoFit/>
            </a:bodyPr>
            <a:lstStyle/>
            <a:p>
              <a:pPr defTabSz="914400" fontAlgn="base">
                <a:lnSpc>
                  <a:spcPct val="130000"/>
                </a:lnSpc>
                <a:spcBef>
                  <a:spcPct val="0"/>
                </a:spcBef>
                <a:spcAft>
                  <a:spcPct val="0"/>
                </a:spcAft>
              </a:pPr>
              <a:r>
                <a:rPr lang="zh-CN" altLang="en-US" sz="80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a:t>
              </a:r>
              <a:r>
                <a:rPr lang="zh-CN" altLang="en-US" sz="800" smtClean="0">
                  <a:solidFill>
                    <a:prstClr val="black">
                      <a:lumMod val="75000"/>
                      <a:lumOff val="25000"/>
                    </a:prstClr>
                  </a:solidFill>
                  <a:latin typeface="微软雅黑" panose="020b0503020204020204" pitchFamily="34" charset="-122"/>
                  <a:ea typeface="微软雅黑" panose="020b0503020204020204" pitchFamily="34" charset="-122"/>
                </a:rPr>
                <a:t>这里。</a:t>
              </a:r>
              <a:endParaRPr lang="zh-CN" altLang="en-US" sz="8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TextBox 9"/>
            <p:cNvSpPr txBox="1"/>
            <p:nvPr/>
          </p:nvSpPr>
          <p:spPr>
            <a:xfrm>
              <a:off x="6488143" y="1207493"/>
              <a:ext cx="1008112" cy="358920"/>
            </a:xfrm>
            <a:prstGeom prst="rect">
              <a:avLst/>
            </a:prstGeom>
            <a:noFill/>
          </p:spPr>
          <p:txBody>
            <a:bodyPr wrap="square" lIns="91431" tIns="0" rIns="91431" bIns="0" rtlCol="0" anchor="t">
              <a:spAutoFit/>
            </a:bodyPr>
            <a:lstStyle/>
            <a:p>
              <a:pPr defTabSz="914400" fontAlgn="base">
                <a:lnSpc>
                  <a:spcPct val="150000"/>
                </a:lnSpc>
                <a:spcBef>
                  <a:spcPct val="0"/>
                </a:spcBef>
                <a:spcAft>
                  <a:spcPct val="0"/>
                </a:spcAft>
              </a:pPr>
              <a:r>
                <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rPr>
                <a:t>添加标题</a:t>
              </a:r>
              <a:endPar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endParaRPr>
            </a:p>
          </p:txBody>
        </p:sp>
      </p:grpSp>
      <p:grpSp>
        <p:nvGrpSpPr>
          <p:cNvPr id="27" name="组合 26"/>
          <p:cNvGrpSpPr/>
          <p:nvPr/>
        </p:nvGrpSpPr>
        <p:grpSpPr>
          <a:xfrm>
            <a:off x="3015321" y="3665262"/>
            <a:ext cx="1944030" cy="726972"/>
            <a:chOff x="6084168" y="1208971"/>
            <a:chExt cx="1943692" cy="706476"/>
          </a:xfrm>
        </p:grpSpPr>
        <p:sp>
          <p:nvSpPr>
            <p:cNvPr id="28" name="TextBox 11"/>
            <p:cNvSpPr txBox="1"/>
            <p:nvPr/>
          </p:nvSpPr>
          <p:spPr>
            <a:xfrm>
              <a:off x="6084168" y="1514664"/>
              <a:ext cx="1943692" cy="400783"/>
            </a:xfrm>
            <a:prstGeom prst="rect">
              <a:avLst/>
            </a:prstGeom>
            <a:noFill/>
          </p:spPr>
          <p:txBody>
            <a:bodyPr wrap="square" lIns="91431" tIns="45715" rIns="91431" bIns="45715" rtlCol="0">
              <a:spAutoFit/>
            </a:bodyPr>
            <a:lstStyle/>
            <a:p>
              <a:pPr defTabSz="914400" fontAlgn="base">
                <a:lnSpc>
                  <a:spcPct val="130000"/>
                </a:lnSpc>
                <a:spcBef>
                  <a:spcPct val="0"/>
                </a:spcBef>
                <a:spcAft>
                  <a:spcPct val="0"/>
                </a:spcAft>
              </a:pPr>
              <a:r>
                <a:rPr lang="zh-CN" altLang="en-US" sz="80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a:t>
              </a:r>
              <a:r>
                <a:rPr lang="zh-CN" altLang="en-US" sz="800" smtClean="0">
                  <a:solidFill>
                    <a:prstClr val="black">
                      <a:lumMod val="75000"/>
                      <a:lumOff val="25000"/>
                    </a:prstClr>
                  </a:solidFill>
                  <a:latin typeface="微软雅黑" panose="020b0503020204020204" pitchFamily="34" charset="-122"/>
                  <a:ea typeface="微软雅黑" panose="020b0503020204020204" pitchFamily="34" charset="-122"/>
                </a:rPr>
                <a:t>这里。</a:t>
              </a:r>
              <a:endParaRPr lang="zh-CN" altLang="en-US" sz="8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9" name="TextBox 12"/>
            <p:cNvSpPr txBox="1"/>
            <p:nvPr/>
          </p:nvSpPr>
          <p:spPr>
            <a:xfrm>
              <a:off x="6367008" y="1208971"/>
              <a:ext cx="1008112" cy="318292"/>
            </a:xfrm>
            <a:prstGeom prst="rect">
              <a:avLst/>
            </a:prstGeom>
            <a:noFill/>
          </p:spPr>
          <p:txBody>
            <a:bodyPr wrap="square" lIns="91431" tIns="0" rIns="91431" bIns="0" rtlCol="0" anchor="t">
              <a:spAutoFit/>
            </a:bodyPr>
            <a:lstStyle/>
            <a:p>
              <a:pPr lvl="0" defTabSz="914400" fontAlgn="base">
                <a:lnSpc>
                  <a:spcPct val="150000"/>
                </a:lnSpc>
                <a:spcBef>
                  <a:spcPct val="0"/>
                </a:spcBef>
                <a:spcAft>
                  <a:spcPct val="0"/>
                </a:spcAft>
              </a:pPr>
              <a:r>
                <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rPr>
                <a:t>添加标题</a:t>
              </a:r>
              <a:endPar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endParaRPr>
            </a:p>
          </p:txBody>
        </p:sp>
      </p:grpSp>
      <p:grpSp>
        <p:nvGrpSpPr>
          <p:cNvPr id="30" name="组合 29"/>
          <p:cNvGrpSpPr/>
          <p:nvPr/>
        </p:nvGrpSpPr>
        <p:grpSpPr>
          <a:xfrm>
            <a:off x="4720428" y="1421213"/>
            <a:ext cx="1860074" cy="706453"/>
            <a:chOff x="6105116" y="1346325"/>
            <a:chExt cx="1859751" cy="686536"/>
          </a:xfrm>
        </p:grpSpPr>
        <p:sp>
          <p:nvSpPr>
            <p:cNvPr id="31" name="TextBox 14"/>
            <p:cNvSpPr txBox="1"/>
            <p:nvPr/>
          </p:nvSpPr>
          <p:spPr>
            <a:xfrm>
              <a:off x="6105116" y="1632078"/>
              <a:ext cx="1859751" cy="400783"/>
            </a:xfrm>
            <a:prstGeom prst="rect">
              <a:avLst/>
            </a:prstGeom>
            <a:noFill/>
          </p:spPr>
          <p:txBody>
            <a:bodyPr wrap="square" lIns="91431" tIns="45715" rIns="91431" bIns="45715" rtlCol="0">
              <a:spAutoFit/>
            </a:bodyPr>
            <a:lstStyle/>
            <a:p>
              <a:pPr defTabSz="914400" fontAlgn="base">
                <a:lnSpc>
                  <a:spcPct val="130000"/>
                </a:lnSpc>
                <a:spcBef>
                  <a:spcPct val="0"/>
                </a:spcBef>
                <a:spcAft>
                  <a:spcPct val="0"/>
                </a:spcAft>
              </a:pPr>
              <a:r>
                <a:rPr lang="zh-CN" altLang="en-US" sz="80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a:t>
              </a:r>
              <a:r>
                <a:rPr lang="zh-CN" altLang="en-US" sz="800" smtClean="0">
                  <a:solidFill>
                    <a:prstClr val="black">
                      <a:lumMod val="75000"/>
                      <a:lumOff val="25000"/>
                    </a:prstClr>
                  </a:solidFill>
                  <a:latin typeface="微软雅黑" panose="020b0503020204020204" pitchFamily="34" charset="-122"/>
                  <a:ea typeface="微软雅黑" panose="020b0503020204020204" pitchFamily="34" charset="-122"/>
                </a:rPr>
                <a:t>这里。</a:t>
              </a:r>
              <a:endParaRPr lang="zh-CN" altLang="en-US" sz="8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2" name="TextBox 15"/>
            <p:cNvSpPr txBox="1"/>
            <p:nvPr/>
          </p:nvSpPr>
          <p:spPr>
            <a:xfrm>
              <a:off x="6450707" y="1346325"/>
              <a:ext cx="1008112" cy="318292"/>
            </a:xfrm>
            <a:prstGeom prst="rect">
              <a:avLst/>
            </a:prstGeom>
            <a:noFill/>
          </p:spPr>
          <p:txBody>
            <a:bodyPr wrap="square" lIns="91431" tIns="0" rIns="91431" bIns="0" rtlCol="0" anchor="t">
              <a:spAutoFit/>
            </a:bodyPr>
            <a:lstStyle/>
            <a:p>
              <a:pPr lvl="0" defTabSz="914400" fontAlgn="base">
                <a:lnSpc>
                  <a:spcPct val="150000"/>
                </a:lnSpc>
                <a:spcBef>
                  <a:spcPct val="0"/>
                </a:spcBef>
                <a:spcAft>
                  <a:spcPct val="0"/>
                </a:spcAft>
              </a:pPr>
              <a:r>
                <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rPr>
                <a:t>添加标题</a:t>
              </a:r>
              <a:endPar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endParaRPr>
            </a:p>
          </p:txBody>
        </p:sp>
      </p:grpSp>
      <p:grpSp>
        <p:nvGrpSpPr>
          <p:cNvPr id="33" name="组合 32"/>
          <p:cNvGrpSpPr/>
          <p:nvPr/>
        </p:nvGrpSpPr>
        <p:grpSpPr>
          <a:xfrm>
            <a:off x="6513183" y="3648651"/>
            <a:ext cx="1919616" cy="743584"/>
            <a:chOff x="6084168" y="1192827"/>
            <a:chExt cx="1919283" cy="722619"/>
          </a:xfrm>
        </p:grpSpPr>
        <p:sp>
          <p:nvSpPr>
            <p:cNvPr id="34" name="TextBox 17"/>
            <p:cNvSpPr txBox="1"/>
            <p:nvPr/>
          </p:nvSpPr>
          <p:spPr>
            <a:xfrm>
              <a:off x="6084168" y="1514664"/>
              <a:ext cx="1919283" cy="400782"/>
            </a:xfrm>
            <a:prstGeom prst="rect">
              <a:avLst/>
            </a:prstGeom>
            <a:noFill/>
          </p:spPr>
          <p:txBody>
            <a:bodyPr wrap="square" lIns="91431" tIns="45715" rIns="91431" bIns="45715" rtlCol="0">
              <a:spAutoFit/>
            </a:bodyPr>
            <a:lstStyle/>
            <a:p>
              <a:pPr defTabSz="914400" fontAlgn="base">
                <a:lnSpc>
                  <a:spcPct val="130000"/>
                </a:lnSpc>
                <a:spcBef>
                  <a:spcPct val="0"/>
                </a:spcBef>
                <a:spcAft>
                  <a:spcPct val="0"/>
                </a:spcAft>
              </a:pPr>
              <a:r>
                <a:rPr lang="zh-CN" altLang="en-US" sz="80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您的内容打在这里，或者通过您的内容打在这里，或者您的内容打在</a:t>
              </a:r>
              <a:r>
                <a:rPr lang="zh-CN" altLang="en-US" sz="800" smtClean="0">
                  <a:solidFill>
                    <a:prstClr val="black">
                      <a:lumMod val="75000"/>
                      <a:lumOff val="25000"/>
                    </a:prstClr>
                  </a:solidFill>
                  <a:latin typeface="微软雅黑" panose="020b0503020204020204" pitchFamily="34" charset="-122"/>
                  <a:ea typeface="微软雅黑" panose="020b0503020204020204" pitchFamily="34" charset="-122"/>
                </a:rPr>
                <a:t>这里。</a:t>
              </a:r>
              <a:endParaRPr lang="zh-CN" altLang="en-US" sz="80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TextBox 18"/>
            <p:cNvSpPr txBox="1"/>
            <p:nvPr/>
          </p:nvSpPr>
          <p:spPr>
            <a:xfrm>
              <a:off x="6376782" y="1192827"/>
              <a:ext cx="1008112" cy="358919"/>
            </a:xfrm>
            <a:prstGeom prst="rect">
              <a:avLst/>
            </a:prstGeom>
            <a:noFill/>
          </p:spPr>
          <p:txBody>
            <a:bodyPr wrap="square" lIns="91431" tIns="0" rIns="91431" bIns="0" rtlCol="0" anchor="t">
              <a:spAutoFit/>
            </a:bodyPr>
            <a:lstStyle/>
            <a:p>
              <a:pPr defTabSz="914400" fontAlgn="base">
                <a:lnSpc>
                  <a:spcPct val="150000"/>
                </a:lnSpc>
                <a:spcBef>
                  <a:spcPct val="0"/>
                </a:spcBef>
                <a:spcAft>
                  <a:spcPct val="0"/>
                </a:spcAft>
              </a:pPr>
              <a:r>
                <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rPr>
                <a:t>添加标题</a:t>
              </a:r>
              <a:endParaRPr lang="zh-CN" altLang="en-US" sz="1600">
                <a:solidFill>
                  <a:prstClr val="black">
                    <a:lumMod val="75000"/>
                    <a:lumOff val="25000"/>
                  </a:prstClr>
                </a:solidFill>
                <a:latin typeface="方正苏新诗柳楷简体" panose="02000000000000000000" pitchFamily="2" charset="-122"/>
                <a:ea typeface="方正苏新诗柳楷简体" panose="02000000000000000000" pitchFamily="2" charset="-122"/>
                <a:cs typeface="华文黑体" pitchFamily="2" charset="-122"/>
              </a:endParaRPr>
            </a:p>
          </p:txBody>
        </p:sp>
      </p:grpSp>
      <p:sp>
        <p:nvSpPr>
          <p:cNvPr id="36" name="任意多边形 35"/>
          <p:cNvSpPr/>
          <p:nvPr/>
        </p:nvSpPr>
        <p:spPr>
          <a:xfrm>
            <a:off x="1553140" y="2369574"/>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C00000"/>
              </a:solidFill>
            </a:endParaRPr>
          </a:p>
        </p:txBody>
      </p:sp>
      <p:sp>
        <p:nvSpPr>
          <p:cNvPr id="37" name="TextBox 21"/>
          <p:cNvSpPr txBox="1"/>
          <p:nvPr/>
        </p:nvSpPr>
        <p:spPr>
          <a:xfrm>
            <a:off x="1625222" y="2560376"/>
            <a:ext cx="911887" cy="707886"/>
          </a:xfrm>
          <a:prstGeom prst="rect">
            <a:avLst/>
          </a:prstGeom>
          <a:noFill/>
        </p:spPr>
        <p:txBody>
          <a:bodyPr wrap="square" rtlCol="0">
            <a:spAutoFit/>
          </a:bodyPr>
          <a:lstStyle/>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产品</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推广</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p:txBody>
      </p:sp>
      <p:sp>
        <p:nvSpPr>
          <p:cNvPr id="38" name="任意多边形 37"/>
          <p:cNvSpPr/>
          <p:nvPr/>
        </p:nvSpPr>
        <p:spPr>
          <a:xfrm>
            <a:off x="3258225" y="2257359"/>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C00000"/>
              </a:solidFill>
            </a:endParaRPr>
          </a:p>
        </p:txBody>
      </p:sp>
      <p:sp>
        <p:nvSpPr>
          <p:cNvPr id="39" name="TextBox 21"/>
          <p:cNvSpPr txBox="1"/>
          <p:nvPr/>
        </p:nvSpPr>
        <p:spPr>
          <a:xfrm>
            <a:off x="3330307" y="2448161"/>
            <a:ext cx="911887" cy="707886"/>
          </a:xfrm>
          <a:prstGeom prst="rect">
            <a:avLst/>
          </a:prstGeom>
          <a:noFill/>
        </p:spPr>
        <p:txBody>
          <a:bodyPr wrap="square" rtlCol="0">
            <a:spAutoFit/>
          </a:bodyPr>
          <a:lstStyle/>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消费</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认知</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p:txBody>
      </p:sp>
      <p:sp>
        <p:nvSpPr>
          <p:cNvPr id="40" name="任意多边形 39"/>
          <p:cNvSpPr/>
          <p:nvPr/>
        </p:nvSpPr>
        <p:spPr>
          <a:xfrm>
            <a:off x="5042198" y="2369574"/>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C00000"/>
              </a:solidFill>
            </a:endParaRPr>
          </a:p>
        </p:txBody>
      </p:sp>
      <p:sp>
        <p:nvSpPr>
          <p:cNvPr id="41" name="TextBox 21"/>
          <p:cNvSpPr txBox="1"/>
          <p:nvPr/>
        </p:nvSpPr>
        <p:spPr>
          <a:xfrm>
            <a:off x="5114280" y="2560376"/>
            <a:ext cx="911887" cy="707886"/>
          </a:xfrm>
          <a:prstGeom prst="rect">
            <a:avLst/>
          </a:prstGeom>
          <a:noFill/>
        </p:spPr>
        <p:txBody>
          <a:bodyPr wrap="square" rtlCol="0">
            <a:spAutoFit/>
          </a:bodyPr>
          <a:lstStyle/>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促进</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销售</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p:txBody>
      </p:sp>
      <p:sp>
        <p:nvSpPr>
          <p:cNvPr id="42" name="任意多边形 41"/>
          <p:cNvSpPr/>
          <p:nvPr/>
        </p:nvSpPr>
        <p:spPr>
          <a:xfrm>
            <a:off x="6787770" y="2257359"/>
            <a:ext cx="1071646" cy="1089490"/>
          </a:xfrm>
          <a:custGeom>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chemeClr val="bg1">
                  <a:lumMod val="85000"/>
                </a:schemeClr>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solidFill>
                <a:srgbClr val="C00000"/>
              </a:solidFill>
            </a:endParaRPr>
          </a:p>
        </p:txBody>
      </p:sp>
      <p:sp>
        <p:nvSpPr>
          <p:cNvPr id="43" name="TextBox 21"/>
          <p:cNvSpPr txBox="1"/>
          <p:nvPr/>
        </p:nvSpPr>
        <p:spPr>
          <a:xfrm>
            <a:off x="6859852" y="2448161"/>
            <a:ext cx="911887" cy="707886"/>
          </a:xfrm>
          <a:prstGeom prst="rect">
            <a:avLst/>
          </a:prstGeom>
          <a:noFill/>
        </p:spPr>
        <p:txBody>
          <a:bodyPr wrap="square" rtlCol="0">
            <a:spAutoFit/>
          </a:bodyPr>
          <a:lstStyle/>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激发</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a:p>
            <a:pPr lvl="0" algn="ctr" defTabSz="914400" fontAlgn="base">
              <a:spcBef>
                <a:spcPct val="0"/>
              </a:spcBef>
              <a:spcAft>
                <a:spcPct val="0"/>
              </a:spcAft>
              <a:defRPr/>
            </a:pPr>
            <a:r>
              <a:rPr lang="zh-CN" altLang="en-US" sz="2000" kern="0">
                <a:solidFill>
                  <a:srgbClr val="C00000"/>
                </a:solidFill>
                <a:latin typeface="方正苏新诗柳楷简体" panose="02000000000000000000" pitchFamily="2" charset="-122"/>
                <a:ea typeface="方正苏新诗柳楷简体" panose="02000000000000000000" pitchFamily="2" charset="-122"/>
              </a:rPr>
              <a:t>购买</a:t>
            </a:r>
            <a:endParaRPr lang="zh-CN" altLang="en-US" sz="2000" kern="0">
              <a:solidFill>
                <a:srgbClr val="C00000"/>
              </a:solidFill>
              <a:latin typeface="方正苏新诗柳楷简体" panose="02000000000000000000" pitchFamily="2" charset="-122"/>
              <a:ea typeface="方正苏新诗柳楷简体" panose="02000000000000000000" pitchFamily="2"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64" presetClass="path" presetSubtype="0" decel="30000" fill="hold" grpId="1" nodeType="withEffect">
                                  <p:stCondLst>
                                    <p:cond delay="0"/>
                                  </p:stCondLst>
                                  <p:childTnLst>
                                    <p:animMotion origin="layout" path="M 1.38889E-06 0.03889 L 1.38889E-06 -0.14815" pathEditMode="relative" rAng="0" ptsTypes="AA">
                                      <p:cBhvr>
                                        <p:cTn id="40" dur="750" spd="-100000" fill="hold"/>
                                        <p:tgtEl>
                                          <p:spTgt spid="36"/>
                                        </p:tgtEl>
                                        <p:attrNameLst>
                                          <p:attrName>ppt_x</p:attrName>
                                          <p:attrName>ppt_y</p:attrName>
                                        </p:attrNameLst>
                                      </p:cBhvr>
                                      <p:rCtr x="0" y="-9352"/>
                                    </p:animMotion>
                                  </p:childTnLst>
                                </p:cTn>
                              </p:par>
                              <p:par>
                                <p:cTn id="41" presetID="64" presetClass="path" presetSubtype="0" accel="30000" decel="30000" fill="hold" grpId="2" nodeType="withEffect">
                                  <p:stCondLst>
                                    <p:cond delay="750"/>
                                  </p:stCondLst>
                                  <p:childTnLst>
                                    <p:animMotion origin="layout" path="M 1.38889E-06 0.03827 L 1.38889E-06 3.33333E-06" pathEditMode="relative" rAng="0" ptsTypes="AA">
                                      <p:cBhvr>
                                        <p:cTn id="42" dur="750" fill="hold"/>
                                        <p:tgtEl>
                                          <p:spTgt spid="36"/>
                                        </p:tgtEl>
                                        <p:attrNameLst>
                                          <p:attrName>ppt_x</p:attrName>
                                          <p:attrName>ppt_y</p:attrName>
                                        </p:attrNameLst>
                                      </p:cBhvr>
                                      <p:rCtr x="0" y="-1914"/>
                                    </p:animMotion>
                                  </p:childTnLst>
                                </p:cTn>
                              </p:par>
                              <p:par>
                                <p:cTn id="43" presetID="10" presetClass="entr" presetSubtype="0" fill="hold" grpId="0" nodeType="withEffect">
                                  <p:stCondLst>
                                    <p:cond delay="155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64" presetClass="path" presetSubtype="0" decel="30000" fill="hold" grpId="1" nodeType="withEffect">
                                  <p:stCondLst>
                                    <p:cond delay="0"/>
                                  </p:stCondLst>
                                  <p:childTnLst>
                                    <p:animMotion origin="layout" path="M 3.05556E-06 0.03889 L 3.05556E-06 -0.14815" pathEditMode="relative" rAng="0" ptsTypes="AA">
                                      <p:cBhvr>
                                        <p:cTn id="50" dur="750" spd="-100000" fill="hold"/>
                                        <p:tgtEl>
                                          <p:spTgt spid="38"/>
                                        </p:tgtEl>
                                        <p:attrNameLst>
                                          <p:attrName>ppt_x</p:attrName>
                                          <p:attrName>ppt_y</p:attrName>
                                        </p:attrNameLst>
                                      </p:cBhvr>
                                      <p:rCtr x="0" y="-9352"/>
                                    </p:animMotion>
                                  </p:childTnLst>
                                </p:cTn>
                              </p:par>
                              <p:par>
                                <p:cTn id="51" presetID="64" presetClass="path" presetSubtype="0" accel="30000" decel="30000" fill="hold" grpId="2" nodeType="withEffect">
                                  <p:stCondLst>
                                    <p:cond delay="750"/>
                                  </p:stCondLst>
                                  <p:childTnLst>
                                    <p:animMotion origin="layout" path="M 3.05556E-06 0.03827 L 3.05556E-06 -3.08642E-06" pathEditMode="relative" rAng="0" ptsTypes="AA">
                                      <p:cBhvr>
                                        <p:cTn id="52" dur="750" fill="hold"/>
                                        <p:tgtEl>
                                          <p:spTgt spid="38"/>
                                        </p:tgtEl>
                                        <p:attrNameLst>
                                          <p:attrName>ppt_x</p:attrName>
                                          <p:attrName>ppt_y</p:attrName>
                                        </p:attrNameLst>
                                      </p:cBhvr>
                                      <p:rCtr x="0" y="-1914"/>
                                    </p:animMotion>
                                  </p:childTnLst>
                                </p:cTn>
                              </p:par>
                              <p:par>
                                <p:cTn id="53" presetID="10" presetClass="entr" presetSubtype="0" fill="hold" grpId="0" nodeType="withEffect">
                                  <p:stCondLst>
                                    <p:cond delay="155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64" presetClass="path" presetSubtype="0" decel="30000" fill="hold" grpId="1" nodeType="withEffect">
                                  <p:stCondLst>
                                    <p:cond delay="0"/>
                                  </p:stCondLst>
                                  <p:childTnLst>
                                    <p:animMotion origin="layout" path="M 4.16667E-06 0.03889 L 4.16667E-06 -0.14815" pathEditMode="relative" rAng="0" ptsTypes="AA">
                                      <p:cBhvr>
                                        <p:cTn id="60" dur="750" spd="-100000" fill="hold"/>
                                        <p:tgtEl>
                                          <p:spTgt spid="40"/>
                                        </p:tgtEl>
                                        <p:attrNameLst>
                                          <p:attrName>ppt_x</p:attrName>
                                          <p:attrName>ppt_y</p:attrName>
                                        </p:attrNameLst>
                                      </p:cBhvr>
                                      <p:rCtr x="0" y="-9352"/>
                                    </p:animMotion>
                                  </p:childTnLst>
                                </p:cTn>
                              </p:par>
                              <p:par>
                                <p:cTn id="61" presetID="64" presetClass="path" presetSubtype="0" accel="30000" decel="30000" fill="hold" grpId="2" nodeType="withEffect">
                                  <p:stCondLst>
                                    <p:cond delay="750"/>
                                  </p:stCondLst>
                                  <p:childTnLst>
                                    <p:animMotion origin="layout" path="M 4.16667E-06 0.03827 L 4.16667E-06 3.33333E-06" pathEditMode="relative" rAng="0" ptsTypes="AA">
                                      <p:cBhvr>
                                        <p:cTn id="62" dur="750" fill="hold"/>
                                        <p:tgtEl>
                                          <p:spTgt spid="40"/>
                                        </p:tgtEl>
                                        <p:attrNameLst>
                                          <p:attrName>ppt_x</p:attrName>
                                          <p:attrName>ppt_y</p:attrName>
                                        </p:attrNameLst>
                                      </p:cBhvr>
                                      <p:rCtr x="0" y="-1914"/>
                                    </p:animMotion>
                                  </p:childTnLst>
                                </p:cTn>
                              </p:par>
                              <p:par>
                                <p:cTn id="63" presetID="10" presetClass="entr" presetSubtype="0" fill="hold" grpId="0" nodeType="withEffect">
                                  <p:stCondLst>
                                    <p:cond delay="155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64" presetClass="path" presetSubtype="0" decel="30000" fill="hold" grpId="1" nodeType="withEffect">
                                  <p:stCondLst>
                                    <p:cond delay="0"/>
                                  </p:stCondLst>
                                  <p:childTnLst>
                                    <p:animMotion origin="layout" path="M 1.94444E-06 0.03889 L 1.94444E-06 -0.14815" pathEditMode="relative" rAng="0" ptsTypes="AA">
                                      <p:cBhvr>
                                        <p:cTn id="70" dur="750" spd="-100000" fill="hold"/>
                                        <p:tgtEl>
                                          <p:spTgt spid="42"/>
                                        </p:tgtEl>
                                        <p:attrNameLst>
                                          <p:attrName>ppt_x</p:attrName>
                                          <p:attrName>ppt_y</p:attrName>
                                        </p:attrNameLst>
                                      </p:cBhvr>
                                      <p:rCtr x="0" y="-9352"/>
                                    </p:animMotion>
                                  </p:childTnLst>
                                </p:cTn>
                              </p:par>
                              <p:par>
                                <p:cTn id="71" presetID="64" presetClass="path" presetSubtype="0" accel="30000" decel="30000" fill="hold" grpId="2" nodeType="withEffect">
                                  <p:stCondLst>
                                    <p:cond delay="750"/>
                                  </p:stCondLst>
                                  <p:childTnLst>
                                    <p:animMotion origin="layout" path="M 1.94444E-06 0.03827 L 1.94444E-06 -3.08642E-06" pathEditMode="relative" rAng="0" ptsTypes="AA">
                                      <p:cBhvr>
                                        <p:cTn id="72" dur="750" fill="hold"/>
                                        <p:tgtEl>
                                          <p:spTgt spid="42"/>
                                        </p:tgtEl>
                                        <p:attrNameLst>
                                          <p:attrName>ppt_x</p:attrName>
                                          <p:attrName>ppt_y</p:attrName>
                                        </p:attrNameLst>
                                      </p:cBhvr>
                                      <p:rCtr x="0" y="-1914"/>
                                    </p:animMotion>
                                  </p:childTnLst>
                                </p:cTn>
                              </p:par>
                              <p:par>
                                <p:cTn id="73" presetID="10" presetClass="entr" presetSubtype="0" fill="hold" grpId="0" nodeType="withEffect">
                                  <p:stCondLst>
                                    <p:cond delay="155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par>
                          <p:cTn id="76" fill="hold" nodeType="afterGroup">
                            <p:stCondLst>
                              <p:cond delay="4500"/>
                            </p:stCondLst>
                            <p:childTnLst>
                              <p:par>
                                <p:cTn id="77" presetID="42"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1000"/>
                                        <p:tgtEl>
                                          <p:spTgt spid="27"/>
                                        </p:tgtEl>
                                      </p:cBhvr>
                                    </p:animEffect>
                                    <p:anim calcmode="lin" valueType="num">
                                      <p:cBhvr>
                                        <p:cTn id="90" dur="1000" fill="hold"/>
                                        <p:tgtEl>
                                          <p:spTgt spid="27"/>
                                        </p:tgtEl>
                                        <p:attrNameLst>
                                          <p:attrName>ppt_x</p:attrName>
                                        </p:attrNameLst>
                                      </p:cBhvr>
                                      <p:tavLst>
                                        <p:tav tm="0">
                                          <p:val>
                                            <p:strVal val="#ppt_x"/>
                                          </p:val>
                                        </p:tav>
                                        <p:tav tm="100000">
                                          <p:val>
                                            <p:strVal val="#ppt_x"/>
                                          </p:val>
                                        </p:tav>
                                      </p:tavLst>
                                    </p:anim>
                                    <p:anim calcmode="lin" valueType="num">
                                      <p:cBhvr>
                                        <p:cTn id="91" dur="1000" fill="hold"/>
                                        <p:tgtEl>
                                          <p:spTgt spid="27"/>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36" grpId="0" animBg="1"/>
      <p:bldP spid="36" grpId="1" animBg="1"/>
      <p:bldP spid="36" grpId="2" animBg="1"/>
      <p:bldP spid="37" grpId="0"/>
      <p:bldP spid="38" grpId="0" animBg="1"/>
      <p:bldP spid="38" grpId="1" animBg="1"/>
      <p:bldP spid="38" grpId="2" animBg="1"/>
      <p:bldP spid="39" grpId="0"/>
      <p:bldP spid="40" grpId="0" animBg="1"/>
      <p:bldP spid="40" grpId="1" animBg="1"/>
      <p:bldP spid="40" grpId="2" animBg="1"/>
      <p:bldP spid="41" grpId="0"/>
      <p:bldP spid="42" grpId="0" animBg="1"/>
      <p:bldP spid="42" grpId="1" animBg="1"/>
      <p:bldP spid="42" grpId="2" animBg="1"/>
      <p:bldP spid="4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活动负责人</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1136053" y="1402977"/>
            <a:ext cx="2085612" cy="2085612"/>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sp>
        <p:nvSpPr>
          <p:cNvPr id="11" name="圆角矩形 10"/>
          <p:cNvSpPr/>
          <p:nvPr/>
        </p:nvSpPr>
        <p:spPr>
          <a:xfrm>
            <a:off x="1540087" y="3707360"/>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latin typeface="方正苏新诗柳楷简体" panose="02000000000000000000" pitchFamily="2" charset="-122"/>
              <a:ea typeface="方正苏新诗柳楷简体" panose="02000000000000000000" pitchFamily="2" charset="-122"/>
            </a:endParaRPr>
          </a:p>
        </p:txBody>
      </p:sp>
      <p:sp>
        <p:nvSpPr>
          <p:cNvPr id="12" name="椭圆 11"/>
          <p:cNvSpPr/>
          <p:nvPr/>
        </p:nvSpPr>
        <p:spPr>
          <a:xfrm>
            <a:off x="1279783" y="1546707"/>
            <a:ext cx="1798152" cy="1798152"/>
          </a:xfrm>
          <a:prstGeom prst="ellipse">
            <a:avLst/>
          </a:prstGeom>
          <a:blipFill>
            <a:blip r:embed="rId2"/>
            <a:stretch>
              <a:fillRect/>
            </a:stretch>
          </a:blipFill>
          <a:ln>
            <a:noFill/>
          </a:ln>
          <a:effectLst>
            <a:innerShdw blurRad="127000" dist="381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文本框 12"/>
          <p:cNvSpPr txBox="1"/>
          <p:nvPr/>
        </p:nvSpPr>
        <p:spPr>
          <a:xfrm>
            <a:off x="1676157" y="3735955"/>
            <a:ext cx="1005403" cy="338554"/>
          </a:xfrm>
          <a:prstGeom prst="rect">
            <a:avLst/>
          </a:prstGeom>
          <a:noFill/>
        </p:spPr>
        <p:txBody>
          <a:bodyPr wrap="none" rtlCol="0">
            <a:spAutoFit/>
          </a:bodyPr>
          <a:lstStyle/>
          <a:p>
            <a:r>
              <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rPr>
              <a:t>添加姓名</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4" name="矩形 13"/>
          <p:cNvSpPr/>
          <p:nvPr/>
        </p:nvSpPr>
        <p:spPr>
          <a:xfrm>
            <a:off x="1498900" y="4156292"/>
            <a:ext cx="1359914" cy="577081"/>
          </a:xfrm>
          <a:prstGeom prst="rect">
            <a:avLst/>
          </a:prstGeom>
        </p:spPr>
        <p:txBody>
          <a:bodyPr wrap="square">
            <a:spAutoFit/>
          </a:bodyPr>
          <a:lstStyle/>
          <a:p>
            <a:pPr algn="ctr" fontAlgn="base">
              <a:lnSpc>
                <a:spcPct val="150000"/>
              </a:lnSpc>
              <a:spcAft>
                <a:spcPct val="0"/>
              </a:spcAft>
            </a:pP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Lato Light" charset="0"/>
              </a:rPr>
              <a:t>公司总经理</a:t>
            </a:r>
            <a:endParaRPr lang="en-US" altLang="zh-CN" sz="1050">
              <a:solidFill>
                <a:schemeClr val="tx1">
                  <a:lumMod val="75000"/>
                  <a:lumOff val="25000"/>
                </a:schemeClr>
              </a:solidFill>
              <a:latin typeface="微软雅黑" panose="020b0503020204020204" pitchFamily="34" charset="-122"/>
              <a:ea typeface="微软雅黑" panose="020b0503020204020204" pitchFamily="34" charset="-122"/>
              <a:sym typeface="Lato Light" charset="0"/>
            </a:endParaRPr>
          </a:p>
          <a:p>
            <a:pPr algn="ctr" fontAlgn="base">
              <a:lnSpc>
                <a:spcPct val="150000"/>
              </a:lnSpc>
              <a:spcAft>
                <a:spcPct val="0"/>
              </a:spcAft>
            </a:pP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Lato Light" charset="0"/>
              </a:rPr>
              <a:t>本</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Lato Light" charset="0"/>
              </a:rPr>
              <a:t>活动</a:t>
            </a:r>
            <a:r>
              <a:rPr lang="zh-CN" altLang="en-US" sz="1050" smtClean="0">
                <a:solidFill>
                  <a:schemeClr val="tx1">
                    <a:lumMod val="75000"/>
                    <a:lumOff val="25000"/>
                  </a:schemeClr>
                </a:solidFill>
                <a:latin typeface="微软雅黑" panose="020b0503020204020204" pitchFamily="34" charset="-122"/>
                <a:ea typeface="微软雅黑" panose="020b0503020204020204" pitchFamily="34" charset="-122"/>
                <a:sym typeface="Lato Light" charset="0"/>
              </a:rPr>
              <a:t>团队</a:t>
            </a:r>
            <a:r>
              <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Lato Light" charset="0"/>
              </a:rPr>
              <a:t>负责人</a:t>
            </a:r>
            <a:endParaRPr lang="zh-CN" altLang="en-US" sz="1050">
              <a:solidFill>
                <a:schemeClr val="tx1">
                  <a:lumMod val="75000"/>
                  <a:lumOff val="25000"/>
                </a:schemeClr>
              </a:solidFill>
              <a:latin typeface="微软雅黑" panose="020b0503020204020204" pitchFamily="34" charset="-122"/>
              <a:ea typeface="微软雅黑" panose="020b0503020204020204" pitchFamily="34" charset="-122"/>
              <a:sym typeface="Lato Light" charset="0"/>
            </a:endParaRPr>
          </a:p>
        </p:txBody>
      </p:sp>
      <p:sp>
        <p:nvSpPr>
          <p:cNvPr id="15" name="椭圆 14"/>
          <p:cNvSpPr/>
          <p:nvPr/>
        </p:nvSpPr>
        <p:spPr>
          <a:xfrm>
            <a:off x="6648232" y="1785888"/>
            <a:ext cx="797042" cy="797040"/>
          </a:xfrm>
          <a:prstGeom prst="ellipse">
            <a:avLst/>
          </a:prstGeom>
          <a:solidFill>
            <a:srgbClr val="C00000"/>
          </a:soli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6" name="文本框 15"/>
          <p:cNvSpPr txBox="1"/>
          <p:nvPr/>
        </p:nvSpPr>
        <p:spPr>
          <a:xfrm>
            <a:off x="6749061" y="1934342"/>
            <a:ext cx="595035" cy="584775"/>
          </a:xfrm>
          <a:prstGeom prst="rect">
            <a:avLst/>
          </a:prstGeom>
          <a:noFill/>
        </p:spPr>
        <p:txBody>
          <a:bodyPr wrap="none" rtlCol="0">
            <a:spAutoFit/>
          </a:bodyPr>
          <a:lstStyle/>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组织</a:t>
            </a:r>
            <a:endParaRPr lang="en-US" altLang="zh-CN" sz="1600" smtClean="0">
              <a:solidFill>
                <a:schemeClr val="bg1"/>
              </a:solidFill>
              <a:latin typeface="方正苏新诗柳楷简体" panose="02000000000000000000" pitchFamily="2" charset="-122"/>
              <a:ea typeface="方正苏新诗柳楷简体" panose="02000000000000000000" pitchFamily="2" charset="-122"/>
            </a:endParaRPr>
          </a:p>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协调</a:t>
            </a:r>
            <a:endParaRPr lang="zh-CN" altLang="en-US" sz="16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7" name="椭圆 16"/>
          <p:cNvSpPr/>
          <p:nvPr/>
        </p:nvSpPr>
        <p:spPr>
          <a:xfrm>
            <a:off x="5706075" y="1785888"/>
            <a:ext cx="797042" cy="797040"/>
          </a:xfrm>
          <a:prstGeom prst="ellipse">
            <a:avLst/>
          </a:prstGeom>
          <a:solidFill>
            <a:srgbClr val="C00000"/>
          </a:soli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8" name="文本框 17"/>
          <p:cNvSpPr txBox="1"/>
          <p:nvPr/>
        </p:nvSpPr>
        <p:spPr>
          <a:xfrm>
            <a:off x="5806904" y="1934342"/>
            <a:ext cx="595035" cy="584775"/>
          </a:xfrm>
          <a:prstGeom prst="rect">
            <a:avLst/>
          </a:prstGeom>
          <a:noFill/>
        </p:spPr>
        <p:txBody>
          <a:bodyPr wrap="none" rtlCol="0">
            <a:spAutoFit/>
          </a:bodyPr>
          <a:lstStyle/>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人员</a:t>
            </a:r>
            <a:endParaRPr lang="en-US" altLang="zh-CN" sz="1600" smtClean="0">
              <a:solidFill>
                <a:schemeClr val="bg1"/>
              </a:solidFill>
              <a:latin typeface="方正苏新诗柳楷简体" panose="02000000000000000000" pitchFamily="2" charset="-122"/>
              <a:ea typeface="方正苏新诗柳楷简体" panose="02000000000000000000" pitchFamily="2" charset="-122"/>
            </a:endParaRPr>
          </a:p>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培训</a:t>
            </a:r>
            <a:endParaRPr lang="zh-CN" altLang="en-US" sz="16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19" name="椭圆 18"/>
          <p:cNvSpPr/>
          <p:nvPr/>
        </p:nvSpPr>
        <p:spPr>
          <a:xfrm>
            <a:off x="4751648" y="1785888"/>
            <a:ext cx="797042" cy="797040"/>
          </a:xfrm>
          <a:prstGeom prst="ellipse">
            <a:avLst/>
          </a:prstGeom>
          <a:solidFill>
            <a:srgbClr val="C00000"/>
          </a:soli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0" name="文本框 19"/>
          <p:cNvSpPr txBox="1"/>
          <p:nvPr/>
        </p:nvSpPr>
        <p:spPr>
          <a:xfrm>
            <a:off x="4852477" y="1934342"/>
            <a:ext cx="595035" cy="584775"/>
          </a:xfrm>
          <a:prstGeom prst="rect">
            <a:avLst/>
          </a:prstGeom>
          <a:noFill/>
        </p:spPr>
        <p:txBody>
          <a:bodyPr wrap="none" rtlCol="0">
            <a:spAutoFit/>
          </a:bodyPr>
          <a:lstStyle/>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进度</a:t>
            </a:r>
            <a:endParaRPr lang="en-US" altLang="zh-CN" sz="1600" smtClean="0">
              <a:solidFill>
                <a:schemeClr val="bg1"/>
              </a:solidFill>
              <a:latin typeface="方正苏新诗柳楷简体" panose="02000000000000000000" pitchFamily="2" charset="-122"/>
              <a:ea typeface="方正苏新诗柳楷简体" panose="02000000000000000000" pitchFamily="2" charset="-122"/>
            </a:endParaRPr>
          </a:p>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把控</a:t>
            </a:r>
            <a:endParaRPr lang="zh-CN" altLang="en-US" sz="1600">
              <a:solidFill>
                <a:schemeClr val="bg1"/>
              </a:solidFill>
              <a:latin typeface="方正苏新诗柳楷简体" panose="02000000000000000000" pitchFamily="2" charset="-122"/>
              <a:ea typeface="方正苏新诗柳楷简体" panose="02000000000000000000" pitchFamily="2" charset="-122"/>
            </a:endParaRPr>
          </a:p>
        </p:txBody>
      </p:sp>
      <p:sp>
        <p:nvSpPr>
          <p:cNvPr id="23" name="椭圆 22"/>
          <p:cNvSpPr/>
          <p:nvPr/>
        </p:nvSpPr>
        <p:spPr>
          <a:xfrm>
            <a:off x="7686457" y="1785888"/>
            <a:ext cx="797042" cy="797040"/>
          </a:xfrm>
          <a:prstGeom prst="ellipse">
            <a:avLst/>
          </a:prstGeom>
          <a:solidFill>
            <a:srgbClr val="C00000"/>
          </a:soli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4" name="文本框 23"/>
          <p:cNvSpPr txBox="1"/>
          <p:nvPr/>
        </p:nvSpPr>
        <p:spPr>
          <a:xfrm>
            <a:off x="7787286" y="1934342"/>
            <a:ext cx="595035" cy="584775"/>
          </a:xfrm>
          <a:prstGeom prst="rect">
            <a:avLst/>
          </a:prstGeom>
          <a:noFill/>
        </p:spPr>
        <p:txBody>
          <a:bodyPr wrap="none" rtlCol="0">
            <a:spAutoFit/>
          </a:bodyPr>
          <a:lstStyle/>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现场</a:t>
            </a:r>
            <a:endParaRPr lang="en-US" altLang="zh-CN" sz="1600" smtClean="0">
              <a:solidFill>
                <a:schemeClr val="bg1"/>
              </a:solidFill>
              <a:latin typeface="方正苏新诗柳楷简体" panose="02000000000000000000" pitchFamily="2" charset="-122"/>
              <a:ea typeface="方正苏新诗柳楷简体" panose="02000000000000000000" pitchFamily="2" charset="-122"/>
            </a:endParaRPr>
          </a:p>
          <a:p>
            <a:r>
              <a:rPr lang="zh-CN" altLang="en-US" sz="1600" smtClean="0">
                <a:solidFill>
                  <a:schemeClr val="bg1"/>
                </a:solidFill>
                <a:latin typeface="方正苏新诗柳楷简体" panose="02000000000000000000" pitchFamily="2" charset="-122"/>
                <a:ea typeface="方正苏新诗柳楷简体" panose="02000000000000000000" pitchFamily="2" charset="-122"/>
              </a:rPr>
              <a:t>指挥</a:t>
            </a:r>
            <a:endParaRPr lang="zh-CN" altLang="en-US" sz="1600" smtClean="0">
              <a:solidFill>
                <a:schemeClr val="bg1"/>
              </a:solidFill>
              <a:latin typeface="方正苏新诗柳楷简体" panose="02000000000000000000" pitchFamily="2" charset="-122"/>
              <a:ea typeface="方正苏新诗柳楷简体" panose="02000000000000000000" pitchFamily="2" charset="-122"/>
            </a:endParaRPr>
          </a:p>
        </p:txBody>
      </p:sp>
      <p:sp>
        <p:nvSpPr>
          <p:cNvPr id="25" name="圆角矩形 24"/>
          <p:cNvSpPr/>
          <p:nvPr/>
        </p:nvSpPr>
        <p:spPr>
          <a:xfrm>
            <a:off x="3716530" y="2897843"/>
            <a:ext cx="4923047" cy="1571821"/>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26" name="矩形 25"/>
          <p:cNvSpPr/>
          <p:nvPr/>
        </p:nvSpPr>
        <p:spPr>
          <a:xfrm>
            <a:off x="3818198" y="3065053"/>
            <a:ext cx="4802329" cy="1200329"/>
          </a:xfrm>
          <a:prstGeom prst="rect">
            <a:avLst/>
          </a:prstGeom>
        </p:spPr>
        <p:txBody>
          <a:bodyPr wrap="square">
            <a:spAutoFit/>
          </a:bodyPr>
          <a:lstStyle/>
          <a:p>
            <a:pPr>
              <a:lnSpc>
                <a:spcPct val="200000"/>
              </a:lnSpc>
            </a:pPr>
            <a:r>
              <a:rPr lang="zh-CN" altLang="en-US" sz="1200" smtClean="0">
                <a:latin typeface="微软雅黑" panose="020b0503020204020204" pitchFamily="34" charset="-122"/>
                <a:ea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a:t>
            </a:r>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35" presetClass="path" presetSubtype="0" decel="40000" fill="hold" grpId="1" nodeType="withEffect">
                                  <p:stCondLst>
                                    <p:cond delay="0"/>
                                  </p:stCondLst>
                                  <p:childTnLst>
                                    <p:animMotion origin="layout" path="M 0.03073 -2.46914E-06 L -0.1592 -2.46914E-06" pathEditMode="relative" rAng="0" ptsTypes="AA">
                                      <p:cBhvr>
                                        <p:cTn id="37" dur="1000" spd="-100000" fill="hold"/>
                                        <p:tgtEl>
                                          <p:spTgt spid="10"/>
                                        </p:tgtEl>
                                        <p:attrNameLst>
                                          <p:attrName>ppt_x</p:attrName>
                                          <p:attrName>ppt_y</p:attrName>
                                        </p:attrNameLst>
                                      </p:cBhvr>
                                      <p:rCtr x="-9497" y="0"/>
                                    </p:animMotion>
                                  </p:childTnLst>
                                </p:cTn>
                              </p:par>
                              <p:par>
                                <p:cTn id="38" presetID="35" presetClass="path" presetSubtype="0" accel="40000" decel="40000" fill="hold" grpId="2" nodeType="withEffect">
                                  <p:stCondLst>
                                    <p:cond delay="1000"/>
                                  </p:stCondLst>
                                  <p:childTnLst>
                                    <p:animMotion origin="layout" path="M 0.03073 -2.46914E-06 L -3.88889E-06 -2.46914E-06" pathEditMode="relative" rAng="0" ptsTypes="AA">
                                      <p:cBhvr>
                                        <p:cTn id="39" dur="750" fill="hold"/>
                                        <p:tgtEl>
                                          <p:spTgt spid="10"/>
                                        </p:tgtEl>
                                        <p:attrNameLst>
                                          <p:attrName>ppt_x</p:attrName>
                                          <p:attrName>ppt_y</p:attrName>
                                        </p:attrNameLst>
                                      </p:cBhvr>
                                      <p:rCtr x="-1545" y="0"/>
                                    </p:animMotion>
                                  </p:childTnLst>
                                </p:cTn>
                              </p:par>
                              <p:par>
                                <p:cTn id="40" presetID="14" presetClass="entr" presetSubtype="10" fill="hold" grpId="0" nodeType="withEffect">
                                  <p:stCondLst>
                                    <p:cond delay="165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par>
                          <p:cTn id="43" fill="hold" nodeType="afterGroup">
                            <p:stCondLst>
                              <p:cond delay="46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42" presetClass="path" presetSubtype="0" decel="30000" fill="hold" grpId="1" nodeType="withEffect">
                                  <p:stCondLst>
                                    <p:cond delay="0"/>
                                  </p:stCondLst>
                                  <p:childTnLst>
                                    <p:animMotion origin="layout" path="M -3.88889E-06 -0.03981 L -3.88889E-06 0.14815" pathEditMode="relative" rAng="0" ptsTypes="AA">
                                      <p:cBhvr>
                                        <p:cTn id="48" dur="750" spd="-100000" fill="hold"/>
                                        <p:tgtEl>
                                          <p:spTgt spid="11"/>
                                        </p:tgtEl>
                                        <p:attrNameLst>
                                          <p:attrName>ppt_x</p:attrName>
                                          <p:attrName>ppt_y</p:attrName>
                                        </p:attrNameLst>
                                      </p:cBhvr>
                                      <p:rCtr x="0" y="9383"/>
                                    </p:animMotion>
                                  </p:childTnLst>
                                </p:cTn>
                              </p:par>
                              <p:par>
                                <p:cTn id="49" presetID="42" presetClass="path" presetSubtype="0" accel="30000" decel="30000" fill="hold" grpId="2" nodeType="withEffect">
                                  <p:stCondLst>
                                    <p:cond delay="750"/>
                                  </p:stCondLst>
                                  <p:childTnLst>
                                    <p:animMotion origin="layout" path="M -3.88889E-06 -0.03981 L -3.88889E-06 -2.59259E-06" pathEditMode="relative" rAng="0" ptsTypes="AA">
                                      <p:cBhvr>
                                        <p:cTn id="50" dur="750" fill="hold"/>
                                        <p:tgtEl>
                                          <p:spTgt spid="11"/>
                                        </p:tgtEl>
                                        <p:attrNameLst>
                                          <p:attrName>ppt_x</p:attrName>
                                          <p:attrName>ppt_y</p:attrName>
                                        </p:attrNameLst>
                                      </p:cBhvr>
                                      <p:rCtr x="0" y="1975"/>
                                    </p:animMotion>
                                  </p:childTnLst>
                                </p:cTn>
                              </p:par>
                              <p:par>
                                <p:cTn id="51" presetID="16" presetClass="entr" presetSubtype="21" fill="hold" grpId="0" nodeType="withEffect">
                                  <p:stCondLst>
                                    <p:cond delay="160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par>
                          <p:cTn id="54" fill="hold" nodeType="afterGroup">
                            <p:stCondLst>
                              <p:cond delay="670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nodeType="afterGroup">
                            <p:stCondLst>
                              <p:cond delay="72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35" presetClass="path" presetSubtype="0" decel="40000" fill="hold" grpId="1" nodeType="withEffect">
                                  <p:stCondLst>
                                    <p:cond delay="0"/>
                                  </p:stCondLst>
                                  <p:childTnLst>
                                    <p:animMotion origin="layout" path="M 0.03073 -1.35802E-06 L -0.1592 -1.35802E-06" pathEditMode="relative" rAng="0" ptsTypes="AA">
                                      <p:cBhvr>
                                        <p:cTn id="63" dur="1000" spd="-100000" fill="hold"/>
                                        <p:tgtEl>
                                          <p:spTgt spid="19"/>
                                        </p:tgtEl>
                                        <p:attrNameLst>
                                          <p:attrName>ppt_x</p:attrName>
                                          <p:attrName>ppt_y</p:attrName>
                                        </p:attrNameLst>
                                      </p:cBhvr>
                                      <p:rCtr x="-9497" y="0"/>
                                    </p:animMotion>
                                  </p:childTnLst>
                                </p:cTn>
                              </p:par>
                              <p:par>
                                <p:cTn id="64" presetID="35" presetClass="path" presetSubtype="0" accel="40000" decel="40000" fill="hold" grpId="2" nodeType="withEffect">
                                  <p:stCondLst>
                                    <p:cond delay="1000"/>
                                  </p:stCondLst>
                                  <p:childTnLst>
                                    <p:animMotion origin="layout" path="M 0.03073 -1.35802E-06 L -4.44444E-06 -1.35802E-06" pathEditMode="relative" rAng="0" ptsTypes="AA">
                                      <p:cBhvr>
                                        <p:cTn id="65" dur="750" fill="hold"/>
                                        <p:tgtEl>
                                          <p:spTgt spid="19"/>
                                        </p:tgtEl>
                                        <p:attrNameLst>
                                          <p:attrName>ppt_x</p:attrName>
                                          <p:attrName>ppt_y</p:attrName>
                                        </p:attrNameLst>
                                      </p:cBhvr>
                                      <p:rCtr x="-1545" y="0"/>
                                    </p:animMotion>
                                  </p:childTnLst>
                                </p:cTn>
                              </p:par>
                              <p:par>
                                <p:cTn id="66" presetID="10" presetClass="entr" presetSubtype="0" fill="hold" grpId="0" nodeType="withEffect">
                                  <p:stCondLst>
                                    <p:cond delay="13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35" presetClass="path" presetSubtype="0" decel="40000" fill="hold" grpId="1" nodeType="withEffect">
                                  <p:stCondLst>
                                    <p:cond delay="0"/>
                                  </p:stCondLst>
                                  <p:childTnLst>
                                    <p:animMotion origin="layout" path="M 0.03073 -1.35802E-06 L -0.1592 -1.35802E-06" pathEditMode="relative" rAng="0" ptsTypes="AA">
                                      <p:cBhvr>
                                        <p:cTn id="73" dur="1000" spd="-100000" fill="hold"/>
                                        <p:tgtEl>
                                          <p:spTgt spid="17"/>
                                        </p:tgtEl>
                                        <p:attrNameLst>
                                          <p:attrName>ppt_x</p:attrName>
                                          <p:attrName>ppt_y</p:attrName>
                                        </p:attrNameLst>
                                      </p:cBhvr>
                                      <p:rCtr x="-9497" y="0"/>
                                    </p:animMotion>
                                  </p:childTnLst>
                                </p:cTn>
                              </p:par>
                              <p:par>
                                <p:cTn id="74" presetID="35" presetClass="path" presetSubtype="0" accel="40000" decel="40000" fill="hold" grpId="2" nodeType="withEffect">
                                  <p:stCondLst>
                                    <p:cond delay="1000"/>
                                  </p:stCondLst>
                                  <p:childTnLst>
                                    <p:animMotion origin="layout" path="M 0.03073 -1.35802E-06 L -4.72222E-06 -1.35802E-06" pathEditMode="relative" rAng="0" ptsTypes="AA">
                                      <p:cBhvr>
                                        <p:cTn id="75" dur="750" fill="hold"/>
                                        <p:tgtEl>
                                          <p:spTgt spid="17"/>
                                        </p:tgtEl>
                                        <p:attrNameLst>
                                          <p:attrName>ppt_x</p:attrName>
                                          <p:attrName>ppt_y</p:attrName>
                                        </p:attrNameLst>
                                      </p:cBhvr>
                                      <p:rCtr x="-1545" y="0"/>
                                    </p:animMotion>
                                  </p:childTnLst>
                                </p:cTn>
                              </p:par>
                              <p:par>
                                <p:cTn id="76" presetID="10" presetClass="entr" presetSubtype="0" fill="hold" grpId="0" nodeType="withEffect">
                                  <p:stCondLst>
                                    <p:cond delay="130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35" presetClass="path" presetSubtype="0" decel="40000" fill="hold" grpId="1" nodeType="withEffect">
                                  <p:stCondLst>
                                    <p:cond delay="0"/>
                                  </p:stCondLst>
                                  <p:childTnLst>
                                    <p:animMotion origin="layout" path="M 0.03073 -1.35802E-06 L -0.1592 -1.35802E-06" pathEditMode="relative" rAng="0" ptsTypes="AA">
                                      <p:cBhvr>
                                        <p:cTn id="83" dur="1000" spd="-100000" fill="hold"/>
                                        <p:tgtEl>
                                          <p:spTgt spid="15"/>
                                        </p:tgtEl>
                                        <p:attrNameLst>
                                          <p:attrName>ppt_x</p:attrName>
                                          <p:attrName>ppt_y</p:attrName>
                                        </p:attrNameLst>
                                      </p:cBhvr>
                                      <p:rCtr x="-9497" y="0"/>
                                    </p:animMotion>
                                  </p:childTnLst>
                                </p:cTn>
                              </p:par>
                              <p:par>
                                <p:cTn id="84" presetID="35" presetClass="path" presetSubtype="0" accel="40000" decel="40000" fill="hold" grpId="2" nodeType="withEffect">
                                  <p:stCondLst>
                                    <p:cond delay="1000"/>
                                  </p:stCondLst>
                                  <p:childTnLst>
                                    <p:animMotion origin="layout" path="M 0.03073 -1.35802E-06 L 2.77778E-07 -1.35802E-06" pathEditMode="relative" rAng="0" ptsTypes="AA">
                                      <p:cBhvr>
                                        <p:cTn id="85" dur="750" fill="hold"/>
                                        <p:tgtEl>
                                          <p:spTgt spid="15"/>
                                        </p:tgtEl>
                                        <p:attrNameLst>
                                          <p:attrName>ppt_x</p:attrName>
                                          <p:attrName>ppt_y</p:attrName>
                                        </p:attrNameLst>
                                      </p:cBhvr>
                                      <p:rCtr x="-1545" y="0"/>
                                    </p:animMotion>
                                  </p:childTnLst>
                                </p:cTn>
                              </p:par>
                              <p:par>
                                <p:cTn id="86" presetID="10" presetClass="entr" presetSubtype="0" fill="hold" grpId="0" nodeType="withEffect">
                                  <p:stCondLst>
                                    <p:cond delay="130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35" presetClass="path" presetSubtype="0" decel="40000" fill="hold" grpId="1" nodeType="withEffect">
                                  <p:stCondLst>
                                    <p:cond delay="0"/>
                                  </p:stCondLst>
                                  <p:childTnLst>
                                    <p:animMotion origin="layout" path="M 0.03073 -1.35802E-06 L -0.1592 -1.35802E-06" pathEditMode="relative" rAng="0" ptsTypes="AA">
                                      <p:cBhvr>
                                        <p:cTn id="93" dur="1000" spd="-100000" fill="hold"/>
                                        <p:tgtEl>
                                          <p:spTgt spid="23"/>
                                        </p:tgtEl>
                                        <p:attrNameLst>
                                          <p:attrName>ppt_x</p:attrName>
                                          <p:attrName>ppt_y</p:attrName>
                                        </p:attrNameLst>
                                      </p:cBhvr>
                                      <p:rCtr x="-9497" y="0"/>
                                    </p:animMotion>
                                  </p:childTnLst>
                                </p:cTn>
                              </p:par>
                              <p:par>
                                <p:cTn id="94" presetID="35" presetClass="path" presetSubtype="0" accel="40000" decel="40000" fill="hold" grpId="2" nodeType="withEffect">
                                  <p:stCondLst>
                                    <p:cond delay="1000"/>
                                  </p:stCondLst>
                                  <p:childTnLst>
                                    <p:animMotion origin="layout" path="M 0.03073 -1.35802E-06 L -1.38889E-06 -1.35802E-06" pathEditMode="relative" rAng="0" ptsTypes="AA">
                                      <p:cBhvr>
                                        <p:cTn id="95" dur="750" fill="hold"/>
                                        <p:tgtEl>
                                          <p:spTgt spid="23"/>
                                        </p:tgtEl>
                                        <p:attrNameLst>
                                          <p:attrName>ppt_x</p:attrName>
                                          <p:attrName>ppt_y</p:attrName>
                                        </p:attrNameLst>
                                      </p:cBhvr>
                                      <p:rCtr x="-1545" y="0"/>
                                    </p:animMotion>
                                  </p:childTnLst>
                                </p:cTn>
                              </p:par>
                              <p:par>
                                <p:cTn id="96" presetID="10" presetClass="entr" presetSubtype="0" fill="hold" grpId="0" nodeType="withEffect">
                                  <p:stCondLst>
                                    <p:cond delay="130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nodeType="afterGroup">
                            <p:stCondLst>
                              <p:cond delay="900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decel="30000" fill="hold" grpId="1" nodeType="withEffect">
                                  <p:stCondLst>
                                    <p:cond delay="0"/>
                                  </p:stCondLst>
                                  <p:childTnLst>
                                    <p:animMotion origin="layout" path="M -8.33333E-07 -0.03982 L -8.33333E-07 0.14815" pathEditMode="relative" rAng="0" ptsTypes="AA">
                                      <p:cBhvr>
                                        <p:cTn id="104" dur="750" spd="-100000" fill="hold"/>
                                        <p:tgtEl>
                                          <p:spTgt spid="25"/>
                                        </p:tgtEl>
                                        <p:attrNameLst>
                                          <p:attrName>ppt_x</p:attrName>
                                          <p:attrName>ppt_y</p:attrName>
                                        </p:attrNameLst>
                                      </p:cBhvr>
                                      <p:rCtr x="0" y="9383"/>
                                    </p:animMotion>
                                  </p:childTnLst>
                                </p:cTn>
                              </p:par>
                              <p:par>
                                <p:cTn id="105" presetID="42" presetClass="path" presetSubtype="0" accel="30000" decel="30000" fill="hold" grpId="2" nodeType="withEffect">
                                  <p:stCondLst>
                                    <p:cond delay="750"/>
                                  </p:stCondLst>
                                  <p:childTnLst>
                                    <p:animMotion origin="layout" path="M -8.33333E-07 -0.03982 L -8.33333E-07 6.17284E-07" pathEditMode="relative" rAng="0" ptsTypes="AA">
                                      <p:cBhvr>
                                        <p:cTn id="106" dur="750" fill="hold"/>
                                        <p:tgtEl>
                                          <p:spTgt spid="25"/>
                                        </p:tgtEl>
                                        <p:attrNameLst>
                                          <p:attrName>ppt_x</p:attrName>
                                          <p:attrName>ppt_y</p:attrName>
                                        </p:attrNameLst>
                                      </p:cBhvr>
                                      <p:rCtr x="0" y="1975"/>
                                    </p:animMotion>
                                  </p:childTnLst>
                                </p:cTn>
                              </p:par>
                            </p:childTnLst>
                          </p:cTn>
                        </p:par>
                        <p:par>
                          <p:cTn id="107" fill="hold" nodeType="afterGroup">
                            <p:stCondLst>
                              <p:cond delay="10500"/>
                            </p:stCondLst>
                            <p:childTnLst>
                              <p:par>
                                <p:cTn id="108" presetID="22" presetClass="entr" presetSubtype="1"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up)">
                                      <p:cBhvr>
                                        <p:cTn id="110" dur="15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1" grpId="1" animBg="1"/>
      <p:bldP spid="11" grpId="2" animBg="1"/>
      <p:bldP spid="12" grpId="0" animBg="1"/>
      <p:bldP spid="13" grpId="0"/>
      <p:bldP spid="14" grpId="0"/>
      <p:bldP spid="15" grpId="0" animBg="1"/>
      <p:bldP spid="15" grpId="1" animBg="1"/>
      <p:bldP spid="15" grpId="2" animBg="1"/>
      <p:bldP spid="16" grpId="0"/>
      <p:bldP spid="17" grpId="0" animBg="1"/>
      <p:bldP spid="17" grpId="1" animBg="1"/>
      <p:bldP spid="17" grpId="2" animBg="1"/>
      <p:bldP spid="18" grpId="0"/>
      <p:bldP spid="19" grpId="0" animBg="1"/>
      <p:bldP spid="19" grpId="1" animBg="1"/>
      <p:bldP spid="19" grpId="2" animBg="1"/>
      <p:bldP spid="20" grpId="0"/>
      <p:bldP spid="23" grpId="0" animBg="1"/>
      <p:bldP spid="23" grpId="1" animBg="1"/>
      <p:bldP spid="23" grpId="2" animBg="1"/>
      <p:bldP spid="24" grpId="0"/>
      <p:bldP spid="25" grpId="0" animBg="1"/>
      <p:bldP spid="25" grpId="1" animBg="1"/>
      <p:bldP spid="25" grpId="2" animBg="1"/>
      <p:bldP spid="2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椭圆 3"/>
          <p:cNvSpPr/>
          <p:nvPr/>
        </p:nvSpPr>
        <p:spPr>
          <a:xfrm>
            <a:off x="-1385888" y="-1395413"/>
            <a:ext cx="2771775" cy="2771775"/>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 name="椭圆 4"/>
          <p:cNvSpPr/>
          <p:nvPr/>
        </p:nvSpPr>
        <p:spPr>
          <a:xfrm>
            <a:off x="84320" y="597126"/>
            <a:ext cx="220436" cy="220436"/>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椭圆 5"/>
          <p:cNvSpPr/>
          <p:nvPr/>
        </p:nvSpPr>
        <p:spPr>
          <a:xfrm>
            <a:off x="512763" y="817563"/>
            <a:ext cx="87313" cy="8731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椭圆 6"/>
          <p:cNvSpPr/>
          <p:nvPr/>
        </p:nvSpPr>
        <p:spPr>
          <a:xfrm>
            <a:off x="651486" y="447084"/>
            <a:ext cx="150043" cy="150043"/>
          </a:xfrm>
          <a:prstGeom prst="ellipse">
            <a:avLst/>
          </a:prstGeom>
          <a:gradFill flip="none" rotWithShape="1">
            <a:gsLst>
              <a:gs pos="0">
                <a:schemeClr val="bg1"/>
              </a:gs>
              <a:gs pos="36000">
                <a:schemeClr val="bg1"/>
              </a:gs>
              <a:gs pos="100000">
                <a:srgbClr val="C7C7C7"/>
              </a:gs>
            </a:gsLst>
            <a:lin ang="13500000" scaled="1"/>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文本框 7"/>
          <p:cNvSpPr txBox="1"/>
          <p:nvPr/>
        </p:nvSpPr>
        <p:spPr>
          <a:xfrm>
            <a:off x="1007043" y="133782"/>
            <a:ext cx="3060132" cy="514308"/>
          </a:xfrm>
          <a:prstGeom prst="rect">
            <a:avLst/>
          </a:prstGeom>
          <a:noFill/>
        </p:spPr>
        <p:txBody>
          <a:bodyPr wrap="square" rtlCol="0">
            <a:spAutoFit/>
          </a:bodyPr>
          <a:lstStyle/>
          <a:p>
            <a:pPr lvl="0">
              <a:lnSpc>
                <a:spcPct val="125000"/>
              </a:lnSpc>
            </a:pPr>
            <a:r>
              <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主要人员</a:t>
            </a:r>
            <a:r>
              <a:rPr lang="en-US" altLang="zh-CN"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rPr>
              <a:t> </a:t>
            </a:r>
            <a:endParaRPr lang="zh-CN" altLang="en-US" sz="2400" smtClean="0">
              <a:solidFill>
                <a:prstClr val="black">
                  <a:lumMod val="75000"/>
                  <a:lumOff val="25000"/>
                  <a:alpha val="90000"/>
                </a:prstClr>
              </a:solidFill>
              <a:latin typeface="方正苏新诗柳楷简体" panose="02000000000000000000" pitchFamily="2" charset="-122"/>
              <a:ea typeface="方正苏新诗柳楷简体" panose="02000000000000000000" pitchFamily="2" charset="-122"/>
            </a:endParaRPr>
          </a:p>
        </p:txBody>
      </p:sp>
      <p:sp>
        <p:nvSpPr>
          <p:cNvPr id="9" name="矩形 8"/>
          <p:cNvSpPr/>
          <p:nvPr/>
        </p:nvSpPr>
        <p:spPr>
          <a:xfrm>
            <a:off x="1054667" y="526178"/>
            <a:ext cx="2973392" cy="364459"/>
          </a:xfrm>
          <a:prstGeom prst="rect">
            <a:avLst/>
          </a:prstGeom>
        </p:spPr>
        <p:txBody>
          <a:bodyPr wrap="square">
            <a:spAutoFit/>
          </a:bodyPr>
          <a:lstStyle/>
          <a:p>
            <a:pPr>
              <a:lnSpc>
                <a:spcPct val="120000"/>
              </a:lnSpc>
            </a:pPr>
            <a:r>
              <a:rPr lang="en-US" altLang="zh-CN" sz="1600" smtClean="0">
                <a:solidFill>
                  <a:schemeClr val="tx1">
                    <a:lumMod val="75000"/>
                    <a:lumOff val="25000"/>
                  </a:schemeClr>
                </a:solidFill>
                <a:latin typeface="方正苏新诗柳楷简体" panose="02000000000000000000" pitchFamily="2" charset="-122"/>
                <a:ea typeface="方正苏新诗柳楷简体" panose="02000000000000000000" pitchFamily="2" charset="-122"/>
              </a:rPr>
              <a:t>Add Your Title Here…</a:t>
            </a:r>
            <a:endParaRPr lang="zh-CN" altLang="en-US" sz="1600">
              <a:solidFill>
                <a:schemeClr val="tx1">
                  <a:lumMod val="75000"/>
                  <a:lumOff val="25000"/>
                </a:schemeClr>
              </a:solidFill>
              <a:latin typeface="方正苏新诗柳楷简体" panose="02000000000000000000" pitchFamily="2" charset="-122"/>
              <a:ea typeface="方正苏新诗柳楷简体" panose="02000000000000000000" pitchFamily="2" charset="-122"/>
            </a:endParaRPr>
          </a:p>
        </p:txBody>
      </p:sp>
      <p:sp>
        <p:nvSpPr>
          <p:cNvPr id="10" name="椭圆 9"/>
          <p:cNvSpPr/>
          <p:nvPr/>
        </p:nvSpPr>
        <p:spPr>
          <a:xfrm>
            <a:off x="773747" y="1549139"/>
            <a:ext cx="1728960" cy="17289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sp>
        <p:nvSpPr>
          <p:cNvPr id="11" name="椭圆 10"/>
          <p:cNvSpPr/>
          <p:nvPr/>
        </p:nvSpPr>
        <p:spPr>
          <a:xfrm>
            <a:off x="2841125" y="1542051"/>
            <a:ext cx="1728960" cy="17289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sp>
        <p:nvSpPr>
          <p:cNvPr id="12" name="椭圆 11"/>
          <p:cNvSpPr/>
          <p:nvPr/>
        </p:nvSpPr>
        <p:spPr>
          <a:xfrm>
            <a:off x="6893883" y="1522234"/>
            <a:ext cx="1728960" cy="17289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sp>
        <p:nvSpPr>
          <p:cNvPr id="13" name="椭圆 12"/>
          <p:cNvSpPr/>
          <p:nvPr/>
        </p:nvSpPr>
        <p:spPr>
          <a:xfrm>
            <a:off x="4844707" y="1542051"/>
            <a:ext cx="1728960" cy="1728960"/>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方正汉真广标简体" panose="02000000000000000000" pitchFamily="2" charset="-122"/>
              <a:ea typeface="方正汉真广标简体" panose="02000000000000000000" pitchFamily="2" charset="-122"/>
            </a:endParaRPr>
          </a:p>
        </p:txBody>
      </p:sp>
      <p:pic>
        <p:nvPicPr>
          <p:cNvPr id="14" name="图片 13"/>
          <p:cNvPicPr>
            <a:picLocks noChangeAspect="1"/>
          </p:cNvPicPr>
          <p:nvPr/>
        </p:nvPicPr>
        <p:blipFill>
          <a:blip r:embed="rId2"/>
          <a:srcRect l="8013" t="-8281" r="8013" b="9431"/>
          <a:stretch>
            <a:fillRect/>
          </a:stretch>
        </p:blipFill>
        <p:spPr>
          <a:xfrm>
            <a:off x="7053210" y="1675119"/>
            <a:ext cx="1410306" cy="1410304"/>
          </a:xfrm>
          <a:prstGeom prst="ellipse">
            <a:avLst/>
          </a:prstGeom>
          <a:solidFill>
            <a:schemeClr val="bg1"/>
          </a:solidFill>
          <a:ln>
            <a:noFill/>
          </a:ln>
          <a:effectLst>
            <a:innerShdw blurRad="127000" dist="50800" dir="13500000">
              <a:schemeClr val="tx1">
                <a:lumMod val="50000"/>
                <a:lumOff val="50000"/>
                <a:alpha val="50000"/>
              </a:schemeClr>
            </a:innerShdw>
          </a:effectLst>
        </p:spPr>
      </p:pic>
      <p:sp>
        <p:nvSpPr>
          <p:cNvPr id="15" name="椭圆 14"/>
          <p:cNvSpPr/>
          <p:nvPr/>
        </p:nvSpPr>
        <p:spPr>
          <a:xfrm>
            <a:off x="4981216" y="1672116"/>
            <a:ext cx="1455942" cy="1455942"/>
          </a:xfrm>
          <a:prstGeom prst="ellipse">
            <a:avLst/>
          </a:prstGeom>
          <a:blipFill>
            <a:blip r:embed="rId3"/>
            <a:stretch>
              <a:fillRect/>
            </a:stretch>
          </a:blipFill>
          <a:ln>
            <a:noFill/>
          </a:ln>
          <a:effectLst>
            <a:innerShdw blurRad="127000" dist="508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5"/>
          <p:cNvSpPr/>
          <p:nvPr/>
        </p:nvSpPr>
        <p:spPr>
          <a:xfrm>
            <a:off x="2989276" y="1688077"/>
            <a:ext cx="1455942" cy="1455942"/>
          </a:xfrm>
          <a:prstGeom prst="ellipse">
            <a:avLst/>
          </a:prstGeom>
          <a:blipFill>
            <a:blip r:embed="rId4"/>
            <a:stretch>
              <a:fillRect/>
            </a:stretch>
          </a:blipFill>
          <a:ln>
            <a:noFill/>
          </a:ln>
          <a:effectLst>
            <a:innerShdw blurRad="127000" dist="508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p:nvSpPr>
        <p:spPr>
          <a:xfrm>
            <a:off x="930991" y="1689244"/>
            <a:ext cx="1438196" cy="1438196"/>
          </a:xfrm>
          <a:prstGeom prst="ellipse">
            <a:avLst/>
          </a:prstGeom>
          <a:blipFill>
            <a:blip r:embed="rId5"/>
            <a:stretch>
              <a:fillRect/>
            </a:stretch>
          </a:blipFill>
          <a:ln>
            <a:noFill/>
          </a:ln>
          <a:effectLst>
            <a:innerShdw blurRad="127000" dist="50800" dir="135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圆角矩形 17"/>
          <p:cNvSpPr/>
          <p:nvPr/>
        </p:nvSpPr>
        <p:spPr>
          <a:xfrm>
            <a:off x="1001669" y="3443035"/>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方正苏新诗柳楷简体" panose="02000000000000000000" pitchFamily="2" charset="-122"/>
              <a:ea typeface="方正苏新诗柳楷简体" panose="02000000000000000000" pitchFamily="2" charset="-122"/>
            </a:endParaRPr>
          </a:p>
        </p:txBody>
      </p:sp>
      <p:sp>
        <p:nvSpPr>
          <p:cNvPr id="19" name="文本框 18"/>
          <p:cNvSpPr txBox="1"/>
          <p:nvPr/>
        </p:nvSpPr>
        <p:spPr>
          <a:xfrm>
            <a:off x="1137739" y="3471630"/>
            <a:ext cx="1005403" cy="338554"/>
          </a:xfrm>
          <a:prstGeom prst="rect">
            <a:avLst/>
          </a:prstGeom>
          <a:noFill/>
        </p:spPr>
        <p:txBody>
          <a:bodyPr wrap="none" rtlCol="0">
            <a:spAutoFit/>
          </a:bodyPr>
          <a:lstStyle/>
          <a:p>
            <a:r>
              <a:rPr lang="zh-CN" altLang="en-US" sz="1600">
                <a:solidFill>
                  <a:srgbClr val="C00000"/>
                </a:solidFill>
                <a:latin typeface="方正苏新诗柳楷简体" panose="02000000000000000000" pitchFamily="2" charset="-122"/>
                <a:ea typeface="方正苏新诗柳楷简体" panose="02000000000000000000" pitchFamily="2" charset="-122"/>
              </a:rPr>
              <a:t>添加姓名</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20" name="圆角矩形 19"/>
          <p:cNvSpPr/>
          <p:nvPr/>
        </p:nvSpPr>
        <p:spPr>
          <a:xfrm>
            <a:off x="3063707" y="3443035"/>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方正苏新诗柳楷简体" panose="02000000000000000000" pitchFamily="2" charset="-122"/>
              <a:ea typeface="方正苏新诗柳楷简体" panose="02000000000000000000" pitchFamily="2" charset="-122"/>
            </a:endParaRPr>
          </a:p>
        </p:txBody>
      </p:sp>
      <p:sp>
        <p:nvSpPr>
          <p:cNvPr id="21" name="文本框 20"/>
          <p:cNvSpPr txBox="1"/>
          <p:nvPr/>
        </p:nvSpPr>
        <p:spPr>
          <a:xfrm>
            <a:off x="3199777" y="3471630"/>
            <a:ext cx="1005403" cy="338554"/>
          </a:xfrm>
          <a:prstGeom prst="rect">
            <a:avLst/>
          </a:prstGeom>
          <a:noFill/>
        </p:spPr>
        <p:txBody>
          <a:bodyPr wrap="none" rtlCol="0">
            <a:spAutoFit/>
          </a:bodyPr>
          <a:lstStyle/>
          <a:p>
            <a:r>
              <a:rPr lang="zh-CN" altLang="en-US" sz="1600">
                <a:solidFill>
                  <a:srgbClr val="C00000"/>
                </a:solidFill>
                <a:latin typeface="方正苏新诗柳楷简体" panose="02000000000000000000" pitchFamily="2" charset="-122"/>
                <a:ea typeface="方正苏新诗柳楷简体" panose="02000000000000000000" pitchFamily="2" charset="-122"/>
              </a:rPr>
              <a:t>添加姓名</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22" name="圆角矩形 21"/>
          <p:cNvSpPr/>
          <p:nvPr/>
        </p:nvSpPr>
        <p:spPr>
          <a:xfrm>
            <a:off x="5099007" y="3427142"/>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方正苏新诗柳楷简体" panose="02000000000000000000" pitchFamily="2" charset="-122"/>
              <a:ea typeface="方正苏新诗柳楷简体" panose="02000000000000000000" pitchFamily="2" charset="-122"/>
            </a:endParaRPr>
          </a:p>
        </p:txBody>
      </p:sp>
      <p:sp>
        <p:nvSpPr>
          <p:cNvPr id="23" name="文本框 22"/>
          <p:cNvSpPr txBox="1"/>
          <p:nvPr/>
        </p:nvSpPr>
        <p:spPr>
          <a:xfrm>
            <a:off x="5235077" y="3455737"/>
            <a:ext cx="1005403" cy="338554"/>
          </a:xfrm>
          <a:prstGeom prst="rect">
            <a:avLst/>
          </a:prstGeom>
          <a:noFill/>
        </p:spPr>
        <p:txBody>
          <a:bodyPr wrap="none" rtlCol="0">
            <a:spAutoFit/>
          </a:bodyPr>
          <a:lstStyle/>
          <a:p>
            <a:r>
              <a:rPr lang="zh-CN" altLang="en-US" sz="1600">
                <a:solidFill>
                  <a:srgbClr val="C00000"/>
                </a:solidFill>
                <a:latin typeface="方正苏新诗柳楷简体" panose="02000000000000000000" pitchFamily="2" charset="-122"/>
                <a:ea typeface="方正苏新诗柳楷简体" panose="02000000000000000000" pitchFamily="2" charset="-122"/>
              </a:rPr>
              <a:t>添加姓名</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24" name="圆角矩形 23"/>
          <p:cNvSpPr/>
          <p:nvPr/>
        </p:nvSpPr>
        <p:spPr>
          <a:xfrm>
            <a:off x="7155578" y="3422281"/>
            <a:ext cx="1277542" cy="356116"/>
          </a:xfrm>
          <a:prstGeom prst="roundRect">
            <a:avLst>
              <a:gd name="adj" fmla="val 2268"/>
            </a:avLst>
          </a:prstGeom>
          <a:gradFill flip="none" rotWithShape="1">
            <a:gsLst>
              <a:gs pos="0">
                <a:schemeClr val="bg1"/>
              </a:gs>
              <a:gs pos="36000">
                <a:schemeClr val="bg1"/>
              </a:gs>
              <a:gs pos="100000">
                <a:schemeClr val="bg1">
                  <a:lumMod val="85000"/>
                </a:schemeClr>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C00000"/>
              </a:solidFill>
              <a:latin typeface="方正苏新诗柳楷简体" panose="02000000000000000000" pitchFamily="2" charset="-122"/>
              <a:ea typeface="方正苏新诗柳楷简体" panose="02000000000000000000" pitchFamily="2" charset="-122"/>
            </a:endParaRPr>
          </a:p>
        </p:txBody>
      </p:sp>
      <p:sp>
        <p:nvSpPr>
          <p:cNvPr id="25" name="文本框 24"/>
          <p:cNvSpPr txBox="1"/>
          <p:nvPr/>
        </p:nvSpPr>
        <p:spPr>
          <a:xfrm>
            <a:off x="7291648" y="3450876"/>
            <a:ext cx="1005403" cy="338554"/>
          </a:xfrm>
          <a:prstGeom prst="rect">
            <a:avLst/>
          </a:prstGeom>
          <a:noFill/>
        </p:spPr>
        <p:txBody>
          <a:bodyPr wrap="none" rtlCol="0">
            <a:spAutoFit/>
          </a:bodyPr>
          <a:lstStyle/>
          <a:p>
            <a:r>
              <a:rPr lang="zh-CN" altLang="en-US" sz="1600">
                <a:solidFill>
                  <a:srgbClr val="C00000"/>
                </a:solidFill>
                <a:latin typeface="方正苏新诗柳楷简体" panose="02000000000000000000" pitchFamily="2" charset="-122"/>
                <a:ea typeface="方正苏新诗柳楷简体" panose="02000000000000000000" pitchFamily="2" charset="-122"/>
              </a:rPr>
              <a:t>添加姓名</a:t>
            </a:r>
            <a:endParaRPr lang="zh-CN" altLang="en-US" sz="1600">
              <a:solidFill>
                <a:srgbClr val="C00000"/>
              </a:solidFill>
              <a:latin typeface="方正苏新诗柳楷简体" panose="02000000000000000000" pitchFamily="2" charset="-122"/>
              <a:ea typeface="方正苏新诗柳楷简体" panose="02000000000000000000" pitchFamily="2" charset="-122"/>
            </a:endParaRPr>
          </a:p>
        </p:txBody>
      </p:sp>
      <p:sp>
        <p:nvSpPr>
          <p:cNvPr id="26" name="矩形 25"/>
          <p:cNvSpPr/>
          <p:nvPr/>
        </p:nvSpPr>
        <p:spPr>
          <a:xfrm>
            <a:off x="827645" y="3838779"/>
            <a:ext cx="1709464" cy="1061829"/>
          </a:xfrm>
          <a:prstGeom prst="rect">
            <a:avLst/>
          </a:prstGeom>
        </p:spPr>
        <p:txBody>
          <a:bodyPr wrap="square">
            <a:spAutoFit/>
          </a:bodyPr>
          <a:lstStyle/>
          <a:p>
            <a:pPr algn="ctr">
              <a:lnSpc>
                <a:spcPct val="15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a:t>
            </a:r>
            <a:r>
              <a:rPr lang="zh-CN" altLang="en-US" sz="105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描述建议</a:t>
            </a: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与标题相关并符合整体语言风格，语言描述尽量简洁生动。</a:t>
            </a:r>
            <a:endParaRPr lang="zh-CN" altLang="en-US" sz="1050">
              <a:latin typeface="微软雅黑" panose="020b0503020204020204" pitchFamily="34" charset="-122"/>
              <a:ea typeface="微软雅黑" panose="020b0503020204020204" pitchFamily="34" charset="-122"/>
            </a:endParaRPr>
          </a:p>
        </p:txBody>
      </p:sp>
      <p:sp>
        <p:nvSpPr>
          <p:cNvPr id="27" name="矩形 26"/>
          <p:cNvSpPr/>
          <p:nvPr/>
        </p:nvSpPr>
        <p:spPr>
          <a:xfrm>
            <a:off x="2849308" y="3838779"/>
            <a:ext cx="1709464" cy="1061829"/>
          </a:xfrm>
          <a:prstGeom prst="rect">
            <a:avLst/>
          </a:prstGeom>
        </p:spPr>
        <p:txBody>
          <a:bodyPr wrap="square">
            <a:spAutoFit/>
          </a:bodyPr>
          <a:lstStyle/>
          <a:p>
            <a:pPr algn="ctr">
              <a:lnSpc>
                <a:spcPct val="15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a:t>
            </a:r>
            <a:r>
              <a:rPr lang="zh-CN" altLang="en-US" sz="105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描述建议与标题相关并符合整体</a:t>
            </a: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语言风格，语言描述尽量简洁生动。</a:t>
            </a:r>
            <a:endParaRPr lang="zh-CN" altLang="en-US" sz="1050">
              <a:latin typeface="微软雅黑" panose="020b0503020204020204" pitchFamily="34" charset="-122"/>
              <a:ea typeface="微软雅黑" panose="020b0503020204020204" pitchFamily="34" charset="-122"/>
            </a:endParaRPr>
          </a:p>
        </p:txBody>
      </p:sp>
      <p:sp>
        <p:nvSpPr>
          <p:cNvPr id="28" name="矩形 27"/>
          <p:cNvSpPr/>
          <p:nvPr/>
        </p:nvSpPr>
        <p:spPr>
          <a:xfrm>
            <a:off x="4906015" y="3838779"/>
            <a:ext cx="1709464" cy="1061829"/>
          </a:xfrm>
          <a:prstGeom prst="rect">
            <a:avLst/>
          </a:prstGeom>
        </p:spPr>
        <p:txBody>
          <a:bodyPr wrap="square">
            <a:spAutoFit/>
          </a:bodyPr>
          <a:lstStyle/>
          <a:p>
            <a:pPr algn="ctr">
              <a:lnSpc>
                <a:spcPct val="15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a:t>
            </a:r>
            <a:r>
              <a:rPr lang="zh-CN" altLang="en-US" sz="105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描述建议</a:t>
            </a: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与标题相关并符合整体语言风格，语言描述尽量简洁生动。</a:t>
            </a:r>
            <a:endParaRPr lang="zh-CN" altLang="en-US" sz="1050">
              <a:latin typeface="微软雅黑" panose="020b0503020204020204" pitchFamily="34" charset="-122"/>
              <a:ea typeface="微软雅黑" panose="020b0503020204020204" pitchFamily="34" charset="-122"/>
            </a:endParaRPr>
          </a:p>
        </p:txBody>
      </p:sp>
      <p:sp>
        <p:nvSpPr>
          <p:cNvPr id="29" name="矩形 28"/>
          <p:cNvSpPr/>
          <p:nvPr/>
        </p:nvSpPr>
        <p:spPr>
          <a:xfrm>
            <a:off x="6939617" y="3832308"/>
            <a:ext cx="1709464" cy="1061829"/>
          </a:xfrm>
          <a:prstGeom prst="rect">
            <a:avLst/>
          </a:prstGeom>
        </p:spPr>
        <p:txBody>
          <a:bodyPr wrap="square">
            <a:spAutoFit/>
          </a:bodyPr>
          <a:lstStyle/>
          <a:p>
            <a:pPr algn="ctr">
              <a:lnSpc>
                <a:spcPct val="150000"/>
              </a:lnSpc>
            </a:pP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a:t>
            </a:r>
            <a:r>
              <a:rPr lang="zh-CN" altLang="en-US" sz="1050" smtClean="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描述建议</a:t>
            </a:r>
            <a:r>
              <a:rPr lang="zh-CN" altLang="en-US" sz="105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与标题相关并符合整体语言风格，语言描述尽量简洁生动。</a:t>
            </a:r>
            <a:endParaRPr lang="zh-CN" altLang="en-US" sz="1050">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125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path" presetSubtype="0" fill="hold" grpId="1" nodeType="withEffect">
                                  <p:stCondLst>
                                    <p:cond delay="0"/>
                                  </p:stCondLst>
                                  <p:childTnLst>
                                    <p:animMotion origin="layout" path="M 0 1.85185E-06 L 0.5 0.50185" pathEditMode="relative" rAng="0" ptsTypes="AA">
                                      <p:cBhvr>
                                        <p:cTn id="8" dur="1250" spd="-100000" fill="hold"/>
                                        <p:tgtEl>
                                          <p:spTgt spid="4"/>
                                        </p:tgtEl>
                                        <p:attrNameLst>
                                          <p:attrName>ppt_x</p:attrName>
                                          <p:attrName>ppt_y</p:attrName>
                                        </p:attrNameLst>
                                      </p:cBhvr>
                                      <p:rCtr x="25000" y="25093"/>
                                    </p:animMotion>
                                  </p:childTnLst>
                                </p:cTn>
                              </p:par>
                              <p:par>
                                <p:cTn id="9" presetID="6" presetClass="emph" presetSubtype="0" fill="hold" grpId="2" nodeType="withEffect">
                                  <p:stCondLst>
                                    <p:cond delay="0"/>
                                  </p:stCondLst>
                                  <p:childTnLst>
                                    <p:animScale>
                                      <p:cBhvr>
                                        <p:cTn id="10" dur="1250" fill="hold"/>
                                        <p:tgtEl>
                                          <p:spTgt spid="4"/>
                                        </p:tgtEl>
                                      </p:cBhvr>
                                      <p:by x="65000" y="65000"/>
                                    </p:animScale>
                                  </p:childTnLst>
                                </p:cTn>
                              </p:par>
                              <p:par>
                                <p:cTn id="11" presetID="53" presetClass="entr" presetSubtype="16" fill="hold" grpId="0" nodeType="withEffect">
                                  <p:stCondLst>
                                    <p:cond delay="1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par>
                                <p:cTn id="16" presetID="53" presetClass="entr" presetSubtype="16" fill="hold" grpId="0" nodeType="withEffect">
                                  <p:stCondLst>
                                    <p:cond delay="135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par>
                                <p:cTn id="21" presetID="53" presetClass="entr" presetSubtype="16" fill="hold" grpId="0" nodeType="withEffect">
                                  <p:stCondLst>
                                    <p:cond delay="145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22" presetClass="entr" presetSubtype="8" fill="hold" grpId="0" nodeType="withEffect">
                                  <p:stCondLst>
                                    <p:cond delay="125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750"/>
                                        <p:tgtEl>
                                          <p:spTgt spid="9"/>
                                        </p:tgtEl>
                                      </p:cBhvr>
                                    </p:animEffect>
                                  </p:childTnLst>
                                </p:cTn>
                              </p:par>
                              <p:par>
                                <p:cTn id="29" presetID="22" presetClass="entr" presetSubtype="8"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par>
                          <p:cTn id="32" fill="hold" nodeType="afterGroup">
                            <p:stCondLst>
                              <p:cond delay="24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35" presetClass="path" presetSubtype="0" decel="40000" fill="hold" grpId="1" nodeType="withEffect">
                                  <p:stCondLst>
                                    <p:cond delay="0"/>
                                  </p:stCondLst>
                                  <p:childTnLst>
                                    <p:animMotion origin="layout" path="M 0.03073 4.19753E-06 L -0.1592 4.19753E-06" pathEditMode="relative" rAng="0" ptsTypes="AA">
                                      <p:cBhvr>
                                        <p:cTn id="37" dur="1000" spd="-100000" fill="hold"/>
                                        <p:tgtEl>
                                          <p:spTgt spid="10"/>
                                        </p:tgtEl>
                                        <p:attrNameLst>
                                          <p:attrName>ppt_x</p:attrName>
                                          <p:attrName>ppt_y</p:attrName>
                                        </p:attrNameLst>
                                      </p:cBhvr>
                                      <p:rCtr x="-9497" y="0"/>
                                    </p:animMotion>
                                  </p:childTnLst>
                                </p:cTn>
                              </p:par>
                              <p:par>
                                <p:cTn id="38" presetID="35" presetClass="path" presetSubtype="0" accel="40000" decel="40000" fill="hold" grpId="2" nodeType="withEffect">
                                  <p:stCondLst>
                                    <p:cond delay="1000"/>
                                  </p:stCondLst>
                                  <p:childTnLst>
                                    <p:animMotion origin="layout" path="M 0.03073 4.19753E-06 L 3.33333E-06 4.19753E-06" pathEditMode="relative" rAng="0" ptsTypes="AA">
                                      <p:cBhvr>
                                        <p:cTn id="39" dur="750" fill="hold"/>
                                        <p:tgtEl>
                                          <p:spTgt spid="10"/>
                                        </p:tgtEl>
                                        <p:attrNameLst>
                                          <p:attrName>ppt_x</p:attrName>
                                          <p:attrName>ppt_y</p:attrName>
                                        </p:attrNameLst>
                                      </p:cBhvr>
                                      <p:rCtr x="-1545" y="0"/>
                                    </p:animMotion>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35" presetClass="path" presetSubtype="0" decel="40000" fill="hold" grpId="1" nodeType="withEffect">
                                  <p:stCondLst>
                                    <p:cond delay="0"/>
                                  </p:stCondLst>
                                  <p:childTnLst>
                                    <p:animMotion origin="layout" path="M 0.03073 -2.59259E-06 L -0.1592 -2.59259E-06" pathEditMode="relative" rAng="0" ptsTypes="AA">
                                      <p:cBhvr>
                                        <p:cTn id="44" dur="1000" spd="-100000" fill="hold"/>
                                        <p:tgtEl>
                                          <p:spTgt spid="11"/>
                                        </p:tgtEl>
                                        <p:attrNameLst>
                                          <p:attrName>ppt_x</p:attrName>
                                          <p:attrName>ppt_y</p:attrName>
                                        </p:attrNameLst>
                                      </p:cBhvr>
                                      <p:rCtr x="-9497" y="0"/>
                                    </p:animMotion>
                                  </p:childTnLst>
                                </p:cTn>
                              </p:par>
                              <p:par>
                                <p:cTn id="45" presetID="35" presetClass="path" presetSubtype="0" accel="40000" decel="40000" fill="hold" grpId="2" nodeType="withEffect">
                                  <p:stCondLst>
                                    <p:cond delay="1050"/>
                                  </p:stCondLst>
                                  <p:childTnLst>
                                    <p:animMotion origin="layout" path="M 0.03073 -2.59259E-06 L 1.66667E-06 -2.59259E-06" pathEditMode="relative" rAng="0" ptsTypes="AA">
                                      <p:cBhvr>
                                        <p:cTn id="46" dur="750" fill="hold"/>
                                        <p:tgtEl>
                                          <p:spTgt spid="11"/>
                                        </p:tgtEl>
                                        <p:attrNameLst>
                                          <p:attrName>ppt_x</p:attrName>
                                          <p:attrName>ppt_y</p:attrName>
                                        </p:attrNameLst>
                                      </p:cBhvr>
                                      <p:rCtr x="-1545" y="0"/>
                                    </p:animMotion>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35" presetClass="path" presetSubtype="0" decel="40000" fill="hold" grpId="1" nodeType="withEffect">
                                  <p:stCondLst>
                                    <p:cond delay="0"/>
                                  </p:stCondLst>
                                  <p:childTnLst>
                                    <p:animMotion origin="layout" path="M 0.03073 1.11111E-06 L -0.1592 1.11111E-06" pathEditMode="relative" rAng="0" ptsTypes="AA">
                                      <p:cBhvr>
                                        <p:cTn id="51" dur="1000" spd="-100000" fill="hold"/>
                                        <p:tgtEl>
                                          <p:spTgt spid="12"/>
                                        </p:tgtEl>
                                        <p:attrNameLst>
                                          <p:attrName>ppt_x</p:attrName>
                                          <p:attrName>ppt_y</p:attrName>
                                        </p:attrNameLst>
                                      </p:cBhvr>
                                      <p:rCtr x="-9497" y="0"/>
                                    </p:animMotion>
                                  </p:childTnLst>
                                </p:cTn>
                              </p:par>
                              <p:par>
                                <p:cTn id="52" presetID="35" presetClass="path" presetSubtype="0" accel="40000" decel="40000" fill="hold" grpId="2" nodeType="withEffect">
                                  <p:stCondLst>
                                    <p:cond delay="1050"/>
                                  </p:stCondLst>
                                  <p:childTnLst>
                                    <p:animMotion origin="layout" path="M 0.03073 1.11111E-06 L 2.5E-06 1.11111E-06" pathEditMode="relative" rAng="0" ptsTypes="AA">
                                      <p:cBhvr>
                                        <p:cTn id="53" dur="750" fill="hold"/>
                                        <p:tgtEl>
                                          <p:spTgt spid="12"/>
                                        </p:tgtEl>
                                        <p:attrNameLst>
                                          <p:attrName>ppt_x</p:attrName>
                                          <p:attrName>ppt_y</p:attrName>
                                        </p:attrNameLst>
                                      </p:cBhvr>
                                      <p:rCtr x="-1545" y="0"/>
                                    </p:animMotion>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35" presetClass="path" presetSubtype="0" decel="40000" fill="hold" grpId="1" nodeType="withEffect">
                                  <p:stCondLst>
                                    <p:cond delay="0"/>
                                  </p:stCondLst>
                                  <p:childTnLst>
                                    <p:animMotion origin="layout" path="M 0.03072 -2.59259E-06 L -0.15921 -2.59259E-06" pathEditMode="relative" rAng="0" ptsTypes="AA">
                                      <p:cBhvr>
                                        <p:cTn id="58" dur="1000" spd="-100000" fill="hold"/>
                                        <p:tgtEl>
                                          <p:spTgt spid="13"/>
                                        </p:tgtEl>
                                        <p:attrNameLst>
                                          <p:attrName>ppt_x</p:attrName>
                                          <p:attrName>ppt_y</p:attrName>
                                        </p:attrNameLst>
                                      </p:cBhvr>
                                      <p:rCtr x="-9497" y="0"/>
                                    </p:animMotion>
                                  </p:childTnLst>
                                </p:cTn>
                              </p:par>
                              <p:par>
                                <p:cTn id="59" presetID="35" presetClass="path" presetSubtype="0" accel="40000" decel="40000" fill="hold" grpId="2" nodeType="withEffect">
                                  <p:stCondLst>
                                    <p:cond delay="1050"/>
                                  </p:stCondLst>
                                  <p:childTnLst>
                                    <p:animMotion origin="layout" path="M 0.03072 -2.59259E-06 L 4.44444E-06 -2.59259E-06" pathEditMode="relative" rAng="0" ptsTypes="AA">
                                      <p:cBhvr>
                                        <p:cTn id="60" dur="750" fill="hold"/>
                                        <p:tgtEl>
                                          <p:spTgt spid="13"/>
                                        </p:tgtEl>
                                        <p:attrNameLst>
                                          <p:attrName>ppt_x</p:attrName>
                                          <p:attrName>ppt_y</p:attrName>
                                        </p:attrNameLst>
                                      </p:cBhvr>
                                      <p:rCtr x="-1545" y="0"/>
                                    </p:animMotion>
                                  </p:childTnLst>
                                </p:cTn>
                              </p:par>
                            </p:childTnLst>
                          </p:cTn>
                        </p:par>
                        <p:par>
                          <p:cTn id="61" fill="hold" nodeType="afterGroup">
                            <p:stCondLst>
                              <p:cond delay="4250"/>
                            </p:stCondLst>
                            <p:childTnLst>
                              <p:par>
                                <p:cTn id="62" presetID="53" presetClass="entr" presetSubtype="16"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1000" fill="hold"/>
                                        <p:tgtEl>
                                          <p:spTgt spid="17"/>
                                        </p:tgtEl>
                                        <p:attrNameLst>
                                          <p:attrName>ppt_w</p:attrName>
                                        </p:attrNameLst>
                                      </p:cBhvr>
                                      <p:tavLst>
                                        <p:tav tm="0">
                                          <p:val>
                                            <p:fltVal val="0"/>
                                          </p:val>
                                        </p:tav>
                                        <p:tav tm="100000">
                                          <p:val>
                                            <p:strVal val="#ppt_w"/>
                                          </p:val>
                                        </p:tav>
                                      </p:tavLst>
                                    </p:anim>
                                    <p:anim calcmode="lin" valueType="num">
                                      <p:cBhvr>
                                        <p:cTn id="65" dur="1000" fill="hold"/>
                                        <p:tgtEl>
                                          <p:spTgt spid="17"/>
                                        </p:tgtEl>
                                        <p:attrNameLst>
                                          <p:attrName>ppt_h</p:attrName>
                                        </p:attrNameLst>
                                      </p:cBhvr>
                                      <p:tavLst>
                                        <p:tav tm="0">
                                          <p:val>
                                            <p:fltVal val="0"/>
                                          </p:val>
                                        </p:tav>
                                        <p:tav tm="100000">
                                          <p:val>
                                            <p:strVal val="#ppt_h"/>
                                          </p:val>
                                        </p:tav>
                                      </p:tavLst>
                                    </p:anim>
                                    <p:animEffect transition="in" filter="fade">
                                      <p:cBhvr>
                                        <p:cTn id="66" dur="1000"/>
                                        <p:tgtEl>
                                          <p:spTgt spid="1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Effect transition="in" filter="fade">
                                      <p:cBhvr>
                                        <p:cTn id="71" dur="1000"/>
                                        <p:tgtEl>
                                          <p:spTgt spid="1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1000" fill="hold"/>
                                        <p:tgtEl>
                                          <p:spTgt spid="15"/>
                                        </p:tgtEl>
                                        <p:attrNameLst>
                                          <p:attrName>ppt_w</p:attrName>
                                        </p:attrNameLst>
                                      </p:cBhvr>
                                      <p:tavLst>
                                        <p:tav tm="0">
                                          <p:val>
                                            <p:fltVal val="0"/>
                                          </p:val>
                                        </p:tav>
                                        <p:tav tm="100000">
                                          <p:val>
                                            <p:strVal val="#ppt_w"/>
                                          </p:val>
                                        </p:tav>
                                      </p:tavLst>
                                    </p:anim>
                                    <p:anim calcmode="lin" valueType="num">
                                      <p:cBhvr>
                                        <p:cTn id="75" dur="1000" fill="hold"/>
                                        <p:tgtEl>
                                          <p:spTgt spid="15"/>
                                        </p:tgtEl>
                                        <p:attrNameLst>
                                          <p:attrName>ppt_h</p:attrName>
                                        </p:attrNameLst>
                                      </p:cBhvr>
                                      <p:tavLst>
                                        <p:tav tm="0">
                                          <p:val>
                                            <p:fltVal val="0"/>
                                          </p:val>
                                        </p:tav>
                                        <p:tav tm="100000">
                                          <p:val>
                                            <p:strVal val="#ppt_h"/>
                                          </p:val>
                                        </p:tav>
                                      </p:tavLst>
                                    </p:anim>
                                    <p:animEffect transition="in" filter="fade">
                                      <p:cBhvr>
                                        <p:cTn id="76" dur="1000"/>
                                        <p:tgtEl>
                                          <p:spTgt spid="15"/>
                                        </p:tgtEl>
                                      </p:cBhvr>
                                    </p:animEffect>
                                  </p:childTnLst>
                                </p:cTn>
                              </p:par>
                              <p:par>
                                <p:cTn id="77" presetID="53" presetClass="entr" presetSubtype="16"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Effect transition="in" filter="fade">
                                      <p:cBhvr>
                                        <p:cTn id="81" dur="1000"/>
                                        <p:tgtEl>
                                          <p:spTgt spid="1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42" presetClass="path" presetSubtype="0" decel="30000" fill="hold" grpId="1" nodeType="withEffect">
                                  <p:stCondLst>
                                    <p:cond delay="0"/>
                                  </p:stCondLst>
                                  <p:childTnLst>
                                    <p:animMotion origin="layout" path="M -2.77778E-07 -0.03981 L -2.77778E-07 0.14815" pathEditMode="relative" rAng="0" ptsTypes="AA">
                                      <p:cBhvr>
                                        <p:cTn id="86" dur="750" spd="-100000" fill="hold"/>
                                        <p:tgtEl>
                                          <p:spTgt spid="18"/>
                                        </p:tgtEl>
                                        <p:attrNameLst>
                                          <p:attrName>ppt_x</p:attrName>
                                          <p:attrName>ppt_y</p:attrName>
                                        </p:attrNameLst>
                                      </p:cBhvr>
                                      <p:rCtr x="0" y="9383"/>
                                    </p:animMotion>
                                  </p:childTnLst>
                                </p:cTn>
                              </p:par>
                              <p:par>
                                <p:cTn id="87" presetID="42" presetClass="path" presetSubtype="0" accel="30000" decel="30000" fill="hold" grpId="2" nodeType="withEffect">
                                  <p:stCondLst>
                                    <p:cond delay="750"/>
                                  </p:stCondLst>
                                  <p:childTnLst>
                                    <p:animMotion origin="layout" path="M -2.77778E-07 -0.03981 L -2.77778E-07 -2.34568E-06" pathEditMode="relative" rAng="0" ptsTypes="AA">
                                      <p:cBhvr>
                                        <p:cTn id="88" dur="750" fill="hold"/>
                                        <p:tgtEl>
                                          <p:spTgt spid="18"/>
                                        </p:tgtEl>
                                        <p:attrNameLst>
                                          <p:attrName>ppt_x</p:attrName>
                                          <p:attrName>ppt_y</p:attrName>
                                        </p:attrNameLst>
                                      </p:cBhvr>
                                      <p:rCtr x="0" y="1975"/>
                                    </p:animMotion>
                                  </p:childTnLst>
                                </p:cTn>
                              </p:par>
                              <p:par>
                                <p:cTn id="89" presetID="10"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42" presetClass="path" presetSubtype="0" decel="30000" fill="hold" grpId="1" nodeType="withEffect">
                                  <p:stCondLst>
                                    <p:cond delay="0"/>
                                  </p:stCondLst>
                                  <p:childTnLst>
                                    <p:animMotion origin="layout" path="M -1.11111E-06 -0.03981 L -1.11111E-06 0.14815" pathEditMode="relative" rAng="0" ptsTypes="AA">
                                      <p:cBhvr>
                                        <p:cTn id="93" dur="750" spd="-100000" fill="hold"/>
                                        <p:tgtEl>
                                          <p:spTgt spid="20"/>
                                        </p:tgtEl>
                                        <p:attrNameLst>
                                          <p:attrName>ppt_x</p:attrName>
                                          <p:attrName>ppt_y</p:attrName>
                                        </p:attrNameLst>
                                      </p:cBhvr>
                                      <p:rCtr x="0" y="9383"/>
                                    </p:animMotion>
                                  </p:childTnLst>
                                </p:cTn>
                              </p:par>
                              <p:par>
                                <p:cTn id="94" presetID="42" presetClass="path" presetSubtype="0" accel="30000" decel="30000" fill="hold" grpId="2" nodeType="withEffect">
                                  <p:stCondLst>
                                    <p:cond delay="750"/>
                                  </p:stCondLst>
                                  <p:childTnLst>
                                    <p:animMotion origin="layout" path="M -1.11111E-06 -0.03981 L -1.11111E-06 -2.34568E-06" pathEditMode="relative" rAng="0" ptsTypes="AA">
                                      <p:cBhvr>
                                        <p:cTn id="95" dur="750" fill="hold"/>
                                        <p:tgtEl>
                                          <p:spTgt spid="20"/>
                                        </p:tgtEl>
                                        <p:attrNameLst>
                                          <p:attrName>ppt_x</p:attrName>
                                          <p:attrName>ppt_y</p:attrName>
                                        </p:attrNameLst>
                                      </p:cBhvr>
                                      <p:rCtr x="0" y="1975"/>
                                    </p:animMotion>
                                  </p:childTnLst>
                                </p:cTn>
                              </p:par>
                              <p:par>
                                <p:cTn id="96" presetID="10"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par>
                                <p:cTn id="99" presetID="42" presetClass="path" presetSubtype="0" decel="30000" fill="hold" grpId="1" nodeType="withEffect">
                                  <p:stCondLst>
                                    <p:cond delay="0"/>
                                  </p:stCondLst>
                                  <p:childTnLst>
                                    <p:animMotion origin="layout" path="M -5.55556E-07 -0.03982 L -5.55556E-07 0.14814" pathEditMode="relative" rAng="0" ptsTypes="AA">
                                      <p:cBhvr>
                                        <p:cTn id="100" dur="750" spd="-100000" fill="hold"/>
                                        <p:tgtEl>
                                          <p:spTgt spid="22"/>
                                        </p:tgtEl>
                                        <p:attrNameLst>
                                          <p:attrName>ppt_x</p:attrName>
                                          <p:attrName>ppt_y</p:attrName>
                                        </p:attrNameLst>
                                      </p:cBhvr>
                                      <p:rCtr x="0" y="9383"/>
                                    </p:animMotion>
                                  </p:childTnLst>
                                </p:cTn>
                              </p:par>
                              <p:par>
                                <p:cTn id="101" presetID="42" presetClass="path" presetSubtype="0" accel="30000" decel="30000" fill="hold" grpId="2" nodeType="withEffect">
                                  <p:stCondLst>
                                    <p:cond delay="750"/>
                                  </p:stCondLst>
                                  <p:childTnLst>
                                    <p:animMotion origin="layout" path="M -5.55556E-07 -0.03982 L -5.55556E-07 4.07407E-06" pathEditMode="relative" rAng="0" ptsTypes="AA">
                                      <p:cBhvr>
                                        <p:cTn id="102" dur="750" fill="hold"/>
                                        <p:tgtEl>
                                          <p:spTgt spid="22"/>
                                        </p:tgtEl>
                                        <p:attrNameLst>
                                          <p:attrName>ppt_x</p:attrName>
                                          <p:attrName>ppt_y</p:attrName>
                                        </p:attrNameLst>
                                      </p:cBhvr>
                                      <p:rCtr x="0" y="1975"/>
                                    </p:animMotion>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par>
                                <p:cTn id="106" presetID="42" presetClass="path" presetSubtype="0" decel="30000" fill="hold" grpId="1" nodeType="withEffect">
                                  <p:stCondLst>
                                    <p:cond delay="0"/>
                                  </p:stCondLst>
                                  <p:childTnLst>
                                    <p:animMotion origin="layout" path="M 3.05556E-06 -0.03981 L 3.05556E-06 0.14815" pathEditMode="relative" rAng="0" ptsTypes="AA">
                                      <p:cBhvr>
                                        <p:cTn id="107" dur="750" spd="-100000" fill="hold"/>
                                        <p:tgtEl>
                                          <p:spTgt spid="24"/>
                                        </p:tgtEl>
                                        <p:attrNameLst>
                                          <p:attrName>ppt_x</p:attrName>
                                          <p:attrName>ppt_y</p:attrName>
                                        </p:attrNameLst>
                                      </p:cBhvr>
                                      <p:rCtr x="0" y="9383"/>
                                    </p:animMotion>
                                  </p:childTnLst>
                                </p:cTn>
                              </p:par>
                              <p:par>
                                <p:cTn id="108" presetID="42" presetClass="path" presetSubtype="0" accel="30000" decel="30000" fill="hold" grpId="2" nodeType="withEffect">
                                  <p:stCondLst>
                                    <p:cond delay="750"/>
                                  </p:stCondLst>
                                  <p:childTnLst>
                                    <p:animMotion origin="layout" path="M 3.05556E-06 -0.03981 L 3.05556E-06 1.11022E-16" pathEditMode="relative" rAng="0" ptsTypes="AA">
                                      <p:cBhvr>
                                        <p:cTn id="109" dur="750" fill="hold"/>
                                        <p:tgtEl>
                                          <p:spTgt spid="24"/>
                                        </p:tgtEl>
                                        <p:attrNameLst>
                                          <p:attrName>ppt_x</p:attrName>
                                          <p:attrName>ppt_y</p:attrName>
                                        </p:attrNameLst>
                                      </p:cBhvr>
                                      <p:rCtr x="0" y="1975"/>
                                    </p:animMotion>
                                  </p:childTnLst>
                                </p:cTn>
                              </p:par>
                            </p:childTnLst>
                          </p:cTn>
                        </p:par>
                        <p:par>
                          <p:cTn id="110" fill="hold" nodeType="afterGroup">
                            <p:stCondLst>
                              <p:cond delay="5750"/>
                            </p:stCondLst>
                            <p:childTnLst>
                              <p:par>
                                <p:cTn id="111" presetID="16" presetClass="entr" presetSubtype="21" fill="hold" grpId="0"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barn(inVertical)">
                                      <p:cBhvr>
                                        <p:cTn id="113" dur="500"/>
                                        <p:tgtEl>
                                          <p:spTgt spid="19"/>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barn(inVertical)">
                                      <p:cBhvr>
                                        <p:cTn id="119" dur="500"/>
                                        <p:tgtEl>
                                          <p:spTgt spid="23"/>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barn(inVertical)">
                                      <p:cBhvr>
                                        <p:cTn id="122" dur="500"/>
                                        <p:tgtEl>
                                          <p:spTgt spid="25"/>
                                        </p:tgtEl>
                                      </p:cBhvr>
                                    </p:animEffect>
                                  </p:childTnLst>
                                </p:cTn>
                              </p:par>
                            </p:childTnLst>
                          </p:cTn>
                        </p:par>
                        <p:par>
                          <p:cTn id="123" fill="hold" nodeType="afterGroup">
                            <p:stCondLst>
                              <p:cond delay="6250"/>
                            </p:stCondLst>
                            <p:childTnLst>
                              <p:par>
                                <p:cTn id="124" presetID="22" presetClass="entr" presetSubtype="1" fill="hold" grpId="0"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up)">
                                      <p:cBhvr>
                                        <p:cTn id="126" dur="500"/>
                                        <p:tgtEl>
                                          <p:spTgt spid="26"/>
                                        </p:tgtEl>
                                      </p:cBhvr>
                                    </p:animEffect>
                                  </p:childTnLst>
                                </p:cTn>
                              </p:par>
                              <p:par>
                                <p:cTn id="127" presetID="22" presetClass="entr" presetSubtype="1" fill="hold" grpId="0" nodeType="withEffect">
                                  <p:stCondLst>
                                    <p:cond delay="25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par>
                                <p:cTn id="130" presetID="22" presetClass="entr" presetSubtype="1" fill="hold" grpId="0" nodeType="withEffect">
                                  <p:stCondLst>
                                    <p:cond delay="550"/>
                                  </p:stCondLst>
                                  <p:childTnLst>
                                    <p:set>
                                      <p:cBhvr>
                                        <p:cTn id="131" dur="1" fill="hold">
                                          <p:stCondLst>
                                            <p:cond delay="0"/>
                                          </p:stCondLst>
                                        </p:cTn>
                                        <p:tgtEl>
                                          <p:spTgt spid="28"/>
                                        </p:tgtEl>
                                        <p:attrNameLst>
                                          <p:attrName>style.visibility</p:attrName>
                                        </p:attrNameLst>
                                      </p:cBhvr>
                                      <p:to>
                                        <p:strVal val="visible"/>
                                      </p:to>
                                    </p:set>
                                    <p:animEffect transition="in" filter="wipe(up)">
                                      <p:cBhvr>
                                        <p:cTn id="132" dur="500"/>
                                        <p:tgtEl>
                                          <p:spTgt spid="28"/>
                                        </p:tgtEl>
                                      </p:cBhvr>
                                    </p:animEffect>
                                  </p:childTnLst>
                                </p:cTn>
                              </p:par>
                              <p:par>
                                <p:cTn id="133" presetID="22" presetClass="entr" presetSubtype="1" fill="hold" grpId="0" nodeType="withEffect">
                                  <p:stCondLst>
                                    <p:cond delay="750"/>
                                  </p:stCondLst>
                                  <p:childTnLst>
                                    <p:set>
                                      <p:cBhvr>
                                        <p:cTn id="134" dur="1" fill="hold">
                                          <p:stCondLst>
                                            <p:cond delay="0"/>
                                          </p:stCondLst>
                                        </p:cTn>
                                        <p:tgtEl>
                                          <p:spTgt spid="29"/>
                                        </p:tgtEl>
                                        <p:attrNameLst>
                                          <p:attrName>style.visibility</p:attrName>
                                        </p:attrNameLst>
                                      </p:cBhvr>
                                      <p:to>
                                        <p:strVal val="visible"/>
                                      </p:to>
                                    </p:set>
                                    <p:animEffect transition="in" filter="wipe(up)">
                                      <p:cBhvr>
                                        <p:cTn id="1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p:bldP spid="9" grpId="0"/>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5" grpId="0" animBg="1"/>
      <p:bldP spid="16" grpId="0" animBg="1"/>
      <p:bldP spid="17" grpId="0" animBg="1"/>
      <p:bldP spid="18" grpId="0" animBg="1"/>
      <p:bldP spid="18" grpId="1" animBg="1"/>
      <p:bldP spid="18" grpId="2" animBg="1"/>
      <p:bldP spid="19" grpId="0"/>
      <p:bldP spid="20" grpId="0" animBg="1"/>
      <p:bldP spid="20" grpId="1" animBg="1"/>
      <p:bldP spid="20" grpId="2" animBg="1"/>
      <p:bldP spid="21" grpId="0"/>
      <p:bldP spid="22" grpId="0" animBg="1"/>
      <p:bldP spid="22" grpId="1" animBg="1"/>
      <p:bldP spid="22" grpId="2" animBg="1"/>
      <p:bldP spid="23" grpId="0"/>
      <p:bldP spid="24" grpId="0" animBg="1"/>
      <p:bldP spid="24" grpId="1" animBg="1"/>
      <p:bldP spid="24" grpId="2" animBg="1"/>
      <p:bldP spid="25" grpId="0"/>
      <p:bldP spid="26" grpId="0"/>
      <p:bldP spid="27" grpId="0"/>
      <p:bldP spid="28" grpId="0"/>
      <p:bldP spid="2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1107092138"/>
  <p:tag name="MH_LIBRARY" val="GRAPHIC"/>
  <p:tag name="MH_ORDER" val="1"/>
  <p:tag name="MH_TYPE" val="Other"/>
</p:tagLst>
</file>

<file path=ppt/tags/tag62.xml><?xml version="1.0" encoding="utf-8"?>
<p:tagLst xmlns:p="http://schemas.openxmlformats.org/presentationml/2006/main">
  <p:tag name="MH" val="20151107092138"/>
  <p:tag name="MH_LIBRARY" val="GRAPHIC"/>
  <p:tag name="MH_ORDER" val="2"/>
  <p:tag name="MH_TYPE" val="Other"/>
</p:tagLst>
</file>

<file path=ppt/tags/tag63.xml><?xml version="1.0" encoding="utf-8"?>
<p:tagLst xmlns:p="http://schemas.openxmlformats.org/presentationml/2006/main">
  <p:tag name="MH" val="20151107092138"/>
  <p:tag name="MH_LIBRARY" val="GRAPHIC"/>
  <p:tag name="MH_ORDER" val="3"/>
  <p:tag name="MH_TYPE" val="Other"/>
</p:tagLst>
</file>

<file path=ppt/tags/tag64.xml><?xml version="1.0" encoding="utf-8"?>
<p:tagLst xmlns:p="http://schemas.openxmlformats.org/presentationml/2006/main">
  <p:tag name="MH" val="20151107092138"/>
  <p:tag name="MH_LIBRARY" val="GRAPHIC"/>
  <p:tag name="MH_ORDER" val="4"/>
  <p:tag name="MH_TYPE" val="Other"/>
</p:tagLst>
</file>

<file path=ppt/tags/tag65.xml><?xml version="1.0" encoding="utf-8"?>
<p:tagLst xmlns:p="http://schemas.openxmlformats.org/presentationml/2006/main">
  <p:tag name="MH" val="20151107092138"/>
  <p:tag name="MH_LIBRARY" val="GRAPHIC"/>
  <p:tag name="MH_ORDER" val="1"/>
  <p:tag name="MH_TYPE" val="Text"/>
</p:tagLst>
</file>

<file path=ppt/tags/tag66.xml><?xml version="1.0" encoding="utf-8"?>
<p:tagLst xmlns:p="http://schemas.openxmlformats.org/presentationml/2006/main">
  <p:tag name="MH" val="20151107092138"/>
  <p:tag name="MH_LIBRARY" val="GRAPHIC"/>
  <p:tag name="MH_ORDER" val="1"/>
  <p:tag name="MH_TYPE" val="Text"/>
</p:tagLst>
</file>

<file path=ppt/tags/tag67.xml><?xml version="1.0" encoding="utf-8"?>
<p:tagLst xmlns:p="http://schemas.openxmlformats.org/presentationml/2006/main">
  <p:tag name="KSO_WM_UNIT_PLACING_PICTURE_USER_VIEWPORT" val="{&quot;height&quot;:2248.9905511811025,&quot;width&quot;:4497.979527559055}"/>
</p:tagLst>
</file>

<file path=ppt/tags/tag68.xml><?xml version="1.0" encoding="utf-8"?>
<p:tagLst xmlns:p="http://schemas.openxmlformats.org/presentationml/2006/main">
  <p:tag name="KSO_WM_UNIT_PLACING_PICTURE_USER_VIEWPORT" val="{&quot;height&quot;:3870,&quot;width&quot;:3870}"/>
</p:tagLst>
</file>

<file path=ppt/tags/tag69.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476</Paragraphs>
  <Slides>42</Slides>
  <Notes>2</Notes>
  <TotalTime>0</TotalTime>
  <HiddenSlides>0</HiddenSlides>
  <MMClips>1</MMClips>
  <ScaleCrop>0</ScaleCrop>
  <HeadingPairs>
    <vt:vector baseType="variant" size="6">
      <vt:variant>
        <vt:lpstr>Fonts used</vt:lpstr>
      </vt:variant>
      <vt:variant>
        <vt:i4>23</vt:i4>
      </vt:variant>
      <vt:variant>
        <vt:lpstr>Theme</vt:lpstr>
      </vt:variant>
      <vt:variant>
        <vt:i4>1</vt:i4>
      </vt:variant>
      <vt:variant>
        <vt:lpstr>Slide Titles</vt:lpstr>
      </vt:variant>
      <vt:variant>
        <vt:i4>42</vt:i4>
      </vt:variant>
    </vt:vector>
  </HeadingPairs>
  <TitlesOfParts>
    <vt:vector baseType="lpstr" size="66">
      <vt:lpstr>Arial</vt:lpstr>
      <vt:lpstr>Calibri Light</vt:lpstr>
      <vt:lpstr>Calibri</vt:lpstr>
      <vt:lpstr>宋体</vt:lpstr>
      <vt:lpstr>Impact</vt:lpstr>
      <vt:lpstr>微软雅黑</vt:lpstr>
      <vt:lpstr>方正兰亭粗黑_GBK</vt:lpstr>
      <vt:lpstr>方正汉真广标简体</vt:lpstr>
      <vt:lpstr>方正苏新诗柳楷简体</vt:lpstr>
      <vt:lpstr>Wingdings</vt:lpstr>
      <vt:lpstr>Century Gothic</vt:lpstr>
      <vt:lpstr>幼圆</vt:lpstr>
      <vt:lpstr>Arial Unicode MS</vt:lpstr>
      <vt:lpstr>Roboto</vt:lpstr>
      <vt:lpstr>华文黑体</vt:lpstr>
      <vt:lpstr>Lato Light</vt:lpstr>
      <vt:lpstr>Gill Sans</vt:lpstr>
      <vt:lpstr>Clear Sans</vt:lpstr>
      <vt:lpstr>Agency FB</vt:lpstr>
      <vt:lpstr>Helvetica</vt:lpstr>
      <vt:lpstr>Roboto condensed</vt:lpstr>
      <vt:lpstr>华文宋体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2021-03-09T04:17:14Z</dcterms:created>
  <dcterms:modified xsi:type="dcterms:W3CDTF">2023-05-08T06:37:43Z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