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66" r:id="rId2"/>
    <p:sldMasterId id="2147483687" r:id="rId3"/>
  </p:sldMasterIdLst>
  <p:notesMasterIdLst>
    <p:notesMasterId r:id="rId4"/>
  </p:notesMasterIdLst>
  <p:sldIdLst>
    <p:sldId id="256" r:id="rId5"/>
    <p:sldId id="427" r:id="rId6"/>
    <p:sldId id="428" r:id="rId7"/>
    <p:sldId id="537" r:id="rId8"/>
    <p:sldId id="547" r:id="rId9"/>
    <p:sldId id="7225" r:id="rId10"/>
    <p:sldId id="465" r:id="rId11"/>
    <p:sldId id="7625" r:id="rId12"/>
    <p:sldId id="7224" r:id="rId13"/>
    <p:sldId id="439" r:id="rId14"/>
    <p:sldId id="3444" r:id="rId15"/>
    <p:sldId id="7304" r:id="rId16"/>
    <p:sldId id="3130" r:id="rId17"/>
    <p:sldId id="7626" r:id="rId18"/>
    <p:sldId id="544" r:id="rId19"/>
    <p:sldId id="471" r:id="rId20"/>
    <p:sldId id="7057" r:id="rId21"/>
    <p:sldId id="541" r:id="rId22"/>
    <p:sldId id="1291" r:id="rId23"/>
    <p:sldId id="7627" r:id="rId24"/>
    <p:sldId id="3449" r:id="rId25"/>
    <p:sldId id="423" r:id="rId26"/>
    <p:sldId id="546" r:id="rId27"/>
    <p:sldId id="7227" r:id="rId28"/>
    <p:sldId id="7628" r:id="rId29"/>
    <p:sldId id="7643" r:id="rId30"/>
    <p:sldId id="7664" r:id="rId31"/>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6" d="100"/>
          <a:sy n="66" d="100"/>
        </p:scale>
        <p:origin x="560" y="48"/>
      </p:cViewPr>
      <p:guideLst>
        <p:guide orient="horz" pos="2137"/>
        <p:guide pos="1323"/>
        <p:guide orient="horz" pos="2183"/>
      </p:guideLst>
    </p:cSldViewPr>
  </p:slideViewPr>
  <p:notesTextViewPr>
    <p:cViewPr>
      <p:scale>
        <a:sx n="1" d="1"/>
        <a:sy n="1" d="1"/>
      </p:scale>
      <p:origin x="0" y="0"/>
    </p:cViewPr>
  </p:notesTextViewPr>
  <p:sorterViewPr>
    <p:cViewPr>
      <p:scale>
        <a:sx n="75" d="100"/>
        <a:sy n="75" d="100"/>
      </p:scale>
      <p:origin x="0" y="0"/>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3.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tags" Target="tags/tag96.xml" /><Relationship Id="rId33" Type="http://schemas.openxmlformats.org/officeDocument/2006/relationships/presProps" Target="presProps.xml" /><Relationship Id="rId34" Type="http://schemas.openxmlformats.org/officeDocument/2006/relationships/viewProps" Target="viewProps.xml" /><Relationship Id="rId35" Type="http://schemas.openxmlformats.org/officeDocument/2006/relationships/theme" Target="theme/theme1.xml" /><Relationship Id="rId36" Type="http://schemas.openxmlformats.org/officeDocument/2006/relationships/tableStyles" Target="tableStyles.xml" /><Relationship Id="rId4" Type="http://schemas.openxmlformats.org/officeDocument/2006/relationships/notesMaster" Target="notesMasters/notes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02F28-5E7F-42C3-ACDE-11DD5B30637E}"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336D6-5DF9-4956-BEEA-F86DEDCB3954}"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886DE9-B704-4612-82C6-D3F0D2EE1CA8}"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4324EA-D88B-4DB6-A454-EECCD39A6DBB}"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1BFB60-DF70-49C9-ACF0-1AFEF9115986}"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1BD828-B2FD-4A9B-9BC7-85E68305C8A5}"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1BFB60-DF70-49C9-ACF0-1AFEF9115986}"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1BFB60-DF70-49C9-ACF0-1AFEF9115986}"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26</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27</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1BFB60-DF70-49C9-ACF0-1AFEF9115986}"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DE45DD-EC73-48C6-84A2-0224111315BF}"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4.png" /><Relationship Id="rId2" Type="http://schemas.microsoft.com/office/2007/relationships/hdphoto" Target="../media/image5.wdp" /><Relationship Id="rId3"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3.xml" /></Relationships>
</file>

<file path=ppt/slideLayouts/_rels/slideLayout29.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3.xml" /></Relationships>
</file>

<file path=ppt/slideLayouts/_rels/slideLayout36.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3.xml" /></Relationships>
</file>

<file path=ppt/slideLayouts/_rels/slideLayout37.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3.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pic>
        <p:nvPicPr>
          <p:cNvPr id="5" name="图片 4"/>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userDrawn="1"/>
        </p:nvGrpSpPr>
        <p:grpSpPr>
          <a:xfrm>
            <a:off x="-2127158" y="-1447164"/>
            <a:ext cx="15315104" cy="10574287"/>
            <a:chOff x="-2127158" y="-1447164"/>
            <a:chExt cx="15315104" cy="10574287"/>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21549">
              <a:off x="2101943" y="-885191"/>
              <a:ext cx="7047398" cy="9421765"/>
            </a:xfrm>
            <a:prstGeom prst="rect">
              <a:avLst/>
            </a:prstGeom>
          </p:spPr>
        </p:pic>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21549">
              <a:off x="-2127158" y="-294642"/>
              <a:ext cx="7047398" cy="9421765"/>
            </a:xfrm>
            <a:custGeom>
              <a:gdLst>
                <a:gd name="connsiteX0" fmla="*/ 0 w 7047398"/>
                <a:gd name="connsiteY0" fmla="*/ 0 h 9421765"/>
                <a:gd name="connsiteX1" fmla="*/ 7047398 w 7047398"/>
                <a:gd name="connsiteY1" fmla="*/ 0 h 9421765"/>
                <a:gd name="connsiteX2" fmla="*/ 7047398 w 7047398"/>
                <a:gd name="connsiteY2" fmla="*/ 9421765 h 9421765"/>
                <a:gd name="connsiteX3" fmla="*/ 1332905 w 7047398"/>
                <a:gd name="connsiteY3" fmla="*/ 9421765 h 9421765"/>
                <a:gd name="connsiteX4" fmla="*/ 3879117 w 7047398"/>
                <a:gd name="connsiteY4" fmla="*/ 7501258 h 9421765"/>
                <a:gd name="connsiteX5" fmla="*/ 391802 w 7047398"/>
                <a:gd name="connsiteY5" fmla="*/ 2877771 h 9421765"/>
                <a:gd name="connsiteX6" fmla="*/ 0 w 7047398"/>
                <a:gd name="connsiteY6" fmla="*/ 3173292 h 94217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8" h="9421765">
                  <a:moveTo>
                    <a:pt x="0" y="0"/>
                  </a:moveTo>
                  <a:lnTo>
                    <a:pt x="7047398" y="0"/>
                  </a:lnTo>
                  <a:lnTo>
                    <a:pt x="7047398" y="9421765"/>
                  </a:lnTo>
                  <a:lnTo>
                    <a:pt x="1332905" y="9421765"/>
                  </a:lnTo>
                  <a:lnTo>
                    <a:pt x="3879117" y="7501258"/>
                  </a:lnTo>
                  <a:lnTo>
                    <a:pt x="391802" y="2877771"/>
                  </a:lnTo>
                  <a:lnTo>
                    <a:pt x="0" y="3173292"/>
                  </a:lnTo>
                  <a:close/>
                </a:path>
              </a:pathLst>
            </a:custGeom>
          </p:spPr>
        </p:pic>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21549">
              <a:off x="6140547" y="-1447164"/>
              <a:ext cx="7047399" cy="9421765"/>
            </a:xfrm>
            <a:custGeom>
              <a:gdLst>
                <a:gd name="connsiteX0" fmla="*/ 0 w 7047399"/>
                <a:gd name="connsiteY0" fmla="*/ 0 h 9421765"/>
                <a:gd name="connsiteX1" fmla="*/ 3859161 w 7047399"/>
                <a:gd name="connsiteY1" fmla="*/ 1 h 9421765"/>
                <a:gd name="connsiteX2" fmla="*/ 3398631 w 7047399"/>
                <a:gd name="connsiteY2" fmla="*/ 347360 h 9421765"/>
                <a:gd name="connsiteX3" fmla="*/ 6931832 w 7047399"/>
                <a:gd name="connsiteY3" fmla="*/ 5031682 h 9421765"/>
                <a:gd name="connsiteX4" fmla="*/ 7047398 w 7047399"/>
                <a:gd name="connsiteY4" fmla="*/ 4944515 h 9421765"/>
                <a:gd name="connsiteX5" fmla="*/ 7047399 w 7047399"/>
                <a:gd name="connsiteY5" fmla="*/ 9421765 h 9421765"/>
                <a:gd name="connsiteX6" fmla="*/ 0 w 7047399"/>
                <a:gd name="connsiteY6" fmla="*/ 9421765 h 94217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9" h="9421765">
                  <a:moveTo>
                    <a:pt x="0" y="0"/>
                  </a:moveTo>
                  <a:lnTo>
                    <a:pt x="3859161" y="1"/>
                  </a:lnTo>
                  <a:lnTo>
                    <a:pt x="3398631" y="347360"/>
                  </a:lnTo>
                  <a:lnTo>
                    <a:pt x="6931832" y="5031682"/>
                  </a:lnTo>
                  <a:lnTo>
                    <a:pt x="7047398" y="4944515"/>
                  </a:lnTo>
                  <a:lnTo>
                    <a:pt x="7047399" y="9421765"/>
                  </a:lnTo>
                  <a:lnTo>
                    <a:pt x="0" y="9421765"/>
                  </a:lnTo>
                  <a:close/>
                </a:path>
              </a:pathLst>
            </a:custGeom>
          </p:spPr>
        </p:pic>
      </p:grpSp>
      <p:pic>
        <p:nvPicPr>
          <p:cNvPr id="14" name="图片 13"/>
          <p:cNvPicPr>
            <a:picLocks noChangeAspect="1"/>
          </p:cNvPicPr>
          <p:nvPr userDrawn="1"/>
        </p:nvPicPr>
        <p:blipFill>
          <a:blip r:embed="rId3">
            <a:extLst>
              <a:ext uri="{28A0092B-C50C-407E-A947-70E740481C1C}">
                <a14:useLocalDpi xmlns:a14="http://schemas.microsoft.com/office/drawing/2010/main" val="0"/>
              </a:ext>
            </a:extLst>
          </a:blip>
          <a:srcRect l="43443" t="48515" b="1"/>
          <a:stretch>
            <a:fillRect/>
          </a:stretch>
        </p:blipFill>
        <p:spPr>
          <a:xfrm rot="5400000">
            <a:off x="9117401" y="3783400"/>
            <a:ext cx="3253597" cy="2895601"/>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rcRect t="3133" r="44585" b="29033"/>
          <a:stretch>
            <a:fillRect/>
          </a:stretch>
        </p:blipFill>
        <p:spPr>
          <a:xfrm rot="5400000" flipV="1">
            <a:off x="259894" y="-259894"/>
            <a:ext cx="2641600" cy="3161388"/>
          </a:xfrm>
          <a:prstGeom prst="rect">
            <a:avLst/>
          </a:prstGeom>
        </p:spPr>
      </p:pic>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AC0CF7-06B5-46F5-8591-F66FB18A9249}"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44E5EF-078D-4B5D-B448-454AA52F792D}"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AC0CF7-06B5-46F5-8591-F66FB18A9249}"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44E5EF-078D-4B5D-B448-454AA52F792D}"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cSld name="2_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47F1EFC-55FD-4DC2-9E85-5E76ECD2A19B}"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296EF3-A3BA-444C-85F0-0E964EA13125}"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仅标题">
    <p:spTree>
      <p:nvGrpSpPr>
        <p:cNvPr id="1" name=""/>
        <p:cNvGrpSpPr/>
        <p:nvPr/>
      </p:nvGrpSpPr>
      <p:grpSpPr>
        <a:xfrm>
          <a:off x="0" y="0"/>
          <a: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
            </a:fld>
            <a:endParaRPr lang="zh-CN" altLang="en-US"/>
          </a:p>
        </p:txBody>
      </p:sp>
    </p:spTree>
  </p:cSld>
  <p:clrMapOvr>
    <a:masterClrMapping/>
  </p:clrMapOvr>
  <mc:AlternateContent>
    <mc:Choice xmlns:p14="http://schemas.microsoft.com/office/powerpoint/2010/main" Requires="p14">
      <p:transition spd="slow" advClick="0" advTm="0" p14:dur="1250">
        <p14:flip dir="r"/>
      </p:transition>
    </mc:Choice>
    <mc:Fallback>
      <p:transition spd="slow" advClick="0" advTm="0">
        <p:fade/>
      </p:transition>
    </mc:Fallback>
  </mc:AlternateContent>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Title Slide">
    <p:spTree>
      <p:nvGrpSpPr>
        <p:cNvPr id="1" name=""/>
        <p:cNvGrpSpPr/>
        <p:nvPr/>
      </p:nvGrpSpPr>
      <p:grpSpPr>
        <a:xfrm>
          <a:off x="0" y="0"/>
          <a:ext cx="0" cy="0"/>
        </a:xfrm>
      </p:grpSpPr>
      <p:sp>
        <p:nvSpPr>
          <p:cNvPr id="4" name="Date Placeholder 3"/>
          <p:cNvSpPr>
            <a:spLocks noGrp="1"/>
          </p:cNvSpPr>
          <p:nvPr>
            <p:ph type="dt" sz="half" idx="10"/>
          </p:nvPr>
        </p:nvSpPr>
        <p:spPr>
          <a:xfrm>
            <a:off x="838201" y="6356351"/>
            <a:ext cx="2743200" cy="365125"/>
          </a:xfrm>
          <a:prstGeom prst="rect">
            <a:avLst/>
          </a:prstGeom>
        </p:spPr>
        <p:txBody>
          <a:bodyPr/>
          <a:lstStyle/>
          <a:p>
            <a:fld id="{DD89832E-26A6-4465-8181-DF230988BFFD}" type="datetimeFigureOut">
              <a:rPr lang="en-US" smtClean="0"/>
              <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8A5B2D7-6EFD-446D-831A-7B28045AA251}" type="slidenum">
              <a:rPr lang="en-US" smtClean="0"/>
              <a:t/>
            </a:fld>
            <a:endParaRPr lang="en-US"/>
          </a:p>
        </p:txBody>
      </p:sp>
    </p:spTree>
  </p:cSld>
  <p:clrMapOvr>
    <a:masterClrMapping/>
  </p:clrMapOvr>
  <mc:AlternateContent>
    <mc:Choice xmlns:p14="http://schemas.microsoft.com/office/powerpoint/2010/main" Requires="p14">
      <p:transition spd="slow" advClick="0" advTm="0" p14:dur="1250">
        <p:cover/>
      </p:transition>
    </mc:Choice>
    <mc:Fallback>
      <p:transition spd="slow" advClick="0" advTm="0">
        <p:cover/>
      </p:transition>
    </mc:Fallback>
  </mc:AlternateContent>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cSld name="1_标题幻灯片">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Tm="0" p14:dur="1500">
        <p:random/>
      </p:transition>
    </mc:Choice>
    <mc:Fallback>
      <p:transition spd="slow" advTm="0">
        <p:random/>
      </p:transition>
    </mc:Fallback>
  </mc:AlternateContent>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内页-1">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Click="0" advTm="5000" p14:dur="1600">
        <p14:prism isInverted="1"/>
      </p:transition>
    </mc:Choice>
    <mc:Fallback>
      <p:transition spd="slow" advClick="0" advTm="5000">
        <p:fade/>
      </p:transition>
    </mc:Fallback>
  </mc:AlternateContent>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cSld name="1_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822D53C-0C7D-416A-9706-AC3C098AA777}"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D15AFC-50AE-44C9-A94A-C3694F8DD334}" type="slidenum">
              <a:rPr lang="zh-CN" altLang="en-US" smtClean="0"/>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节标题">
    <p:bg>
      <p:bgPr>
        <a:solidFill>
          <a:schemeClr val="bg1"/>
        </a:solidFill>
        <a:effectLst/>
      </p:bgPr>
    </p:bg>
    <p:spTree>
      <p:nvGrpSpPr>
        <p:cNvPr id="1" name=""/>
        <p:cNvGrpSpPr/>
        <p:nvPr/>
      </p:nvGrpSpPr>
      <p:grpSpPr>
        <a:xfrm>
          <a:off x="0" y="0"/>
          <a:ext cx="0" cy="0"/>
        </a:xfrm>
      </p:grpSpPr>
      <p:sp>
        <p:nvSpPr>
          <p:cNvPr id="7" name="文本框 6"/>
          <p:cNvSpPr txBox="1"/>
          <p:nvPr userDrawn="1"/>
        </p:nvSpPr>
        <p:spPr>
          <a:xfrm>
            <a:off x="373449" y="328829"/>
            <a:ext cx="2031325" cy="461665"/>
          </a:xfrm>
          <a:prstGeom prst="rect">
            <a:avLst/>
          </a:prstGeom>
          <a:noFill/>
        </p:spPr>
        <p:txBody>
          <a:bodyPr wrap="none" rtlCol="0">
            <a:spAutoFit/>
          </a:bodyPr>
          <a:lstStyle/>
          <a:p>
            <a:r>
              <a:rPr lang="zh-CN" altLang="en-US" sz="2400">
                <a:solidFill>
                  <a:schemeClr val="accent1"/>
                </a:solidFill>
              </a:rPr>
              <a:t>工作整体概述</a:t>
            </a:r>
            <a:endParaRPr lang="zh-CN" altLang="en-US" sz="2400">
              <a:solidFill>
                <a:schemeClr val="accent1"/>
              </a:solidFill>
            </a:endParaRPr>
          </a:p>
        </p:txBody>
      </p:sp>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内容">
    <p:spTree>
      <p:nvGrpSpPr>
        <p:cNvPr id="1" name=""/>
        <p:cNvGrpSpPr/>
        <p:nvPr/>
      </p:nvGrpSpPr>
      <p:grpSpPr>
        <a:xfrm>
          <a:off x="0" y="0"/>
          <a:ext cx="0" cy="0"/>
        </a:xfrm>
      </p:grpSpPr>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节标题">
    <p:bg>
      <p:bgPr>
        <a:solidFill>
          <a:schemeClr val="bg1"/>
        </a:solidFill>
        <a:effectLst/>
      </p:bgPr>
    </p:bg>
    <p:spTree>
      <p:nvGrpSpPr>
        <p:cNvPr id="1" name=""/>
        <p:cNvGrpSpPr/>
        <p:nvPr/>
      </p:nvGrpSpPr>
      <p:grpSpPr>
        <a:xfrm>
          <a:off x="0" y="0"/>
          <a:ext cx="0" cy="0"/>
        </a:xfrm>
      </p:grpSpPr>
      <p:sp>
        <p:nvSpPr>
          <p:cNvPr id="7" name="文本框 6"/>
          <p:cNvSpPr txBox="1"/>
          <p:nvPr userDrawn="1"/>
        </p:nvSpPr>
        <p:spPr>
          <a:xfrm>
            <a:off x="373449" y="328829"/>
            <a:ext cx="2031325" cy="461665"/>
          </a:xfrm>
          <a:prstGeom prst="rect">
            <a:avLst/>
          </a:prstGeom>
          <a:noFill/>
        </p:spPr>
        <p:txBody>
          <a:bodyPr wrap="none" rtlCol="0">
            <a:spAutoFit/>
          </a:bodyPr>
          <a:lstStyle/>
          <a:p>
            <a:r>
              <a:rPr lang="zh-CN" altLang="en-US" sz="2400">
                <a:solidFill>
                  <a:schemeClr val="accent1"/>
                </a:solidFill>
              </a:rPr>
              <a:t>主要工作进度</a:t>
            </a:r>
            <a:endParaRPr lang="zh-CN" altLang="en-US" sz="2400">
              <a:solidFill>
                <a:schemeClr val="accent1"/>
              </a:solidFill>
            </a:endParaRPr>
          </a:p>
        </p:txBody>
      </p:sp>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节标题">
    <p:bg>
      <p:bgPr>
        <a:solidFill>
          <a:schemeClr val="bg1"/>
        </a:solidFill>
        <a:effectLst/>
      </p:bgPr>
    </p:bg>
    <p:spTree>
      <p:nvGrpSpPr>
        <p:cNvPr id="1" name=""/>
        <p:cNvGrpSpPr/>
        <p:nvPr/>
      </p:nvGrpSpPr>
      <p:grpSpPr>
        <a:xfrm>
          <a:off x="0" y="0"/>
          <a:ext cx="0" cy="0"/>
        </a:xfrm>
      </p:grpSpPr>
      <p:sp>
        <p:nvSpPr>
          <p:cNvPr id="7" name="文本框 6"/>
          <p:cNvSpPr txBox="1"/>
          <p:nvPr userDrawn="1"/>
        </p:nvSpPr>
        <p:spPr>
          <a:xfrm>
            <a:off x="373449" y="328829"/>
            <a:ext cx="2031325" cy="461665"/>
          </a:xfrm>
          <a:prstGeom prst="rect">
            <a:avLst/>
          </a:prstGeom>
          <a:noFill/>
        </p:spPr>
        <p:txBody>
          <a:bodyPr wrap="none" rtlCol="0">
            <a:spAutoFit/>
          </a:bodyPr>
          <a:lstStyle/>
          <a:p>
            <a:r>
              <a:rPr lang="zh-CN" altLang="en-US" sz="2400">
                <a:solidFill>
                  <a:schemeClr val="accent1"/>
                </a:solidFill>
              </a:rPr>
              <a:t>重点工作总结</a:t>
            </a:r>
            <a:endParaRPr lang="zh-CN" altLang="en-US" sz="2400">
              <a:solidFill>
                <a:schemeClr val="accent1"/>
              </a:solidFill>
            </a:endParaRPr>
          </a:p>
        </p:txBody>
      </p:sp>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节标题">
    <p:bg>
      <p:bgPr>
        <a:solidFill>
          <a:schemeClr val="bg1"/>
        </a:solidFill>
        <a:effectLst/>
      </p:bgPr>
    </p:bg>
    <p:spTree>
      <p:nvGrpSpPr>
        <p:cNvPr id="1" name=""/>
        <p:cNvGrpSpPr/>
        <p:nvPr/>
      </p:nvGrpSpPr>
      <p:grpSpPr>
        <a:xfrm>
          <a:off x="0" y="0"/>
          <a:ext cx="0" cy="0"/>
        </a:xfrm>
      </p:grpSpPr>
      <p:sp>
        <p:nvSpPr>
          <p:cNvPr id="7" name="文本框 6"/>
          <p:cNvSpPr txBox="1"/>
          <p:nvPr userDrawn="1"/>
        </p:nvSpPr>
        <p:spPr>
          <a:xfrm>
            <a:off x="373449" y="328829"/>
            <a:ext cx="2031325" cy="461665"/>
          </a:xfrm>
          <a:prstGeom prst="rect">
            <a:avLst/>
          </a:prstGeom>
          <a:noFill/>
        </p:spPr>
        <p:txBody>
          <a:bodyPr wrap="none" rtlCol="0">
            <a:spAutoFit/>
          </a:bodyPr>
          <a:lstStyle/>
          <a:p>
            <a:r>
              <a:rPr lang="zh-CN" altLang="en-US" sz="2400">
                <a:solidFill>
                  <a:schemeClr val="accent1"/>
                </a:solidFill>
              </a:rPr>
              <a:t>工作存在不足</a:t>
            </a:r>
            <a:endParaRPr lang="zh-CN" altLang="en-US" sz="2400">
              <a:solidFill>
                <a:schemeClr val="accent1"/>
              </a:solidFill>
            </a:endParaRPr>
          </a:p>
        </p:txBody>
      </p:sp>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节标题">
    <p:bg>
      <p:bgPr>
        <a:solidFill>
          <a:schemeClr val="bg1"/>
        </a:solidFill>
        <a:effectLst/>
      </p:bgPr>
    </p:bg>
    <p:spTree>
      <p:nvGrpSpPr>
        <p:cNvPr id="1" name=""/>
        <p:cNvGrpSpPr/>
        <p:nvPr/>
      </p:nvGrpSpPr>
      <p:grpSpPr>
        <a:xfrm>
          <a:off x="0" y="0"/>
          <a:ext cx="0" cy="0"/>
        </a:xfrm>
      </p:grpSpPr>
      <p:sp>
        <p:nvSpPr>
          <p:cNvPr id="7" name="文本框 6"/>
          <p:cNvSpPr txBox="1"/>
          <p:nvPr userDrawn="1"/>
        </p:nvSpPr>
        <p:spPr>
          <a:xfrm>
            <a:off x="373449" y="328829"/>
            <a:ext cx="2031325" cy="461665"/>
          </a:xfrm>
          <a:prstGeom prst="rect">
            <a:avLst/>
          </a:prstGeom>
          <a:noFill/>
        </p:spPr>
        <p:txBody>
          <a:bodyPr wrap="none" rtlCol="0">
            <a:spAutoFit/>
          </a:bodyPr>
          <a:lstStyle/>
          <a:p>
            <a:r>
              <a:rPr lang="zh-CN" altLang="en-US" sz="2400">
                <a:solidFill>
                  <a:schemeClr val="accent1"/>
                </a:solidFill>
              </a:rPr>
              <a:t>未来工作计划</a:t>
            </a:r>
            <a:endParaRPr lang="zh-CN" altLang="en-US" sz="2400">
              <a:solidFill>
                <a:schemeClr val="accent1"/>
              </a:solidFill>
            </a:endParaRPr>
          </a:p>
        </p:txBody>
      </p:sp>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xfrm>
      </p:grpSpPr>
      <p:pic>
        <p:nvPicPr>
          <p:cNvPr id="3" name="图片 2"/>
          <p:cNvPicPr>
            <a:picLocks noChangeAspect="1"/>
          </p:cNvPicPr>
          <p:nvPr userDrawn="1"/>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4" name="矩形 3"/>
          <p:cNvSpPr/>
          <p:nvPr userDrawn="1"/>
        </p:nvSpPr>
        <p:spPr>
          <a:xfrm>
            <a:off x="1320800" y="1193800"/>
            <a:ext cx="9550400" cy="4368800"/>
          </a:xfrm>
          <a:prstGeom prst="rect">
            <a:avLst/>
          </a:prstGeom>
          <a:solidFill>
            <a:srgbClr val="FAF9F7"/>
          </a:solidFill>
          <a:ln>
            <a:solidFill>
              <a:schemeClr val="accent1">
                <a:lumMod val="20000"/>
                <a:lumOff val="80000"/>
              </a:schemeClr>
            </a:solidFill>
          </a:ln>
          <a:effectLst>
            <a:innerShdw blurRad="3429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cSld name="1_标题幻灯片">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cSld name="空白">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Tm="3000" p14:dur="1500">
        <p:random/>
      </p:transition>
    </mc:Choice>
    <mc:Fallback>
      <p:transition spd="slow" advTm="3000">
        <p:random/>
      </p:transition>
    </mc:Fallback>
  </mc:AlternateContent>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节标题">
    <p:spTree>
      <p:nvGrpSpPr>
        <p:cNvPr id="1" name=""/>
        <p:cNvGrpSpPr/>
        <p:nvPr/>
      </p:nvGrpSpPr>
      <p:grpSpPr>
        <a:xfrm>
          <a:off x="0" y="0"/>
          <a:ext cx="0" cy="0"/>
        </a:xfrm>
      </p:grpSpPr>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5AC0CF7-06B5-46F5-8591-F66FB18A9249}"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44E5EF-078D-4B5D-B448-454AA52F792D}"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5AC0CF7-06B5-46F5-8591-F66FB18A9249}"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44E5EF-078D-4B5D-B448-454AA52F792D}"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5AC0CF7-06B5-46F5-8591-F66FB18A9249}"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44E5EF-078D-4B5D-B448-454AA52F792D}"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5AC0CF7-06B5-46F5-8591-F66FB18A9249}"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44E5EF-078D-4B5D-B448-454AA52F792D}"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5AC0CF7-06B5-46F5-8591-F66FB18A9249}"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44E5EF-078D-4B5D-B448-454AA52F792D}"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heme" Target="../theme/theme2.xml" /><Relationship Id="rId2" Type="http://schemas.openxmlformats.org/officeDocument/2006/relationships/slideLayout" Target="../slideLayouts/slideLayout19.xml" /><Relationship Id="rId3" Type="http://schemas.openxmlformats.org/officeDocument/2006/relationships/slideLayout" Target="../slideLayouts/slideLayout20.xml" /><Relationship Id="rId4" Type="http://schemas.openxmlformats.org/officeDocument/2006/relationships/slideLayout" Target="../slideLayouts/slideLayout21.xml" /><Relationship Id="rId5" Type="http://schemas.openxmlformats.org/officeDocument/2006/relationships/slideLayout" Target="../slideLayouts/slideLayout22.xml" /><Relationship Id="rId6" Type="http://schemas.openxmlformats.org/officeDocument/2006/relationships/slideLayout" Target="../slideLayouts/slideLayout23.xml" /><Relationship Id="rId7" Type="http://schemas.openxmlformats.org/officeDocument/2006/relationships/slideLayout" Target="../slideLayouts/slideLayout24.xml" /><Relationship Id="rId8" Type="http://schemas.openxmlformats.org/officeDocument/2006/relationships/slideLayout" Target="../slideLayouts/slideLayout25.xml" /><Relationship Id="rId9" Type="http://schemas.openxmlformats.org/officeDocument/2006/relationships/slideLayout" Target="../slideLayouts/slideLayout26.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7.xml" /><Relationship Id="rId10" Type="http://schemas.openxmlformats.org/officeDocument/2006/relationships/slideLayout" Target="../slideLayouts/slideLayout36.xml" /><Relationship Id="rId11" Type="http://schemas.openxmlformats.org/officeDocument/2006/relationships/slideLayout" Target="../slideLayouts/slideLayout37.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3.xml" /><Relationship Id="rId2" Type="http://schemas.openxmlformats.org/officeDocument/2006/relationships/slideLayout" Target="../slideLayouts/slideLayout28.xml" /><Relationship Id="rId3" Type="http://schemas.openxmlformats.org/officeDocument/2006/relationships/slideLayout" Target="../slideLayouts/slideLayout29.xml" /><Relationship Id="rId4" Type="http://schemas.openxmlformats.org/officeDocument/2006/relationships/slideLayout" Target="../slideLayouts/slideLayout30.xml" /><Relationship Id="rId5" Type="http://schemas.openxmlformats.org/officeDocument/2006/relationships/slideLayout" Target="../slideLayouts/slideLayout31.xml" /><Relationship Id="rId6" Type="http://schemas.openxmlformats.org/officeDocument/2006/relationships/slideLayout" Target="../slideLayouts/slideLayout32.xml" /><Relationship Id="rId7" Type="http://schemas.openxmlformats.org/officeDocument/2006/relationships/slideLayout" Target="../slideLayouts/slideLayout33.xml" /><Relationship Id="rId8" Type="http://schemas.openxmlformats.org/officeDocument/2006/relationships/slideLayout" Target="../slideLayouts/slideLayout34.xml" /><Relationship Id="rId9" Type="http://schemas.openxmlformats.org/officeDocument/2006/relationships/slideLayout" Target="../slideLayouts/slideLayout3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C0CF7-06B5-46F5-8591-F66FB18A9249}"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44E5EF-078D-4B5D-B448-454AA52F792D}"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CEB1B6A-AEF1-4ACD-BD61-958570690F55}" type="datetimeFigureOut">
              <a:rPr lang="zh-CN" altLang="en-US" smtClean="0"/>
              <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BB6CB991-6BD3-42F2-8A94-1903E9425430}"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mc:AlternateContent>
    <mc:Choice xmlns:p14="http://schemas.microsoft.com/office/powerpoint/2010/main" Requires="p14">
      <p:transition spd="slow" advTm="3000" p14:dur="1500">
        <p:random/>
      </p:transition>
    </mc:Choice>
    <mc:Fallback>
      <p:transition spd="slow" advTm="3000">
        <p:random/>
      </p:transition>
    </mc:Fallback>
  </mc:AlternateContent>
  <p:timing/>
  <p:txStyles>
    <p:titleStyle>
      <a:lvl1pPr algn="l" defTabSz="1218565"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8565"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8565"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8565"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856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 Id="rId3" Type="http://schemas.microsoft.com/office/2007/relationships/media" Target="../media/media1.mp3" /><Relationship Id="rId4" Type="http://schemas.microsoft.com/office/2007/relationships/media" Target="../media/media1.mp3" TargetMode="Interna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79.xml" /><Relationship Id="rId11" Type="http://schemas.openxmlformats.org/officeDocument/2006/relationships/tags" Target="../tags/tag80.xml" /><Relationship Id="rId12" Type="http://schemas.openxmlformats.org/officeDocument/2006/relationships/tags" Target="../tags/tag81.xml" /><Relationship Id="rId13" Type="http://schemas.openxmlformats.org/officeDocument/2006/relationships/tags" Target="../tags/tag82.xml" /><Relationship Id="rId14" Type="http://schemas.openxmlformats.org/officeDocument/2006/relationships/tags" Target="../tags/tag83.xml" /><Relationship Id="rId15" Type="http://schemas.openxmlformats.org/officeDocument/2006/relationships/tags" Target="../tags/tag84.xml" /><Relationship Id="rId2" Type="http://schemas.openxmlformats.org/officeDocument/2006/relationships/notesSlide" Target="../notesSlides/notesSlide9.xml" /><Relationship Id="rId3" Type="http://schemas.openxmlformats.org/officeDocument/2006/relationships/tags" Target="../tags/tag72.xml" /><Relationship Id="rId4" Type="http://schemas.openxmlformats.org/officeDocument/2006/relationships/tags" Target="../tags/tag73.xml" /><Relationship Id="rId5" Type="http://schemas.openxmlformats.org/officeDocument/2006/relationships/tags" Target="../tags/tag74.xml" /><Relationship Id="rId6" Type="http://schemas.openxmlformats.org/officeDocument/2006/relationships/tags" Target="../tags/tag75.xml" /><Relationship Id="rId7" Type="http://schemas.openxmlformats.org/officeDocument/2006/relationships/tags" Target="../tags/tag76.xml" /><Relationship Id="rId8" Type="http://schemas.openxmlformats.org/officeDocument/2006/relationships/tags" Target="../tags/tag77.xml" /><Relationship Id="rId9" Type="http://schemas.openxmlformats.org/officeDocument/2006/relationships/tags" Target="../tags/tag78.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3.xml" /><Relationship Id="rId3" Type="http://schemas.openxmlformats.org/officeDocument/2006/relationships/image" Target="../media/image7.jpeg"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tags" Target="../tags/tag87.xml" /><Relationship Id="rId7" Type="http://schemas.openxmlformats.org/officeDocument/2006/relationships/tags" Target="../tags/tag88.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4.xml" /><Relationship Id="rId3" Type="http://schemas.openxmlformats.org/officeDocument/2006/relationships/tags" Target="../tags/tag89.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15.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1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8.xml" /><Relationship Id="rId3" Type="http://schemas.openxmlformats.org/officeDocument/2006/relationships/tags" Target="../tags/tag90.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notesSlide" Target="../notesSlides/notesSlide1.xml"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image" Target="../media/image7.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9.xml" /><Relationship Id="rId3" Type="http://schemas.openxmlformats.org/officeDocument/2006/relationships/image" Target="../media/image7.jpeg" /><Relationship Id="rId4" Type="http://schemas.openxmlformats.org/officeDocument/2006/relationships/tags" Target="../tags/tag91.xml" /><Relationship Id="rId5" Type="http://schemas.openxmlformats.org/officeDocument/2006/relationships/tags" Target="../tags/tag92.xml" /><Relationship Id="rId6" Type="http://schemas.openxmlformats.org/officeDocument/2006/relationships/tags" Target="../tags/tag93.xml" /><Relationship Id="rId7" Type="http://schemas.openxmlformats.org/officeDocument/2006/relationships/tags" Target="../tags/tag94.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21.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23.xml" /><Relationship Id="rId3" Type="http://schemas.openxmlformats.org/officeDocument/2006/relationships/tags" Target="../tags/tag95.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4.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hyperlink" Target="https://www.ppthui.com/beijing/" TargetMode="External" /><Relationship Id="rId8" Type="http://schemas.openxmlformats.org/officeDocument/2006/relationships/hyperlink" Target="https://www.ppthui.com/kejian/" TargetMode="External" /><Relationship Id="rId9" Type="http://schemas.openxmlformats.org/officeDocument/2006/relationships/image" Target="../media/image8.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8.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25.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7.jpeg"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tags" Target="../tags/tag65.xml" /><Relationship Id="rId7" Type="http://schemas.openxmlformats.org/officeDocument/2006/relationships/tags" Target="../tags/tag6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tags" Target="../tags/tag67.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7.xml" /><Relationship Id="rId3" Type="http://schemas.openxmlformats.org/officeDocument/2006/relationships/image" Target="../media/image7.jpeg" /><Relationship Id="rId4" Type="http://schemas.openxmlformats.org/officeDocument/2006/relationships/tags" Target="../tags/tag68.xml" /><Relationship Id="rId5" Type="http://schemas.openxmlformats.org/officeDocument/2006/relationships/tags" Target="../tags/tag69.xml" /><Relationship Id="rId6" Type="http://schemas.openxmlformats.org/officeDocument/2006/relationships/tags" Target="../tags/tag70.xml" /><Relationship Id="rId7" Type="http://schemas.openxmlformats.org/officeDocument/2006/relationships/tags" Target="../tags/tag7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绿色通道 gerrn shannel">
            <a:hlinkClick action="ppaction://media"/>
          </p:cNvPr>
          <p:cNvPicPr>
            <a:picLocks noChangeAspect="1"/>
          </p:cNvPicPr>
          <p:nvPr>
            <a:audioFile r:link="rId3"/>
            <p:extLst>
              <p:ext uri="{DAA4B4D4-6D71-4841-9C94-3DE7FCFB9230}">
                <p14:media xmlns:p14="http://schemas.microsoft.com/office/powerpoint/2010/main" r:embed="rId4">
                  <p14:fade in="500.000000" out="500.000000"/>
                </p14:media>
              </p:ext>
            </p:extLst>
          </p:nvPr>
        </p:nvPicPr>
        <p:blipFill>
          <a:blip r:embed="rId2"/>
          <a:stretch>
            <a:fillRect/>
          </a:stretch>
        </p:blipFill>
        <p:spPr>
          <a:xfrm>
            <a:off x="0" y="-914400"/>
            <a:ext cx="609600" cy="609600"/>
          </a:xfrm>
          <a:prstGeom prst="rect">
            <a:avLst/>
          </a:prstGeom>
        </p:spPr>
      </p:pic>
      <p:sp>
        <p:nvSpPr>
          <p:cNvPr id="17" name="标题 1"/>
          <p:cNvSpPr txBox="1"/>
          <p:nvPr/>
        </p:nvSpPr>
        <p:spPr>
          <a:xfrm rot="21144258">
            <a:off x="232228" y="2198969"/>
            <a:ext cx="10283372" cy="1549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7200" b="1">
                <a:ln w="12700">
                  <a:noFill/>
                </a:ln>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开年工作计划通用模板</a:t>
            </a:r>
            <a:endParaRPr lang="zh-CN" altLang="en-US" sz="7200" b="1">
              <a:ln w="12700">
                <a:noFill/>
              </a:ln>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 name="矩形 17"/>
          <p:cNvSpPr/>
          <p:nvPr/>
        </p:nvSpPr>
        <p:spPr>
          <a:xfrm rot="21144258">
            <a:off x="2566631" y="3479785"/>
            <a:ext cx="6753937" cy="584775"/>
          </a:xfrm>
          <a:prstGeom prst="rect">
            <a:avLst/>
          </a:prstGeom>
        </p:spPr>
        <p:txBody>
          <a:bodyPr wrap="square">
            <a:spAutoFit/>
          </a:bodyPr>
          <a:lstStyle/>
          <a:p>
            <a:pPr algn="ctr"/>
            <a:r>
              <a:rPr lang="en-US" altLang="zh-CN" sz="16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Life is a journey, not the destination, but the scenery along the way and the mood to see the scenery.</a:t>
            </a:r>
            <a:endParaRPr lang="zh-CN" altLang="en-US" sz="16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9" name="文本框 18"/>
          <p:cNvSpPr txBox="1"/>
          <p:nvPr/>
        </p:nvSpPr>
        <p:spPr>
          <a:xfrm rot="21144258">
            <a:off x="3167742" y="4087374"/>
            <a:ext cx="5790150" cy="829945"/>
          </a:xfrm>
          <a:prstGeom prst="rect">
            <a:avLst/>
          </a:prstGeom>
          <a:noFill/>
        </p:spPr>
        <p:txBody>
          <a:bodyPr wrap="square" rtlCol="0">
            <a:spAutoFit/>
          </a:bodyPr>
          <a:lstStyle/>
          <a:p>
            <a:pPr algn="ct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策划人：</a:t>
            </a:r>
            <a:r>
              <a:rPr lang="en-US" altLang="zh-CN"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PPT</a:t>
            </a: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汇</a:t>
            </a:r>
            <a:r>
              <a:rPr lang="en-US" altLang="zh-CN"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                </a:t>
            </a: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时间：</a:t>
            </a:r>
            <a:r>
              <a:rPr lang="en-US" altLang="zh-CN"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XX</a:t>
            </a: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年</a:t>
            </a:r>
            <a:r>
              <a:rPr lang="en-US" altLang="zh-CN"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XX</a:t>
            </a: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月</a:t>
            </a:r>
            <a:endPar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8" fill="hold" nodeType="afterGroup">
                            <p:stCondLst>
                              <p:cond delay="1"/>
                            </p:stCondLst>
                            <p:childTnLst>
                              <p:par>
                                <p:cTn id="9" presetID="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1"/>
                            </p:stCondLst>
                            <p:childTnLst>
                              <p:par>
                                <p:cTn id="14" presetID="2" presetClass="entr" presetSubtype="4"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4"/>
                </p:tgtEl>
              </p:cMediaNode>
            </p:audio>
          </p:childTnLst>
        </p:cTn>
      </p:par>
    </p:tnLst>
    <p:bldLst>
      <p:bldP spid="17" grpId="0"/>
      <p:bldP spid="18" grpId="0"/>
      <p:bldP spid="19"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3" name="组合 5"/>
          <p:cNvGrpSpPr/>
          <p:nvPr/>
        </p:nvGrpSpPr>
        <p:grpSpPr>
          <a:xfrm>
            <a:off x="5235999" y="4568847"/>
            <a:ext cx="1574228" cy="1494964"/>
            <a:chOff x="5522061" y="4818809"/>
            <a:chExt cx="1660831" cy="1577120"/>
          </a:xfrm>
        </p:grpSpPr>
        <p:sp>
          <p:nvSpPr>
            <p:cNvPr id="36" name="MH_SubTitle_4"/>
            <p:cNvSpPr/>
            <p:nvPr>
              <p:custDataLst>
                <p:tags r:id="rId3"/>
              </p:custDataLst>
            </p:nvPr>
          </p:nvSpPr>
          <p:spPr bwMode="auto">
            <a:xfrm>
              <a:off x="5522061" y="4818809"/>
              <a:ext cx="1660831" cy="1577120"/>
            </a:xfrm>
            <a:custGeom>
              <a:gdLst>
                <a:gd name="T0" fmla="*/ 488 w 600"/>
                <a:gd name="T1" fmla="*/ 11 h 570"/>
                <a:gd name="T2" fmla="*/ 483 w 600"/>
                <a:gd name="T3" fmla="*/ 170 h 570"/>
                <a:gd name="T4" fmla="*/ 585 w 600"/>
                <a:gd name="T5" fmla="*/ 316 h 570"/>
                <a:gd name="T6" fmla="*/ 600 w 600"/>
                <a:gd name="T7" fmla="*/ 335 h 570"/>
                <a:gd name="T8" fmla="*/ 594 w 600"/>
                <a:gd name="T9" fmla="*/ 356 h 570"/>
                <a:gd name="T10" fmla="*/ 592 w 600"/>
                <a:gd name="T11" fmla="*/ 360 h 570"/>
                <a:gd name="T12" fmla="*/ 589 w 600"/>
                <a:gd name="T13" fmla="*/ 365 h 570"/>
                <a:gd name="T14" fmla="*/ 586 w 600"/>
                <a:gd name="T15" fmla="*/ 369 h 570"/>
                <a:gd name="T16" fmla="*/ 582 w 600"/>
                <a:gd name="T17" fmla="*/ 372 h 570"/>
                <a:gd name="T18" fmla="*/ 578 w 600"/>
                <a:gd name="T19" fmla="*/ 375 h 570"/>
                <a:gd name="T20" fmla="*/ 573 w 600"/>
                <a:gd name="T21" fmla="*/ 378 h 570"/>
                <a:gd name="T22" fmla="*/ 566 w 600"/>
                <a:gd name="T23" fmla="*/ 380 h 570"/>
                <a:gd name="T24" fmla="*/ 398 w 600"/>
                <a:gd name="T25" fmla="*/ 437 h 570"/>
                <a:gd name="T26" fmla="*/ 298 w 600"/>
                <a:gd name="T27" fmla="*/ 570 h 570"/>
                <a:gd name="T28" fmla="*/ 198 w 600"/>
                <a:gd name="T29" fmla="*/ 437 h 570"/>
                <a:gd name="T30" fmla="*/ 30 w 600"/>
                <a:gd name="T31" fmla="*/ 380 h 570"/>
                <a:gd name="T32" fmla="*/ 24 w 600"/>
                <a:gd name="T33" fmla="*/ 378 h 570"/>
                <a:gd name="T34" fmla="*/ 20 w 600"/>
                <a:gd name="T35" fmla="*/ 376 h 570"/>
                <a:gd name="T36" fmla="*/ 16 w 600"/>
                <a:gd name="T37" fmla="*/ 374 h 570"/>
                <a:gd name="T38" fmla="*/ 11 w 600"/>
                <a:gd name="T39" fmla="*/ 370 h 570"/>
                <a:gd name="T40" fmla="*/ 8 w 600"/>
                <a:gd name="T41" fmla="*/ 366 h 570"/>
                <a:gd name="T42" fmla="*/ 5 w 600"/>
                <a:gd name="T43" fmla="*/ 362 h 570"/>
                <a:gd name="T44" fmla="*/ 3 w 600"/>
                <a:gd name="T45" fmla="*/ 358 h 570"/>
                <a:gd name="T46" fmla="*/ 1 w 600"/>
                <a:gd name="T47" fmla="*/ 352 h 570"/>
                <a:gd name="T48" fmla="*/ 0 w 600"/>
                <a:gd name="T49" fmla="*/ 347 h 570"/>
                <a:gd name="T50" fmla="*/ 0 w 600"/>
                <a:gd name="T51" fmla="*/ 342 h 570"/>
                <a:gd name="T52" fmla="*/ 1 w 600"/>
                <a:gd name="T53" fmla="*/ 337 h 570"/>
                <a:gd name="T54" fmla="*/ 2 w 600"/>
                <a:gd name="T55" fmla="*/ 332 h 570"/>
                <a:gd name="T56" fmla="*/ 6 w 600"/>
                <a:gd name="T57" fmla="*/ 322 h 570"/>
                <a:gd name="T58" fmla="*/ 11 w 600"/>
                <a:gd name="T59" fmla="*/ 316 h 570"/>
                <a:gd name="T60" fmla="*/ 113 w 600"/>
                <a:gd name="T61" fmla="*/ 170 h 570"/>
                <a:gd name="T62" fmla="*/ 109 w 600"/>
                <a:gd name="T63" fmla="*/ 11 h 570"/>
                <a:gd name="T64" fmla="*/ 135 w 600"/>
                <a:gd name="T65" fmla="*/ 0 h 570"/>
                <a:gd name="T66" fmla="*/ 213 w 600"/>
                <a:gd name="T67" fmla="*/ 30 h 570"/>
                <a:gd name="T68" fmla="*/ 298 w 600"/>
                <a:gd name="T69" fmla="*/ 61 h 570"/>
                <a:gd name="T70" fmla="*/ 383 w 600"/>
                <a:gd name="T71" fmla="*/ 30 h 570"/>
                <a:gd name="T72" fmla="*/ 461 w 600"/>
                <a:gd name="T73" fmla="*/ 0 h 5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0" h="570">
                  <a:moveTo>
                    <a:pt x="461" y="0"/>
                  </a:moveTo>
                  <a:cubicBezTo>
                    <a:pt x="472" y="0"/>
                    <a:pt x="481" y="4"/>
                    <a:pt x="488" y="11"/>
                  </a:cubicBezTo>
                  <a:cubicBezTo>
                    <a:pt x="493" y="16"/>
                    <a:pt x="498" y="26"/>
                    <a:pt x="497" y="42"/>
                  </a:cubicBezTo>
                  <a:cubicBezTo>
                    <a:pt x="493" y="85"/>
                    <a:pt x="488" y="128"/>
                    <a:pt x="483" y="170"/>
                  </a:cubicBezTo>
                  <a:cubicBezTo>
                    <a:pt x="481" y="183"/>
                    <a:pt x="489" y="207"/>
                    <a:pt x="499" y="217"/>
                  </a:cubicBezTo>
                  <a:cubicBezTo>
                    <a:pt x="528" y="248"/>
                    <a:pt x="556" y="280"/>
                    <a:pt x="585" y="316"/>
                  </a:cubicBezTo>
                  <a:cubicBezTo>
                    <a:pt x="589" y="321"/>
                    <a:pt x="592" y="327"/>
                    <a:pt x="594" y="333"/>
                  </a:cubicBezTo>
                  <a:cubicBezTo>
                    <a:pt x="600" y="335"/>
                    <a:pt x="600" y="335"/>
                    <a:pt x="600" y="335"/>
                  </a:cubicBezTo>
                  <a:cubicBezTo>
                    <a:pt x="595" y="354"/>
                    <a:pt x="595" y="354"/>
                    <a:pt x="595" y="354"/>
                  </a:cubicBezTo>
                  <a:cubicBezTo>
                    <a:pt x="595" y="354"/>
                    <a:pt x="594" y="355"/>
                    <a:pt x="594" y="356"/>
                  </a:cubicBezTo>
                  <a:cubicBezTo>
                    <a:pt x="594" y="356"/>
                    <a:pt x="594" y="357"/>
                    <a:pt x="593" y="358"/>
                  </a:cubicBezTo>
                  <a:cubicBezTo>
                    <a:pt x="593" y="359"/>
                    <a:pt x="593" y="360"/>
                    <a:pt x="592" y="360"/>
                  </a:cubicBezTo>
                  <a:cubicBezTo>
                    <a:pt x="592" y="361"/>
                    <a:pt x="591" y="362"/>
                    <a:pt x="591" y="363"/>
                  </a:cubicBezTo>
                  <a:cubicBezTo>
                    <a:pt x="590" y="364"/>
                    <a:pt x="590" y="364"/>
                    <a:pt x="589" y="365"/>
                  </a:cubicBezTo>
                  <a:cubicBezTo>
                    <a:pt x="589" y="366"/>
                    <a:pt x="588" y="367"/>
                    <a:pt x="588" y="367"/>
                  </a:cubicBezTo>
                  <a:cubicBezTo>
                    <a:pt x="587" y="368"/>
                    <a:pt x="587" y="368"/>
                    <a:pt x="586" y="369"/>
                  </a:cubicBezTo>
                  <a:cubicBezTo>
                    <a:pt x="585" y="370"/>
                    <a:pt x="585" y="370"/>
                    <a:pt x="584" y="371"/>
                  </a:cubicBezTo>
                  <a:cubicBezTo>
                    <a:pt x="583" y="372"/>
                    <a:pt x="583" y="372"/>
                    <a:pt x="582" y="372"/>
                  </a:cubicBezTo>
                  <a:cubicBezTo>
                    <a:pt x="581" y="373"/>
                    <a:pt x="581" y="374"/>
                    <a:pt x="580" y="374"/>
                  </a:cubicBezTo>
                  <a:cubicBezTo>
                    <a:pt x="579" y="375"/>
                    <a:pt x="578" y="375"/>
                    <a:pt x="578" y="375"/>
                  </a:cubicBezTo>
                  <a:cubicBezTo>
                    <a:pt x="577" y="376"/>
                    <a:pt x="576" y="376"/>
                    <a:pt x="575" y="377"/>
                  </a:cubicBezTo>
                  <a:cubicBezTo>
                    <a:pt x="575" y="377"/>
                    <a:pt x="574" y="377"/>
                    <a:pt x="573" y="378"/>
                  </a:cubicBezTo>
                  <a:cubicBezTo>
                    <a:pt x="572" y="378"/>
                    <a:pt x="572" y="378"/>
                    <a:pt x="571" y="379"/>
                  </a:cubicBezTo>
                  <a:cubicBezTo>
                    <a:pt x="569" y="379"/>
                    <a:pt x="568" y="380"/>
                    <a:pt x="566" y="380"/>
                  </a:cubicBezTo>
                  <a:cubicBezTo>
                    <a:pt x="531" y="389"/>
                    <a:pt x="488" y="398"/>
                    <a:pt x="439" y="407"/>
                  </a:cubicBezTo>
                  <a:cubicBezTo>
                    <a:pt x="425" y="410"/>
                    <a:pt x="405" y="424"/>
                    <a:pt x="398" y="437"/>
                  </a:cubicBezTo>
                  <a:cubicBezTo>
                    <a:pt x="375" y="480"/>
                    <a:pt x="352" y="519"/>
                    <a:pt x="332" y="550"/>
                  </a:cubicBezTo>
                  <a:cubicBezTo>
                    <a:pt x="323" y="563"/>
                    <a:pt x="311" y="570"/>
                    <a:pt x="298" y="570"/>
                  </a:cubicBezTo>
                  <a:cubicBezTo>
                    <a:pt x="285" y="570"/>
                    <a:pt x="273" y="563"/>
                    <a:pt x="265" y="550"/>
                  </a:cubicBezTo>
                  <a:cubicBezTo>
                    <a:pt x="244" y="519"/>
                    <a:pt x="221" y="480"/>
                    <a:pt x="198" y="437"/>
                  </a:cubicBezTo>
                  <a:cubicBezTo>
                    <a:pt x="191" y="424"/>
                    <a:pt x="171" y="410"/>
                    <a:pt x="157" y="407"/>
                  </a:cubicBezTo>
                  <a:cubicBezTo>
                    <a:pt x="108" y="398"/>
                    <a:pt x="65" y="389"/>
                    <a:pt x="30" y="380"/>
                  </a:cubicBezTo>
                  <a:cubicBezTo>
                    <a:pt x="29" y="380"/>
                    <a:pt x="27" y="379"/>
                    <a:pt x="26" y="379"/>
                  </a:cubicBezTo>
                  <a:cubicBezTo>
                    <a:pt x="25" y="379"/>
                    <a:pt x="25" y="379"/>
                    <a:pt x="24" y="378"/>
                  </a:cubicBezTo>
                  <a:cubicBezTo>
                    <a:pt x="23" y="378"/>
                    <a:pt x="22" y="378"/>
                    <a:pt x="21" y="377"/>
                  </a:cubicBezTo>
                  <a:cubicBezTo>
                    <a:pt x="21" y="377"/>
                    <a:pt x="20" y="377"/>
                    <a:pt x="20" y="376"/>
                  </a:cubicBezTo>
                  <a:cubicBezTo>
                    <a:pt x="19" y="376"/>
                    <a:pt x="18" y="375"/>
                    <a:pt x="17" y="375"/>
                  </a:cubicBezTo>
                  <a:cubicBezTo>
                    <a:pt x="17" y="374"/>
                    <a:pt x="16" y="374"/>
                    <a:pt x="16" y="374"/>
                  </a:cubicBezTo>
                  <a:cubicBezTo>
                    <a:pt x="15" y="373"/>
                    <a:pt x="13" y="372"/>
                    <a:pt x="12" y="371"/>
                  </a:cubicBezTo>
                  <a:cubicBezTo>
                    <a:pt x="12" y="371"/>
                    <a:pt x="11" y="370"/>
                    <a:pt x="11" y="370"/>
                  </a:cubicBezTo>
                  <a:cubicBezTo>
                    <a:pt x="10" y="369"/>
                    <a:pt x="10" y="369"/>
                    <a:pt x="9" y="368"/>
                  </a:cubicBezTo>
                  <a:cubicBezTo>
                    <a:pt x="8" y="367"/>
                    <a:pt x="8" y="367"/>
                    <a:pt x="8" y="366"/>
                  </a:cubicBezTo>
                  <a:cubicBezTo>
                    <a:pt x="7" y="365"/>
                    <a:pt x="6" y="365"/>
                    <a:pt x="6" y="364"/>
                  </a:cubicBezTo>
                  <a:cubicBezTo>
                    <a:pt x="5" y="363"/>
                    <a:pt x="5" y="363"/>
                    <a:pt x="5" y="362"/>
                  </a:cubicBezTo>
                  <a:cubicBezTo>
                    <a:pt x="4" y="361"/>
                    <a:pt x="4" y="360"/>
                    <a:pt x="3" y="359"/>
                  </a:cubicBezTo>
                  <a:cubicBezTo>
                    <a:pt x="3" y="359"/>
                    <a:pt x="3" y="358"/>
                    <a:pt x="3" y="358"/>
                  </a:cubicBezTo>
                  <a:cubicBezTo>
                    <a:pt x="2" y="356"/>
                    <a:pt x="2" y="355"/>
                    <a:pt x="1" y="353"/>
                  </a:cubicBezTo>
                  <a:cubicBezTo>
                    <a:pt x="1" y="353"/>
                    <a:pt x="1" y="352"/>
                    <a:pt x="1" y="352"/>
                  </a:cubicBezTo>
                  <a:cubicBezTo>
                    <a:pt x="1" y="351"/>
                    <a:pt x="1" y="350"/>
                    <a:pt x="0" y="349"/>
                  </a:cubicBezTo>
                  <a:cubicBezTo>
                    <a:pt x="0" y="348"/>
                    <a:pt x="0" y="348"/>
                    <a:pt x="0" y="347"/>
                  </a:cubicBezTo>
                  <a:cubicBezTo>
                    <a:pt x="0" y="346"/>
                    <a:pt x="0" y="345"/>
                    <a:pt x="0" y="344"/>
                  </a:cubicBezTo>
                  <a:cubicBezTo>
                    <a:pt x="0" y="343"/>
                    <a:pt x="0" y="343"/>
                    <a:pt x="0" y="342"/>
                  </a:cubicBezTo>
                  <a:cubicBezTo>
                    <a:pt x="0" y="341"/>
                    <a:pt x="0" y="339"/>
                    <a:pt x="1" y="338"/>
                  </a:cubicBezTo>
                  <a:cubicBezTo>
                    <a:pt x="1" y="338"/>
                    <a:pt x="1" y="337"/>
                    <a:pt x="1" y="337"/>
                  </a:cubicBezTo>
                  <a:cubicBezTo>
                    <a:pt x="1" y="336"/>
                    <a:pt x="1" y="335"/>
                    <a:pt x="2" y="333"/>
                  </a:cubicBezTo>
                  <a:cubicBezTo>
                    <a:pt x="2" y="333"/>
                    <a:pt x="2" y="332"/>
                    <a:pt x="2" y="332"/>
                  </a:cubicBezTo>
                  <a:cubicBezTo>
                    <a:pt x="2" y="331"/>
                    <a:pt x="3" y="331"/>
                    <a:pt x="3" y="330"/>
                  </a:cubicBezTo>
                  <a:cubicBezTo>
                    <a:pt x="6" y="322"/>
                    <a:pt x="6" y="322"/>
                    <a:pt x="6" y="322"/>
                  </a:cubicBezTo>
                  <a:cubicBezTo>
                    <a:pt x="7" y="321"/>
                    <a:pt x="7" y="321"/>
                    <a:pt x="7" y="321"/>
                  </a:cubicBezTo>
                  <a:cubicBezTo>
                    <a:pt x="9" y="319"/>
                    <a:pt x="10" y="318"/>
                    <a:pt x="11" y="316"/>
                  </a:cubicBezTo>
                  <a:cubicBezTo>
                    <a:pt x="40" y="280"/>
                    <a:pt x="68" y="248"/>
                    <a:pt x="97" y="217"/>
                  </a:cubicBezTo>
                  <a:cubicBezTo>
                    <a:pt x="107" y="207"/>
                    <a:pt x="115" y="183"/>
                    <a:pt x="113" y="170"/>
                  </a:cubicBezTo>
                  <a:cubicBezTo>
                    <a:pt x="108" y="127"/>
                    <a:pt x="103" y="85"/>
                    <a:pt x="99" y="42"/>
                  </a:cubicBezTo>
                  <a:cubicBezTo>
                    <a:pt x="98" y="26"/>
                    <a:pt x="103" y="16"/>
                    <a:pt x="109" y="11"/>
                  </a:cubicBezTo>
                  <a:cubicBezTo>
                    <a:pt x="115" y="4"/>
                    <a:pt x="124" y="0"/>
                    <a:pt x="135" y="0"/>
                  </a:cubicBezTo>
                  <a:cubicBezTo>
                    <a:pt x="135" y="0"/>
                    <a:pt x="135" y="0"/>
                    <a:pt x="135" y="0"/>
                  </a:cubicBezTo>
                  <a:cubicBezTo>
                    <a:pt x="142" y="0"/>
                    <a:pt x="149" y="1"/>
                    <a:pt x="156" y="5"/>
                  </a:cubicBezTo>
                  <a:cubicBezTo>
                    <a:pt x="175" y="13"/>
                    <a:pt x="193" y="22"/>
                    <a:pt x="213" y="30"/>
                  </a:cubicBezTo>
                  <a:cubicBezTo>
                    <a:pt x="233" y="39"/>
                    <a:pt x="253" y="47"/>
                    <a:pt x="273" y="57"/>
                  </a:cubicBezTo>
                  <a:cubicBezTo>
                    <a:pt x="279" y="60"/>
                    <a:pt x="288" y="61"/>
                    <a:pt x="298" y="61"/>
                  </a:cubicBezTo>
                  <a:cubicBezTo>
                    <a:pt x="308" y="61"/>
                    <a:pt x="317" y="60"/>
                    <a:pt x="323" y="57"/>
                  </a:cubicBezTo>
                  <a:cubicBezTo>
                    <a:pt x="344" y="47"/>
                    <a:pt x="363" y="39"/>
                    <a:pt x="383" y="30"/>
                  </a:cubicBezTo>
                  <a:cubicBezTo>
                    <a:pt x="403" y="21"/>
                    <a:pt x="421" y="13"/>
                    <a:pt x="440" y="5"/>
                  </a:cubicBezTo>
                  <a:cubicBezTo>
                    <a:pt x="447" y="1"/>
                    <a:pt x="454" y="0"/>
                    <a:pt x="461" y="0"/>
                  </a:cubicBezTo>
                  <a:close/>
                </a:path>
              </a:pathLst>
            </a:custGeom>
            <a:solidFill>
              <a:schemeClr val="accent1"/>
            </a:solidFill>
            <a:ln w="57150">
              <a:solidFill>
                <a:srgbClr val="FFFFFF"/>
              </a:solidFill>
            </a:ln>
            <a:effectLst>
              <a:outerShdw blurRad="215900" dist="76200" dir="2700000" sx="101000" sy="101000" algn="tl" rotWithShape="0">
                <a:prstClr val="black">
                  <a:alpha val="27000"/>
                </a:prstClr>
              </a:outerShdw>
            </a:effectLst>
          </p:spPr>
          <p:txBody>
            <a:bodyPr lIns="151820" tIns="404852" anchor="ctr" anchorCtr="1">
              <a:normAutofit/>
            </a:bodyPr>
            <a:lstStyle/>
            <a:p>
              <a:pPr>
                <a:defRPr/>
              </a:pPr>
              <a:r>
                <a:rPr lang="en-US" altLang="zh-CN" sz="24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rPr>
                <a:t>Lorem</a:t>
              </a:r>
              <a:endParaRPr lang="zh-CN" altLang="en-US" sz="24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057" name="MH_Other_1"/>
            <p:cNvSpPr>
              <a:spLocks noEditPoints="1"/>
            </p:cNvSpPr>
            <p:nvPr>
              <p:custDataLst>
                <p:tags r:id="rId4"/>
              </p:custDataLst>
            </p:nvPr>
          </p:nvSpPr>
          <p:spPr bwMode="auto">
            <a:xfrm>
              <a:off x="6205144" y="5133564"/>
              <a:ext cx="207604" cy="234391"/>
            </a:xfrm>
            <a:custGeom>
              <a:gdLst>
                <a:gd name="T0" fmla="*/ 2147483646 w 75"/>
                <a:gd name="T1" fmla="*/ 2147483646 h 85"/>
                <a:gd name="T2" fmla="*/ 2147483646 w 75"/>
                <a:gd name="T3" fmla="*/ 2147483646 h 85"/>
                <a:gd name="T4" fmla="*/ 2147483646 w 75"/>
                <a:gd name="T5" fmla="*/ 2147483646 h 85"/>
                <a:gd name="T6" fmla="*/ 2147483646 w 75"/>
                <a:gd name="T7" fmla="*/ 2147483646 h 85"/>
                <a:gd name="T8" fmla="*/ 2147483646 w 75"/>
                <a:gd name="T9" fmla="*/ 2147483646 h 85"/>
                <a:gd name="T10" fmla="*/ 2147483646 w 75"/>
                <a:gd name="T11" fmla="*/ 2147483646 h 85"/>
                <a:gd name="T12" fmla="*/ 2147483646 w 75"/>
                <a:gd name="T13" fmla="*/ 2147483646 h 85"/>
                <a:gd name="T14" fmla="*/ 2147483646 w 75"/>
                <a:gd name="T15" fmla="*/ 2147483646 h 85"/>
                <a:gd name="T16" fmla="*/ 2147483646 w 75"/>
                <a:gd name="T17" fmla="*/ 2147483646 h 85"/>
                <a:gd name="T18" fmla="*/ 2147483646 w 75"/>
                <a:gd name="T19" fmla="*/ 2147483646 h 85"/>
                <a:gd name="T20" fmla="*/ 2147483646 w 75"/>
                <a:gd name="T21" fmla="*/ 2147483646 h 85"/>
                <a:gd name="T22" fmla="*/ 0 w 75"/>
                <a:gd name="T23" fmla="*/ 2147483646 h 85"/>
                <a:gd name="T24" fmla="*/ 2147483646 w 75"/>
                <a:gd name="T25" fmla="*/ 2147483646 h 85"/>
                <a:gd name="T26" fmla="*/ 2147483646 w 75"/>
                <a:gd name="T27" fmla="*/ 2147483646 h 85"/>
                <a:gd name="T28" fmla="*/ 2147483646 w 75"/>
                <a:gd name="T29" fmla="*/ 2147483646 h 85"/>
                <a:gd name="T30" fmla="*/ 2147483646 w 75"/>
                <a:gd name="T31" fmla="*/ 2147483646 h 85"/>
                <a:gd name="T32" fmla="*/ 2147483646 w 75"/>
                <a:gd name="T33" fmla="*/ 2147483646 h 85"/>
                <a:gd name="T34" fmla="*/ 2147483646 w 75"/>
                <a:gd name="T35" fmla="*/ 2147483646 h 85"/>
                <a:gd name="T36" fmla="*/ 2147483646 w 75"/>
                <a:gd name="T37" fmla="*/ 2147483646 h 85"/>
                <a:gd name="T38" fmla="*/ 2147483646 w 75"/>
                <a:gd name="T39" fmla="*/ 2147483646 h 85"/>
                <a:gd name="T40" fmla="*/ 2147483646 w 75"/>
                <a:gd name="T41" fmla="*/ 2147483646 h 85"/>
                <a:gd name="T42" fmla="*/ 2147483646 w 75"/>
                <a:gd name="T43" fmla="*/ 2147483646 h 85"/>
                <a:gd name="T44" fmla="*/ 2147483646 w 75"/>
                <a:gd name="T45" fmla="*/ 2147483646 h 85"/>
                <a:gd name="T46" fmla="*/ 2147483646 w 75"/>
                <a:gd name="T47" fmla="*/ 2147483646 h 85"/>
                <a:gd name="T48" fmla="*/ 2147483646 w 75"/>
                <a:gd name="T49" fmla="*/ 2147483646 h 85"/>
                <a:gd name="T50" fmla="*/ 2147483646 w 75"/>
                <a:gd name="T51" fmla="*/ 2147483646 h 85"/>
                <a:gd name="T52" fmla="*/ 2147483646 w 75"/>
                <a:gd name="T53" fmla="*/ 2147483646 h 85"/>
                <a:gd name="T54" fmla="*/ 2147483646 w 75"/>
                <a:gd name="T55" fmla="*/ 2147483646 h 85"/>
                <a:gd name="T56" fmla="*/ 2147483646 w 75"/>
                <a:gd name="T57" fmla="*/ 2147483646 h 85"/>
                <a:gd name="T58" fmla="*/ 2147483646 w 75"/>
                <a:gd name="T59" fmla="*/ 2147483646 h 85"/>
                <a:gd name="T60" fmla="*/ 2147483646 w 75"/>
                <a:gd name="T61" fmla="*/ 2147483646 h 85"/>
                <a:gd name="T62" fmla="*/ 2147483646 w 75"/>
                <a:gd name="T63" fmla="*/ 2147483646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5" h="85">
                  <a:moveTo>
                    <a:pt x="52" y="25"/>
                  </a:moveTo>
                  <a:cubicBezTo>
                    <a:pt x="50" y="24"/>
                    <a:pt x="50" y="24"/>
                    <a:pt x="50" y="24"/>
                  </a:cubicBezTo>
                  <a:cubicBezTo>
                    <a:pt x="47" y="21"/>
                    <a:pt x="45" y="19"/>
                    <a:pt x="46" y="16"/>
                  </a:cubicBezTo>
                  <a:cubicBezTo>
                    <a:pt x="46" y="13"/>
                    <a:pt x="47" y="9"/>
                    <a:pt x="51" y="5"/>
                  </a:cubicBezTo>
                  <a:cubicBezTo>
                    <a:pt x="53" y="2"/>
                    <a:pt x="55" y="1"/>
                    <a:pt x="57" y="1"/>
                  </a:cubicBezTo>
                  <a:cubicBezTo>
                    <a:pt x="58" y="0"/>
                    <a:pt x="61" y="1"/>
                    <a:pt x="63" y="3"/>
                  </a:cubicBezTo>
                  <a:cubicBezTo>
                    <a:pt x="65" y="5"/>
                    <a:pt x="65" y="5"/>
                    <a:pt x="65" y="5"/>
                  </a:cubicBezTo>
                  <a:cubicBezTo>
                    <a:pt x="62" y="7"/>
                    <a:pt x="60" y="9"/>
                    <a:pt x="58" y="11"/>
                  </a:cubicBezTo>
                  <a:cubicBezTo>
                    <a:pt x="55" y="15"/>
                    <a:pt x="53" y="20"/>
                    <a:pt x="52" y="25"/>
                  </a:cubicBezTo>
                  <a:close/>
                  <a:moveTo>
                    <a:pt x="6" y="78"/>
                  </a:moveTo>
                  <a:cubicBezTo>
                    <a:pt x="4" y="77"/>
                    <a:pt x="4" y="77"/>
                    <a:pt x="4" y="77"/>
                  </a:cubicBezTo>
                  <a:cubicBezTo>
                    <a:pt x="1" y="75"/>
                    <a:pt x="0" y="73"/>
                    <a:pt x="0" y="71"/>
                  </a:cubicBezTo>
                  <a:cubicBezTo>
                    <a:pt x="0" y="69"/>
                    <a:pt x="1" y="67"/>
                    <a:pt x="3" y="64"/>
                  </a:cubicBezTo>
                  <a:cubicBezTo>
                    <a:pt x="9" y="57"/>
                    <a:pt x="15" y="55"/>
                    <a:pt x="21" y="60"/>
                  </a:cubicBezTo>
                  <a:cubicBezTo>
                    <a:pt x="23" y="61"/>
                    <a:pt x="23" y="61"/>
                    <a:pt x="23" y="61"/>
                  </a:cubicBezTo>
                  <a:cubicBezTo>
                    <a:pt x="18" y="63"/>
                    <a:pt x="14" y="66"/>
                    <a:pt x="10" y="71"/>
                  </a:cubicBezTo>
                  <a:cubicBezTo>
                    <a:pt x="8" y="73"/>
                    <a:pt x="7" y="75"/>
                    <a:pt x="6" y="78"/>
                  </a:cubicBezTo>
                  <a:close/>
                  <a:moveTo>
                    <a:pt x="23" y="85"/>
                  </a:moveTo>
                  <a:cubicBezTo>
                    <a:pt x="18" y="84"/>
                    <a:pt x="12" y="82"/>
                    <a:pt x="7" y="79"/>
                  </a:cubicBezTo>
                  <a:cubicBezTo>
                    <a:pt x="9" y="77"/>
                    <a:pt x="10" y="74"/>
                    <a:pt x="12" y="72"/>
                  </a:cubicBezTo>
                  <a:cubicBezTo>
                    <a:pt x="15" y="68"/>
                    <a:pt x="19" y="65"/>
                    <a:pt x="25" y="63"/>
                  </a:cubicBezTo>
                  <a:cubicBezTo>
                    <a:pt x="26" y="63"/>
                    <a:pt x="26" y="63"/>
                    <a:pt x="26" y="63"/>
                  </a:cubicBezTo>
                  <a:cubicBezTo>
                    <a:pt x="30" y="66"/>
                    <a:pt x="36" y="62"/>
                    <a:pt x="46" y="50"/>
                  </a:cubicBezTo>
                  <a:cubicBezTo>
                    <a:pt x="56" y="38"/>
                    <a:pt x="59" y="31"/>
                    <a:pt x="55" y="28"/>
                  </a:cubicBezTo>
                  <a:cubicBezTo>
                    <a:pt x="54" y="27"/>
                    <a:pt x="54" y="27"/>
                    <a:pt x="54" y="27"/>
                  </a:cubicBezTo>
                  <a:cubicBezTo>
                    <a:pt x="55" y="21"/>
                    <a:pt x="57" y="16"/>
                    <a:pt x="60" y="12"/>
                  </a:cubicBezTo>
                  <a:cubicBezTo>
                    <a:pt x="62" y="10"/>
                    <a:pt x="64" y="8"/>
                    <a:pt x="67" y="6"/>
                  </a:cubicBezTo>
                  <a:cubicBezTo>
                    <a:pt x="71" y="10"/>
                    <a:pt x="73" y="15"/>
                    <a:pt x="75" y="20"/>
                  </a:cubicBezTo>
                  <a:cubicBezTo>
                    <a:pt x="73" y="27"/>
                    <a:pt x="70" y="33"/>
                    <a:pt x="67" y="39"/>
                  </a:cubicBezTo>
                  <a:cubicBezTo>
                    <a:pt x="64" y="45"/>
                    <a:pt x="59" y="51"/>
                    <a:pt x="55" y="57"/>
                  </a:cubicBezTo>
                  <a:cubicBezTo>
                    <a:pt x="50" y="63"/>
                    <a:pt x="45" y="68"/>
                    <a:pt x="39" y="73"/>
                  </a:cubicBezTo>
                  <a:cubicBezTo>
                    <a:pt x="34" y="78"/>
                    <a:pt x="29" y="82"/>
                    <a:pt x="23" y="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 name="组合 4"/>
          <p:cNvGrpSpPr/>
          <p:nvPr/>
        </p:nvGrpSpPr>
        <p:grpSpPr>
          <a:xfrm>
            <a:off x="6586470" y="3673774"/>
            <a:ext cx="1542489" cy="1560031"/>
            <a:chOff x="6946825" y="3874547"/>
            <a:chExt cx="1627346" cy="1645762"/>
          </a:xfrm>
        </p:grpSpPr>
        <p:sp>
          <p:nvSpPr>
            <p:cNvPr id="38" name="MH_SubTitle_3"/>
            <p:cNvSpPr/>
            <p:nvPr>
              <p:custDataLst>
                <p:tags r:id="rId5"/>
              </p:custDataLst>
            </p:nvPr>
          </p:nvSpPr>
          <p:spPr bwMode="auto">
            <a:xfrm>
              <a:off x="6946825" y="3874547"/>
              <a:ext cx="1627346" cy="1645762"/>
            </a:xfrm>
            <a:custGeom>
              <a:gdLst>
                <a:gd name="T0" fmla="*/ 192 w 588"/>
                <a:gd name="T1" fmla="*/ 2 h 595"/>
                <a:gd name="T2" fmla="*/ 327 w 588"/>
                <a:gd name="T3" fmla="*/ 85 h 595"/>
                <a:gd name="T4" fmla="*/ 505 w 588"/>
                <a:gd name="T5" fmla="*/ 70 h 595"/>
                <a:gd name="T6" fmla="*/ 529 w 588"/>
                <a:gd name="T7" fmla="*/ 67 h 595"/>
                <a:gd name="T8" fmla="*/ 544 w 588"/>
                <a:gd name="T9" fmla="*/ 82 h 595"/>
                <a:gd name="T10" fmla="*/ 547 w 588"/>
                <a:gd name="T11" fmla="*/ 86 h 595"/>
                <a:gd name="T12" fmla="*/ 549 w 588"/>
                <a:gd name="T13" fmla="*/ 90 h 595"/>
                <a:gd name="T14" fmla="*/ 551 w 588"/>
                <a:gd name="T15" fmla="*/ 95 h 595"/>
                <a:gd name="T16" fmla="*/ 552 w 588"/>
                <a:gd name="T17" fmla="*/ 101 h 595"/>
                <a:gd name="T18" fmla="*/ 553 w 588"/>
                <a:gd name="T19" fmla="*/ 106 h 595"/>
                <a:gd name="T20" fmla="*/ 552 w 588"/>
                <a:gd name="T21" fmla="*/ 111 h 595"/>
                <a:gd name="T22" fmla="*/ 551 w 588"/>
                <a:gd name="T23" fmla="*/ 118 h 595"/>
                <a:gd name="T24" fmla="*/ 516 w 588"/>
                <a:gd name="T25" fmla="*/ 292 h 595"/>
                <a:gd name="T26" fmla="*/ 581 w 588"/>
                <a:gd name="T27" fmla="*/ 445 h 595"/>
                <a:gd name="T28" fmla="*/ 416 w 588"/>
                <a:gd name="T29" fmla="*/ 466 h 595"/>
                <a:gd name="T30" fmla="*/ 283 w 588"/>
                <a:gd name="T31" fmla="*/ 583 h 595"/>
                <a:gd name="T32" fmla="*/ 279 w 588"/>
                <a:gd name="T33" fmla="*/ 587 h 595"/>
                <a:gd name="T34" fmla="*/ 275 w 588"/>
                <a:gd name="T35" fmla="*/ 589 h 595"/>
                <a:gd name="T36" fmla="*/ 271 w 588"/>
                <a:gd name="T37" fmla="*/ 592 h 595"/>
                <a:gd name="T38" fmla="*/ 265 w 588"/>
                <a:gd name="T39" fmla="*/ 594 h 595"/>
                <a:gd name="T40" fmla="*/ 260 w 588"/>
                <a:gd name="T41" fmla="*/ 595 h 595"/>
                <a:gd name="T42" fmla="*/ 255 w 588"/>
                <a:gd name="T43" fmla="*/ 595 h 595"/>
                <a:gd name="T44" fmla="*/ 250 w 588"/>
                <a:gd name="T45" fmla="*/ 595 h 595"/>
                <a:gd name="T46" fmla="*/ 244 w 588"/>
                <a:gd name="T47" fmla="*/ 594 h 595"/>
                <a:gd name="T48" fmla="*/ 239 w 588"/>
                <a:gd name="T49" fmla="*/ 592 h 595"/>
                <a:gd name="T50" fmla="*/ 235 w 588"/>
                <a:gd name="T51" fmla="*/ 589 h 595"/>
                <a:gd name="T52" fmla="*/ 231 w 588"/>
                <a:gd name="T53" fmla="*/ 586 h 595"/>
                <a:gd name="T54" fmla="*/ 227 w 588"/>
                <a:gd name="T55" fmla="*/ 583 h 595"/>
                <a:gd name="T56" fmla="*/ 220 w 588"/>
                <a:gd name="T57" fmla="*/ 574 h 595"/>
                <a:gd name="T58" fmla="*/ 218 w 588"/>
                <a:gd name="T59" fmla="*/ 567 h 595"/>
                <a:gd name="T60" fmla="*/ 142 w 588"/>
                <a:gd name="T61" fmla="*/ 406 h 595"/>
                <a:gd name="T62" fmla="*/ 2 w 588"/>
                <a:gd name="T63" fmla="*/ 330 h 595"/>
                <a:gd name="T64" fmla="*/ 6 w 588"/>
                <a:gd name="T65" fmla="*/ 302 h 595"/>
                <a:gd name="T66" fmla="*/ 72 w 588"/>
                <a:gd name="T67" fmla="*/ 249 h 595"/>
                <a:gd name="T68" fmla="*/ 141 w 588"/>
                <a:gd name="T69" fmla="*/ 191 h 595"/>
                <a:gd name="T70" fmla="*/ 156 w 588"/>
                <a:gd name="T71" fmla="*/ 102 h 595"/>
                <a:gd name="T72" fmla="*/ 169 w 588"/>
                <a:gd name="T73" fmla="*/ 19 h 5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8" h="595">
                  <a:moveTo>
                    <a:pt x="169" y="19"/>
                  </a:moveTo>
                  <a:cubicBezTo>
                    <a:pt x="174" y="10"/>
                    <a:pt x="182" y="4"/>
                    <a:pt x="192" y="2"/>
                  </a:cubicBezTo>
                  <a:cubicBezTo>
                    <a:pt x="199" y="0"/>
                    <a:pt x="211" y="0"/>
                    <a:pt x="223" y="9"/>
                  </a:cubicBezTo>
                  <a:cubicBezTo>
                    <a:pt x="259" y="34"/>
                    <a:pt x="293" y="59"/>
                    <a:pt x="327" y="85"/>
                  </a:cubicBezTo>
                  <a:cubicBezTo>
                    <a:pt x="338" y="93"/>
                    <a:pt x="362" y="98"/>
                    <a:pt x="377" y="95"/>
                  </a:cubicBezTo>
                  <a:cubicBezTo>
                    <a:pt x="417" y="86"/>
                    <a:pt x="459" y="77"/>
                    <a:pt x="505" y="70"/>
                  </a:cubicBezTo>
                  <a:cubicBezTo>
                    <a:pt x="512" y="69"/>
                    <a:pt x="518" y="69"/>
                    <a:pt x="524" y="70"/>
                  </a:cubicBezTo>
                  <a:cubicBezTo>
                    <a:pt x="529" y="67"/>
                    <a:pt x="529" y="67"/>
                    <a:pt x="529" y="67"/>
                  </a:cubicBezTo>
                  <a:cubicBezTo>
                    <a:pt x="542" y="80"/>
                    <a:pt x="542" y="80"/>
                    <a:pt x="542" y="80"/>
                  </a:cubicBezTo>
                  <a:cubicBezTo>
                    <a:pt x="543" y="81"/>
                    <a:pt x="543" y="81"/>
                    <a:pt x="544" y="82"/>
                  </a:cubicBezTo>
                  <a:cubicBezTo>
                    <a:pt x="544" y="82"/>
                    <a:pt x="545" y="83"/>
                    <a:pt x="546" y="84"/>
                  </a:cubicBezTo>
                  <a:cubicBezTo>
                    <a:pt x="546" y="85"/>
                    <a:pt x="546" y="85"/>
                    <a:pt x="547" y="86"/>
                  </a:cubicBezTo>
                  <a:cubicBezTo>
                    <a:pt x="547" y="87"/>
                    <a:pt x="548" y="88"/>
                    <a:pt x="548" y="89"/>
                  </a:cubicBezTo>
                  <a:cubicBezTo>
                    <a:pt x="549" y="89"/>
                    <a:pt x="549" y="90"/>
                    <a:pt x="549" y="90"/>
                  </a:cubicBezTo>
                  <a:cubicBezTo>
                    <a:pt x="550" y="91"/>
                    <a:pt x="550" y="92"/>
                    <a:pt x="551" y="93"/>
                  </a:cubicBezTo>
                  <a:cubicBezTo>
                    <a:pt x="551" y="94"/>
                    <a:pt x="551" y="95"/>
                    <a:pt x="551" y="95"/>
                  </a:cubicBezTo>
                  <a:cubicBezTo>
                    <a:pt x="552" y="96"/>
                    <a:pt x="552" y="97"/>
                    <a:pt x="552" y="98"/>
                  </a:cubicBezTo>
                  <a:cubicBezTo>
                    <a:pt x="552" y="99"/>
                    <a:pt x="552" y="100"/>
                    <a:pt x="552" y="101"/>
                  </a:cubicBezTo>
                  <a:cubicBezTo>
                    <a:pt x="553" y="102"/>
                    <a:pt x="553" y="103"/>
                    <a:pt x="553" y="103"/>
                  </a:cubicBezTo>
                  <a:cubicBezTo>
                    <a:pt x="553" y="104"/>
                    <a:pt x="553" y="105"/>
                    <a:pt x="553" y="106"/>
                  </a:cubicBezTo>
                  <a:cubicBezTo>
                    <a:pt x="553" y="107"/>
                    <a:pt x="553" y="108"/>
                    <a:pt x="553" y="109"/>
                  </a:cubicBezTo>
                  <a:cubicBezTo>
                    <a:pt x="553" y="109"/>
                    <a:pt x="553" y="110"/>
                    <a:pt x="552" y="111"/>
                  </a:cubicBezTo>
                  <a:cubicBezTo>
                    <a:pt x="552" y="112"/>
                    <a:pt x="552" y="113"/>
                    <a:pt x="552" y="114"/>
                  </a:cubicBezTo>
                  <a:cubicBezTo>
                    <a:pt x="552" y="115"/>
                    <a:pt x="552" y="117"/>
                    <a:pt x="551" y="118"/>
                  </a:cubicBezTo>
                  <a:cubicBezTo>
                    <a:pt x="541" y="153"/>
                    <a:pt x="528" y="195"/>
                    <a:pt x="511" y="241"/>
                  </a:cubicBezTo>
                  <a:cubicBezTo>
                    <a:pt x="506" y="255"/>
                    <a:pt x="509" y="280"/>
                    <a:pt x="516" y="292"/>
                  </a:cubicBezTo>
                  <a:cubicBezTo>
                    <a:pt x="542" y="333"/>
                    <a:pt x="564" y="373"/>
                    <a:pt x="581" y="406"/>
                  </a:cubicBezTo>
                  <a:cubicBezTo>
                    <a:pt x="588" y="420"/>
                    <a:pt x="588" y="434"/>
                    <a:pt x="581" y="445"/>
                  </a:cubicBezTo>
                  <a:cubicBezTo>
                    <a:pt x="575" y="456"/>
                    <a:pt x="562" y="463"/>
                    <a:pt x="548" y="464"/>
                  </a:cubicBezTo>
                  <a:cubicBezTo>
                    <a:pt x="510" y="467"/>
                    <a:pt x="464" y="467"/>
                    <a:pt x="416" y="466"/>
                  </a:cubicBezTo>
                  <a:cubicBezTo>
                    <a:pt x="402" y="465"/>
                    <a:pt x="379" y="475"/>
                    <a:pt x="370" y="486"/>
                  </a:cubicBezTo>
                  <a:cubicBezTo>
                    <a:pt x="337" y="524"/>
                    <a:pt x="308" y="557"/>
                    <a:pt x="283" y="583"/>
                  </a:cubicBezTo>
                  <a:cubicBezTo>
                    <a:pt x="282" y="584"/>
                    <a:pt x="281" y="585"/>
                    <a:pt x="280" y="586"/>
                  </a:cubicBezTo>
                  <a:cubicBezTo>
                    <a:pt x="279" y="586"/>
                    <a:pt x="279" y="586"/>
                    <a:pt x="279" y="587"/>
                  </a:cubicBezTo>
                  <a:cubicBezTo>
                    <a:pt x="278" y="587"/>
                    <a:pt x="277" y="588"/>
                    <a:pt x="276" y="589"/>
                  </a:cubicBezTo>
                  <a:cubicBezTo>
                    <a:pt x="276" y="589"/>
                    <a:pt x="275" y="589"/>
                    <a:pt x="275" y="589"/>
                  </a:cubicBezTo>
                  <a:cubicBezTo>
                    <a:pt x="274" y="590"/>
                    <a:pt x="273" y="591"/>
                    <a:pt x="272" y="591"/>
                  </a:cubicBezTo>
                  <a:cubicBezTo>
                    <a:pt x="271" y="591"/>
                    <a:pt x="271" y="591"/>
                    <a:pt x="271" y="592"/>
                  </a:cubicBezTo>
                  <a:cubicBezTo>
                    <a:pt x="269" y="592"/>
                    <a:pt x="268" y="593"/>
                    <a:pt x="266" y="594"/>
                  </a:cubicBezTo>
                  <a:cubicBezTo>
                    <a:pt x="266" y="594"/>
                    <a:pt x="265" y="594"/>
                    <a:pt x="265" y="594"/>
                  </a:cubicBezTo>
                  <a:cubicBezTo>
                    <a:pt x="264" y="594"/>
                    <a:pt x="263" y="594"/>
                    <a:pt x="262" y="595"/>
                  </a:cubicBezTo>
                  <a:cubicBezTo>
                    <a:pt x="261" y="595"/>
                    <a:pt x="260" y="595"/>
                    <a:pt x="260" y="595"/>
                  </a:cubicBezTo>
                  <a:cubicBezTo>
                    <a:pt x="259" y="595"/>
                    <a:pt x="258" y="595"/>
                    <a:pt x="257" y="595"/>
                  </a:cubicBezTo>
                  <a:cubicBezTo>
                    <a:pt x="256" y="595"/>
                    <a:pt x="255" y="595"/>
                    <a:pt x="255" y="595"/>
                  </a:cubicBezTo>
                  <a:cubicBezTo>
                    <a:pt x="254" y="595"/>
                    <a:pt x="253" y="595"/>
                    <a:pt x="251" y="595"/>
                  </a:cubicBezTo>
                  <a:cubicBezTo>
                    <a:pt x="251" y="595"/>
                    <a:pt x="251" y="595"/>
                    <a:pt x="250" y="595"/>
                  </a:cubicBezTo>
                  <a:cubicBezTo>
                    <a:pt x="248" y="595"/>
                    <a:pt x="247" y="595"/>
                    <a:pt x="245" y="594"/>
                  </a:cubicBezTo>
                  <a:cubicBezTo>
                    <a:pt x="245" y="594"/>
                    <a:pt x="244" y="594"/>
                    <a:pt x="244" y="594"/>
                  </a:cubicBezTo>
                  <a:cubicBezTo>
                    <a:pt x="243" y="593"/>
                    <a:pt x="242" y="593"/>
                    <a:pt x="241" y="592"/>
                  </a:cubicBezTo>
                  <a:cubicBezTo>
                    <a:pt x="240" y="592"/>
                    <a:pt x="240" y="592"/>
                    <a:pt x="239" y="592"/>
                  </a:cubicBezTo>
                  <a:cubicBezTo>
                    <a:pt x="238" y="591"/>
                    <a:pt x="237" y="591"/>
                    <a:pt x="237" y="590"/>
                  </a:cubicBezTo>
                  <a:cubicBezTo>
                    <a:pt x="236" y="590"/>
                    <a:pt x="236" y="590"/>
                    <a:pt x="235" y="589"/>
                  </a:cubicBezTo>
                  <a:cubicBezTo>
                    <a:pt x="234" y="589"/>
                    <a:pt x="233" y="588"/>
                    <a:pt x="232" y="587"/>
                  </a:cubicBezTo>
                  <a:cubicBezTo>
                    <a:pt x="231" y="587"/>
                    <a:pt x="231" y="586"/>
                    <a:pt x="231" y="586"/>
                  </a:cubicBezTo>
                  <a:cubicBezTo>
                    <a:pt x="230" y="585"/>
                    <a:pt x="229" y="585"/>
                    <a:pt x="228" y="584"/>
                  </a:cubicBezTo>
                  <a:cubicBezTo>
                    <a:pt x="228" y="583"/>
                    <a:pt x="228" y="583"/>
                    <a:pt x="227" y="583"/>
                  </a:cubicBezTo>
                  <a:cubicBezTo>
                    <a:pt x="227" y="582"/>
                    <a:pt x="227" y="582"/>
                    <a:pt x="226" y="581"/>
                  </a:cubicBezTo>
                  <a:cubicBezTo>
                    <a:pt x="220" y="574"/>
                    <a:pt x="220" y="574"/>
                    <a:pt x="220" y="574"/>
                  </a:cubicBezTo>
                  <a:cubicBezTo>
                    <a:pt x="221" y="573"/>
                    <a:pt x="221" y="573"/>
                    <a:pt x="221" y="573"/>
                  </a:cubicBezTo>
                  <a:cubicBezTo>
                    <a:pt x="220" y="571"/>
                    <a:pt x="219" y="569"/>
                    <a:pt x="218" y="567"/>
                  </a:cubicBezTo>
                  <a:cubicBezTo>
                    <a:pt x="202" y="524"/>
                    <a:pt x="188" y="483"/>
                    <a:pt x="175" y="443"/>
                  </a:cubicBezTo>
                  <a:cubicBezTo>
                    <a:pt x="171" y="429"/>
                    <a:pt x="155" y="411"/>
                    <a:pt x="142" y="406"/>
                  </a:cubicBezTo>
                  <a:cubicBezTo>
                    <a:pt x="103" y="389"/>
                    <a:pt x="63" y="372"/>
                    <a:pt x="25" y="354"/>
                  </a:cubicBezTo>
                  <a:cubicBezTo>
                    <a:pt x="10" y="347"/>
                    <a:pt x="5" y="337"/>
                    <a:pt x="2" y="330"/>
                  </a:cubicBezTo>
                  <a:cubicBezTo>
                    <a:pt x="0" y="321"/>
                    <a:pt x="1" y="311"/>
                    <a:pt x="6" y="302"/>
                  </a:cubicBezTo>
                  <a:cubicBezTo>
                    <a:pt x="6" y="302"/>
                    <a:pt x="6" y="302"/>
                    <a:pt x="6" y="302"/>
                  </a:cubicBezTo>
                  <a:cubicBezTo>
                    <a:pt x="9" y="296"/>
                    <a:pt x="14" y="290"/>
                    <a:pt x="21" y="286"/>
                  </a:cubicBezTo>
                  <a:cubicBezTo>
                    <a:pt x="38" y="274"/>
                    <a:pt x="54" y="262"/>
                    <a:pt x="72" y="249"/>
                  </a:cubicBezTo>
                  <a:cubicBezTo>
                    <a:pt x="89" y="236"/>
                    <a:pt x="106" y="224"/>
                    <a:pt x="124" y="210"/>
                  </a:cubicBezTo>
                  <a:cubicBezTo>
                    <a:pt x="130" y="207"/>
                    <a:pt x="136" y="199"/>
                    <a:pt x="141" y="191"/>
                  </a:cubicBezTo>
                  <a:cubicBezTo>
                    <a:pt x="145" y="183"/>
                    <a:pt x="149" y="174"/>
                    <a:pt x="149" y="167"/>
                  </a:cubicBezTo>
                  <a:cubicBezTo>
                    <a:pt x="152" y="145"/>
                    <a:pt x="154" y="123"/>
                    <a:pt x="156" y="102"/>
                  </a:cubicBezTo>
                  <a:cubicBezTo>
                    <a:pt x="159" y="81"/>
                    <a:pt x="161" y="60"/>
                    <a:pt x="163" y="40"/>
                  </a:cubicBezTo>
                  <a:cubicBezTo>
                    <a:pt x="164" y="32"/>
                    <a:pt x="166" y="25"/>
                    <a:pt x="169" y="19"/>
                  </a:cubicBezTo>
                  <a:close/>
                </a:path>
              </a:pathLst>
            </a:custGeom>
            <a:solidFill>
              <a:schemeClr val="accent3"/>
            </a:solidFill>
            <a:ln w="57150">
              <a:solidFill>
                <a:srgbClr val="FFFFFF"/>
              </a:solidFill>
            </a:ln>
            <a:effectLst>
              <a:outerShdw blurRad="215900" dist="76200" dir="2700000" sx="101000" sy="101000" algn="tl" rotWithShape="0">
                <a:prstClr val="black">
                  <a:alpha val="27000"/>
                </a:prstClr>
              </a:outerShdw>
            </a:effectLst>
          </p:spPr>
          <p:txBody>
            <a:bodyPr lIns="151820" tIns="404852" anchor="ctr" anchorCtr="1">
              <a:normAutofit/>
            </a:bodyPr>
            <a:lstStyle/>
            <a:p>
              <a:pPr>
                <a:defRPr/>
              </a:pPr>
              <a:r>
                <a:rPr lang="en-US" altLang="zh-CN" sz="2400" err="1">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rPr>
                <a:t>Lorem</a:t>
              </a:r>
              <a:endParaRPr lang="zh-CN" altLang="en-US" sz="24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058" name="MH_Other_2"/>
            <p:cNvSpPr/>
            <p:nvPr>
              <p:custDataLst>
                <p:tags r:id="rId6"/>
              </p:custDataLst>
            </p:nvPr>
          </p:nvSpPr>
          <p:spPr bwMode="auto">
            <a:xfrm>
              <a:off x="7710272" y="4289754"/>
              <a:ext cx="279596" cy="246110"/>
            </a:xfrm>
            <a:custGeom>
              <a:gdLst>
                <a:gd name="T0" fmla="*/ 2147483646 w 101"/>
                <a:gd name="T1" fmla="*/ 2147483646 h 89"/>
                <a:gd name="T2" fmla="*/ 2147483646 w 101"/>
                <a:gd name="T3" fmla="*/ 2147483646 h 89"/>
                <a:gd name="T4" fmla="*/ 2147483646 w 101"/>
                <a:gd name="T5" fmla="*/ 2147483646 h 89"/>
                <a:gd name="T6" fmla="*/ 0 w 101"/>
                <a:gd name="T7" fmla="*/ 2147483646 h 89"/>
                <a:gd name="T8" fmla="*/ 2147483646 w 101"/>
                <a:gd name="T9" fmla="*/ 2147483646 h 89"/>
                <a:gd name="T10" fmla="*/ 2147483646 w 101"/>
                <a:gd name="T11" fmla="*/ 0 h 89"/>
                <a:gd name="T12" fmla="*/ 2147483646 w 101"/>
                <a:gd name="T13" fmla="*/ 0 h 89"/>
                <a:gd name="T14" fmla="*/ 2147483646 w 101"/>
                <a:gd name="T15" fmla="*/ 2147483646 h 89"/>
                <a:gd name="T16" fmla="*/ 2147483646 w 101"/>
                <a:gd name="T17" fmla="*/ 2147483646 h 89"/>
                <a:gd name="T18" fmla="*/ 2147483646 w 101"/>
                <a:gd name="T19" fmla="*/ 2147483646 h 89"/>
                <a:gd name="T20" fmla="*/ 2147483646 w 101"/>
                <a:gd name="T21" fmla="*/ 2147483646 h 89"/>
                <a:gd name="T22" fmla="*/ 2147483646 w 101"/>
                <a:gd name="T23" fmla="*/ 2147483646 h 89"/>
                <a:gd name="T24" fmla="*/ 2147483646 w 101"/>
                <a:gd name="T25" fmla="*/ 2147483646 h 89"/>
                <a:gd name="T26" fmla="*/ 2147483646 w 101"/>
                <a:gd name="T27" fmla="*/ 2147483646 h 89"/>
                <a:gd name="T28" fmla="*/ 2147483646 w 101"/>
                <a:gd name="T29" fmla="*/ 2147483646 h 89"/>
                <a:gd name="T30" fmla="*/ 2147483646 w 101"/>
                <a:gd name="T31" fmla="*/ 2147483646 h 89"/>
                <a:gd name="T32" fmla="*/ 2147483646 w 101"/>
                <a:gd name="T33" fmla="*/ 2147483646 h 89"/>
                <a:gd name="T34" fmla="*/ 2147483646 w 101"/>
                <a:gd name="T35" fmla="*/ 2147483646 h 89"/>
                <a:gd name="T36" fmla="*/ 2147483646 w 101"/>
                <a:gd name="T37" fmla="*/ 2147483646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 h="89">
                  <a:moveTo>
                    <a:pt x="48" y="89"/>
                  </a:moveTo>
                  <a:cubicBezTo>
                    <a:pt x="44" y="88"/>
                    <a:pt x="41" y="86"/>
                    <a:pt x="38" y="84"/>
                  </a:cubicBezTo>
                  <a:cubicBezTo>
                    <a:pt x="29" y="78"/>
                    <a:pt x="19" y="70"/>
                    <a:pt x="12" y="60"/>
                  </a:cubicBezTo>
                  <a:cubicBezTo>
                    <a:pt x="4" y="50"/>
                    <a:pt x="0" y="39"/>
                    <a:pt x="0" y="26"/>
                  </a:cubicBezTo>
                  <a:cubicBezTo>
                    <a:pt x="0" y="17"/>
                    <a:pt x="3" y="9"/>
                    <a:pt x="9" y="4"/>
                  </a:cubicBezTo>
                  <a:cubicBezTo>
                    <a:pt x="12" y="2"/>
                    <a:pt x="15" y="1"/>
                    <a:pt x="19" y="0"/>
                  </a:cubicBezTo>
                  <a:cubicBezTo>
                    <a:pt x="21" y="0"/>
                    <a:pt x="23" y="0"/>
                    <a:pt x="24" y="0"/>
                  </a:cubicBezTo>
                  <a:cubicBezTo>
                    <a:pt x="27" y="0"/>
                    <a:pt x="29" y="0"/>
                    <a:pt x="32" y="1"/>
                  </a:cubicBezTo>
                  <a:cubicBezTo>
                    <a:pt x="38" y="3"/>
                    <a:pt x="43" y="7"/>
                    <a:pt x="49" y="12"/>
                  </a:cubicBezTo>
                  <a:cubicBezTo>
                    <a:pt x="50" y="12"/>
                    <a:pt x="50" y="12"/>
                    <a:pt x="50" y="12"/>
                  </a:cubicBezTo>
                  <a:cubicBezTo>
                    <a:pt x="51" y="12"/>
                    <a:pt x="51" y="12"/>
                    <a:pt x="51" y="12"/>
                  </a:cubicBezTo>
                  <a:cubicBezTo>
                    <a:pt x="57" y="7"/>
                    <a:pt x="63" y="3"/>
                    <a:pt x="69" y="2"/>
                  </a:cubicBezTo>
                  <a:cubicBezTo>
                    <a:pt x="72" y="1"/>
                    <a:pt x="74" y="1"/>
                    <a:pt x="77" y="1"/>
                  </a:cubicBezTo>
                  <a:cubicBezTo>
                    <a:pt x="79" y="1"/>
                    <a:pt x="80" y="1"/>
                    <a:pt x="82" y="1"/>
                  </a:cubicBezTo>
                  <a:cubicBezTo>
                    <a:pt x="86" y="2"/>
                    <a:pt x="89" y="4"/>
                    <a:pt x="92" y="6"/>
                  </a:cubicBezTo>
                  <a:cubicBezTo>
                    <a:pt x="98" y="11"/>
                    <a:pt x="101" y="19"/>
                    <a:pt x="100" y="28"/>
                  </a:cubicBezTo>
                  <a:cubicBezTo>
                    <a:pt x="99" y="41"/>
                    <a:pt x="94" y="52"/>
                    <a:pt x="86" y="62"/>
                  </a:cubicBezTo>
                  <a:cubicBezTo>
                    <a:pt x="78" y="71"/>
                    <a:pt x="68" y="79"/>
                    <a:pt x="58" y="84"/>
                  </a:cubicBezTo>
                  <a:cubicBezTo>
                    <a:pt x="55" y="86"/>
                    <a:pt x="52" y="88"/>
                    <a:pt x="48"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5" name="组合 6"/>
          <p:cNvGrpSpPr/>
          <p:nvPr/>
        </p:nvGrpSpPr>
        <p:grpSpPr>
          <a:xfrm>
            <a:off x="3895049" y="3692817"/>
            <a:ext cx="1542489" cy="1560031"/>
            <a:chOff x="4107341" y="3894637"/>
            <a:chExt cx="1627346" cy="1645762"/>
          </a:xfrm>
        </p:grpSpPr>
        <p:sp>
          <p:nvSpPr>
            <p:cNvPr id="34" name="MH_SubTitle_5"/>
            <p:cNvSpPr/>
            <p:nvPr>
              <p:custDataLst>
                <p:tags r:id="rId7"/>
              </p:custDataLst>
            </p:nvPr>
          </p:nvSpPr>
          <p:spPr bwMode="auto">
            <a:xfrm>
              <a:off x="4107341" y="3894637"/>
              <a:ext cx="1627346" cy="1645762"/>
            </a:xfrm>
            <a:custGeom>
              <a:gdLst>
                <a:gd name="T0" fmla="*/ 586 w 588"/>
                <a:gd name="T1" fmla="*/ 330 h 595"/>
                <a:gd name="T2" fmla="*/ 446 w 588"/>
                <a:gd name="T3" fmla="*/ 406 h 595"/>
                <a:gd name="T4" fmla="*/ 370 w 588"/>
                <a:gd name="T5" fmla="*/ 567 h 595"/>
                <a:gd name="T6" fmla="*/ 361 w 588"/>
                <a:gd name="T7" fmla="*/ 589 h 595"/>
                <a:gd name="T8" fmla="*/ 340 w 588"/>
                <a:gd name="T9" fmla="*/ 595 h 595"/>
                <a:gd name="T10" fmla="*/ 335 w 588"/>
                <a:gd name="T11" fmla="*/ 595 h 595"/>
                <a:gd name="T12" fmla="*/ 330 w 588"/>
                <a:gd name="T13" fmla="*/ 595 h 595"/>
                <a:gd name="T14" fmla="*/ 325 w 588"/>
                <a:gd name="T15" fmla="*/ 594 h 595"/>
                <a:gd name="T16" fmla="*/ 320 w 588"/>
                <a:gd name="T17" fmla="*/ 593 h 595"/>
                <a:gd name="T18" fmla="*/ 315 w 588"/>
                <a:gd name="T19" fmla="*/ 590 h 595"/>
                <a:gd name="T20" fmla="*/ 311 w 588"/>
                <a:gd name="T21" fmla="*/ 588 h 595"/>
                <a:gd name="T22" fmla="*/ 305 w 588"/>
                <a:gd name="T23" fmla="*/ 583 h 595"/>
                <a:gd name="T24" fmla="*/ 172 w 588"/>
                <a:gd name="T25" fmla="*/ 466 h 595"/>
                <a:gd name="T26" fmla="*/ 7 w 588"/>
                <a:gd name="T27" fmla="*/ 445 h 595"/>
                <a:gd name="T28" fmla="*/ 72 w 588"/>
                <a:gd name="T29" fmla="*/ 292 h 595"/>
                <a:gd name="T30" fmla="*/ 37 w 588"/>
                <a:gd name="T31" fmla="*/ 119 h 595"/>
                <a:gd name="T32" fmla="*/ 36 w 588"/>
                <a:gd name="T33" fmla="*/ 113 h 595"/>
                <a:gd name="T34" fmla="*/ 35 w 588"/>
                <a:gd name="T35" fmla="*/ 108 h 595"/>
                <a:gd name="T36" fmla="*/ 35 w 588"/>
                <a:gd name="T37" fmla="*/ 103 h 595"/>
                <a:gd name="T38" fmla="*/ 36 w 588"/>
                <a:gd name="T39" fmla="*/ 97 h 595"/>
                <a:gd name="T40" fmla="*/ 38 w 588"/>
                <a:gd name="T41" fmla="*/ 92 h 595"/>
                <a:gd name="T42" fmla="*/ 40 w 588"/>
                <a:gd name="T43" fmla="*/ 88 h 595"/>
                <a:gd name="T44" fmla="*/ 43 w 588"/>
                <a:gd name="T45" fmla="*/ 84 h 595"/>
                <a:gd name="T46" fmla="*/ 47 w 588"/>
                <a:gd name="T47" fmla="*/ 79 h 595"/>
                <a:gd name="T48" fmla="*/ 51 w 588"/>
                <a:gd name="T49" fmla="*/ 76 h 595"/>
                <a:gd name="T50" fmla="*/ 55 w 588"/>
                <a:gd name="T51" fmla="*/ 74 h 595"/>
                <a:gd name="T52" fmla="*/ 60 w 588"/>
                <a:gd name="T53" fmla="*/ 72 h 595"/>
                <a:gd name="T54" fmla="*/ 65 w 588"/>
                <a:gd name="T55" fmla="*/ 70 h 595"/>
                <a:gd name="T56" fmla="*/ 76 w 588"/>
                <a:gd name="T57" fmla="*/ 68 h 595"/>
                <a:gd name="T58" fmla="*/ 83 w 588"/>
                <a:gd name="T59" fmla="*/ 70 h 595"/>
                <a:gd name="T60" fmla="*/ 261 w 588"/>
                <a:gd name="T61" fmla="*/ 85 h 595"/>
                <a:gd name="T62" fmla="*/ 396 w 588"/>
                <a:gd name="T63" fmla="*/ 2 h 595"/>
                <a:gd name="T64" fmla="*/ 419 w 588"/>
                <a:gd name="T65" fmla="*/ 19 h 595"/>
                <a:gd name="T66" fmla="*/ 432 w 588"/>
                <a:gd name="T67" fmla="*/ 102 h 595"/>
                <a:gd name="T68" fmla="*/ 447 w 588"/>
                <a:gd name="T69" fmla="*/ 191 h 595"/>
                <a:gd name="T70" fmla="*/ 516 w 588"/>
                <a:gd name="T71" fmla="*/ 249 h 595"/>
                <a:gd name="T72" fmla="*/ 582 w 588"/>
                <a:gd name="T73" fmla="*/ 302 h 5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8" h="595">
                  <a:moveTo>
                    <a:pt x="582" y="302"/>
                  </a:moveTo>
                  <a:cubicBezTo>
                    <a:pt x="587" y="311"/>
                    <a:pt x="588" y="321"/>
                    <a:pt x="586" y="330"/>
                  </a:cubicBezTo>
                  <a:cubicBezTo>
                    <a:pt x="583" y="337"/>
                    <a:pt x="578" y="347"/>
                    <a:pt x="563" y="354"/>
                  </a:cubicBezTo>
                  <a:cubicBezTo>
                    <a:pt x="524" y="372"/>
                    <a:pt x="485" y="389"/>
                    <a:pt x="446" y="406"/>
                  </a:cubicBezTo>
                  <a:cubicBezTo>
                    <a:pt x="433" y="411"/>
                    <a:pt x="417" y="429"/>
                    <a:pt x="413" y="443"/>
                  </a:cubicBezTo>
                  <a:cubicBezTo>
                    <a:pt x="400" y="483"/>
                    <a:pt x="386" y="524"/>
                    <a:pt x="370" y="567"/>
                  </a:cubicBezTo>
                  <a:cubicBezTo>
                    <a:pt x="368" y="573"/>
                    <a:pt x="364" y="579"/>
                    <a:pt x="360" y="583"/>
                  </a:cubicBezTo>
                  <a:cubicBezTo>
                    <a:pt x="361" y="589"/>
                    <a:pt x="361" y="589"/>
                    <a:pt x="361" y="589"/>
                  </a:cubicBezTo>
                  <a:cubicBezTo>
                    <a:pt x="342" y="594"/>
                    <a:pt x="342" y="594"/>
                    <a:pt x="342" y="594"/>
                  </a:cubicBezTo>
                  <a:cubicBezTo>
                    <a:pt x="342" y="594"/>
                    <a:pt x="341" y="595"/>
                    <a:pt x="340" y="595"/>
                  </a:cubicBezTo>
                  <a:cubicBezTo>
                    <a:pt x="340" y="595"/>
                    <a:pt x="339" y="595"/>
                    <a:pt x="337" y="595"/>
                  </a:cubicBezTo>
                  <a:cubicBezTo>
                    <a:pt x="337" y="595"/>
                    <a:pt x="336" y="595"/>
                    <a:pt x="335" y="595"/>
                  </a:cubicBezTo>
                  <a:cubicBezTo>
                    <a:pt x="334" y="595"/>
                    <a:pt x="333" y="595"/>
                    <a:pt x="332" y="595"/>
                  </a:cubicBezTo>
                  <a:cubicBezTo>
                    <a:pt x="331" y="595"/>
                    <a:pt x="331" y="595"/>
                    <a:pt x="330" y="595"/>
                  </a:cubicBezTo>
                  <a:cubicBezTo>
                    <a:pt x="329" y="595"/>
                    <a:pt x="328" y="595"/>
                    <a:pt x="327" y="595"/>
                  </a:cubicBezTo>
                  <a:cubicBezTo>
                    <a:pt x="326" y="595"/>
                    <a:pt x="325" y="595"/>
                    <a:pt x="325" y="594"/>
                  </a:cubicBezTo>
                  <a:cubicBezTo>
                    <a:pt x="324" y="594"/>
                    <a:pt x="323" y="594"/>
                    <a:pt x="322" y="594"/>
                  </a:cubicBezTo>
                  <a:cubicBezTo>
                    <a:pt x="321" y="593"/>
                    <a:pt x="320" y="593"/>
                    <a:pt x="320" y="593"/>
                  </a:cubicBezTo>
                  <a:cubicBezTo>
                    <a:pt x="319" y="592"/>
                    <a:pt x="318" y="592"/>
                    <a:pt x="317" y="592"/>
                  </a:cubicBezTo>
                  <a:cubicBezTo>
                    <a:pt x="316" y="591"/>
                    <a:pt x="316" y="591"/>
                    <a:pt x="315" y="590"/>
                  </a:cubicBezTo>
                  <a:cubicBezTo>
                    <a:pt x="314" y="590"/>
                    <a:pt x="313" y="590"/>
                    <a:pt x="313" y="589"/>
                  </a:cubicBezTo>
                  <a:cubicBezTo>
                    <a:pt x="312" y="589"/>
                    <a:pt x="311" y="588"/>
                    <a:pt x="311" y="588"/>
                  </a:cubicBezTo>
                  <a:cubicBezTo>
                    <a:pt x="310" y="587"/>
                    <a:pt x="309" y="587"/>
                    <a:pt x="309" y="586"/>
                  </a:cubicBezTo>
                  <a:cubicBezTo>
                    <a:pt x="307" y="585"/>
                    <a:pt x="306" y="584"/>
                    <a:pt x="305" y="583"/>
                  </a:cubicBezTo>
                  <a:cubicBezTo>
                    <a:pt x="280" y="557"/>
                    <a:pt x="251" y="524"/>
                    <a:pt x="218" y="486"/>
                  </a:cubicBezTo>
                  <a:cubicBezTo>
                    <a:pt x="209" y="475"/>
                    <a:pt x="186" y="465"/>
                    <a:pt x="172" y="466"/>
                  </a:cubicBezTo>
                  <a:cubicBezTo>
                    <a:pt x="124" y="467"/>
                    <a:pt x="78" y="467"/>
                    <a:pt x="41" y="465"/>
                  </a:cubicBezTo>
                  <a:cubicBezTo>
                    <a:pt x="26" y="463"/>
                    <a:pt x="13" y="456"/>
                    <a:pt x="7" y="445"/>
                  </a:cubicBezTo>
                  <a:cubicBezTo>
                    <a:pt x="0" y="434"/>
                    <a:pt x="0" y="420"/>
                    <a:pt x="7" y="407"/>
                  </a:cubicBezTo>
                  <a:cubicBezTo>
                    <a:pt x="24" y="373"/>
                    <a:pt x="46" y="333"/>
                    <a:pt x="72" y="292"/>
                  </a:cubicBezTo>
                  <a:cubicBezTo>
                    <a:pt x="79" y="280"/>
                    <a:pt x="82" y="255"/>
                    <a:pt x="77" y="241"/>
                  </a:cubicBezTo>
                  <a:cubicBezTo>
                    <a:pt x="60" y="195"/>
                    <a:pt x="47" y="153"/>
                    <a:pt x="37" y="119"/>
                  </a:cubicBezTo>
                  <a:cubicBezTo>
                    <a:pt x="37" y="117"/>
                    <a:pt x="36" y="115"/>
                    <a:pt x="36" y="114"/>
                  </a:cubicBezTo>
                  <a:cubicBezTo>
                    <a:pt x="36" y="113"/>
                    <a:pt x="36" y="113"/>
                    <a:pt x="36" y="113"/>
                  </a:cubicBezTo>
                  <a:cubicBezTo>
                    <a:pt x="36" y="111"/>
                    <a:pt x="35" y="110"/>
                    <a:pt x="35" y="109"/>
                  </a:cubicBezTo>
                  <a:cubicBezTo>
                    <a:pt x="35" y="109"/>
                    <a:pt x="35" y="108"/>
                    <a:pt x="35" y="108"/>
                  </a:cubicBezTo>
                  <a:cubicBezTo>
                    <a:pt x="35" y="107"/>
                    <a:pt x="35" y="105"/>
                    <a:pt x="35" y="104"/>
                  </a:cubicBezTo>
                  <a:cubicBezTo>
                    <a:pt x="35" y="104"/>
                    <a:pt x="35" y="104"/>
                    <a:pt x="35" y="103"/>
                  </a:cubicBezTo>
                  <a:cubicBezTo>
                    <a:pt x="35" y="101"/>
                    <a:pt x="36" y="100"/>
                    <a:pt x="36" y="98"/>
                  </a:cubicBezTo>
                  <a:cubicBezTo>
                    <a:pt x="36" y="98"/>
                    <a:pt x="36" y="97"/>
                    <a:pt x="36" y="97"/>
                  </a:cubicBezTo>
                  <a:cubicBezTo>
                    <a:pt x="37" y="96"/>
                    <a:pt x="37" y="95"/>
                    <a:pt x="37" y="94"/>
                  </a:cubicBezTo>
                  <a:cubicBezTo>
                    <a:pt x="37" y="93"/>
                    <a:pt x="38" y="93"/>
                    <a:pt x="38" y="92"/>
                  </a:cubicBezTo>
                  <a:cubicBezTo>
                    <a:pt x="38" y="91"/>
                    <a:pt x="39" y="90"/>
                    <a:pt x="39" y="89"/>
                  </a:cubicBezTo>
                  <a:cubicBezTo>
                    <a:pt x="39" y="89"/>
                    <a:pt x="40" y="88"/>
                    <a:pt x="40" y="88"/>
                  </a:cubicBezTo>
                  <a:cubicBezTo>
                    <a:pt x="41" y="87"/>
                    <a:pt x="41" y="86"/>
                    <a:pt x="42" y="85"/>
                  </a:cubicBezTo>
                  <a:cubicBezTo>
                    <a:pt x="42" y="84"/>
                    <a:pt x="42" y="84"/>
                    <a:pt x="43" y="84"/>
                  </a:cubicBezTo>
                  <a:cubicBezTo>
                    <a:pt x="44" y="82"/>
                    <a:pt x="45" y="81"/>
                    <a:pt x="46" y="80"/>
                  </a:cubicBezTo>
                  <a:cubicBezTo>
                    <a:pt x="46" y="80"/>
                    <a:pt x="47" y="79"/>
                    <a:pt x="47" y="79"/>
                  </a:cubicBezTo>
                  <a:cubicBezTo>
                    <a:pt x="48" y="78"/>
                    <a:pt x="49" y="78"/>
                    <a:pt x="50" y="77"/>
                  </a:cubicBezTo>
                  <a:cubicBezTo>
                    <a:pt x="50" y="77"/>
                    <a:pt x="50" y="76"/>
                    <a:pt x="51" y="76"/>
                  </a:cubicBezTo>
                  <a:cubicBezTo>
                    <a:pt x="52" y="75"/>
                    <a:pt x="53" y="75"/>
                    <a:pt x="54" y="74"/>
                  </a:cubicBezTo>
                  <a:cubicBezTo>
                    <a:pt x="54" y="74"/>
                    <a:pt x="55" y="74"/>
                    <a:pt x="55" y="74"/>
                  </a:cubicBezTo>
                  <a:cubicBezTo>
                    <a:pt x="56" y="73"/>
                    <a:pt x="58" y="72"/>
                    <a:pt x="59" y="72"/>
                  </a:cubicBezTo>
                  <a:cubicBezTo>
                    <a:pt x="59" y="72"/>
                    <a:pt x="60" y="72"/>
                    <a:pt x="60" y="72"/>
                  </a:cubicBezTo>
                  <a:cubicBezTo>
                    <a:pt x="61" y="71"/>
                    <a:pt x="62" y="71"/>
                    <a:pt x="63" y="71"/>
                  </a:cubicBezTo>
                  <a:cubicBezTo>
                    <a:pt x="64" y="70"/>
                    <a:pt x="64" y="70"/>
                    <a:pt x="65" y="70"/>
                  </a:cubicBezTo>
                  <a:cubicBezTo>
                    <a:pt x="65" y="70"/>
                    <a:pt x="66" y="70"/>
                    <a:pt x="67" y="70"/>
                  </a:cubicBezTo>
                  <a:cubicBezTo>
                    <a:pt x="76" y="68"/>
                    <a:pt x="76" y="68"/>
                    <a:pt x="76" y="68"/>
                  </a:cubicBezTo>
                  <a:cubicBezTo>
                    <a:pt x="77" y="69"/>
                    <a:pt x="77" y="69"/>
                    <a:pt x="77" y="69"/>
                  </a:cubicBezTo>
                  <a:cubicBezTo>
                    <a:pt x="79" y="69"/>
                    <a:pt x="81" y="70"/>
                    <a:pt x="83" y="70"/>
                  </a:cubicBezTo>
                  <a:cubicBezTo>
                    <a:pt x="129" y="77"/>
                    <a:pt x="171" y="86"/>
                    <a:pt x="211" y="95"/>
                  </a:cubicBezTo>
                  <a:cubicBezTo>
                    <a:pt x="226" y="98"/>
                    <a:pt x="250" y="93"/>
                    <a:pt x="261" y="85"/>
                  </a:cubicBezTo>
                  <a:cubicBezTo>
                    <a:pt x="295" y="59"/>
                    <a:pt x="330" y="34"/>
                    <a:pt x="365" y="9"/>
                  </a:cubicBezTo>
                  <a:cubicBezTo>
                    <a:pt x="377" y="0"/>
                    <a:pt x="389" y="0"/>
                    <a:pt x="396" y="2"/>
                  </a:cubicBezTo>
                  <a:cubicBezTo>
                    <a:pt x="406" y="4"/>
                    <a:pt x="414" y="10"/>
                    <a:pt x="419" y="19"/>
                  </a:cubicBezTo>
                  <a:cubicBezTo>
                    <a:pt x="419" y="19"/>
                    <a:pt x="419" y="19"/>
                    <a:pt x="419" y="19"/>
                  </a:cubicBezTo>
                  <a:cubicBezTo>
                    <a:pt x="422" y="25"/>
                    <a:pt x="424" y="32"/>
                    <a:pt x="425" y="40"/>
                  </a:cubicBezTo>
                  <a:cubicBezTo>
                    <a:pt x="427" y="60"/>
                    <a:pt x="429" y="81"/>
                    <a:pt x="432" y="102"/>
                  </a:cubicBezTo>
                  <a:cubicBezTo>
                    <a:pt x="434" y="123"/>
                    <a:pt x="436" y="145"/>
                    <a:pt x="439" y="167"/>
                  </a:cubicBezTo>
                  <a:cubicBezTo>
                    <a:pt x="439" y="174"/>
                    <a:pt x="443" y="183"/>
                    <a:pt x="447" y="191"/>
                  </a:cubicBezTo>
                  <a:cubicBezTo>
                    <a:pt x="452" y="199"/>
                    <a:pt x="458" y="207"/>
                    <a:pt x="464" y="210"/>
                  </a:cubicBezTo>
                  <a:cubicBezTo>
                    <a:pt x="482" y="224"/>
                    <a:pt x="499" y="236"/>
                    <a:pt x="516" y="249"/>
                  </a:cubicBezTo>
                  <a:cubicBezTo>
                    <a:pt x="534" y="262"/>
                    <a:pt x="550" y="274"/>
                    <a:pt x="567" y="286"/>
                  </a:cubicBezTo>
                  <a:cubicBezTo>
                    <a:pt x="574" y="290"/>
                    <a:pt x="579" y="296"/>
                    <a:pt x="582" y="302"/>
                  </a:cubicBezTo>
                  <a:close/>
                </a:path>
              </a:pathLst>
            </a:custGeom>
            <a:solidFill>
              <a:schemeClr val="accent2"/>
            </a:solidFill>
            <a:ln w="57150">
              <a:solidFill>
                <a:srgbClr val="FFFFFF"/>
              </a:solidFill>
            </a:ln>
            <a:effectLst>
              <a:outerShdw blurRad="215900" dist="76200" dir="2700000" sx="101000" sy="101000" algn="tl" rotWithShape="0">
                <a:prstClr val="black">
                  <a:alpha val="27000"/>
                </a:prstClr>
              </a:outerShdw>
            </a:effectLst>
          </p:spPr>
          <p:txBody>
            <a:bodyPr lIns="0" tIns="404852" anchor="ctr" anchorCtr="1">
              <a:normAutofit/>
            </a:bodyPr>
            <a:lstStyle/>
            <a:p>
              <a:pPr>
                <a:defRPr/>
              </a:pPr>
              <a:r>
                <a:rPr lang="en-US" altLang="zh-CN" sz="2400" err="1">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rPr>
                <a:t>Lorem</a:t>
              </a:r>
              <a:endParaRPr lang="zh-CN" altLang="en-US" sz="24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059" name="MH_Other_3"/>
            <p:cNvSpPr>
              <a:spLocks noEditPoints="1"/>
            </p:cNvSpPr>
            <p:nvPr>
              <p:custDataLst>
                <p:tags r:id="rId8"/>
              </p:custDataLst>
            </p:nvPr>
          </p:nvSpPr>
          <p:spPr bwMode="auto">
            <a:xfrm>
              <a:off x="4688297" y="4353375"/>
              <a:ext cx="237740" cy="249459"/>
            </a:xfrm>
            <a:custGeom>
              <a:gdLst>
                <a:gd name="T0" fmla="*/ 2147483646 w 86"/>
                <a:gd name="T1" fmla="*/ 0 h 90"/>
                <a:gd name="T2" fmla="*/ 2147483646 w 86"/>
                <a:gd name="T3" fmla="*/ 2147483646 h 90"/>
                <a:gd name="T4" fmla="*/ 2147483646 w 86"/>
                <a:gd name="T5" fmla="*/ 2147483646 h 90"/>
                <a:gd name="T6" fmla="*/ 2147483646 w 86"/>
                <a:gd name="T7" fmla="*/ 2147483646 h 90"/>
                <a:gd name="T8" fmla="*/ 0 w 86"/>
                <a:gd name="T9" fmla="*/ 2147483646 h 90"/>
                <a:gd name="T10" fmla="*/ 2147483646 w 86"/>
                <a:gd name="T11" fmla="*/ 2147483646 h 90"/>
                <a:gd name="T12" fmla="*/ 2147483646 w 86"/>
                <a:gd name="T13" fmla="*/ 2147483646 h 90"/>
                <a:gd name="T14" fmla="*/ 2147483646 w 86"/>
                <a:gd name="T15" fmla="*/ 2147483646 h 90"/>
                <a:gd name="T16" fmla="*/ 2147483646 w 86"/>
                <a:gd name="T17" fmla="*/ 2147483646 h 90"/>
                <a:gd name="T18" fmla="*/ 2147483646 w 86"/>
                <a:gd name="T19" fmla="*/ 2147483646 h 90"/>
                <a:gd name="T20" fmla="*/ 2147483646 w 86"/>
                <a:gd name="T21" fmla="*/ 0 h 90"/>
                <a:gd name="T22" fmla="*/ 2147483646 w 86"/>
                <a:gd name="T23" fmla="*/ 2147483646 h 90"/>
                <a:gd name="T24" fmla="*/ 2147483646 w 86"/>
                <a:gd name="T25" fmla="*/ 2147483646 h 90"/>
                <a:gd name="T26" fmla="*/ 2147483646 w 86"/>
                <a:gd name="T27" fmla="*/ 2147483646 h 90"/>
                <a:gd name="T28" fmla="*/ 2147483646 w 86"/>
                <a:gd name="T29" fmla="*/ 2147483646 h 90"/>
                <a:gd name="T30" fmla="*/ 2147483646 w 86"/>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6" h="90">
                  <a:moveTo>
                    <a:pt x="50" y="0"/>
                  </a:moveTo>
                  <a:cubicBezTo>
                    <a:pt x="30" y="0"/>
                    <a:pt x="14" y="16"/>
                    <a:pt x="14" y="36"/>
                  </a:cubicBezTo>
                  <a:cubicBezTo>
                    <a:pt x="14" y="45"/>
                    <a:pt x="18" y="54"/>
                    <a:pt x="23" y="60"/>
                  </a:cubicBezTo>
                  <a:cubicBezTo>
                    <a:pt x="2" y="82"/>
                    <a:pt x="2" y="82"/>
                    <a:pt x="2" y="82"/>
                  </a:cubicBezTo>
                  <a:cubicBezTo>
                    <a:pt x="1" y="83"/>
                    <a:pt x="0" y="84"/>
                    <a:pt x="0" y="85"/>
                  </a:cubicBezTo>
                  <a:cubicBezTo>
                    <a:pt x="0" y="86"/>
                    <a:pt x="1" y="88"/>
                    <a:pt x="2" y="88"/>
                  </a:cubicBezTo>
                  <a:cubicBezTo>
                    <a:pt x="3" y="90"/>
                    <a:pt x="6" y="90"/>
                    <a:pt x="8" y="88"/>
                  </a:cubicBezTo>
                  <a:cubicBezTo>
                    <a:pt x="30" y="66"/>
                    <a:pt x="30" y="66"/>
                    <a:pt x="30" y="66"/>
                  </a:cubicBezTo>
                  <a:cubicBezTo>
                    <a:pt x="36" y="70"/>
                    <a:pt x="43" y="72"/>
                    <a:pt x="50" y="72"/>
                  </a:cubicBezTo>
                  <a:cubicBezTo>
                    <a:pt x="70" y="72"/>
                    <a:pt x="86" y="56"/>
                    <a:pt x="86" y="36"/>
                  </a:cubicBezTo>
                  <a:cubicBezTo>
                    <a:pt x="86" y="16"/>
                    <a:pt x="70" y="0"/>
                    <a:pt x="50" y="0"/>
                  </a:cubicBezTo>
                  <a:close/>
                  <a:moveTo>
                    <a:pt x="50" y="6"/>
                  </a:moveTo>
                  <a:cubicBezTo>
                    <a:pt x="67" y="6"/>
                    <a:pt x="80" y="20"/>
                    <a:pt x="80" y="36"/>
                  </a:cubicBezTo>
                  <a:cubicBezTo>
                    <a:pt x="80" y="53"/>
                    <a:pt x="67" y="66"/>
                    <a:pt x="50" y="66"/>
                  </a:cubicBezTo>
                  <a:cubicBezTo>
                    <a:pt x="34" y="66"/>
                    <a:pt x="20" y="53"/>
                    <a:pt x="20" y="36"/>
                  </a:cubicBezTo>
                  <a:cubicBezTo>
                    <a:pt x="20" y="20"/>
                    <a:pt x="34" y="6"/>
                    <a:pt x="5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6" name="组合 7"/>
          <p:cNvGrpSpPr/>
          <p:nvPr/>
        </p:nvGrpSpPr>
        <p:grpSpPr>
          <a:xfrm>
            <a:off x="3895049" y="2047084"/>
            <a:ext cx="1542489" cy="1563205"/>
            <a:chOff x="4107341" y="2158466"/>
            <a:chExt cx="1627346" cy="1649112"/>
          </a:xfrm>
        </p:grpSpPr>
        <p:sp>
          <p:nvSpPr>
            <p:cNvPr id="33" name="MH_SubTitle_6"/>
            <p:cNvSpPr/>
            <p:nvPr>
              <p:custDataLst>
                <p:tags r:id="rId9"/>
              </p:custDataLst>
            </p:nvPr>
          </p:nvSpPr>
          <p:spPr bwMode="auto">
            <a:xfrm>
              <a:off x="4107341" y="2158466"/>
              <a:ext cx="1627346" cy="1649112"/>
            </a:xfrm>
            <a:custGeom>
              <a:gdLst>
                <a:gd name="T0" fmla="*/ 8 w 552"/>
                <a:gd name="T1" fmla="*/ 164 h 563"/>
                <a:gd name="T2" fmla="*/ 24 w 552"/>
                <a:gd name="T3" fmla="*/ 136 h 563"/>
                <a:gd name="T4" fmla="*/ 153 w 552"/>
                <a:gd name="T5" fmla="*/ 135 h 563"/>
                <a:gd name="T6" fmla="*/ 216 w 552"/>
                <a:gd name="T7" fmla="*/ 107 h 563"/>
                <a:gd name="T8" fmla="*/ 302 w 552"/>
                <a:gd name="T9" fmla="*/ 12 h 563"/>
                <a:gd name="T10" fmla="*/ 333 w 552"/>
                <a:gd name="T11" fmla="*/ 20 h 563"/>
                <a:gd name="T12" fmla="*/ 375 w 552"/>
                <a:gd name="T13" fmla="*/ 142 h 563"/>
                <a:gd name="T14" fmla="*/ 420 w 552"/>
                <a:gd name="T15" fmla="*/ 193 h 563"/>
                <a:gd name="T16" fmla="*/ 537 w 552"/>
                <a:gd name="T17" fmla="*/ 245 h 563"/>
                <a:gd name="T18" fmla="*/ 537 w 552"/>
                <a:gd name="T19" fmla="*/ 277 h 563"/>
                <a:gd name="T20" fmla="*/ 433 w 552"/>
                <a:gd name="T21" fmla="*/ 352 h 563"/>
                <a:gd name="T22" fmla="*/ 400 w 552"/>
                <a:gd name="T23" fmla="*/ 410 h 563"/>
                <a:gd name="T24" fmla="*/ 386 w 552"/>
                <a:gd name="T25" fmla="*/ 538 h 563"/>
                <a:gd name="T26" fmla="*/ 358 w 552"/>
                <a:gd name="T27" fmla="*/ 553 h 563"/>
                <a:gd name="T28" fmla="*/ 255 w 552"/>
                <a:gd name="T29" fmla="*/ 478 h 563"/>
                <a:gd name="T30" fmla="*/ 189 w 552"/>
                <a:gd name="T31" fmla="*/ 464 h 563"/>
                <a:gd name="T32" fmla="*/ 62 w 552"/>
                <a:gd name="T33" fmla="*/ 489 h 563"/>
                <a:gd name="T34" fmla="*/ 39 w 552"/>
                <a:gd name="T35" fmla="*/ 467 h 563"/>
                <a:gd name="T36" fmla="*/ 79 w 552"/>
                <a:gd name="T37" fmla="*/ 345 h 563"/>
                <a:gd name="T38" fmla="*/ 71 w 552"/>
                <a:gd name="T39" fmla="*/ 276 h 563"/>
                <a:gd name="T40" fmla="*/ 8 w 552"/>
                <a:gd name="T41" fmla="*/ 164 h 5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2" h="563">
                  <a:moveTo>
                    <a:pt x="8" y="164"/>
                  </a:moveTo>
                  <a:cubicBezTo>
                    <a:pt x="0" y="149"/>
                    <a:pt x="7" y="137"/>
                    <a:pt x="24" y="136"/>
                  </a:cubicBezTo>
                  <a:cubicBezTo>
                    <a:pt x="61" y="134"/>
                    <a:pt x="106" y="133"/>
                    <a:pt x="153" y="135"/>
                  </a:cubicBezTo>
                  <a:cubicBezTo>
                    <a:pt x="174" y="135"/>
                    <a:pt x="203" y="123"/>
                    <a:pt x="216" y="107"/>
                  </a:cubicBezTo>
                  <a:cubicBezTo>
                    <a:pt x="247" y="71"/>
                    <a:pt x="276" y="38"/>
                    <a:pt x="302" y="12"/>
                  </a:cubicBezTo>
                  <a:cubicBezTo>
                    <a:pt x="313" y="0"/>
                    <a:pt x="326" y="4"/>
                    <a:pt x="333" y="20"/>
                  </a:cubicBezTo>
                  <a:cubicBezTo>
                    <a:pt x="346" y="57"/>
                    <a:pt x="361" y="98"/>
                    <a:pt x="375" y="142"/>
                  </a:cubicBezTo>
                  <a:cubicBezTo>
                    <a:pt x="381" y="162"/>
                    <a:pt x="401" y="185"/>
                    <a:pt x="420" y="193"/>
                  </a:cubicBezTo>
                  <a:cubicBezTo>
                    <a:pt x="462" y="211"/>
                    <a:pt x="501" y="229"/>
                    <a:pt x="537" y="245"/>
                  </a:cubicBezTo>
                  <a:cubicBezTo>
                    <a:pt x="552" y="252"/>
                    <a:pt x="552" y="266"/>
                    <a:pt x="537" y="277"/>
                  </a:cubicBezTo>
                  <a:cubicBezTo>
                    <a:pt x="504" y="301"/>
                    <a:pt x="470" y="326"/>
                    <a:pt x="433" y="352"/>
                  </a:cubicBezTo>
                  <a:cubicBezTo>
                    <a:pt x="417" y="364"/>
                    <a:pt x="402" y="391"/>
                    <a:pt x="400" y="410"/>
                  </a:cubicBezTo>
                  <a:cubicBezTo>
                    <a:pt x="395" y="455"/>
                    <a:pt x="390" y="497"/>
                    <a:pt x="386" y="538"/>
                  </a:cubicBezTo>
                  <a:cubicBezTo>
                    <a:pt x="385" y="556"/>
                    <a:pt x="373" y="563"/>
                    <a:pt x="358" y="553"/>
                  </a:cubicBezTo>
                  <a:cubicBezTo>
                    <a:pt x="327" y="531"/>
                    <a:pt x="292" y="506"/>
                    <a:pt x="255" y="478"/>
                  </a:cubicBezTo>
                  <a:cubicBezTo>
                    <a:pt x="239" y="466"/>
                    <a:pt x="209" y="460"/>
                    <a:pt x="189" y="464"/>
                  </a:cubicBezTo>
                  <a:cubicBezTo>
                    <a:pt x="143" y="475"/>
                    <a:pt x="100" y="483"/>
                    <a:pt x="62" y="489"/>
                  </a:cubicBezTo>
                  <a:cubicBezTo>
                    <a:pt x="45" y="492"/>
                    <a:pt x="35" y="482"/>
                    <a:pt x="39" y="467"/>
                  </a:cubicBezTo>
                  <a:cubicBezTo>
                    <a:pt x="49" y="431"/>
                    <a:pt x="63" y="389"/>
                    <a:pt x="79" y="345"/>
                  </a:cubicBezTo>
                  <a:cubicBezTo>
                    <a:pt x="86" y="326"/>
                    <a:pt x="82" y="294"/>
                    <a:pt x="71" y="276"/>
                  </a:cubicBezTo>
                  <a:cubicBezTo>
                    <a:pt x="46" y="236"/>
                    <a:pt x="24" y="197"/>
                    <a:pt x="8" y="164"/>
                  </a:cubicBezTo>
                  <a:close/>
                </a:path>
              </a:pathLst>
            </a:custGeom>
            <a:solidFill>
              <a:schemeClr val="accent3"/>
            </a:solidFill>
            <a:ln w="57150">
              <a:solidFill>
                <a:srgbClr val="FFFFFF"/>
              </a:solidFill>
            </a:ln>
            <a:effectLst>
              <a:outerShdw blurRad="215900" dist="76200" dir="2700000" sx="101000" sy="101000" algn="tl" rotWithShape="0">
                <a:prstClr val="black">
                  <a:alpha val="27000"/>
                </a:prstClr>
              </a:outerShdw>
            </a:effectLst>
          </p:spPr>
          <p:txBody>
            <a:bodyPr lIns="0" tIns="404852" anchor="ctr" anchorCtr="1">
              <a:normAutofit/>
            </a:bodyPr>
            <a:lstStyle/>
            <a:p>
              <a:pPr>
                <a:defRPr/>
              </a:pPr>
              <a:r>
                <a:rPr lang="en-US" altLang="zh-CN" sz="2400" err="1">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rPr>
                <a:t>Lorem</a:t>
              </a:r>
              <a:endParaRPr lang="zh-CN" altLang="en-US" sz="24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060" name="MH_Other_4"/>
            <p:cNvSpPr>
              <a:spLocks noEditPoints="1"/>
            </p:cNvSpPr>
            <p:nvPr>
              <p:custDataLst>
                <p:tags r:id="rId10"/>
              </p:custDataLst>
            </p:nvPr>
          </p:nvSpPr>
          <p:spPr bwMode="auto">
            <a:xfrm>
              <a:off x="4728478" y="2699241"/>
              <a:ext cx="287967" cy="195884"/>
            </a:xfrm>
            <a:custGeom>
              <a:gdLst>
                <a:gd name="T0" fmla="*/ 0 w 104"/>
                <a:gd name="T1" fmla="*/ 2147483646 h 71"/>
                <a:gd name="T2" fmla="*/ 0 w 104"/>
                <a:gd name="T3" fmla="*/ 2147483646 h 71"/>
                <a:gd name="T4" fmla="*/ 2147483646 w 104"/>
                <a:gd name="T5" fmla="*/ 2147483646 h 71"/>
                <a:gd name="T6" fmla="*/ 2147483646 w 104"/>
                <a:gd name="T7" fmla="*/ 2147483646 h 71"/>
                <a:gd name="T8" fmla="*/ 2147483646 w 104"/>
                <a:gd name="T9" fmla="*/ 2147483646 h 71"/>
                <a:gd name="T10" fmla="*/ 2147483646 w 104"/>
                <a:gd name="T11" fmla="*/ 2147483646 h 71"/>
                <a:gd name="T12" fmla="*/ 2147483646 w 104"/>
                <a:gd name="T13" fmla="*/ 0 h 71"/>
                <a:gd name="T14" fmla="*/ 2147483646 w 104"/>
                <a:gd name="T15" fmla="*/ 0 h 71"/>
                <a:gd name="T16" fmla="*/ 0 w 104"/>
                <a:gd name="T17" fmla="*/ 2147483646 h 71"/>
                <a:gd name="T18" fmla="*/ 2147483646 w 104"/>
                <a:gd name="T19" fmla="*/ 2147483646 h 71"/>
                <a:gd name="T20" fmla="*/ 2147483646 w 104"/>
                <a:gd name="T21" fmla="*/ 2147483646 h 71"/>
                <a:gd name="T22" fmla="*/ 2147483646 w 104"/>
                <a:gd name="T23" fmla="*/ 2147483646 h 71"/>
                <a:gd name="T24" fmla="*/ 2147483646 w 104"/>
                <a:gd name="T25" fmla="*/ 2147483646 h 71"/>
                <a:gd name="T26" fmla="*/ 2147483646 w 104"/>
                <a:gd name="T27" fmla="*/ 2147483646 h 71"/>
                <a:gd name="T28" fmla="*/ 2147483646 w 104"/>
                <a:gd name="T29" fmla="*/ 2147483646 h 71"/>
                <a:gd name="T30" fmla="*/ 2147483646 w 104"/>
                <a:gd name="T31" fmla="*/ 2147483646 h 71"/>
                <a:gd name="T32" fmla="*/ 2147483646 w 104"/>
                <a:gd name="T33" fmla="*/ 2147483646 h 71"/>
                <a:gd name="T34" fmla="*/ 2147483646 w 104"/>
                <a:gd name="T35" fmla="*/ 2147483646 h 71"/>
                <a:gd name="T36" fmla="*/ 2147483646 w 104"/>
                <a:gd name="T37" fmla="*/ 2147483646 h 71"/>
                <a:gd name="T38" fmla="*/ 2147483646 w 104"/>
                <a:gd name="T39" fmla="*/ 2147483646 h 71"/>
                <a:gd name="T40" fmla="*/ 2147483646 w 104"/>
                <a:gd name="T41" fmla="*/ 2147483646 h 71"/>
                <a:gd name="T42" fmla="*/ 2147483646 w 104"/>
                <a:gd name="T43" fmla="*/ 2147483646 h 71"/>
                <a:gd name="T44" fmla="*/ 2147483646 w 104"/>
                <a:gd name="T45" fmla="*/ 2147483646 h 71"/>
                <a:gd name="T46" fmla="*/ 2147483646 w 104"/>
                <a:gd name="T47" fmla="*/ 2147483646 h 71"/>
                <a:gd name="T48" fmla="*/ 2147483646 w 104"/>
                <a:gd name="T49" fmla="*/ 2147483646 h 71"/>
                <a:gd name="T50" fmla="*/ 2147483646 w 104"/>
                <a:gd name="T51" fmla="*/ 2147483646 h 71"/>
                <a:gd name="T52" fmla="*/ 2147483646 w 104"/>
                <a:gd name="T53" fmla="*/ 2147483646 h 71"/>
                <a:gd name="T54" fmla="*/ 2147483646 w 104"/>
                <a:gd name="T55" fmla="*/ 2147483646 h 71"/>
                <a:gd name="T56" fmla="*/ 2147483646 w 104"/>
                <a:gd name="T57" fmla="*/ 2147483646 h 71"/>
                <a:gd name="T58" fmla="*/ 2147483646 w 104"/>
                <a:gd name="T59" fmla="*/ 2147483646 h 71"/>
                <a:gd name="T60" fmla="*/ 2147483646 w 104"/>
                <a:gd name="T61" fmla="*/ 2147483646 h 71"/>
                <a:gd name="T62" fmla="*/ 2147483646 w 104"/>
                <a:gd name="T63" fmla="*/ 2147483646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71">
                  <a:moveTo>
                    <a:pt x="0" y="10"/>
                  </a:moveTo>
                  <a:cubicBezTo>
                    <a:pt x="0" y="61"/>
                    <a:pt x="0" y="61"/>
                    <a:pt x="0" y="61"/>
                  </a:cubicBezTo>
                  <a:cubicBezTo>
                    <a:pt x="0" y="67"/>
                    <a:pt x="5" y="71"/>
                    <a:pt x="10" y="71"/>
                  </a:cubicBezTo>
                  <a:cubicBezTo>
                    <a:pt x="94" y="71"/>
                    <a:pt x="94" y="71"/>
                    <a:pt x="94" y="71"/>
                  </a:cubicBezTo>
                  <a:cubicBezTo>
                    <a:pt x="100" y="71"/>
                    <a:pt x="104" y="67"/>
                    <a:pt x="104" y="61"/>
                  </a:cubicBezTo>
                  <a:cubicBezTo>
                    <a:pt x="104" y="10"/>
                    <a:pt x="104" y="10"/>
                    <a:pt x="104" y="10"/>
                  </a:cubicBezTo>
                  <a:cubicBezTo>
                    <a:pt x="104" y="4"/>
                    <a:pt x="100" y="0"/>
                    <a:pt x="94" y="0"/>
                  </a:cubicBezTo>
                  <a:cubicBezTo>
                    <a:pt x="10" y="0"/>
                    <a:pt x="10" y="0"/>
                    <a:pt x="10" y="0"/>
                  </a:cubicBezTo>
                  <a:cubicBezTo>
                    <a:pt x="5" y="0"/>
                    <a:pt x="0" y="4"/>
                    <a:pt x="0" y="10"/>
                  </a:cubicBezTo>
                  <a:close/>
                  <a:moveTo>
                    <a:pt x="7" y="61"/>
                  </a:moveTo>
                  <a:cubicBezTo>
                    <a:pt x="7" y="10"/>
                    <a:pt x="7" y="10"/>
                    <a:pt x="7" y="10"/>
                  </a:cubicBezTo>
                  <a:cubicBezTo>
                    <a:pt x="39" y="37"/>
                    <a:pt x="39" y="37"/>
                    <a:pt x="39" y="37"/>
                  </a:cubicBezTo>
                  <a:cubicBezTo>
                    <a:pt x="7" y="62"/>
                    <a:pt x="7" y="62"/>
                    <a:pt x="7" y="62"/>
                  </a:cubicBezTo>
                  <a:cubicBezTo>
                    <a:pt x="7" y="62"/>
                    <a:pt x="7" y="61"/>
                    <a:pt x="7" y="61"/>
                  </a:cubicBezTo>
                  <a:close/>
                  <a:moveTo>
                    <a:pt x="98" y="62"/>
                  </a:moveTo>
                  <a:cubicBezTo>
                    <a:pt x="65" y="37"/>
                    <a:pt x="65" y="37"/>
                    <a:pt x="65" y="37"/>
                  </a:cubicBezTo>
                  <a:cubicBezTo>
                    <a:pt x="98" y="10"/>
                    <a:pt x="98" y="10"/>
                    <a:pt x="98" y="10"/>
                  </a:cubicBezTo>
                  <a:cubicBezTo>
                    <a:pt x="98" y="61"/>
                    <a:pt x="98" y="61"/>
                    <a:pt x="98" y="61"/>
                  </a:cubicBezTo>
                  <a:cubicBezTo>
                    <a:pt x="98" y="62"/>
                    <a:pt x="98" y="62"/>
                    <a:pt x="98" y="62"/>
                  </a:cubicBezTo>
                  <a:close/>
                  <a:moveTo>
                    <a:pt x="12" y="6"/>
                  </a:moveTo>
                  <a:cubicBezTo>
                    <a:pt x="93" y="6"/>
                    <a:pt x="93" y="6"/>
                    <a:pt x="93" y="6"/>
                  </a:cubicBezTo>
                  <a:cubicBezTo>
                    <a:pt x="55" y="37"/>
                    <a:pt x="55" y="37"/>
                    <a:pt x="55" y="37"/>
                  </a:cubicBezTo>
                  <a:cubicBezTo>
                    <a:pt x="54" y="38"/>
                    <a:pt x="51" y="38"/>
                    <a:pt x="49" y="37"/>
                  </a:cubicBezTo>
                  <a:lnTo>
                    <a:pt x="12" y="6"/>
                  </a:lnTo>
                  <a:close/>
                  <a:moveTo>
                    <a:pt x="91" y="65"/>
                  </a:moveTo>
                  <a:cubicBezTo>
                    <a:pt x="13" y="65"/>
                    <a:pt x="13" y="65"/>
                    <a:pt x="13" y="65"/>
                  </a:cubicBezTo>
                  <a:cubicBezTo>
                    <a:pt x="44" y="41"/>
                    <a:pt x="44" y="41"/>
                    <a:pt x="44" y="41"/>
                  </a:cubicBezTo>
                  <a:cubicBezTo>
                    <a:pt x="45" y="42"/>
                    <a:pt x="45" y="42"/>
                    <a:pt x="45" y="42"/>
                  </a:cubicBezTo>
                  <a:cubicBezTo>
                    <a:pt x="47" y="44"/>
                    <a:pt x="50" y="44"/>
                    <a:pt x="52" y="44"/>
                  </a:cubicBezTo>
                  <a:cubicBezTo>
                    <a:pt x="55" y="44"/>
                    <a:pt x="57" y="44"/>
                    <a:pt x="59" y="42"/>
                  </a:cubicBezTo>
                  <a:cubicBezTo>
                    <a:pt x="60" y="41"/>
                    <a:pt x="60" y="41"/>
                    <a:pt x="60" y="41"/>
                  </a:cubicBezTo>
                  <a:lnTo>
                    <a:pt x="91" y="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7" name="组合 3"/>
          <p:cNvGrpSpPr/>
          <p:nvPr/>
        </p:nvGrpSpPr>
        <p:grpSpPr>
          <a:xfrm>
            <a:off x="6573776" y="2023281"/>
            <a:ext cx="1544077" cy="1560031"/>
            <a:chOff x="6933431" y="2133353"/>
            <a:chExt cx="1629021" cy="1645762"/>
          </a:xfrm>
        </p:grpSpPr>
        <p:sp>
          <p:nvSpPr>
            <p:cNvPr id="40" name="MH_SubTitle_2"/>
            <p:cNvSpPr/>
            <p:nvPr>
              <p:custDataLst>
                <p:tags r:id="rId11"/>
              </p:custDataLst>
            </p:nvPr>
          </p:nvSpPr>
          <p:spPr bwMode="auto">
            <a:xfrm>
              <a:off x="6933431" y="2133353"/>
              <a:ext cx="1629021" cy="1645762"/>
            </a:xfrm>
            <a:custGeom>
              <a:gdLst>
                <a:gd name="T0" fmla="*/ 3 w 589"/>
                <a:gd name="T1" fmla="*/ 266 h 595"/>
                <a:gd name="T2" fmla="*/ 143 w 589"/>
                <a:gd name="T3" fmla="*/ 190 h 595"/>
                <a:gd name="T4" fmla="*/ 219 w 589"/>
                <a:gd name="T5" fmla="*/ 29 h 595"/>
                <a:gd name="T6" fmla="*/ 228 w 589"/>
                <a:gd name="T7" fmla="*/ 7 h 595"/>
                <a:gd name="T8" fmla="*/ 249 w 589"/>
                <a:gd name="T9" fmla="*/ 1 h 595"/>
                <a:gd name="T10" fmla="*/ 254 w 589"/>
                <a:gd name="T11" fmla="*/ 0 h 595"/>
                <a:gd name="T12" fmla="*/ 259 w 589"/>
                <a:gd name="T13" fmla="*/ 0 h 595"/>
                <a:gd name="T14" fmla="*/ 264 w 589"/>
                <a:gd name="T15" fmla="*/ 1 h 595"/>
                <a:gd name="T16" fmla="*/ 269 w 589"/>
                <a:gd name="T17" fmla="*/ 3 h 595"/>
                <a:gd name="T18" fmla="*/ 274 w 589"/>
                <a:gd name="T19" fmla="*/ 5 h 595"/>
                <a:gd name="T20" fmla="*/ 278 w 589"/>
                <a:gd name="T21" fmla="*/ 8 h 595"/>
                <a:gd name="T22" fmla="*/ 284 w 589"/>
                <a:gd name="T23" fmla="*/ 13 h 595"/>
                <a:gd name="T24" fmla="*/ 417 w 589"/>
                <a:gd name="T25" fmla="*/ 130 h 595"/>
                <a:gd name="T26" fmla="*/ 582 w 589"/>
                <a:gd name="T27" fmla="*/ 150 h 595"/>
                <a:gd name="T28" fmla="*/ 517 w 589"/>
                <a:gd name="T29" fmla="*/ 303 h 595"/>
                <a:gd name="T30" fmla="*/ 552 w 589"/>
                <a:gd name="T31" fmla="*/ 477 h 595"/>
                <a:gd name="T32" fmla="*/ 553 w 589"/>
                <a:gd name="T33" fmla="*/ 483 h 595"/>
                <a:gd name="T34" fmla="*/ 554 w 589"/>
                <a:gd name="T35" fmla="*/ 488 h 595"/>
                <a:gd name="T36" fmla="*/ 554 w 589"/>
                <a:gd name="T37" fmla="*/ 493 h 595"/>
                <a:gd name="T38" fmla="*/ 553 w 589"/>
                <a:gd name="T39" fmla="*/ 499 h 595"/>
                <a:gd name="T40" fmla="*/ 551 w 589"/>
                <a:gd name="T41" fmla="*/ 503 h 595"/>
                <a:gd name="T42" fmla="*/ 549 w 589"/>
                <a:gd name="T43" fmla="*/ 508 h 595"/>
                <a:gd name="T44" fmla="*/ 546 w 589"/>
                <a:gd name="T45" fmla="*/ 512 h 595"/>
                <a:gd name="T46" fmla="*/ 542 w 589"/>
                <a:gd name="T47" fmla="*/ 517 h 595"/>
                <a:gd name="T48" fmla="*/ 538 w 589"/>
                <a:gd name="T49" fmla="*/ 520 h 595"/>
                <a:gd name="T50" fmla="*/ 534 w 589"/>
                <a:gd name="T51" fmla="*/ 522 h 595"/>
                <a:gd name="T52" fmla="*/ 529 w 589"/>
                <a:gd name="T53" fmla="*/ 524 h 595"/>
                <a:gd name="T54" fmla="*/ 524 w 589"/>
                <a:gd name="T55" fmla="*/ 525 h 595"/>
                <a:gd name="T56" fmla="*/ 513 w 589"/>
                <a:gd name="T57" fmla="*/ 527 h 595"/>
                <a:gd name="T58" fmla="*/ 506 w 589"/>
                <a:gd name="T59" fmla="*/ 526 h 595"/>
                <a:gd name="T60" fmla="*/ 328 w 589"/>
                <a:gd name="T61" fmla="*/ 511 h 595"/>
                <a:gd name="T62" fmla="*/ 193 w 589"/>
                <a:gd name="T63" fmla="*/ 594 h 595"/>
                <a:gd name="T64" fmla="*/ 170 w 589"/>
                <a:gd name="T65" fmla="*/ 577 h 595"/>
                <a:gd name="T66" fmla="*/ 157 w 589"/>
                <a:gd name="T67" fmla="*/ 493 h 595"/>
                <a:gd name="T68" fmla="*/ 142 w 589"/>
                <a:gd name="T69" fmla="*/ 405 h 595"/>
                <a:gd name="T70" fmla="*/ 72 w 589"/>
                <a:gd name="T71" fmla="*/ 347 h 595"/>
                <a:gd name="T72" fmla="*/ 7 w 589"/>
                <a:gd name="T73" fmla="*/ 294 h 5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9" h="595">
                  <a:moveTo>
                    <a:pt x="7" y="294"/>
                  </a:moveTo>
                  <a:cubicBezTo>
                    <a:pt x="2" y="285"/>
                    <a:pt x="0" y="275"/>
                    <a:pt x="3" y="266"/>
                  </a:cubicBezTo>
                  <a:cubicBezTo>
                    <a:pt x="6" y="259"/>
                    <a:pt x="11" y="249"/>
                    <a:pt x="26" y="242"/>
                  </a:cubicBezTo>
                  <a:cubicBezTo>
                    <a:pt x="64" y="224"/>
                    <a:pt x="104" y="206"/>
                    <a:pt x="143" y="190"/>
                  </a:cubicBezTo>
                  <a:cubicBezTo>
                    <a:pt x="156" y="185"/>
                    <a:pt x="172" y="166"/>
                    <a:pt x="176" y="152"/>
                  </a:cubicBezTo>
                  <a:cubicBezTo>
                    <a:pt x="189" y="112"/>
                    <a:pt x="202" y="72"/>
                    <a:pt x="219" y="29"/>
                  </a:cubicBezTo>
                  <a:cubicBezTo>
                    <a:pt x="221" y="22"/>
                    <a:pt x="225" y="17"/>
                    <a:pt x="229" y="12"/>
                  </a:cubicBezTo>
                  <a:cubicBezTo>
                    <a:pt x="228" y="7"/>
                    <a:pt x="228" y="7"/>
                    <a:pt x="228" y="7"/>
                  </a:cubicBezTo>
                  <a:cubicBezTo>
                    <a:pt x="247" y="1"/>
                    <a:pt x="247" y="1"/>
                    <a:pt x="247" y="1"/>
                  </a:cubicBezTo>
                  <a:cubicBezTo>
                    <a:pt x="247" y="1"/>
                    <a:pt x="248" y="1"/>
                    <a:pt x="249" y="1"/>
                  </a:cubicBezTo>
                  <a:cubicBezTo>
                    <a:pt x="249" y="1"/>
                    <a:pt x="250" y="1"/>
                    <a:pt x="252" y="0"/>
                  </a:cubicBezTo>
                  <a:cubicBezTo>
                    <a:pt x="252" y="0"/>
                    <a:pt x="253" y="0"/>
                    <a:pt x="254" y="0"/>
                  </a:cubicBezTo>
                  <a:cubicBezTo>
                    <a:pt x="255" y="0"/>
                    <a:pt x="256" y="0"/>
                    <a:pt x="257" y="0"/>
                  </a:cubicBezTo>
                  <a:cubicBezTo>
                    <a:pt x="258" y="0"/>
                    <a:pt x="258" y="0"/>
                    <a:pt x="259" y="0"/>
                  </a:cubicBezTo>
                  <a:cubicBezTo>
                    <a:pt x="260" y="1"/>
                    <a:pt x="261" y="1"/>
                    <a:pt x="262" y="1"/>
                  </a:cubicBezTo>
                  <a:cubicBezTo>
                    <a:pt x="263" y="1"/>
                    <a:pt x="263" y="1"/>
                    <a:pt x="264" y="1"/>
                  </a:cubicBezTo>
                  <a:cubicBezTo>
                    <a:pt x="265" y="2"/>
                    <a:pt x="266" y="2"/>
                    <a:pt x="267" y="2"/>
                  </a:cubicBezTo>
                  <a:cubicBezTo>
                    <a:pt x="268" y="2"/>
                    <a:pt x="268" y="3"/>
                    <a:pt x="269" y="3"/>
                  </a:cubicBezTo>
                  <a:cubicBezTo>
                    <a:pt x="270" y="3"/>
                    <a:pt x="271" y="4"/>
                    <a:pt x="272" y="4"/>
                  </a:cubicBezTo>
                  <a:cubicBezTo>
                    <a:pt x="273" y="4"/>
                    <a:pt x="273" y="5"/>
                    <a:pt x="274" y="5"/>
                  </a:cubicBezTo>
                  <a:cubicBezTo>
                    <a:pt x="275" y="6"/>
                    <a:pt x="276" y="6"/>
                    <a:pt x="276" y="7"/>
                  </a:cubicBezTo>
                  <a:cubicBezTo>
                    <a:pt x="277" y="7"/>
                    <a:pt x="278" y="8"/>
                    <a:pt x="278" y="8"/>
                  </a:cubicBezTo>
                  <a:cubicBezTo>
                    <a:pt x="279" y="9"/>
                    <a:pt x="280" y="9"/>
                    <a:pt x="280" y="10"/>
                  </a:cubicBezTo>
                  <a:cubicBezTo>
                    <a:pt x="282" y="11"/>
                    <a:pt x="283" y="12"/>
                    <a:pt x="284" y="13"/>
                  </a:cubicBezTo>
                  <a:cubicBezTo>
                    <a:pt x="309" y="39"/>
                    <a:pt x="338" y="71"/>
                    <a:pt x="370" y="109"/>
                  </a:cubicBezTo>
                  <a:cubicBezTo>
                    <a:pt x="380" y="120"/>
                    <a:pt x="402" y="130"/>
                    <a:pt x="417" y="130"/>
                  </a:cubicBezTo>
                  <a:cubicBezTo>
                    <a:pt x="465" y="129"/>
                    <a:pt x="511" y="129"/>
                    <a:pt x="548" y="131"/>
                  </a:cubicBezTo>
                  <a:cubicBezTo>
                    <a:pt x="563" y="132"/>
                    <a:pt x="576" y="139"/>
                    <a:pt x="582" y="150"/>
                  </a:cubicBezTo>
                  <a:cubicBezTo>
                    <a:pt x="589" y="162"/>
                    <a:pt x="589" y="176"/>
                    <a:pt x="582" y="189"/>
                  </a:cubicBezTo>
                  <a:cubicBezTo>
                    <a:pt x="565" y="223"/>
                    <a:pt x="543" y="262"/>
                    <a:pt x="517" y="303"/>
                  </a:cubicBezTo>
                  <a:cubicBezTo>
                    <a:pt x="510" y="316"/>
                    <a:pt x="507" y="341"/>
                    <a:pt x="512" y="354"/>
                  </a:cubicBezTo>
                  <a:cubicBezTo>
                    <a:pt x="529" y="401"/>
                    <a:pt x="542" y="442"/>
                    <a:pt x="552" y="477"/>
                  </a:cubicBezTo>
                  <a:cubicBezTo>
                    <a:pt x="552" y="479"/>
                    <a:pt x="553" y="480"/>
                    <a:pt x="553" y="482"/>
                  </a:cubicBezTo>
                  <a:cubicBezTo>
                    <a:pt x="553" y="482"/>
                    <a:pt x="553" y="483"/>
                    <a:pt x="553" y="483"/>
                  </a:cubicBezTo>
                  <a:cubicBezTo>
                    <a:pt x="553" y="484"/>
                    <a:pt x="554" y="485"/>
                    <a:pt x="554" y="486"/>
                  </a:cubicBezTo>
                  <a:cubicBezTo>
                    <a:pt x="554" y="487"/>
                    <a:pt x="554" y="487"/>
                    <a:pt x="554" y="488"/>
                  </a:cubicBezTo>
                  <a:cubicBezTo>
                    <a:pt x="554" y="489"/>
                    <a:pt x="554" y="490"/>
                    <a:pt x="554" y="491"/>
                  </a:cubicBezTo>
                  <a:cubicBezTo>
                    <a:pt x="554" y="492"/>
                    <a:pt x="554" y="492"/>
                    <a:pt x="554" y="493"/>
                  </a:cubicBezTo>
                  <a:cubicBezTo>
                    <a:pt x="553" y="494"/>
                    <a:pt x="553" y="496"/>
                    <a:pt x="553" y="497"/>
                  </a:cubicBezTo>
                  <a:cubicBezTo>
                    <a:pt x="553" y="498"/>
                    <a:pt x="553" y="498"/>
                    <a:pt x="553" y="499"/>
                  </a:cubicBezTo>
                  <a:cubicBezTo>
                    <a:pt x="552" y="500"/>
                    <a:pt x="552" y="501"/>
                    <a:pt x="552" y="502"/>
                  </a:cubicBezTo>
                  <a:cubicBezTo>
                    <a:pt x="551" y="502"/>
                    <a:pt x="551" y="503"/>
                    <a:pt x="551" y="503"/>
                  </a:cubicBezTo>
                  <a:cubicBezTo>
                    <a:pt x="551" y="505"/>
                    <a:pt x="550" y="505"/>
                    <a:pt x="550" y="506"/>
                  </a:cubicBezTo>
                  <a:cubicBezTo>
                    <a:pt x="549" y="507"/>
                    <a:pt x="549" y="507"/>
                    <a:pt x="549" y="508"/>
                  </a:cubicBezTo>
                  <a:cubicBezTo>
                    <a:pt x="548" y="509"/>
                    <a:pt x="548" y="510"/>
                    <a:pt x="547" y="511"/>
                  </a:cubicBezTo>
                  <a:cubicBezTo>
                    <a:pt x="547" y="511"/>
                    <a:pt x="547" y="512"/>
                    <a:pt x="546" y="512"/>
                  </a:cubicBezTo>
                  <a:cubicBezTo>
                    <a:pt x="545" y="513"/>
                    <a:pt x="544" y="514"/>
                    <a:pt x="543" y="516"/>
                  </a:cubicBezTo>
                  <a:cubicBezTo>
                    <a:pt x="543" y="516"/>
                    <a:pt x="542" y="516"/>
                    <a:pt x="542" y="517"/>
                  </a:cubicBezTo>
                  <a:cubicBezTo>
                    <a:pt x="541" y="517"/>
                    <a:pt x="540" y="518"/>
                    <a:pt x="539" y="519"/>
                  </a:cubicBezTo>
                  <a:cubicBezTo>
                    <a:pt x="539" y="519"/>
                    <a:pt x="539" y="519"/>
                    <a:pt x="538" y="520"/>
                  </a:cubicBezTo>
                  <a:cubicBezTo>
                    <a:pt x="537" y="520"/>
                    <a:pt x="536" y="521"/>
                    <a:pt x="535" y="521"/>
                  </a:cubicBezTo>
                  <a:cubicBezTo>
                    <a:pt x="535" y="522"/>
                    <a:pt x="534" y="522"/>
                    <a:pt x="534" y="522"/>
                  </a:cubicBezTo>
                  <a:cubicBezTo>
                    <a:pt x="533" y="523"/>
                    <a:pt x="531" y="523"/>
                    <a:pt x="530" y="524"/>
                  </a:cubicBezTo>
                  <a:cubicBezTo>
                    <a:pt x="530" y="524"/>
                    <a:pt x="529" y="524"/>
                    <a:pt x="529" y="524"/>
                  </a:cubicBezTo>
                  <a:cubicBezTo>
                    <a:pt x="528" y="524"/>
                    <a:pt x="527" y="525"/>
                    <a:pt x="526" y="525"/>
                  </a:cubicBezTo>
                  <a:cubicBezTo>
                    <a:pt x="525" y="525"/>
                    <a:pt x="525" y="525"/>
                    <a:pt x="524" y="525"/>
                  </a:cubicBezTo>
                  <a:cubicBezTo>
                    <a:pt x="524" y="526"/>
                    <a:pt x="523" y="526"/>
                    <a:pt x="522" y="526"/>
                  </a:cubicBezTo>
                  <a:cubicBezTo>
                    <a:pt x="513" y="527"/>
                    <a:pt x="513" y="527"/>
                    <a:pt x="513" y="527"/>
                  </a:cubicBezTo>
                  <a:cubicBezTo>
                    <a:pt x="512" y="526"/>
                    <a:pt x="512" y="526"/>
                    <a:pt x="512" y="526"/>
                  </a:cubicBezTo>
                  <a:cubicBezTo>
                    <a:pt x="510" y="526"/>
                    <a:pt x="508" y="526"/>
                    <a:pt x="506" y="526"/>
                  </a:cubicBezTo>
                  <a:cubicBezTo>
                    <a:pt x="460" y="518"/>
                    <a:pt x="418" y="510"/>
                    <a:pt x="378" y="501"/>
                  </a:cubicBezTo>
                  <a:cubicBezTo>
                    <a:pt x="363" y="497"/>
                    <a:pt x="339" y="502"/>
                    <a:pt x="328" y="511"/>
                  </a:cubicBezTo>
                  <a:cubicBezTo>
                    <a:pt x="294" y="536"/>
                    <a:pt x="259" y="562"/>
                    <a:pt x="224" y="586"/>
                  </a:cubicBezTo>
                  <a:cubicBezTo>
                    <a:pt x="212" y="595"/>
                    <a:pt x="200" y="595"/>
                    <a:pt x="193" y="594"/>
                  </a:cubicBezTo>
                  <a:cubicBezTo>
                    <a:pt x="183" y="592"/>
                    <a:pt x="175" y="586"/>
                    <a:pt x="170" y="577"/>
                  </a:cubicBezTo>
                  <a:cubicBezTo>
                    <a:pt x="170" y="577"/>
                    <a:pt x="170" y="577"/>
                    <a:pt x="170" y="577"/>
                  </a:cubicBezTo>
                  <a:cubicBezTo>
                    <a:pt x="167" y="571"/>
                    <a:pt x="165" y="564"/>
                    <a:pt x="164" y="556"/>
                  </a:cubicBezTo>
                  <a:cubicBezTo>
                    <a:pt x="162" y="535"/>
                    <a:pt x="160" y="515"/>
                    <a:pt x="157" y="493"/>
                  </a:cubicBezTo>
                  <a:cubicBezTo>
                    <a:pt x="155" y="473"/>
                    <a:pt x="153" y="451"/>
                    <a:pt x="150" y="428"/>
                  </a:cubicBezTo>
                  <a:cubicBezTo>
                    <a:pt x="150" y="422"/>
                    <a:pt x="146" y="413"/>
                    <a:pt x="142" y="405"/>
                  </a:cubicBezTo>
                  <a:cubicBezTo>
                    <a:pt x="137" y="396"/>
                    <a:pt x="131" y="389"/>
                    <a:pt x="125" y="385"/>
                  </a:cubicBezTo>
                  <a:cubicBezTo>
                    <a:pt x="107" y="372"/>
                    <a:pt x="89" y="359"/>
                    <a:pt x="72" y="347"/>
                  </a:cubicBezTo>
                  <a:cubicBezTo>
                    <a:pt x="55" y="334"/>
                    <a:pt x="38" y="322"/>
                    <a:pt x="22" y="310"/>
                  </a:cubicBezTo>
                  <a:cubicBezTo>
                    <a:pt x="15" y="305"/>
                    <a:pt x="10" y="300"/>
                    <a:pt x="7" y="294"/>
                  </a:cubicBezTo>
                  <a:close/>
                </a:path>
              </a:pathLst>
            </a:custGeom>
            <a:solidFill>
              <a:schemeClr val="accent2"/>
            </a:solidFill>
            <a:ln w="57150">
              <a:solidFill>
                <a:srgbClr val="FFFFFF"/>
              </a:solidFill>
            </a:ln>
            <a:effectLst>
              <a:outerShdw blurRad="215900" dist="76200" dir="2700000" sx="101000" sy="101000" algn="tl" rotWithShape="0">
                <a:prstClr val="black">
                  <a:alpha val="27000"/>
                </a:prstClr>
              </a:outerShdw>
            </a:effectLst>
          </p:spPr>
          <p:txBody>
            <a:bodyPr lIns="253032" tIns="404852" anchor="ctr" anchorCtr="1">
              <a:normAutofit/>
            </a:bodyPr>
            <a:lstStyle/>
            <a:p>
              <a:pPr>
                <a:defRPr/>
              </a:pPr>
              <a:r>
                <a:rPr lang="en-US" altLang="zh-CN" sz="2400" err="1">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rPr>
                <a:t>Lorem</a:t>
              </a:r>
              <a:endParaRPr lang="zh-CN" altLang="en-US" sz="24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061" name="MH_Other_5"/>
            <p:cNvSpPr/>
            <p:nvPr>
              <p:custDataLst>
                <p:tags r:id="rId12"/>
              </p:custDataLst>
            </p:nvPr>
          </p:nvSpPr>
          <p:spPr bwMode="auto">
            <a:xfrm>
              <a:off x="7733711" y="2560280"/>
              <a:ext cx="231043" cy="217649"/>
            </a:xfrm>
            <a:custGeom>
              <a:gdLst>
                <a:gd name="T0" fmla="*/ 71870 w 227595"/>
                <a:gd name="T1" fmla="*/ 21922 h 214064"/>
                <a:gd name="T2" fmla="*/ 120362 w 227595"/>
                <a:gd name="T3" fmla="*/ 71258 h 214064"/>
                <a:gd name="T4" fmla="*/ 120362 w 227595"/>
                <a:gd name="T5" fmla="*/ 137556 h 214064"/>
                <a:gd name="T6" fmla="*/ 89299 w 227595"/>
                <a:gd name="T7" fmla="*/ 137556 h 214064"/>
                <a:gd name="T8" fmla="*/ 89299 w 227595"/>
                <a:gd name="T9" fmla="*/ 88989 h 214064"/>
                <a:gd name="T10" fmla="*/ 55961 w 227595"/>
                <a:gd name="T11" fmla="*/ 88989 h 214064"/>
                <a:gd name="T12" fmla="*/ 55961 w 227595"/>
                <a:gd name="T13" fmla="*/ 137556 h 214064"/>
                <a:gd name="T14" fmla="*/ 23380 w 227595"/>
                <a:gd name="T15" fmla="*/ 137556 h 214064"/>
                <a:gd name="T16" fmla="*/ 23380 w 227595"/>
                <a:gd name="T17" fmla="*/ 71258 h 214064"/>
                <a:gd name="T18" fmla="*/ 72521 w 227595"/>
                <a:gd name="T19" fmla="*/ 0 h 214064"/>
                <a:gd name="T20" fmla="*/ 77067 w 227595"/>
                <a:gd name="T21" fmla="*/ 1308 h 214064"/>
                <a:gd name="T22" fmla="*/ 141145 w 227595"/>
                <a:gd name="T23" fmla="*/ 65795 h 214064"/>
                <a:gd name="T24" fmla="*/ 141145 w 227595"/>
                <a:gd name="T25" fmla="*/ 76252 h 214064"/>
                <a:gd name="T26" fmla="*/ 137680 w 227595"/>
                <a:gd name="T27" fmla="*/ 79738 h 214064"/>
                <a:gd name="T28" fmla="*/ 132485 w 227595"/>
                <a:gd name="T29" fmla="*/ 76252 h 214064"/>
                <a:gd name="T30" fmla="*/ 71870 w 227595"/>
                <a:gd name="T31" fmla="*/ 16993 h 214064"/>
                <a:gd name="T32" fmla="*/ 12990 w 227595"/>
                <a:gd name="T33" fmla="*/ 76252 h 214064"/>
                <a:gd name="T34" fmla="*/ 2598 w 227595"/>
                <a:gd name="T35" fmla="*/ 76252 h 214064"/>
                <a:gd name="T36" fmla="*/ 2598 w 227595"/>
                <a:gd name="T37" fmla="*/ 65795 h 214064"/>
                <a:gd name="T38" fmla="*/ 66675 w 227595"/>
                <a:gd name="T39" fmla="*/ 1308 h 214064"/>
                <a:gd name="T40" fmla="*/ 72521 w 227595"/>
                <a:gd name="T41" fmla="*/ 0 h 2140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7595" h="214064">
                  <a:moveTo>
                    <a:pt x="113798" y="34113"/>
                  </a:moveTo>
                  <a:lnTo>
                    <a:pt x="190577" y="110892"/>
                  </a:lnTo>
                  <a:lnTo>
                    <a:pt x="190577" y="214064"/>
                  </a:lnTo>
                  <a:lnTo>
                    <a:pt x="141391" y="214064"/>
                  </a:lnTo>
                  <a:lnTo>
                    <a:pt x="141391" y="138485"/>
                  </a:lnTo>
                  <a:lnTo>
                    <a:pt x="88605" y="138485"/>
                  </a:lnTo>
                  <a:lnTo>
                    <a:pt x="88605" y="214064"/>
                  </a:lnTo>
                  <a:lnTo>
                    <a:pt x="37019" y="214064"/>
                  </a:lnTo>
                  <a:lnTo>
                    <a:pt x="37019" y="110892"/>
                  </a:lnTo>
                  <a:lnTo>
                    <a:pt x="113798" y="34113"/>
                  </a:lnTo>
                  <a:close/>
                  <a:moveTo>
                    <a:pt x="114826" y="0"/>
                  </a:moveTo>
                  <a:cubicBezTo>
                    <a:pt x="117911" y="0"/>
                    <a:pt x="120653" y="678"/>
                    <a:pt x="122024" y="2034"/>
                  </a:cubicBezTo>
                  <a:cubicBezTo>
                    <a:pt x="223482" y="102390"/>
                    <a:pt x="223482" y="102390"/>
                    <a:pt x="223482" y="102390"/>
                  </a:cubicBezTo>
                  <a:cubicBezTo>
                    <a:pt x="228966" y="107814"/>
                    <a:pt x="228966" y="115951"/>
                    <a:pt x="223482" y="118664"/>
                  </a:cubicBezTo>
                  <a:cubicBezTo>
                    <a:pt x="223482" y="121376"/>
                    <a:pt x="220740" y="124088"/>
                    <a:pt x="217998" y="124088"/>
                  </a:cubicBezTo>
                  <a:cubicBezTo>
                    <a:pt x="212514" y="124088"/>
                    <a:pt x="209771" y="121376"/>
                    <a:pt x="209771" y="118664"/>
                  </a:cubicBezTo>
                  <a:cubicBezTo>
                    <a:pt x="113798" y="26445"/>
                    <a:pt x="113798" y="26445"/>
                    <a:pt x="113798" y="26445"/>
                  </a:cubicBezTo>
                  <a:cubicBezTo>
                    <a:pt x="20566" y="118664"/>
                    <a:pt x="20566" y="118664"/>
                    <a:pt x="20566" y="118664"/>
                  </a:cubicBezTo>
                  <a:cubicBezTo>
                    <a:pt x="15082" y="124088"/>
                    <a:pt x="9598" y="124088"/>
                    <a:pt x="4113" y="118664"/>
                  </a:cubicBezTo>
                  <a:cubicBezTo>
                    <a:pt x="-1371" y="115951"/>
                    <a:pt x="-1371" y="107814"/>
                    <a:pt x="4113" y="102390"/>
                  </a:cubicBezTo>
                  <a:cubicBezTo>
                    <a:pt x="105571" y="2034"/>
                    <a:pt x="105571" y="2034"/>
                    <a:pt x="105571" y="2034"/>
                  </a:cubicBezTo>
                  <a:cubicBezTo>
                    <a:pt x="108314" y="678"/>
                    <a:pt x="111741" y="0"/>
                    <a:pt x="11482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8" name="组合 2"/>
          <p:cNvGrpSpPr/>
          <p:nvPr/>
        </p:nvGrpSpPr>
        <p:grpSpPr>
          <a:xfrm>
            <a:off x="5204262" y="1215494"/>
            <a:ext cx="1574228" cy="1494964"/>
            <a:chOff x="5488576" y="1281173"/>
            <a:chExt cx="1660831" cy="1577120"/>
          </a:xfrm>
        </p:grpSpPr>
        <p:sp>
          <p:nvSpPr>
            <p:cNvPr id="30" name="MH_SubTitle_1"/>
            <p:cNvSpPr/>
            <p:nvPr>
              <p:custDataLst>
                <p:tags r:id="rId13"/>
              </p:custDataLst>
            </p:nvPr>
          </p:nvSpPr>
          <p:spPr bwMode="auto">
            <a:xfrm>
              <a:off x="5488576" y="1281173"/>
              <a:ext cx="1660831" cy="1577120"/>
            </a:xfrm>
            <a:custGeom>
              <a:gdLst>
                <a:gd name="T0" fmla="*/ 112 w 600"/>
                <a:gd name="T1" fmla="*/ 559 h 570"/>
                <a:gd name="T2" fmla="*/ 117 w 600"/>
                <a:gd name="T3" fmla="*/ 400 h 570"/>
                <a:gd name="T4" fmla="*/ 15 w 600"/>
                <a:gd name="T5" fmla="*/ 254 h 570"/>
                <a:gd name="T6" fmla="*/ 0 w 600"/>
                <a:gd name="T7" fmla="*/ 235 h 570"/>
                <a:gd name="T8" fmla="*/ 6 w 600"/>
                <a:gd name="T9" fmla="*/ 214 h 570"/>
                <a:gd name="T10" fmla="*/ 8 w 600"/>
                <a:gd name="T11" fmla="*/ 209 h 570"/>
                <a:gd name="T12" fmla="*/ 10 w 600"/>
                <a:gd name="T13" fmla="*/ 205 h 570"/>
                <a:gd name="T14" fmla="*/ 14 w 600"/>
                <a:gd name="T15" fmla="*/ 201 h 570"/>
                <a:gd name="T16" fmla="*/ 18 w 600"/>
                <a:gd name="T17" fmla="*/ 197 h 570"/>
                <a:gd name="T18" fmla="*/ 22 w 600"/>
                <a:gd name="T19" fmla="*/ 194 h 570"/>
                <a:gd name="T20" fmla="*/ 27 w 600"/>
                <a:gd name="T21" fmla="*/ 192 h 570"/>
                <a:gd name="T22" fmla="*/ 34 w 600"/>
                <a:gd name="T23" fmla="*/ 189 h 570"/>
                <a:gd name="T24" fmla="*/ 202 w 600"/>
                <a:gd name="T25" fmla="*/ 132 h 570"/>
                <a:gd name="T26" fmla="*/ 302 w 600"/>
                <a:gd name="T27" fmla="*/ 0 h 570"/>
                <a:gd name="T28" fmla="*/ 402 w 600"/>
                <a:gd name="T29" fmla="*/ 132 h 570"/>
                <a:gd name="T30" fmla="*/ 570 w 600"/>
                <a:gd name="T31" fmla="*/ 189 h 570"/>
                <a:gd name="T32" fmla="*/ 576 w 600"/>
                <a:gd name="T33" fmla="*/ 191 h 570"/>
                <a:gd name="T34" fmla="*/ 580 w 600"/>
                <a:gd name="T35" fmla="*/ 193 h 570"/>
                <a:gd name="T36" fmla="*/ 584 w 600"/>
                <a:gd name="T37" fmla="*/ 196 h 570"/>
                <a:gd name="T38" fmla="*/ 589 w 600"/>
                <a:gd name="T39" fmla="*/ 200 h 570"/>
                <a:gd name="T40" fmla="*/ 592 w 600"/>
                <a:gd name="T41" fmla="*/ 203 h 570"/>
                <a:gd name="T42" fmla="*/ 595 w 600"/>
                <a:gd name="T43" fmla="*/ 207 h 570"/>
                <a:gd name="T44" fmla="*/ 597 w 600"/>
                <a:gd name="T45" fmla="*/ 212 h 570"/>
                <a:gd name="T46" fmla="*/ 599 w 600"/>
                <a:gd name="T47" fmla="*/ 218 h 570"/>
                <a:gd name="T48" fmla="*/ 600 w 600"/>
                <a:gd name="T49" fmla="*/ 223 h 570"/>
                <a:gd name="T50" fmla="*/ 600 w 600"/>
                <a:gd name="T51" fmla="*/ 227 h 570"/>
                <a:gd name="T52" fmla="*/ 599 w 600"/>
                <a:gd name="T53" fmla="*/ 233 h 570"/>
                <a:gd name="T54" fmla="*/ 598 w 600"/>
                <a:gd name="T55" fmla="*/ 238 h 570"/>
                <a:gd name="T56" fmla="*/ 594 w 600"/>
                <a:gd name="T57" fmla="*/ 248 h 570"/>
                <a:gd name="T58" fmla="*/ 589 w 600"/>
                <a:gd name="T59" fmla="*/ 254 h 570"/>
                <a:gd name="T60" fmla="*/ 487 w 600"/>
                <a:gd name="T61" fmla="*/ 400 h 570"/>
                <a:gd name="T62" fmla="*/ 491 w 600"/>
                <a:gd name="T63" fmla="*/ 559 h 570"/>
                <a:gd name="T64" fmla="*/ 465 w 600"/>
                <a:gd name="T65" fmla="*/ 570 h 570"/>
                <a:gd name="T66" fmla="*/ 387 w 600"/>
                <a:gd name="T67" fmla="*/ 539 h 570"/>
                <a:gd name="T68" fmla="*/ 302 w 600"/>
                <a:gd name="T69" fmla="*/ 509 h 570"/>
                <a:gd name="T70" fmla="*/ 217 w 600"/>
                <a:gd name="T71" fmla="*/ 539 h 570"/>
                <a:gd name="T72" fmla="*/ 139 w 600"/>
                <a:gd name="T73" fmla="*/ 570 h 5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0" h="570">
                  <a:moveTo>
                    <a:pt x="139" y="570"/>
                  </a:moveTo>
                  <a:cubicBezTo>
                    <a:pt x="128" y="570"/>
                    <a:pt x="119" y="566"/>
                    <a:pt x="112" y="559"/>
                  </a:cubicBezTo>
                  <a:cubicBezTo>
                    <a:pt x="107" y="553"/>
                    <a:pt x="102" y="543"/>
                    <a:pt x="103" y="528"/>
                  </a:cubicBezTo>
                  <a:cubicBezTo>
                    <a:pt x="107" y="485"/>
                    <a:pt x="111" y="442"/>
                    <a:pt x="117" y="400"/>
                  </a:cubicBezTo>
                  <a:cubicBezTo>
                    <a:pt x="118" y="386"/>
                    <a:pt x="111" y="363"/>
                    <a:pt x="101" y="352"/>
                  </a:cubicBezTo>
                  <a:cubicBezTo>
                    <a:pt x="72" y="322"/>
                    <a:pt x="44" y="289"/>
                    <a:pt x="15" y="254"/>
                  </a:cubicBezTo>
                  <a:cubicBezTo>
                    <a:pt x="11" y="248"/>
                    <a:pt x="8" y="242"/>
                    <a:pt x="6" y="237"/>
                  </a:cubicBezTo>
                  <a:cubicBezTo>
                    <a:pt x="0" y="235"/>
                    <a:pt x="0" y="235"/>
                    <a:pt x="0" y="235"/>
                  </a:cubicBezTo>
                  <a:cubicBezTo>
                    <a:pt x="5" y="216"/>
                    <a:pt x="5" y="216"/>
                    <a:pt x="5" y="216"/>
                  </a:cubicBezTo>
                  <a:cubicBezTo>
                    <a:pt x="5" y="215"/>
                    <a:pt x="6" y="215"/>
                    <a:pt x="6" y="214"/>
                  </a:cubicBezTo>
                  <a:cubicBezTo>
                    <a:pt x="6" y="213"/>
                    <a:pt x="6" y="212"/>
                    <a:pt x="7" y="211"/>
                  </a:cubicBezTo>
                  <a:cubicBezTo>
                    <a:pt x="7" y="211"/>
                    <a:pt x="7" y="210"/>
                    <a:pt x="8" y="209"/>
                  </a:cubicBezTo>
                  <a:cubicBezTo>
                    <a:pt x="8" y="208"/>
                    <a:pt x="9" y="207"/>
                    <a:pt x="9" y="207"/>
                  </a:cubicBezTo>
                  <a:cubicBezTo>
                    <a:pt x="10" y="206"/>
                    <a:pt x="10" y="205"/>
                    <a:pt x="10" y="205"/>
                  </a:cubicBezTo>
                  <a:cubicBezTo>
                    <a:pt x="11" y="204"/>
                    <a:pt x="12" y="203"/>
                    <a:pt x="12" y="202"/>
                  </a:cubicBezTo>
                  <a:cubicBezTo>
                    <a:pt x="13" y="202"/>
                    <a:pt x="13" y="201"/>
                    <a:pt x="14" y="201"/>
                  </a:cubicBezTo>
                  <a:cubicBezTo>
                    <a:pt x="15" y="200"/>
                    <a:pt x="15" y="199"/>
                    <a:pt x="16" y="199"/>
                  </a:cubicBezTo>
                  <a:cubicBezTo>
                    <a:pt x="17" y="198"/>
                    <a:pt x="17" y="198"/>
                    <a:pt x="18" y="197"/>
                  </a:cubicBezTo>
                  <a:cubicBezTo>
                    <a:pt x="19" y="197"/>
                    <a:pt x="19" y="196"/>
                    <a:pt x="20" y="195"/>
                  </a:cubicBezTo>
                  <a:cubicBezTo>
                    <a:pt x="21" y="195"/>
                    <a:pt x="21" y="195"/>
                    <a:pt x="22" y="194"/>
                  </a:cubicBezTo>
                  <a:cubicBezTo>
                    <a:pt x="23" y="194"/>
                    <a:pt x="24" y="193"/>
                    <a:pt x="25" y="193"/>
                  </a:cubicBezTo>
                  <a:cubicBezTo>
                    <a:pt x="25" y="193"/>
                    <a:pt x="26" y="192"/>
                    <a:pt x="27" y="192"/>
                  </a:cubicBezTo>
                  <a:cubicBezTo>
                    <a:pt x="28" y="191"/>
                    <a:pt x="28" y="191"/>
                    <a:pt x="29" y="191"/>
                  </a:cubicBezTo>
                  <a:cubicBezTo>
                    <a:pt x="31" y="190"/>
                    <a:pt x="32" y="190"/>
                    <a:pt x="34" y="189"/>
                  </a:cubicBezTo>
                  <a:cubicBezTo>
                    <a:pt x="69" y="180"/>
                    <a:pt x="112" y="171"/>
                    <a:pt x="161" y="163"/>
                  </a:cubicBezTo>
                  <a:cubicBezTo>
                    <a:pt x="175" y="160"/>
                    <a:pt x="195" y="145"/>
                    <a:pt x="202" y="132"/>
                  </a:cubicBezTo>
                  <a:cubicBezTo>
                    <a:pt x="225" y="90"/>
                    <a:pt x="248" y="51"/>
                    <a:pt x="268" y="19"/>
                  </a:cubicBezTo>
                  <a:cubicBezTo>
                    <a:pt x="277" y="7"/>
                    <a:pt x="289" y="0"/>
                    <a:pt x="302" y="0"/>
                  </a:cubicBezTo>
                  <a:cubicBezTo>
                    <a:pt x="315" y="0"/>
                    <a:pt x="327" y="7"/>
                    <a:pt x="335" y="19"/>
                  </a:cubicBezTo>
                  <a:cubicBezTo>
                    <a:pt x="356" y="51"/>
                    <a:pt x="379" y="90"/>
                    <a:pt x="402" y="132"/>
                  </a:cubicBezTo>
                  <a:cubicBezTo>
                    <a:pt x="409" y="145"/>
                    <a:pt x="429" y="160"/>
                    <a:pt x="443" y="163"/>
                  </a:cubicBezTo>
                  <a:cubicBezTo>
                    <a:pt x="492" y="171"/>
                    <a:pt x="535" y="180"/>
                    <a:pt x="570" y="189"/>
                  </a:cubicBezTo>
                  <a:cubicBezTo>
                    <a:pt x="571" y="190"/>
                    <a:pt x="573" y="190"/>
                    <a:pt x="574" y="191"/>
                  </a:cubicBezTo>
                  <a:cubicBezTo>
                    <a:pt x="575" y="191"/>
                    <a:pt x="575" y="191"/>
                    <a:pt x="576" y="191"/>
                  </a:cubicBezTo>
                  <a:cubicBezTo>
                    <a:pt x="577" y="192"/>
                    <a:pt x="578" y="192"/>
                    <a:pt x="579" y="193"/>
                  </a:cubicBezTo>
                  <a:cubicBezTo>
                    <a:pt x="579" y="193"/>
                    <a:pt x="580" y="193"/>
                    <a:pt x="580" y="193"/>
                  </a:cubicBezTo>
                  <a:cubicBezTo>
                    <a:pt x="581" y="194"/>
                    <a:pt x="582" y="194"/>
                    <a:pt x="583" y="195"/>
                  </a:cubicBezTo>
                  <a:cubicBezTo>
                    <a:pt x="583" y="195"/>
                    <a:pt x="584" y="195"/>
                    <a:pt x="584" y="196"/>
                  </a:cubicBezTo>
                  <a:cubicBezTo>
                    <a:pt x="585" y="197"/>
                    <a:pt x="587" y="198"/>
                    <a:pt x="588" y="199"/>
                  </a:cubicBezTo>
                  <a:cubicBezTo>
                    <a:pt x="588" y="199"/>
                    <a:pt x="588" y="199"/>
                    <a:pt x="589" y="200"/>
                  </a:cubicBezTo>
                  <a:cubicBezTo>
                    <a:pt x="590" y="200"/>
                    <a:pt x="590" y="201"/>
                    <a:pt x="591" y="202"/>
                  </a:cubicBezTo>
                  <a:cubicBezTo>
                    <a:pt x="592" y="202"/>
                    <a:pt x="592" y="203"/>
                    <a:pt x="592" y="203"/>
                  </a:cubicBezTo>
                  <a:cubicBezTo>
                    <a:pt x="593" y="204"/>
                    <a:pt x="594" y="205"/>
                    <a:pt x="594" y="206"/>
                  </a:cubicBezTo>
                  <a:cubicBezTo>
                    <a:pt x="594" y="206"/>
                    <a:pt x="595" y="207"/>
                    <a:pt x="595" y="207"/>
                  </a:cubicBezTo>
                  <a:cubicBezTo>
                    <a:pt x="596" y="208"/>
                    <a:pt x="596" y="209"/>
                    <a:pt x="597" y="210"/>
                  </a:cubicBezTo>
                  <a:cubicBezTo>
                    <a:pt x="597" y="211"/>
                    <a:pt x="597" y="211"/>
                    <a:pt x="597" y="212"/>
                  </a:cubicBezTo>
                  <a:cubicBezTo>
                    <a:pt x="598" y="213"/>
                    <a:pt x="598" y="215"/>
                    <a:pt x="599" y="216"/>
                  </a:cubicBezTo>
                  <a:cubicBezTo>
                    <a:pt x="599" y="217"/>
                    <a:pt x="599" y="217"/>
                    <a:pt x="599" y="218"/>
                  </a:cubicBezTo>
                  <a:cubicBezTo>
                    <a:pt x="599" y="219"/>
                    <a:pt x="599" y="220"/>
                    <a:pt x="600" y="221"/>
                  </a:cubicBezTo>
                  <a:cubicBezTo>
                    <a:pt x="600" y="222"/>
                    <a:pt x="600" y="222"/>
                    <a:pt x="600" y="223"/>
                  </a:cubicBezTo>
                  <a:cubicBezTo>
                    <a:pt x="600" y="224"/>
                    <a:pt x="600" y="225"/>
                    <a:pt x="600" y="226"/>
                  </a:cubicBezTo>
                  <a:cubicBezTo>
                    <a:pt x="600" y="226"/>
                    <a:pt x="600" y="227"/>
                    <a:pt x="600" y="227"/>
                  </a:cubicBezTo>
                  <a:cubicBezTo>
                    <a:pt x="600" y="229"/>
                    <a:pt x="599" y="230"/>
                    <a:pt x="599" y="232"/>
                  </a:cubicBezTo>
                  <a:cubicBezTo>
                    <a:pt x="599" y="232"/>
                    <a:pt x="599" y="232"/>
                    <a:pt x="599" y="233"/>
                  </a:cubicBezTo>
                  <a:cubicBezTo>
                    <a:pt x="599" y="234"/>
                    <a:pt x="599" y="235"/>
                    <a:pt x="598" y="236"/>
                  </a:cubicBezTo>
                  <a:cubicBezTo>
                    <a:pt x="598" y="237"/>
                    <a:pt x="598" y="237"/>
                    <a:pt x="598" y="238"/>
                  </a:cubicBezTo>
                  <a:cubicBezTo>
                    <a:pt x="598" y="238"/>
                    <a:pt x="597" y="239"/>
                    <a:pt x="597" y="239"/>
                  </a:cubicBezTo>
                  <a:cubicBezTo>
                    <a:pt x="594" y="248"/>
                    <a:pt x="594" y="248"/>
                    <a:pt x="594" y="248"/>
                  </a:cubicBezTo>
                  <a:cubicBezTo>
                    <a:pt x="593" y="248"/>
                    <a:pt x="593" y="248"/>
                    <a:pt x="593" y="248"/>
                  </a:cubicBezTo>
                  <a:cubicBezTo>
                    <a:pt x="591" y="250"/>
                    <a:pt x="590" y="252"/>
                    <a:pt x="589" y="254"/>
                  </a:cubicBezTo>
                  <a:cubicBezTo>
                    <a:pt x="560" y="289"/>
                    <a:pt x="532" y="322"/>
                    <a:pt x="503" y="352"/>
                  </a:cubicBezTo>
                  <a:cubicBezTo>
                    <a:pt x="493" y="363"/>
                    <a:pt x="485" y="386"/>
                    <a:pt x="487" y="400"/>
                  </a:cubicBezTo>
                  <a:cubicBezTo>
                    <a:pt x="492" y="442"/>
                    <a:pt x="497" y="485"/>
                    <a:pt x="501" y="528"/>
                  </a:cubicBezTo>
                  <a:cubicBezTo>
                    <a:pt x="502" y="543"/>
                    <a:pt x="496" y="553"/>
                    <a:pt x="491" y="559"/>
                  </a:cubicBezTo>
                  <a:cubicBezTo>
                    <a:pt x="485" y="566"/>
                    <a:pt x="475" y="570"/>
                    <a:pt x="465" y="570"/>
                  </a:cubicBezTo>
                  <a:cubicBezTo>
                    <a:pt x="465" y="570"/>
                    <a:pt x="465" y="570"/>
                    <a:pt x="465" y="570"/>
                  </a:cubicBezTo>
                  <a:cubicBezTo>
                    <a:pt x="458" y="570"/>
                    <a:pt x="451" y="568"/>
                    <a:pt x="444" y="565"/>
                  </a:cubicBezTo>
                  <a:cubicBezTo>
                    <a:pt x="425" y="556"/>
                    <a:pt x="406" y="548"/>
                    <a:pt x="387" y="539"/>
                  </a:cubicBezTo>
                  <a:cubicBezTo>
                    <a:pt x="367" y="531"/>
                    <a:pt x="347" y="522"/>
                    <a:pt x="327" y="513"/>
                  </a:cubicBezTo>
                  <a:cubicBezTo>
                    <a:pt x="321" y="510"/>
                    <a:pt x="312" y="509"/>
                    <a:pt x="302" y="509"/>
                  </a:cubicBezTo>
                  <a:cubicBezTo>
                    <a:pt x="292" y="509"/>
                    <a:pt x="283" y="510"/>
                    <a:pt x="277" y="513"/>
                  </a:cubicBezTo>
                  <a:cubicBezTo>
                    <a:pt x="256" y="522"/>
                    <a:pt x="236" y="531"/>
                    <a:pt x="217" y="539"/>
                  </a:cubicBezTo>
                  <a:cubicBezTo>
                    <a:pt x="197" y="548"/>
                    <a:pt x="179" y="556"/>
                    <a:pt x="160" y="565"/>
                  </a:cubicBezTo>
                  <a:cubicBezTo>
                    <a:pt x="153" y="568"/>
                    <a:pt x="146" y="570"/>
                    <a:pt x="139" y="570"/>
                  </a:cubicBezTo>
                  <a:close/>
                </a:path>
              </a:pathLst>
            </a:custGeom>
            <a:solidFill>
              <a:schemeClr val="accent1"/>
            </a:solidFill>
            <a:ln w="57150">
              <a:solidFill>
                <a:srgbClr val="FFFFFF"/>
              </a:solidFill>
            </a:ln>
            <a:effectLst>
              <a:outerShdw blurRad="215900" dist="76200" dir="2700000" sx="101000" sy="101000" algn="tl" rotWithShape="0">
                <a:prstClr val="black">
                  <a:alpha val="27000"/>
                </a:prstClr>
              </a:outerShdw>
            </a:effectLst>
          </p:spPr>
          <p:txBody>
            <a:bodyPr tIns="759099" anchor="ctr" anchorCtr="1">
              <a:normAutofit/>
            </a:bodyPr>
            <a:lstStyle/>
            <a:p>
              <a:pPr>
                <a:defRPr/>
              </a:pPr>
              <a:r>
                <a:rPr lang="en-US" altLang="zh-CN" sz="2400" err="1">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rPr>
                <a:t>Lorem</a:t>
              </a:r>
              <a:endParaRPr lang="zh-CN" altLang="en-US" sz="24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062" name="MH_Other_6"/>
            <p:cNvSpPr/>
            <p:nvPr>
              <p:custDataLst>
                <p:tags r:id="rId14"/>
              </p:custDataLst>
            </p:nvPr>
          </p:nvSpPr>
          <p:spPr bwMode="auto">
            <a:xfrm>
              <a:off x="6287181" y="1704752"/>
              <a:ext cx="162400" cy="298012"/>
            </a:xfrm>
            <a:custGeom>
              <a:gdLst>
                <a:gd name="T0" fmla="*/ 29511 w 160975"/>
                <a:gd name="T1" fmla="*/ 44325 h 295119"/>
                <a:gd name="T2" fmla="*/ 34357 w 160975"/>
                <a:gd name="T3" fmla="*/ 44325 h 295119"/>
                <a:gd name="T4" fmla="*/ 34357 w 160975"/>
                <a:gd name="T5" fmla="*/ 49196 h 295119"/>
                <a:gd name="T6" fmla="*/ 37589 w 160975"/>
                <a:gd name="T7" fmla="*/ 63812 h 295119"/>
                <a:gd name="T8" fmla="*/ 40821 w 160975"/>
                <a:gd name="T9" fmla="*/ 52446 h 295119"/>
                <a:gd name="T10" fmla="*/ 40821 w 160975"/>
                <a:gd name="T11" fmla="*/ 50821 h 295119"/>
                <a:gd name="T12" fmla="*/ 37589 w 160975"/>
                <a:gd name="T13" fmla="*/ 44325 h 295119"/>
                <a:gd name="T14" fmla="*/ 39204 w 160975"/>
                <a:gd name="T15" fmla="*/ 44325 h 295119"/>
                <a:gd name="T16" fmla="*/ 48897 w 160975"/>
                <a:gd name="T17" fmla="*/ 44325 h 295119"/>
                <a:gd name="T18" fmla="*/ 47282 w 160975"/>
                <a:gd name="T19" fmla="*/ 50821 h 295119"/>
                <a:gd name="T20" fmla="*/ 47282 w 160975"/>
                <a:gd name="T21" fmla="*/ 52446 h 295119"/>
                <a:gd name="T22" fmla="*/ 48897 w 160975"/>
                <a:gd name="T23" fmla="*/ 63812 h 295119"/>
                <a:gd name="T24" fmla="*/ 53745 w 160975"/>
                <a:gd name="T25" fmla="*/ 49196 h 295119"/>
                <a:gd name="T26" fmla="*/ 53745 w 160975"/>
                <a:gd name="T27" fmla="*/ 44325 h 295119"/>
                <a:gd name="T28" fmla="*/ 58591 w 160975"/>
                <a:gd name="T29" fmla="*/ 44325 h 295119"/>
                <a:gd name="T30" fmla="*/ 66669 w 160975"/>
                <a:gd name="T31" fmla="*/ 45948 h 295119"/>
                <a:gd name="T32" fmla="*/ 69900 w 160975"/>
                <a:gd name="T33" fmla="*/ 49196 h 295119"/>
                <a:gd name="T34" fmla="*/ 71517 w 160975"/>
                <a:gd name="T35" fmla="*/ 55693 h 295119"/>
                <a:gd name="T36" fmla="*/ 76363 w 160975"/>
                <a:gd name="T37" fmla="*/ 68684 h 295119"/>
                <a:gd name="T38" fmla="*/ 84443 w 160975"/>
                <a:gd name="T39" fmla="*/ 60563 h 295119"/>
                <a:gd name="T40" fmla="*/ 92519 w 160975"/>
                <a:gd name="T41" fmla="*/ 58940 h 295119"/>
                <a:gd name="T42" fmla="*/ 92519 w 160975"/>
                <a:gd name="T43" fmla="*/ 68684 h 295119"/>
                <a:gd name="T44" fmla="*/ 81210 w 160975"/>
                <a:gd name="T45" fmla="*/ 81676 h 295119"/>
                <a:gd name="T46" fmla="*/ 76363 w 160975"/>
                <a:gd name="T47" fmla="*/ 86548 h 295119"/>
                <a:gd name="T48" fmla="*/ 68285 w 160975"/>
                <a:gd name="T49" fmla="*/ 86548 h 295119"/>
                <a:gd name="T50" fmla="*/ 66669 w 160975"/>
                <a:gd name="T51" fmla="*/ 83301 h 295119"/>
                <a:gd name="T52" fmla="*/ 63439 w 160975"/>
                <a:gd name="T53" fmla="*/ 75180 h 295119"/>
                <a:gd name="T54" fmla="*/ 63439 w 160975"/>
                <a:gd name="T55" fmla="*/ 91421 h 295119"/>
                <a:gd name="T56" fmla="*/ 63439 w 160975"/>
                <a:gd name="T57" fmla="*/ 166124 h 295119"/>
                <a:gd name="T58" fmla="*/ 53745 w 160975"/>
                <a:gd name="T59" fmla="*/ 175868 h 295119"/>
                <a:gd name="T60" fmla="*/ 45668 w 160975"/>
                <a:gd name="T61" fmla="*/ 166124 h 295119"/>
                <a:gd name="T62" fmla="*/ 45668 w 160975"/>
                <a:gd name="T63" fmla="*/ 106036 h 295119"/>
                <a:gd name="T64" fmla="*/ 40821 w 160975"/>
                <a:gd name="T65" fmla="*/ 106036 h 295119"/>
                <a:gd name="T66" fmla="*/ 40821 w 160975"/>
                <a:gd name="T67" fmla="*/ 166124 h 295119"/>
                <a:gd name="T68" fmla="*/ 32742 w 160975"/>
                <a:gd name="T69" fmla="*/ 175868 h 295119"/>
                <a:gd name="T70" fmla="*/ 24665 w 160975"/>
                <a:gd name="T71" fmla="*/ 166124 h 295119"/>
                <a:gd name="T72" fmla="*/ 24665 w 160975"/>
                <a:gd name="T73" fmla="*/ 91421 h 295119"/>
                <a:gd name="T74" fmla="*/ 24665 w 160975"/>
                <a:gd name="T75" fmla="*/ 76805 h 295119"/>
                <a:gd name="T76" fmla="*/ 14971 w 160975"/>
                <a:gd name="T77" fmla="*/ 101164 h 295119"/>
                <a:gd name="T78" fmla="*/ 5277 w 160975"/>
                <a:gd name="T79" fmla="*/ 106036 h 295119"/>
                <a:gd name="T80" fmla="*/ 432 w 160975"/>
                <a:gd name="T81" fmla="*/ 97915 h 295119"/>
                <a:gd name="T82" fmla="*/ 16585 w 160975"/>
                <a:gd name="T83" fmla="*/ 55693 h 295119"/>
                <a:gd name="T84" fmla="*/ 18202 w 160975"/>
                <a:gd name="T85" fmla="*/ 49196 h 295119"/>
                <a:gd name="T86" fmla="*/ 21433 w 160975"/>
                <a:gd name="T87" fmla="*/ 45948 h 295119"/>
                <a:gd name="T88" fmla="*/ 29511 w 160975"/>
                <a:gd name="T89" fmla="*/ 44325 h 295119"/>
                <a:gd name="T90" fmla="*/ 48923 w 160975"/>
                <a:gd name="T91" fmla="*/ 0 h 295119"/>
                <a:gd name="T92" fmla="*/ 45707 w 160975"/>
                <a:gd name="T93" fmla="*/ 1638 h 295119"/>
                <a:gd name="T94" fmla="*/ 60180 w 160975"/>
                <a:gd name="T95" fmla="*/ 14744 h 295119"/>
                <a:gd name="T96" fmla="*/ 61787 w 160975"/>
                <a:gd name="T97" fmla="*/ 19661 h 295119"/>
                <a:gd name="T98" fmla="*/ 60180 w 160975"/>
                <a:gd name="T99" fmla="*/ 22938 h 295119"/>
                <a:gd name="T100" fmla="*/ 44097 w 160975"/>
                <a:gd name="T101" fmla="*/ 39320 h 295119"/>
                <a:gd name="T102" fmla="*/ 28020 w 160975"/>
                <a:gd name="T103" fmla="*/ 22938 h 295119"/>
                <a:gd name="T104" fmla="*/ 26409 w 160975"/>
                <a:gd name="T105" fmla="*/ 19661 h 295119"/>
                <a:gd name="T106" fmla="*/ 28020 w 160975"/>
                <a:gd name="T107" fmla="*/ 14744 h 295119"/>
                <a:gd name="T108" fmla="*/ 39275 w 160975"/>
                <a:gd name="T109" fmla="*/ 3275 h 295119"/>
                <a:gd name="T110" fmla="*/ 36059 w 160975"/>
                <a:gd name="T111" fmla="*/ 3275 h 295119"/>
                <a:gd name="T112" fmla="*/ 42491 w 160975"/>
                <a:gd name="T113" fmla="*/ 1638 h 295119"/>
                <a:gd name="T114" fmla="*/ 44097 w 160975"/>
                <a:gd name="T115" fmla="*/ 1638 h 295119"/>
                <a:gd name="T116" fmla="*/ 48923 w 160975"/>
                <a:gd name="T117" fmla="*/ 0 h 2951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0975" h="295119">
                  <a:moveTo>
                    <a:pt x="50036" y="74379"/>
                  </a:moveTo>
                  <a:cubicBezTo>
                    <a:pt x="50036" y="74379"/>
                    <a:pt x="50036" y="74379"/>
                    <a:pt x="58254" y="74379"/>
                  </a:cubicBezTo>
                  <a:cubicBezTo>
                    <a:pt x="58254" y="77104"/>
                    <a:pt x="58254" y="79829"/>
                    <a:pt x="58254" y="82555"/>
                  </a:cubicBezTo>
                  <a:cubicBezTo>
                    <a:pt x="58254" y="93455"/>
                    <a:pt x="60993" y="101631"/>
                    <a:pt x="63732" y="107081"/>
                  </a:cubicBezTo>
                  <a:cubicBezTo>
                    <a:pt x="63732" y="107081"/>
                    <a:pt x="63732" y="107081"/>
                    <a:pt x="69211" y="88005"/>
                  </a:cubicBezTo>
                  <a:cubicBezTo>
                    <a:pt x="69211" y="88005"/>
                    <a:pt x="69211" y="85280"/>
                    <a:pt x="69211" y="85280"/>
                  </a:cubicBezTo>
                  <a:cubicBezTo>
                    <a:pt x="69211" y="85280"/>
                    <a:pt x="69211" y="85280"/>
                    <a:pt x="63732" y="74379"/>
                  </a:cubicBezTo>
                  <a:cubicBezTo>
                    <a:pt x="63732" y="74379"/>
                    <a:pt x="63732" y="74379"/>
                    <a:pt x="66471" y="74379"/>
                  </a:cubicBezTo>
                  <a:cubicBezTo>
                    <a:pt x="66471" y="74379"/>
                    <a:pt x="66471" y="74379"/>
                    <a:pt x="82907" y="74379"/>
                  </a:cubicBezTo>
                  <a:cubicBezTo>
                    <a:pt x="82907" y="74379"/>
                    <a:pt x="82907" y="74379"/>
                    <a:pt x="80168" y="85280"/>
                  </a:cubicBezTo>
                  <a:cubicBezTo>
                    <a:pt x="80168" y="85280"/>
                    <a:pt x="80168" y="88005"/>
                    <a:pt x="80168" y="88005"/>
                  </a:cubicBezTo>
                  <a:cubicBezTo>
                    <a:pt x="80168" y="88005"/>
                    <a:pt x="80168" y="88005"/>
                    <a:pt x="82907" y="107081"/>
                  </a:cubicBezTo>
                  <a:cubicBezTo>
                    <a:pt x="88385" y="101631"/>
                    <a:pt x="91125" y="93455"/>
                    <a:pt x="91125" y="82555"/>
                  </a:cubicBezTo>
                  <a:cubicBezTo>
                    <a:pt x="91125" y="79829"/>
                    <a:pt x="91125" y="77104"/>
                    <a:pt x="91125" y="74379"/>
                  </a:cubicBezTo>
                  <a:cubicBezTo>
                    <a:pt x="91125" y="74379"/>
                    <a:pt x="91125" y="74379"/>
                    <a:pt x="99342" y="74379"/>
                  </a:cubicBezTo>
                  <a:cubicBezTo>
                    <a:pt x="102082" y="74379"/>
                    <a:pt x="107560" y="74379"/>
                    <a:pt x="113039" y="77104"/>
                  </a:cubicBezTo>
                  <a:cubicBezTo>
                    <a:pt x="115778" y="79829"/>
                    <a:pt x="115778" y="79829"/>
                    <a:pt x="118517" y="82555"/>
                  </a:cubicBezTo>
                  <a:cubicBezTo>
                    <a:pt x="118517" y="82555"/>
                    <a:pt x="118517" y="82555"/>
                    <a:pt x="121256" y="93455"/>
                  </a:cubicBezTo>
                  <a:cubicBezTo>
                    <a:pt x="121256" y="93455"/>
                    <a:pt x="121256" y="93455"/>
                    <a:pt x="129474" y="115257"/>
                  </a:cubicBezTo>
                  <a:cubicBezTo>
                    <a:pt x="129474" y="115257"/>
                    <a:pt x="129474" y="115257"/>
                    <a:pt x="143170" y="101631"/>
                  </a:cubicBezTo>
                  <a:cubicBezTo>
                    <a:pt x="145910" y="96181"/>
                    <a:pt x="154127" y="96181"/>
                    <a:pt x="156867" y="98906"/>
                  </a:cubicBezTo>
                  <a:cubicBezTo>
                    <a:pt x="162345" y="104356"/>
                    <a:pt x="162345" y="109807"/>
                    <a:pt x="156867" y="115257"/>
                  </a:cubicBezTo>
                  <a:cubicBezTo>
                    <a:pt x="156867" y="115257"/>
                    <a:pt x="156867" y="115257"/>
                    <a:pt x="137692" y="137058"/>
                  </a:cubicBezTo>
                  <a:cubicBezTo>
                    <a:pt x="137692" y="137058"/>
                    <a:pt x="137692" y="137058"/>
                    <a:pt x="129474" y="145234"/>
                  </a:cubicBezTo>
                  <a:cubicBezTo>
                    <a:pt x="126735" y="150684"/>
                    <a:pt x="118517" y="150684"/>
                    <a:pt x="115778" y="145234"/>
                  </a:cubicBezTo>
                  <a:cubicBezTo>
                    <a:pt x="113039" y="145234"/>
                    <a:pt x="113039" y="142509"/>
                    <a:pt x="113039" y="139784"/>
                  </a:cubicBezTo>
                  <a:cubicBezTo>
                    <a:pt x="113039" y="139784"/>
                    <a:pt x="113039" y="139784"/>
                    <a:pt x="107560" y="126158"/>
                  </a:cubicBezTo>
                  <a:cubicBezTo>
                    <a:pt x="107560" y="126158"/>
                    <a:pt x="107560" y="126158"/>
                    <a:pt x="107560" y="153409"/>
                  </a:cubicBezTo>
                  <a:cubicBezTo>
                    <a:pt x="107560" y="153409"/>
                    <a:pt x="107560" y="153409"/>
                    <a:pt x="107560" y="278768"/>
                  </a:cubicBezTo>
                  <a:cubicBezTo>
                    <a:pt x="107560" y="286944"/>
                    <a:pt x="99342" y="295119"/>
                    <a:pt x="91125" y="295119"/>
                  </a:cubicBezTo>
                  <a:cubicBezTo>
                    <a:pt x="82907" y="295119"/>
                    <a:pt x="77428" y="286944"/>
                    <a:pt x="77428" y="278768"/>
                  </a:cubicBezTo>
                  <a:cubicBezTo>
                    <a:pt x="77428" y="278768"/>
                    <a:pt x="77428" y="278768"/>
                    <a:pt x="77428" y="177936"/>
                  </a:cubicBezTo>
                  <a:cubicBezTo>
                    <a:pt x="77428" y="177936"/>
                    <a:pt x="77428" y="177936"/>
                    <a:pt x="69211" y="177936"/>
                  </a:cubicBezTo>
                  <a:cubicBezTo>
                    <a:pt x="69211" y="177936"/>
                    <a:pt x="69211" y="177936"/>
                    <a:pt x="69211" y="278768"/>
                  </a:cubicBezTo>
                  <a:cubicBezTo>
                    <a:pt x="69211" y="286944"/>
                    <a:pt x="63732" y="295119"/>
                    <a:pt x="55514" y="295119"/>
                  </a:cubicBezTo>
                  <a:cubicBezTo>
                    <a:pt x="47297" y="295119"/>
                    <a:pt x="41818" y="286944"/>
                    <a:pt x="41818" y="278768"/>
                  </a:cubicBezTo>
                  <a:cubicBezTo>
                    <a:pt x="41818" y="278768"/>
                    <a:pt x="41818" y="278768"/>
                    <a:pt x="41818" y="153409"/>
                  </a:cubicBezTo>
                  <a:cubicBezTo>
                    <a:pt x="41818" y="153409"/>
                    <a:pt x="41818" y="153409"/>
                    <a:pt x="41818" y="128883"/>
                  </a:cubicBezTo>
                  <a:cubicBezTo>
                    <a:pt x="41818" y="128883"/>
                    <a:pt x="41818" y="128883"/>
                    <a:pt x="25383" y="169761"/>
                  </a:cubicBezTo>
                  <a:cubicBezTo>
                    <a:pt x="22643" y="175211"/>
                    <a:pt x="14426" y="177936"/>
                    <a:pt x="8947" y="177936"/>
                  </a:cubicBezTo>
                  <a:cubicBezTo>
                    <a:pt x="3469" y="175211"/>
                    <a:pt x="-2010" y="169761"/>
                    <a:pt x="729" y="164310"/>
                  </a:cubicBezTo>
                  <a:cubicBezTo>
                    <a:pt x="729" y="164310"/>
                    <a:pt x="729" y="164310"/>
                    <a:pt x="28122" y="93455"/>
                  </a:cubicBezTo>
                  <a:cubicBezTo>
                    <a:pt x="28122" y="93455"/>
                    <a:pt x="28122" y="93455"/>
                    <a:pt x="30861" y="82555"/>
                  </a:cubicBezTo>
                  <a:cubicBezTo>
                    <a:pt x="33600" y="79829"/>
                    <a:pt x="33600" y="79829"/>
                    <a:pt x="36340" y="77104"/>
                  </a:cubicBezTo>
                  <a:cubicBezTo>
                    <a:pt x="39079" y="74379"/>
                    <a:pt x="44557" y="74379"/>
                    <a:pt x="50036" y="74379"/>
                  </a:cubicBezTo>
                  <a:close/>
                  <a:moveTo>
                    <a:pt x="82949" y="0"/>
                  </a:moveTo>
                  <a:cubicBezTo>
                    <a:pt x="80222" y="0"/>
                    <a:pt x="80222" y="0"/>
                    <a:pt x="77496" y="2749"/>
                  </a:cubicBezTo>
                  <a:cubicBezTo>
                    <a:pt x="88402" y="2749"/>
                    <a:pt x="99308" y="13746"/>
                    <a:pt x="102035" y="24743"/>
                  </a:cubicBezTo>
                  <a:cubicBezTo>
                    <a:pt x="104761" y="24743"/>
                    <a:pt x="104761" y="27492"/>
                    <a:pt x="104761" y="32991"/>
                  </a:cubicBezTo>
                  <a:cubicBezTo>
                    <a:pt x="104761" y="35740"/>
                    <a:pt x="102035" y="38489"/>
                    <a:pt x="102035" y="38489"/>
                  </a:cubicBezTo>
                  <a:cubicBezTo>
                    <a:pt x="99308" y="54985"/>
                    <a:pt x="88402" y="65982"/>
                    <a:pt x="74769" y="65982"/>
                  </a:cubicBezTo>
                  <a:cubicBezTo>
                    <a:pt x="63863" y="65982"/>
                    <a:pt x="50230" y="54985"/>
                    <a:pt x="47504" y="38489"/>
                  </a:cubicBezTo>
                  <a:cubicBezTo>
                    <a:pt x="47504" y="38489"/>
                    <a:pt x="44777" y="35740"/>
                    <a:pt x="44777" y="32991"/>
                  </a:cubicBezTo>
                  <a:cubicBezTo>
                    <a:pt x="44777" y="27492"/>
                    <a:pt x="44777" y="24743"/>
                    <a:pt x="47504" y="24743"/>
                  </a:cubicBezTo>
                  <a:cubicBezTo>
                    <a:pt x="50230" y="16495"/>
                    <a:pt x="58410" y="8248"/>
                    <a:pt x="66590" y="5498"/>
                  </a:cubicBezTo>
                  <a:cubicBezTo>
                    <a:pt x="63863" y="2749"/>
                    <a:pt x="61137" y="5498"/>
                    <a:pt x="61137" y="5498"/>
                  </a:cubicBezTo>
                  <a:cubicBezTo>
                    <a:pt x="66590" y="2749"/>
                    <a:pt x="69316" y="2749"/>
                    <a:pt x="72043" y="2749"/>
                  </a:cubicBezTo>
                  <a:lnTo>
                    <a:pt x="74769" y="2749"/>
                  </a:lnTo>
                  <a:cubicBezTo>
                    <a:pt x="74769" y="2749"/>
                    <a:pt x="77496" y="0"/>
                    <a:pt x="8294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2" name="矩形 1"/>
          <p:cNvSpPr/>
          <p:nvPr/>
        </p:nvSpPr>
        <p:spPr>
          <a:xfrm>
            <a:off x="8087701" y="2593742"/>
            <a:ext cx="3537527" cy="559633"/>
          </a:xfrm>
          <a:prstGeom prst="rect">
            <a:avLst/>
          </a:prstGeom>
        </p:spPr>
        <p:txBody>
          <a:bodyPr wrap="square" lIns="86671" tIns="43335" rIns="86671" bIns="43335">
            <a:spAutoFit/>
          </a:bodyPr>
          <a:lstStyle/>
          <a:p>
            <a:pPr>
              <a:lnSpc>
                <a:spcPct val="120000"/>
              </a:lnSpc>
              <a:defRPr/>
            </a:pP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此部分内容作为文字排版占位显示 </a:t>
            </a:r>
            <a:b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b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（建议使用主题字体）</a:t>
            </a:r>
            <a:endPar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endParaRPr>
          </a:p>
        </p:txBody>
      </p:sp>
      <p:sp>
        <p:nvSpPr>
          <p:cNvPr id="31" name="矩形 30"/>
          <p:cNvSpPr/>
          <p:nvPr/>
        </p:nvSpPr>
        <p:spPr>
          <a:xfrm>
            <a:off x="8148003" y="4245890"/>
            <a:ext cx="3537527" cy="559633"/>
          </a:xfrm>
          <a:prstGeom prst="rect">
            <a:avLst/>
          </a:prstGeom>
        </p:spPr>
        <p:txBody>
          <a:bodyPr wrap="square" lIns="86671" tIns="43335" rIns="86671" bIns="43335">
            <a:spAutoFit/>
          </a:bodyPr>
          <a:lstStyle/>
          <a:p>
            <a:pPr>
              <a:lnSpc>
                <a:spcPct val="120000"/>
              </a:lnSpc>
              <a:defRPr/>
            </a:pP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此部分内容作为文字排版占位显示 </a:t>
            </a:r>
            <a:b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b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（建议使用主题字体）</a:t>
            </a:r>
            <a:endPar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endParaRPr>
          </a:p>
        </p:txBody>
      </p:sp>
      <p:sp>
        <p:nvSpPr>
          <p:cNvPr id="32" name="矩形 31"/>
          <p:cNvSpPr/>
          <p:nvPr/>
        </p:nvSpPr>
        <p:spPr>
          <a:xfrm>
            <a:off x="2214930" y="5790126"/>
            <a:ext cx="3537527" cy="559633"/>
          </a:xfrm>
          <a:prstGeom prst="rect">
            <a:avLst/>
          </a:prstGeom>
        </p:spPr>
        <p:txBody>
          <a:bodyPr wrap="square" lIns="86671" tIns="43335" rIns="86671" bIns="43335">
            <a:spAutoFit/>
          </a:bodyPr>
          <a:lstStyle/>
          <a:p>
            <a:pPr algn="r">
              <a:lnSpc>
                <a:spcPct val="120000"/>
              </a:lnSpc>
              <a:defRPr/>
            </a:pP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此部分内容作为文字排版占位显示 </a:t>
            </a:r>
            <a:b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b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（建议使用主题字体）</a:t>
            </a:r>
            <a:endPar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endParaRPr>
          </a:p>
        </p:txBody>
      </p:sp>
      <p:sp>
        <p:nvSpPr>
          <p:cNvPr id="35" name="矩形 34"/>
          <p:cNvSpPr/>
          <p:nvPr/>
        </p:nvSpPr>
        <p:spPr>
          <a:xfrm>
            <a:off x="324059" y="4245890"/>
            <a:ext cx="3537527" cy="559633"/>
          </a:xfrm>
          <a:prstGeom prst="rect">
            <a:avLst/>
          </a:prstGeom>
        </p:spPr>
        <p:txBody>
          <a:bodyPr wrap="square" lIns="86671" tIns="43335" rIns="86671" bIns="43335">
            <a:spAutoFit/>
          </a:bodyPr>
          <a:lstStyle/>
          <a:p>
            <a:pPr algn="r">
              <a:lnSpc>
                <a:spcPct val="120000"/>
              </a:lnSpc>
              <a:defRPr/>
            </a:pP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此部分内容作为文字排版占位显示 </a:t>
            </a:r>
            <a:b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b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（建议使用主题字体）</a:t>
            </a:r>
            <a:endPar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endParaRPr>
          </a:p>
        </p:txBody>
      </p:sp>
      <p:sp>
        <p:nvSpPr>
          <p:cNvPr id="37" name="矩形 36"/>
          <p:cNvSpPr/>
          <p:nvPr/>
        </p:nvSpPr>
        <p:spPr>
          <a:xfrm>
            <a:off x="291666" y="2701654"/>
            <a:ext cx="3537527" cy="559633"/>
          </a:xfrm>
          <a:prstGeom prst="rect">
            <a:avLst/>
          </a:prstGeom>
        </p:spPr>
        <p:txBody>
          <a:bodyPr wrap="square" lIns="86671" tIns="43335" rIns="86671" bIns="43335">
            <a:spAutoFit/>
          </a:bodyPr>
          <a:lstStyle/>
          <a:p>
            <a:pPr algn="r">
              <a:lnSpc>
                <a:spcPct val="120000"/>
              </a:lnSpc>
              <a:defRPr/>
            </a:pP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此部分内容作为文字排版占位显示 </a:t>
            </a:r>
            <a:b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b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（建议使用主题字体）</a:t>
            </a:r>
            <a:endPar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endParaRPr>
          </a:p>
        </p:txBody>
      </p:sp>
      <p:sp>
        <p:nvSpPr>
          <p:cNvPr id="39" name="矩形 38"/>
          <p:cNvSpPr/>
          <p:nvPr/>
        </p:nvSpPr>
        <p:spPr>
          <a:xfrm>
            <a:off x="6573774" y="1156786"/>
            <a:ext cx="3537527" cy="559633"/>
          </a:xfrm>
          <a:prstGeom prst="rect">
            <a:avLst/>
          </a:prstGeom>
        </p:spPr>
        <p:txBody>
          <a:bodyPr wrap="square" lIns="86671" tIns="43335" rIns="86671" bIns="43335">
            <a:spAutoFit/>
          </a:bodyPr>
          <a:lstStyle/>
          <a:p>
            <a:pPr>
              <a:lnSpc>
                <a:spcPct val="120000"/>
              </a:lnSpc>
              <a:defRPr/>
            </a:pP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此部分内容作为文字排版占位显示 </a:t>
            </a:r>
            <a:b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br>
            <a:r>
              <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rPr>
              <a:t>（建议使用主题字体）</a:t>
            </a:r>
            <a:endParaRPr lang="zh-CN" altLang="en-US" sz="1335" kern="0">
              <a:solidFill>
                <a:schemeClr val="tx1">
                  <a:lumMod val="50000"/>
                  <a:lumOff val="50000"/>
                </a:schemeClr>
              </a:solidFill>
              <a:latin typeface="方正黑体简体" panose="03000509000000000000" pitchFamily="2" charset="-122"/>
              <a:ea typeface="方正黑体简体" panose="03000509000000000000" pitchFamily="2" charset="-122"/>
              <a:cs typeface="宋体" panose="02010600030101010101" pitchFamily="2" charset="-122"/>
              <a:sym typeface="方正黑体简体" panose="03000509000000000000" pitchFamily="2" charset="-122"/>
            </a:endParaRPr>
          </a:p>
        </p:txBody>
      </p:sp>
      <p:sp>
        <p:nvSpPr>
          <p:cNvPr id="27"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ustDataLst>
      <p:tags r:id="rId15"/>
    </p:custDataLst>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anim calcmode="lin" valueType="num">
                                      <p:cBhvr>
                                        <p:cTn id="38" dur="500" fill="hold"/>
                                        <p:tgtEl>
                                          <p:spTgt spid="3"/>
                                        </p:tgtEl>
                                        <p:attrNameLst>
                                          <p:attrName>ppt_x</p:attrName>
                                        </p:attrNameLst>
                                      </p:cBhvr>
                                      <p:tavLst>
                                        <p:tav tm="0">
                                          <p:val>
                                            <p:fltVal val="0.5"/>
                                          </p:val>
                                        </p:tav>
                                        <p:tav tm="100000">
                                          <p:val>
                                            <p:strVal val="#ppt_x"/>
                                          </p:val>
                                        </p:tav>
                                      </p:tavLst>
                                    </p:anim>
                                    <p:anim calcmode="lin" valueType="num">
                                      <p:cBhvr>
                                        <p:cTn id="39" dur="500" fill="hold"/>
                                        <p:tgtEl>
                                          <p:spTgt spid="3"/>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anim calcmode="lin" valueType="num">
                                      <p:cBhvr>
                                        <p:cTn id="45" dur="500" fill="hold"/>
                                        <p:tgtEl>
                                          <p:spTgt spid="5"/>
                                        </p:tgtEl>
                                        <p:attrNameLst>
                                          <p:attrName>ppt_x</p:attrName>
                                        </p:attrNameLst>
                                      </p:cBhvr>
                                      <p:tavLst>
                                        <p:tav tm="0">
                                          <p:val>
                                            <p:fltVal val="0.5"/>
                                          </p:val>
                                        </p:tav>
                                        <p:tav tm="100000">
                                          <p:val>
                                            <p:strVal val="#ppt_x"/>
                                          </p:val>
                                        </p:tav>
                                      </p:tavLst>
                                    </p:anim>
                                    <p:anim calcmode="lin" valueType="num">
                                      <p:cBhvr>
                                        <p:cTn id="46" dur="500" fill="hold"/>
                                        <p:tgtEl>
                                          <p:spTgt spid="5"/>
                                        </p:tgtEl>
                                        <p:attrNameLst>
                                          <p:attrName>ppt_y</p:attrName>
                                        </p:attrNameLst>
                                      </p:cBhvr>
                                      <p:tavLst>
                                        <p:tav tm="0">
                                          <p:val>
                                            <p:fltVal val="0.5"/>
                                          </p:val>
                                        </p:tav>
                                        <p:tav tm="100000">
                                          <p:val>
                                            <p:strVal val="#ppt_y"/>
                                          </p:val>
                                        </p:tav>
                                      </p:tavLst>
                                    </p:anim>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 calcmode="lin" valueType="num">
                                      <p:cBhvr>
                                        <p:cTn id="57" dur="500" fill="hold"/>
                                        <p:tgtEl>
                                          <p:spTgt spid="8"/>
                                        </p:tgtEl>
                                        <p:attrNameLst>
                                          <p:attrName>style.rotation</p:attrName>
                                        </p:attrNameLst>
                                      </p:cBhvr>
                                      <p:tavLst>
                                        <p:tav tm="0">
                                          <p:val>
                                            <p:fltVal val="360"/>
                                          </p:val>
                                        </p:tav>
                                        <p:tav tm="100000">
                                          <p:val>
                                            <p:fltVal val="0"/>
                                          </p:val>
                                        </p:tav>
                                      </p:tavLst>
                                    </p:anim>
                                    <p:animEffect transition="in" filter="fade">
                                      <p:cBhvr>
                                        <p:cTn id="58" dur="500"/>
                                        <p:tgtEl>
                                          <p:spTgt spid="8"/>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 calcmode="lin" valueType="num">
                                      <p:cBhvr>
                                        <p:cTn id="63" dur="500" fill="hold"/>
                                        <p:tgtEl>
                                          <p:spTgt spid="7"/>
                                        </p:tgtEl>
                                        <p:attrNameLst>
                                          <p:attrName>style.rotation</p:attrName>
                                        </p:attrNameLst>
                                      </p:cBhvr>
                                      <p:tavLst>
                                        <p:tav tm="0">
                                          <p:val>
                                            <p:fltVal val="360"/>
                                          </p:val>
                                        </p:tav>
                                        <p:tav tm="100000">
                                          <p:val>
                                            <p:fltVal val="0"/>
                                          </p:val>
                                        </p:tav>
                                      </p:tavLst>
                                    </p:anim>
                                    <p:animEffect transition="in" filter="fade">
                                      <p:cBhvr>
                                        <p:cTn id="64" dur="500"/>
                                        <p:tgtEl>
                                          <p:spTgt spid="7"/>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 calcmode="lin" valueType="num">
                                      <p:cBhvr>
                                        <p:cTn id="69" dur="500" fill="hold"/>
                                        <p:tgtEl>
                                          <p:spTgt spid="4"/>
                                        </p:tgtEl>
                                        <p:attrNameLst>
                                          <p:attrName>style.rotation</p:attrName>
                                        </p:attrNameLst>
                                      </p:cBhvr>
                                      <p:tavLst>
                                        <p:tav tm="0">
                                          <p:val>
                                            <p:fltVal val="360"/>
                                          </p:val>
                                        </p:tav>
                                        <p:tav tm="100000">
                                          <p:val>
                                            <p:fltVal val="0"/>
                                          </p:val>
                                        </p:tav>
                                      </p:tavLst>
                                    </p:anim>
                                    <p:animEffect transition="in" filter="fade">
                                      <p:cBhvr>
                                        <p:cTn id="70" dur="500"/>
                                        <p:tgtEl>
                                          <p:spTgt spid="4"/>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 calcmode="lin" valueType="num">
                                      <p:cBhvr>
                                        <p:cTn id="75" dur="500" fill="hold"/>
                                        <p:tgtEl>
                                          <p:spTgt spid="3"/>
                                        </p:tgtEl>
                                        <p:attrNameLst>
                                          <p:attrName>style.rotation</p:attrName>
                                        </p:attrNameLst>
                                      </p:cBhvr>
                                      <p:tavLst>
                                        <p:tav tm="0">
                                          <p:val>
                                            <p:fltVal val="360"/>
                                          </p:val>
                                        </p:tav>
                                        <p:tav tm="100000">
                                          <p:val>
                                            <p:fltVal val="0"/>
                                          </p:val>
                                        </p:tav>
                                      </p:tavLst>
                                    </p:anim>
                                    <p:animEffect transition="in" filter="fade">
                                      <p:cBhvr>
                                        <p:cTn id="76" dur="500"/>
                                        <p:tgtEl>
                                          <p:spTgt spid="3"/>
                                        </p:tgtEl>
                                      </p:cBhvr>
                                    </p:animEffect>
                                  </p:childTnLst>
                                </p:cTn>
                              </p:par>
                              <p:par>
                                <p:cTn id="77" presetID="49" presetClass="entr" presetSubtype="0" decel="10000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500" fill="hold"/>
                                        <p:tgtEl>
                                          <p:spTgt spid="5"/>
                                        </p:tgtEl>
                                        <p:attrNameLst>
                                          <p:attrName>ppt_w</p:attrName>
                                        </p:attrNameLst>
                                      </p:cBhvr>
                                      <p:tavLst>
                                        <p:tav tm="0">
                                          <p:val>
                                            <p:fltVal val="0"/>
                                          </p:val>
                                        </p:tav>
                                        <p:tav tm="100000">
                                          <p:val>
                                            <p:strVal val="#ppt_w"/>
                                          </p:val>
                                        </p:tav>
                                      </p:tavLst>
                                    </p:anim>
                                    <p:anim calcmode="lin" valueType="num">
                                      <p:cBhvr>
                                        <p:cTn id="80" dur="500" fill="hold"/>
                                        <p:tgtEl>
                                          <p:spTgt spid="5"/>
                                        </p:tgtEl>
                                        <p:attrNameLst>
                                          <p:attrName>ppt_h</p:attrName>
                                        </p:attrNameLst>
                                      </p:cBhvr>
                                      <p:tavLst>
                                        <p:tav tm="0">
                                          <p:val>
                                            <p:fltVal val="0"/>
                                          </p:val>
                                        </p:tav>
                                        <p:tav tm="100000">
                                          <p:val>
                                            <p:strVal val="#ppt_h"/>
                                          </p:val>
                                        </p:tav>
                                      </p:tavLst>
                                    </p:anim>
                                    <p:anim calcmode="lin" valueType="num">
                                      <p:cBhvr>
                                        <p:cTn id="81" dur="500" fill="hold"/>
                                        <p:tgtEl>
                                          <p:spTgt spid="5"/>
                                        </p:tgtEl>
                                        <p:attrNameLst>
                                          <p:attrName>style.rotation</p:attrName>
                                        </p:attrNameLst>
                                      </p:cBhvr>
                                      <p:tavLst>
                                        <p:tav tm="0">
                                          <p:val>
                                            <p:fltVal val="360"/>
                                          </p:val>
                                        </p:tav>
                                        <p:tav tm="100000">
                                          <p:val>
                                            <p:fltVal val="0"/>
                                          </p:val>
                                        </p:tav>
                                      </p:tavLst>
                                    </p:anim>
                                    <p:animEffect transition="in" filter="fade">
                                      <p:cBhvr>
                                        <p:cTn id="82" dur="500"/>
                                        <p:tgtEl>
                                          <p:spTgt spid="5"/>
                                        </p:tgtEl>
                                      </p:cBhvr>
                                    </p:animEffect>
                                  </p:childTnLst>
                                </p:cTn>
                              </p:par>
                            </p:childTnLst>
                          </p:cTn>
                        </p:par>
                        <p:par>
                          <p:cTn id="83" fill="hold" nodeType="afterGroup">
                            <p:stCondLst>
                              <p:cond delay="500"/>
                            </p:stCondLst>
                            <p:childTnLst>
                              <p:par>
                                <p:cTn id="84" presetID="12" presetClass="entr" presetSubtype="8" fill="hold" grpId="0" nodeType="afterEffect">
                                  <p:stCondLst>
                                    <p:cond delay="0"/>
                                  </p:stCondLst>
                                  <p:childTnLst>
                                    <p:set>
                                      <p:cBhvr>
                                        <p:cTn id="85" dur="1" fill="hold">
                                          <p:stCondLst>
                                            <p:cond delay="0"/>
                                          </p:stCondLst>
                                        </p:cTn>
                                        <p:tgtEl>
                                          <p:spTgt spid="39"/>
                                        </p:tgtEl>
                                        <p:attrNameLst>
                                          <p:attrName>style.visibility</p:attrName>
                                        </p:attrNameLst>
                                      </p:cBhvr>
                                      <p:to>
                                        <p:strVal val="visible"/>
                                      </p:to>
                                    </p:set>
                                    <p:anim calcmode="lin" valueType="num">
                                      <p:cBhvr additive="base">
                                        <p:cTn id="86" dur="500"/>
                                        <p:tgtEl>
                                          <p:spTgt spid="39"/>
                                        </p:tgtEl>
                                        <p:attrNameLst>
                                          <p:attrName>ppt_x</p:attrName>
                                        </p:attrNameLst>
                                      </p:cBhvr>
                                      <p:tavLst>
                                        <p:tav tm="0">
                                          <p:val>
                                            <p:strVal val="#ppt_x-#ppt_w*1.125000"/>
                                          </p:val>
                                        </p:tav>
                                        <p:tav tm="100000">
                                          <p:val>
                                            <p:strVal val="#ppt_x"/>
                                          </p:val>
                                        </p:tav>
                                      </p:tavLst>
                                    </p:anim>
                                    <p:animEffect transition="in" filter="wipe(right)">
                                      <p:cBhvr>
                                        <p:cTn id="87" dur="500"/>
                                        <p:tgtEl>
                                          <p:spTgt spid="39"/>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2"/>
                                        </p:tgtEl>
                                        <p:attrNameLst>
                                          <p:attrName>style.visibility</p:attrName>
                                        </p:attrNameLst>
                                      </p:cBhvr>
                                      <p:to>
                                        <p:strVal val="visible"/>
                                      </p:to>
                                    </p:set>
                                    <p:anim calcmode="lin" valueType="num">
                                      <p:cBhvr additive="base">
                                        <p:cTn id="90" dur="500"/>
                                        <p:tgtEl>
                                          <p:spTgt spid="2"/>
                                        </p:tgtEl>
                                        <p:attrNameLst>
                                          <p:attrName>ppt_x</p:attrName>
                                        </p:attrNameLst>
                                      </p:cBhvr>
                                      <p:tavLst>
                                        <p:tav tm="0">
                                          <p:val>
                                            <p:strVal val="#ppt_x-#ppt_w*1.125000"/>
                                          </p:val>
                                        </p:tav>
                                        <p:tav tm="100000">
                                          <p:val>
                                            <p:strVal val="#ppt_x"/>
                                          </p:val>
                                        </p:tav>
                                      </p:tavLst>
                                    </p:anim>
                                    <p:animEffect transition="in" filter="wipe(right)">
                                      <p:cBhvr>
                                        <p:cTn id="91" dur="500"/>
                                        <p:tgtEl>
                                          <p:spTgt spid="2"/>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p:tgtEl>
                                          <p:spTgt spid="31"/>
                                        </p:tgtEl>
                                        <p:attrNameLst>
                                          <p:attrName>ppt_x</p:attrName>
                                        </p:attrNameLst>
                                      </p:cBhvr>
                                      <p:tavLst>
                                        <p:tav tm="0">
                                          <p:val>
                                            <p:strVal val="#ppt_x-#ppt_w*1.125000"/>
                                          </p:val>
                                        </p:tav>
                                        <p:tav tm="100000">
                                          <p:val>
                                            <p:strVal val="#ppt_x"/>
                                          </p:val>
                                        </p:tav>
                                      </p:tavLst>
                                    </p:anim>
                                    <p:animEffect transition="in" filter="wipe(right)">
                                      <p:cBhvr>
                                        <p:cTn id="95" dur="500"/>
                                        <p:tgtEl>
                                          <p:spTgt spid="31"/>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base">
                                        <p:cTn id="98" dur="500"/>
                                        <p:tgtEl>
                                          <p:spTgt spid="37"/>
                                        </p:tgtEl>
                                        <p:attrNameLst>
                                          <p:attrName>ppt_x</p:attrName>
                                        </p:attrNameLst>
                                      </p:cBhvr>
                                      <p:tavLst>
                                        <p:tav tm="0">
                                          <p:val>
                                            <p:strVal val="#ppt_x+#ppt_w*1.125000"/>
                                          </p:val>
                                        </p:tav>
                                        <p:tav tm="100000">
                                          <p:val>
                                            <p:strVal val="#ppt_x"/>
                                          </p:val>
                                        </p:tav>
                                      </p:tavLst>
                                    </p:anim>
                                    <p:animEffect transition="in" filter="wipe(left)">
                                      <p:cBhvr>
                                        <p:cTn id="99" dur="500"/>
                                        <p:tgtEl>
                                          <p:spTgt spid="37"/>
                                        </p:tgtEl>
                                      </p:cBhvr>
                                    </p:animEffect>
                                  </p:childTnLst>
                                </p:cTn>
                              </p:par>
                              <p:par>
                                <p:cTn id="100" presetID="12" presetClass="entr" presetSubtype="2"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additive="base">
                                        <p:cTn id="102" dur="500"/>
                                        <p:tgtEl>
                                          <p:spTgt spid="35"/>
                                        </p:tgtEl>
                                        <p:attrNameLst>
                                          <p:attrName>ppt_x</p:attrName>
                                        </p:attrNameLst>
                                      </p:cBhvr>
                                      <p:tavLst>
                                        <p:tav tm="0">
                                          <p:val>
                                            <p:strVal val="#ppt_x+#ppt_w*1.125000"/>
                                          </p:val>
                                        </p:tav>
                                        <p:tav tm="100000">
                                          <p:val>
                                            <p:strVal val="#ppt_x"/>
                                          </p:val>
                                        </p:tav>
                                      </p:tavLst>
                                    </p:anim>
                                    <p:animEffect transition="in" filter="wipe(left)">
                                      <p:cBhvr>
                                        <p:cTn id="103" dur="500"/>
                                        <p:tgtEl>
                                          <p:spTgt spid="35"/>
                                        </p:tgtEl>
                                      </p:cBhvr>
                                    </p:animEffect>
                                  </p:childTnLst>
                                </p:cTn>
                              </p:par>
                              <p:par>
                                <p:cTn id="104" presetID="12" presetClass="entr" presetSubtype="2"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additive="base">
                                        <p:cTn id="106" dur="500"/>
                                        <p:tgtEl>
                                          <p:spTgt spid="32"/>
                                        </p:tgtEl>
                                        <p:attrNameLst>
                                          <p:attrName>ppt_x</p:attrName>
                                        </p:attrNameLst>
                                      </p:cBhvr>
                                      <p:tavLst>
                                        <p:tav tm="0">
                                          <p:val>
                                            <p:strVal val="#ppt_x+#ppt_w*1.125000"/>
                                          </p:val>
                                        </p:tav>
                                        <p:tav tm="100000">
                                          <p:val>
                                            <p:strVal val="#ppt_x"/>
                                          </p:val>
                                        </p:tav>
                                      </p:tavLst>
                                    </p:anim>
                                    <p:animEffect transition="in" filter="wipe(left)">
                                      <p:cBhvr>
                                        <p:cTn id="10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P spid="35" grpId="0"/>
      <p:bldP spid="37" grpId="0"/>
      <p:bldP spid="39"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Line 15"/>
          <p:cNvSpPr>
            <a:spLocks noChangeShapeType="1"/>
          </p:cNvSpPr>
          <p:nvPr/>
        </p:nvSpPr>
        <p:spPr bwMode="auto">
          <a:xfrm flipH="1">
            <a:off x="9978508" y="4078224"/>
            <a:ext cx="0" cy="553121"/>
          </a:xfrm>
          <a:prstGeom prst="line">
            <a:avLst/>
          </a:prstGeom>
          <a:noFill/>
          <a:ln w="6350">
            <a:solidFill>
              <a:schemeClr val="bg1">
                <a:lumMod val="65000"/>
              </a:schemeClr>
            </a:solidFill>
            <a:round/>
            <a:tailEnd type="oval" w="sm" len="sm"/>
          </a:ln>
          <a:extLst>
            <a:ext uri="{909E8E84-426E-40DD-AFC4-6F175D3DCCD1}">
              <a14:hiddenFill xmlns:a14="http://schemas.microsoft.com/office/drawing/2010/main">
                <a:noFill/>
              </a14:hiddenFill>
            </a:ext>
          </a:extLst>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 name="Freeform 17"/>
          <p:cNvSpPr/>
          <p:nvPr/>
        </p:nvSpPr>
        <p:spPr bwMode="auto">
          <a:xfrm>
            <a:off x="9138022" y="1926481"/>
            <a:ext cx="1750105" cy="2045097"/>
          </a:xfrm>
          <a:custGeom>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accent4"/>
          </a:solidFill>
          <a:ln>
            <a:noFill/>
          </a:ln>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2" name="组合 25"/>
          <p:cNvGrpSpPr/>
          <p:nvPr/>
        </p:nvGrpSpPr>
        <p:grpSpPr>
          <a:xfrm>
            <a:off x="9443653" y="2597869"/>
            <a:ext cx="1067891" cy="1066216"/>
            <a:chOff x="9444287" y="2597823"/>
            <a:chExt cx="1068093" cy="1066274"/>
          </a:xfrm>
        </p:grpSpPr>
        <p:sp>
          <p:nvSpPr>
            <p:cNvPr id="4" name="Oval 16"/>
            <p:cNvSpPr>
              <a:spLocks noChangeArrowheads="1"/>
            </p:cNvSpPr>
            <p:nvPr/>
          </p:nvSpPr>
          <p:spPr bwMode="auto">
            <a:xfrm>
              <a:off x="9444287" y="2597823"/>
              <a:ext cx="1068093" cy="1066274"/>
            </a:xfrm>
            <a:prstGeom prst="ellipse">
              <a:avLst/>
            </a:prstGeom>
            <a:solidFill>
              <a:schemeClr val="accent4"/>
            </a:solidFill>
            <a:ln>
              <a:noFill/>
            </a:ln>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6" name="Freeform 18"/>
            <p:cNvSpPr>
              <a:spLocks noEditPoints="1"/>
            </p:cNvSpPr>
            <p:nvPr/>
          </p:nvSpPr>
          <p:spPr bwMode="auto">
            <a:xfrm>
              <a:off x="9724502" y="2928986"/>
              <a:ext cx="507662" cy="449436"/>
            </a:xfrm>
            <a:custGeom>
              <a:gdLst>
                <a:gd name="T0" fmla="*/ 32 w 170"/>
                <a:gd name="T1" fmla="*/ 150 h 150"/>
                <a:gd name="T2" fmla="*/ 29 w 170"/>
                <a:gd name="T3" fmla="*/ 150 h 150"/>
                <a:gd name="T4" fmla="*/ 29 w 170"/>
                <a:gd name="T5" fmla="*/ 150 h 150"/>
                <a:gd name="T6" fmla="*/ 52 w 170"/>
                <a:gd name="T7" fmla="*/ 111 h 150"/>
                <a:gd name="T8" fmla="*/ 52 w 170"/>
                <a:gd name="T9" fmla="*/ 111 h 150"/>
                <a:gd name="T10" fmla="*/ 0 w 170"/>
                <a:gd name="T11" fmla="*/ 58 h 150"/>
                <a:gd name="T12" fmla="*/ 0 w 170"/>
                <a:gd name="T13" fmla="*/ 58 h 150"/>
                <a:gd name="T14" fmla="*/ 85 w 170"/>
                <a:gd name="T15" fmla="*/ 0 h 150"/>
                <a:gd name="T16" fmla="*/ 85 w 170"/>
                <a:gd name="T17" fmla="*/ 0 h 150"/>
                <a:gd name="T18" fmla="*/ 170 w 170"/>
                <a:gd name="T19" fmla="*/ 58 h 150"/>
                <a:gd name="T20" fmla="*/ 170 w 170"/>
                <a:gd name="T21" fmla="*/ 58 h 150"/>
                <a:gd name="T22" fmla="*/ 111 w 170"/>
                <a:gd name="T23" fmla="*/ 113 h 150"/>
                <a:gd name="T24" fmla="*/ 111 w 170"/>
                <a:gd name="T25" fmla="*/ 113 h 150"/>
                <a:gd name="T26" fmla="*/ 32 w 170"/>
                <a:gd name="T27" fmla="*/ 150 h 150"/>
                <a:gd name="T28" fmla="*/ 32 w 170"/>
                <a:gd name="T29" fmla="*/ 150 h 150"/>
                <a:gd name="T30" fmla="*/ 32 w 170"/>
                <a:gd name="T31" fmla="*/ 150 h 150"/>
                <a:gd name="T32" fmla="*/ 33 w 170"/>
                <a:gd name="T33" fmla="*/ 27 h 150"/>
                <a:gd name="T34" fmla="*/ 14 w 170"/>
                <a:gd name="T35" fmla="*/ 58 h 150"/>
                <a:gd name="T36" fmla="*/ 14 w 170"/>
                <a:gd name="T37" fmla="*/ 58 h 150"/>
                <a:gd name="T38" fmla="*/ 62 w 170"/>
                <a:gd name="T39" fmla="*/ 99 h 150"/>
                <a:gd name="T40" fmla="*/ 62 w 170"/>
                <a:gd name="T41" fmla="*/ 99 h 150"/>
                <a:gd name="T42" fmla="*/ 68 w 170"/>
                <a:gd name="T43" fmla="*/ 101 h 150"/>
                <a:gd name="T44" fmla="*/ 67 w 170"/>
                <a:gd name="T45" fmla="*/ 107 h 150"/>
                <a:gd name="T46" fmla="*/ 58 w 170"/>
                <a:gd name="T47" fmla="*/ 132 h 150"/>
                <a:gd name="T48" fmla="*/ 58 w 170"/>
                <a:gd name="T49" fmla="*/ 132 h 150"/>
                <a:gd name="T50" fmla="*/ 102 w 170"/>
                <a:gd name="T51" fmla="*/ 102 h 150"/>
                <a:gd name="T52" fmla="*/ 102 w 170"/>
                <a:gd name="T53" fmla="*/ 102 h 150"/>
                <a:gd name="T54" fmla="*/ 103 w 170"/>
                <a:gd name="T55" fmla="*/ 100 h 150"/>
                <a:gd name="T56" fmla="*/ 106 w 170"/>
                <a:gd name="T57" fmla="*/ 100 h 150"/>
                <a:gd name="T58" fmla="*/ 156 w 170"/>
                <a:gd name="T59" fmla="*/ 58 h 150"/>
                <a:gd name="T60" fmla="*/ 156 w 170"/>
                <a:gd name="T61" fmla="*/ 58 h 150"/>
                <a:gd name="T62" fmla="*/ 137 w 170"/>
                <a:gd name="T63" fmla="*/ 27 h 150"/>
                <a:gd name="T64" fmla="*/ 137 w 170"/>
                <a:gd name="T65" fmla="*/ 27 h 150"/>
                <a:gd name="T66" fmla="*/ 85 w 170"/>
                <a:gd name="T67" fmla="*/ 14 h 150"/>
                <a:gd name="T68" fmla="*/ 85 w 170"/>
                <a:gd name="T69" fmla="*/ 14 h 150"/>
                <a:gd name="T70" fmla="*/ 85 w 170"/>
                <a:gd name="T71" fmla="*/ 14 h 150"/>
                <a:gd name="T72" fmla="*/ 85 w 170"/>
                <a:gd name="T73" fmla="*/ 14 h 150"/>
                <a:gd name="T74" fmla="*/ 33 w 170"/>
                <a:gd name="T75" fmla="*/ 27 h 1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150">
                  <a:moveTo>
                    <a:pt x="32" y="150"/>
                  </a:moveTo>
                  <a:cubicBezTo>
                    <a:pt x="30" y="150"/>
                    <a:pt x="29" y="150"/>
                    <a:pt x="29" y="150"/>
                  </a:cubicBezTo>
                  <a:cubicBezTo>
                    <a:pt x="29" y="150"/>
                    <a:pt x="29" y="150"/>
                    <a:pt x="29" y="150"/>
                  </a:cubicBezTo>
                  <a:cubicBezTo>
                    <a:pt x="29" y="150"/>
                    <a:pt x="48" y="133"/>
                    <a:pt x="52" y="111"/>
                  </a:cubicBezTo>
                  <a:cubicBezTo>
                    <a:pt x="52" y="111"/>
                    <a:pt x="52" y="111"/>
                    <a:pt x="52" y="111"/>
                  </a:cubicBezTo>
                  <a:cubicBezTo>
                    <a:pt x="23" y="103"/>
                    <a:pt x="0" y="83"/>
                    <a:pt x="0" y="58"/>
                  </a:cubicBezTo>
                  <a:cubicBezTo>
                    <a:pt x="0" y="58"/>
                    <a:pt x="0" y="58"/>
                    <a:pt x="0" y="58"/>
                  </a:cubicBezTo>
                  <a:cubicBezTo>
                    <a:pt x="0" y="23"/>
                    <a:pt x="40" y="0"/>
                    <a:pt x="85" y="0"/>
                  </a:cubicBezTo>
                  <a:cubicBezTo>
                    <a:pt x="85" y="0"/>
                    <a:pt x="85" y="0"/>
                    <a:pt x="85" y="0"/>
                  </a:cubicBezTo>
                  <a:cubicBezTo>
                    <a:pt x="130" y="0"/>
                    <a:pt x="170" y="23"/>
                    <a:pt x="170" y="58"/>
                  </a:cubicBezTo>
                  <a:cubicBezTo>
                    <a:pt x="170" y="58"/>
                    <a:pt x="170" y="58"/>
                    <a:pt x="170" y="58"/>
                  </a:cubicBezTo>
                  <a:cubicBezTo>
                    <a:pt x="170" y="85"/>
                    <a:pt x="144" y="106"/>
                    <a:pt x="111" y="113"/>
                  </a:cubicBezTo>
                  <a:cubicBezTo>
                    <a:pt x="111" y="113"/>
                    <a:pt x="111" y="113"/>
                    <a:pt x="111" y="113"/>
                  </a:cubicBezTo>
                  <a:cubicBezTo>
                    <a:pt x="80" y="147"/>
                    <a:pt x="43" y="150"/>
                    <a:pt x="32" y="150"/>
                  </a:cubicBezTo>
                  <a:cubicBezTo>
                    <a:pt x="32" y="150"/>
                    <a:pt x="32" y="150"/>
                    <a:pt x="32" y="150"/>
                  </a:cubicBezTo>
                  <a:cubicBezTo>
                    <a:pt x="32" y="150"/>
                    <a:pt x="32" y="150"/>
                    <a:pt x="32" y="150"/>
                  </a:cubicBezTo>
                  <a:close/>
                  <a:moveTo>
                    <a:pt x="33" y="27"/>
                  </a:moveTo>
                  <a:cubicBezTo>
                    <a:pt x="21" y="36"/>
                    <a:pt x="14" y="47"/>
                    <a:pt x="14" y="58"/>
                  </a:cubicBezTo>
                  <a:cubicBezTo>
                    <a:pt x="14" y="58"/>
                    <a:pt x="14" y="58"/>
                    <a:pt x="14" y="58"/>
                  </a:cubicBezTo>
                  <a:cubicBezTo>
                    <a:pt x="13" y="75"/>
                    <a:pt x="32" y="93"/>
                    <a:pt x="62" y="99"/>
                  </a:cubicBezTo>
                  <a:cubicBezTo>
                    <a:pt x="62" y="99"/>
                    <a:pt x="62" y="99"/>
                    <a:pt x="62" y="99"/>
                  </a:cubicBezTo>
                  <a:cubicBezTo>
                    <a:pt x="68" y="101"/>
                    <a:pt x="68" y="101"/>
                    <a:pt x="68" y="101"/>
                  </a:cubicBezTo>
                  <a:cubicBezTo>
                    <a:pt x="67" y="107"/>
                    <a:pt x="67" y="107"/>
                    <a:pt x="67" y="107"/>
                  </a:cubicBezTo>
                  <a:cubicBezTo>
                    <a:pt x="67" y="113"/>
                    <a:pt x="64" y="123"/>
                    <a:pt x="58" y="132"/>
                  </a:cubicBezTo>
                  <a:cubicBezTo>
                    <a:pt x="58" y="132"/>
                    <a:pt x="58" y="132"/>
                    <a:pt x="58" y="132"/>
                  </a:cubicBezTo>
                  <a:cubicBezTo>
                    <a:pt x="71" y="127"/>
                    <a:pt x="87" y="119"/>
                    <a:pt x="102" y="102"/>
                  </a:cubicBezTo>
                  <a:cubicBezTo>
                    <a:pt x="102" y="102"/>
                    <a:pt x="102" y="102"/>
                    <a:pt x="102" y="102"/>
                  </a:cubicBezTo>
                  <a:cubicBezTo>
                    <a:pt x="103" y="100"/>
                    <a:pt x="103" y="100"/>
                    <a:pt x="103" y="100"/>
                  </a:cubicBezTo>
                  <a:cubicBezTo>
                    <a:pt x="106" y="100"/>
                    <a:pt x="106" y="100"/>
                    <a:pt x="106" y="100"/>
                  </a:cubicBezTo>
                  <a:cubicBezTo>
                    <a:pt x="137" y="94"/>
                    <a:pt x="157" y="76"/>
                    <a:pt x="156" y="58"/>
                  </a:cubicBezTo>
                  <a:cubicBezTo>
                    <a:pt x="156" y="58"/>
                    <a:pt x="156" y="58"/>
                    <a:pt x="156" y="58"/>
                  </a:cubicBezTo>
                  <a:cubicBezTo>
                    <a:pt x="156" y="47"/>
                    <a:pt x="149" y="36"/>
                    <a:pt x="137" y="27"/>
                  </a:cubicBezTo>
                  <a:cubicBezTo>
                    <a:pt x="137" y="27"/>
                    <a:pt x="137" y="27"/>
                    <a:pt x="137" y="27"/>
                  </a:cubicBezTo>
                  <a:cubicBezTo>
                    <a:pt x="124" y="19"/>
                    <a:pt x="105" y="14"/>
                    <a:pt x="85" y="14"/>
                  </a:cubicBezTo>
                  <a:cubicBezTo>
                    <a:pt x="85" y="14"/>
                    <a:pt x="85" y="14"/>
                    <a:pt x="85" y="14"/>
                  </a:cubicBezTo>
                  <a:cubicBezTo>
                    <a:pt x="85" y="14"/>
                    <a:pt x="85" y="14"/>
                    <a:pt x="85" y="14"/>
                  </a:cubicBezTo>
                  <a:cubicBezTo>
                    <a:pt x="85" y="14"/>
                    <a:pt x="85" y="14"/>
                    <a:pt x="85" y="14"/>
                  </a:cubicBezTo>
                  <a:cubicBezTo>
                    <a:pt x="65" y="14"/>
                    <a:pt x="46" y="19"/>
                    <a:pt x="33" y="27"/>
                  </a:cubicBezTo>
                  <a:close/>
                </a:path>
              </a:pathLst>
            </a:custGeom>
            <a:solidFill>
              <a:schemeClr val="bg1"/>
            </a:solidFill>
            <a:ln>
              <a:noFill/>
            </a:ln>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sp>
        <p:nvSpPr>
          <p:cNvPr id="8" name="Line 6"/>
          <p:cNvSpPr>
            <a:spLocks noChangeShapeType="1"/>
          </p:cNvSpPr>
          <p:nvPr/>
        </p:nvSpPr>
        <p:spPr bwMode="auto">
          <a:xfrm flipH="1">
            <a:off x="2286100" y="4078224"/>
            <a:ext cx="0" cy="553121"/>
          </a:xfrm>
          <a:prstGeom prst="line">
            <a:avLst/>
          </a:prstGeom>
          <a:noFill/>
          <a:ln w="6350">
            <a:solidFill>
              <a:schemeClr val="bg1">
                <a:lumMod val="65000"/>
              </a:schemeClr>
            </a:solidFill>
            <a:round/>
            <a:tailEnd type="oval" w="sm" len="sm"/>
          </a:ln>
          <a:extLst>
            <a:ext uri="{909E8E84-426E-40DD-AFC4-6F175D3DCCD1}">
              <a14:hiddenFill xmlns:a14="http://schemas.microsoft.com/office/drawing/2010/main">
                <a:noFill/>
              </a14:hiddenFill>
            </a:ext>
          </a:extLst>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0" name="Freeform 8"/>
          <p:cNvSpPr/>
          <p:nvPr/>
        </p:nvSpPr>
        <p:spPr bwMode="auto">
          <a:xfrm>
            <a:off x="1447434" y="1926481"/>
            <a:ext cx="1750105" cy="2045097"/>
          </a:xfrm>
          <a:custGeom>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accent1"/>
          </a:solidFill>
          <a:ln>
            <a:noFill/>
          </a:ln>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7" name="组合 1"/>
          <p:cNvGrpSpPr/>
          <p:nvPr/>
        </p:nvGrpSpPr>
        <p:grpSpPr>
          <a:xfrm>
            <a:off x="1751247" y="2597869"/>
            <a:ext cx="1069711" cy="1066216"/>
            <a:chOff x="1750419" y="2597823"/>
            <a:chExt cx="1069913" cy="1066274"/>
          </a:xfrm>
        </p:grpSpPr>
        <p:sp>
          <p:nvSpPr>
            <p:cNvPr id="9" name="Oval 7"/>
            <p:cNvSpPr>
              <a:spLocks noChangeArrowheads="1"/>
            </p:cNvSpPr>
            <p:nvPr/>
          </p:nvSpPr>
          <p:spPr bwMode="auto">
            <a:xfrm>
              <a:off x="1750419" y="2597823"/>
              <a:ext cx="1069913" cy="1066274"/>
            </a:xfrm>
            <a:prstGeom prst="ellipse">
              <a:avLst/>
            </a:prstGeom>
            <a:solidFill>
              <a:schemeClr val="accent1"/>
            </a:solidFill>
            <a:ln>
              <a:noFill/>
            </a:ln>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11" name="Group 19"/>
            <p:cNvGrpSpPr/>
            <p:nvPr/>
          </p:nvGrpSpPr>
          <p:grpSpPr>
            <a:xfrm>
              <a:off x="2037913" y="2825270"/>
              <a:ext cx="494926" cy="602282"/>
              <a:chExt cx="272" cy="331"/>
            </a:xfrm>
          </p:grpSpPr>
          <p:sp>
            <p:nvSpPr>
              <p:cNvPr id="12" name="Freeform 20"/>
              <p:cNvSpPr/>
              <p:nvPr/>
            </p:nvSpPr>
            <p:spPr bwMode="auto">
              <a:xfrm>
                <a:off x="70" y="0"/>
                <a:ext cx="202" cy="208"/>
              </a:xfrm>
              <a:custGeom>
                <a:gdLst>
                  <a:gd name="T0" fmla="*/ 62 w 123"/>
                  <a:gd name="T1" fmla="*/ 33 h 127"/>
                  <a:gd name="T2" fmla="*/ 49 w 123"/>
                  <a:gd name="T3" fmla="*/ 30 h 127"/>
                  <a:gd name="T4" fmla="*/ 49 w 123"/>
                  <a:gd name="T5" fmla="*/ 0 h 127"/>
                  <a:gd name="T6" fmla="*/ 0 w 123"/>
                  <a:gd name="T7" fmla="*/ 48 h 127"/>
                  <a:gd name="T8" fmla="*/ 49 w 123"/>
                  <a:gd name="T9" fmla="*/ 95 h 127"/>
                  <a:gd name="T10" fmla="*/ 49 w 123"/>
                  <a:gd name="T11" fmla="*/ 65 h 127"/>
                  <a:gd name="T12" fmla="*/ 96 w 123"/>
                  <a:gd name="T13" fmla="*/ 107 h 127"/>
                  <a:gd name="T14" fmla="*/ 78 w 123"/>
                  <a:gd name="T15" fmla="*/ 127 h 127"/>
                  <a:gd name="T16" fmla="*/ 115 w 123"/>
                  <a:gd name="T17" fmla="*/ 98 h 127"/>
                  <a:gd name="T18" fmla="*/ 62 w 123"/>
                  <a:gd name="T19" fmla="*/ 33 h 1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7">
                    <a:moveTo>
                      <a:pt x="62" y="33"/>
                    </a:moveTo>
                    <a:cubicBezTo>
                      <a:pt x="57" y="31"/>
                      <a:pt x="53" y="30"/>
                      <a:pt x="49" y="30"/>
                    </a:cubicBezTo>
                    <a:cubicBezTo>
                      <a:pt x="49" y="0"/>
                      <a:pt x="49" y="0"/>
                      <a:pt x="49" y="0"/>
                    </a:cubicBezTo>
                    <a:cubicBezTo>
                      <a:pt x="0" y="48"/>
                      <a:pt x="0" y="48"/>
                      <a:pt x="0" y="48"/>
                    </a:cubicBezTo>
                    <a:cubicBezTo>
                      <a:pt x="49" y="95"/>
                      <a:pt x="49" y="95"/>
                      <a:pt x="49" y="95"/>
                    </a:cubicBezTo>
                    <a:cubicBezTo>
                      <a:pt x="49" y="65"/>
                      <a:pt x="49" y="65"/>
                      <a:pt x="49" y="65"/>
                    </a:cubicBezTo>
                    <a:cubicBezTo>
                      <a:pt x="86" y="67"/>
                      <a:pt x="102" y="86"/>
                      <a:pt x="96" y="107"/>
                    </a:cubicBezTo>
                    <a:cubicBezTo>
                      <a:pt x="93" y="116"/>
                      <a:pt x="86" y="123"/>
                      <a:pt x="78" y="127"/>
                    </a:cubicBezTo>
                    <a:cubicBezTo>
                      <a:pt x="96" y="123"/>
                      <a:pt x="111" y="113"/>
                      <a:pt x="115" y="98"/>
                    </a:cubicBezTo>
                    <a:cubicBezTo>
                      <a:pt x="123" y="72"/>
                      <a:pt x="99" y="43"/>
                      <a:pt x="62"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3" name="Freeform 21"/>
              <p:cNvSpPr/>
              <p:nvPr/>
            </p:nvSpPr>
            <p:spPr bwMode="auto">
              <a:xfrm>
                <a:off x="0" y="123"/>
                <a:ext cx="202" cy="208"/>
              </a:xfrm>
              <a:custGeom>
                <a:gdLst>
                  <a:gd name="T0" fmla="*/ 61 w 123"/>
                  <a:gd name="T1" fmla="*/ 94 h 127"/>
                  <a:gd name="T2" fmla="*/ 74 w 123"/>
                  <a:gd name="T3" fmla="*/ 97 h 127"/>
                  <a:gd name="T4" fmla="*/ 74 w 123"/>
                  <a:gd name="T5" fmla="*/ 127 h 127"/>
                  <a:gd name="T6" fmla="*/ 123 w 123"/>
                  <a:gd name="T7" fmla="*/ 79 h 127"/>
                  <a:gd name="T8" fmla="*/ 74 w 123"/>
                  <a:gd name="T9" fmla="*/ 31 h 127"/>
                  <a:gd name="T10" fmla="*/ 74 w 123"/>
                  <a:gd name="T11" fmla="*/ 62 h 127"/>
                  <a:gd name="T12" fmla="*/ 27 w 123"/>
                  <a:gd name="T13" fmla="*/ 20 h 127"/>
                  <a:gd name="T14" fmla="*/ 45 w 123"/>
                  <a:gd name="T15" fmla="*/ 0 h 127"/>
                  <a:gd name="T16" fmla="*/ 8 w 123"/>
                  <a:gd name="T17" fmla="*/ 29 h 127"/>
                  <a:gd name="T18" fmla="*/ 61 w 123"/>
                  <a:gd name="T19" fmla="*/ 94 h 1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7">
                    <a:moveTo>
                      <a:pt x="61" y="94"/>
                    </a:moveTo>
                    <a:cubicBezTo>
                      <a:pt x="66" y="96"/>
                      <a:pt x="70" y="96"/>
                      <a:pt x="74" y="97"/>
                    </a:cubicBezTo>
                    <a:cubicBezTo>
                      <a:pt x="74" y="127"/>
                      <a:pt x="74" y="127"/>
                      <a:pt x="74" y="127"/>
                    </a:cubicBezTo>
                    <a:cubicBezTo>
                      <a:pt x="123" y="79"/>
                      <a:pt x="123" y="79"/>
                      <a:pt x="123" y="79"/>
                    </a:cubicBezTo>
                    <a:cubicBezTo>
                      <a:pt x="74" y="31"/>
                      <a:pt x="74" y="31"/>
                      <a:pt x="74" y="31"/>
                    </a:cubicBezTo>
                    <a:cubicBezTo>
                      <a:pt x="74" y="62"/>
                      <a:pt x="74" y="62"/>
                      <a:pt x="74" y="62"/>
                    </a:cubicBezTo>
                    <a:cubicBezTo>
                      <a:pt x="37" y="59"/>
                      <a:pt x="21" y="41"/>
                      <a:pt x="27" y="20"/>
                    </a:cubicBezTo>
                    <a:cubicBezTo>
                      <a:pt x="30" y="11"/>
                      <a:pt x="37" y="4"/>
                      <a:pt x="45" y="0"/>
                    </a:cubicBezTo>
                    <a:cubicBezTo>
                      <a:pt x="27" y="4"/>
                      <a:pt x="12" y="14"/>
                      <a:pt x="8" y="29"/>
                    </a:cubicBezTo>
                    <a:cubicBezTo>
                      <a:pt x="0" y="55"/>
                      <a:pt x="24" y="84"/>
                      <a:pt x="61" y="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sp>
        <p:nvSpPr>
          <p:cNvPr id="15" name="Line 12"/>
          <p:cNvSpPr>
            <a:spLocks noChangeShapeType="1"/>
          </p:cNvSpPr>
          <p:nvPr/>
        </p:nvSpPr>
        <p:spPr bwMode="auto">
          <a:xfrm flipH="1">
            <a:off x="7491401" y="4078224"/>
            <a:ext cx="0" cy="553121"/>
          </a:xfrm>
          <a:prstGeom prst="line">
            <a:avLst/>
          </a:prstGeom>
          <a:noFill/>
          <a:ln w="6350">
            <a:solidFill>
              <a:schemeClr val="bg1">
                <a:lumMod val="65000"/>
              </a:schemeClr>
            </a:solidFill>
            <a:round/>
            <a:tailEnd type="oval" w="sm" len="sm"/>
          </a:ln>
          <a:extLst>
            <a:ext uri="{909E8E84-426E-40DD-AFC4-6F175D3DCCD1}">
              <a14:hiddenFill xmlns:a14="http://schemas.microsoft.com/office/drawing/2010/main">
                <a:noFill/>
              </a14:hiddenFill>
            </a:ext>
          </a:extLst>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7" name="Freeform 14"/>
          <p:cNvSpPr/>
          <p:nvPr/>
        </p:nvSpPr>
        <p:spPr bwMode="auto">
          <a:xfrm>
            <a:off x="6652737" y="1926481"/>
            <a:ext cx="1750105" cy="2045097"/>
          </a:xfrm>
          <a:custGeom>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accent3"/>
          </a:solidFill>
          <a:ln>
            <a:noFill/>
          </a:ln>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14" name="组合 13"/>
          <p:cNvGrpSpPr/>
          <p:nvPr/>
        </p:nvGrpSpPr>
        <p:grpSpPr>
          <a:xfrm>
            <a:off x="6956549" y="2597869"/>
            <a:ext cx="1069711" cy="1066216"/>
            <a:chOff x="6956709" y="2597823"/>
            <a:chExt cx="1069913" cy="1066274"/>
          </a:xfrm>
        </p:grpSpPr>
        <p:sp>
          <p:nvSpPr>
            <p:cNvPr id="16" name="Oval 13"/>
            <p:cNvSpPr>
              <a:spLocks noChangeArrowheads="1"/>
            </p:cNvSpPr>
            <p:nvPr/>
          </p:nvSpPr>
          <p:spPr bwMode="auto">
            <a:xfrm>
              <a:off x="6956709" y="2597823"/>
              <a:ext cx="1069913" cy="1066274"/>
            </a:xfrm>
            <a:prstGeom prst="ellipse">
              <a:avLst/>
            </a:prstGeom>
            <a:solidFill>
              <a:schemeClr val="accent3"/>
            </a:solidFill>
            <a:ln>
              <a:noFill/>
            </a:ln>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18" name="Group 22"/>
            <p:cNvGrpSpPr/>
            <p:nvPr/>
          </p:nvGrpSpPr>
          <p:grpSpPr>
            <a:xfrm>
              <a:off x="7266038" y="2947182"/>
              <a:ext cx="453076" cy="413044"/>
              <a:chExt cx="249" cy="227"/>
            </a:xfrm>
          </p:grpSpPr>
          <p:sp>
            <p:nvSpPr>
              <p:cNvPr id="19" name="Rectangle 23"/>
              <p:cNvSpPr>
                <a:spLocks noChangeArrowheads="1"/>
              </p:cNvSpPr>
              <p:nvPr/>
            </p:nvSpPr>
            <p:spPr bwMode="auto">
              <a:xfrm>
                <a:off x="36" y="192"/>
                <a:ext cx="170"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0" name="Rectangle 24"/>
              <p:cNvSpPr>
                <a:spLocks noChangeArrowheads="1"/>
              </p:cNvSpPr>
              <p:nvPr/>
            </p:nvSpPr>
            <p:spPr bwMode="auto">
              <a:xfrm>
                <a:off x="77" y="28"/>
                <a:ext cx="9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1" name="Rectangle 25"/>
              <p:cNvSpPr>
                <a:spLocks noChangeArrowheads="1"/>
              </p:cNvSpPr>
              <p:nvPr/>
            </p:nvSpPr>
            <p:spPr bwMode="auto">
              <a:xfrm>
                <a:off x="77" y="51"/>
                <a:ext cx="9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2" name="Rectangle 26"/>
              <p:cNvSpPr>
                <a:spLocks noChangeArrowheads="1"/>
              </p:cNvSpPr>
              <p:nvPr/>
            </p:nvSpPr>
            <p:spPr bwMode="auto">
              <a:xfrm>
                <a:off x="77" y="72"/>
                <a:ext cx="9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3" name="Freeform 27"/>
              <p:cNvSpPr>
                <a:spLocks noEditPoints="1"/>
              </p:cNvSpPr>
              <p:nvPr/>
            </p:nvSpPr>
            <p:spPr bwMode="auto">
              <a:xfrm>
                <a:off x="0" y="0"/>
                <a:ext cx="249" cy="227"/>
              </a:xfrm>
              <a:custGeom>
                <a:gdLst>
                  <a:gd name="T0" fmla="*/ 135 w 152"/>
                  <a:gd name="T1" fmla="*/ 70 h 138"/>
                  <a:gd name="T2" fmla="*/ 118 w 152"/>
                  <a:gd name="T3" fmla="*/ 70 h 138"/>
                  <a:gd name="T4" fmla="*/ 118 w 152"/>
                  <a:gd name="T5" fmla="*/ 0 h 138"/>
                  <a:gd name="T6" fmla="*/ 34 w 152"/>
                  <a:gd name="T7" fmla="*/ 0 h 138"/>
                  <a:gd name="T8" fmla="*/ 34 w 152"/>
                  <a:gd name="T9" fmla="*/ 70 h 138"/>
                  <a:gd name="T10" fmla="*/ 17 w 152"/>
                  <a:gd name="T11" fmla="*/ 70 h 138"/>
                  <a:gd name="T12" fmla="*/ 0 w 152"/>
                  <a:gd name="T13" fmla="*/ 87 h 138"/>
                  <a:gd name="T14" fmla="*/ 0 w 152"/>
                  <a:gd name="T15" fmla="*/ 121 h 138"/>
                  <a:gd name="T16" fmla="*/ 17 w 152"/>
                  <a:gd name="T17" fmla="*/ 138 h 138"/>
                  <a:gd name="T18" fmla="*/ 135 w 152"/>
                  <a:gd name="T19" fmla="*/ 138 h 138"/>
                  <a:gd name="T20" fmla="*/ 152 w 152"/>
                  <a:gd name="T21" fmla="*/ 121 h 138"/>
                  <a:gd name="T22" fmla="*/ 152 w 152"/>
                  <a:gd name="T23" fmla="*/ 87 h 138"/>
                  <a:gd name="T24" fmla="*/ 135 w 152"/>
                  <a:gd name="T25" fmla="*/ 70 h 138"/>
                  <a:gd name="T26" fmla="*/ 40 w 152"/>
                  <a:gd name="T27" fmla="*/ 6 h 138"/>
                  <a:gd name="T28" fmla="*/ 111 w 152"/>
                  <a:gd name="T29" fmla="*/ 6 h 138"/>
                  <a:gd name="T30" fmla="*/ 111 w 152"/>
                  <a:gd name="T31" fmla="*/ 70 h 138"/>
                  <a:gd name="T32" fmla="*/ 40 w 152"/>
                  <a:gd name="T33" fmla="*/ 70 h 138"/>
                  <a:gd name="T34" fmla="*/ 40 w 152"/>
                  <a:gd name="T35" fmla="*/ 6 h 138"/>
                  <a:gd name="T36" fmla="*/ 145 w 152"/>
                  <a:gd name="T37" fmla="*/ 121 h 138"/>
                  <a:gd name="T38" fmla="*/ 135 w 152"/>
                  <a:gd name="T39" fmla="*/ 131 h 138"/>
                  <a:gd name="T40" fmla="*/ 17 w 152"/>
                  <a:gd name="T41" fmla="*/ 131 h 138"/>
                  <a:gd name="T42" fmla="*/ 7 w 152"/>
                  <a:gd name="T43" fmla="*/ 121 h 138"/>
                  <a:gd name="T44" fmla="*/ 7 w 152"/>
                  <a:gd name="T45" fmla="*/ 87 h 138"/>
                  <a:gd name="T46" fmla="*/ 17 w 152"/>
                  <a:gd name="T47" fmla="*/ 77 h 138"/>
                  <a:gd name="T48" fmla="*/ 135 w 152"/>
                  <a:gd name="T49" fmla="*/ 77 h 138"/>
                  <a:gd name="T50" fmla="*/ 145 w 152"/>
                  <a:gd name="T51" fmla="*/ 87 h 138"/>
                  <a:gd name="T52" fmla="*/ 145 w 152"/>
                  <a:gd name="T53" fmla="*/ 121 h 1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138">
                    <a:moveTo>
                      <a:pt x="135" y="70"/>
                    </a:moveTo>
                    <a:cubicBezTo>
                      <a:pt x="118" y="70"/>
                      <a:pt x="118" y="70"/>
                      <a:pt x="118" y="70"/>
                    </a:cubicBezTo>
                    <a:cubicBezTo>
                      <a:pt x="118" y="0"/>
                      <a:pt x="118" y="0"/>
                      <a:pt x="118" y="0"/>
                    </a:cubicBezTo>
                    <a:cubicBezTo>
                      <a:pt x="34" y="0"/>
                      <a:pt x="34" y="0"/>
                      <a:pt x="34" y="0"/>
                    </a:cubicBezTo>
                    <a:cubicBezTo>
                      <a:pt x="34" y="70"/>
                      <a:pt x="34" y="70"/>
                      <a:pt x="34" y="70"/>
                    </a:cubicBezTo>
                    <a:cubicBezTo>
                      <a:pt x="17" y="70"/>
                      <a:pt x="17" y="70"/>
                      <a:pt x="17" y="70"/>
                    </a:cubicBezTo>
                    <a:cubicBezTo>
                      <a:pt x="8" y="70"/>
                      <a:pt x="0" y="78"/>
                      <a:pt x="0" y="87"/>
                    </a:cubicBezTo>
                    <a:cubicBezTo>
                      <a:pt x="0" y="121"/>
                      <a:pt x="0" y="121"/>
                      <a:pt x="0" y="121"/>
                    </a:cubicBezTo>
                    <a:cubicBezTo>
                      <a:pt x="0" y="130"/>
                      <a:pt x="8" y="138"/>
                      <a:pt x="17" y="138"/>
                    </a:cubicBezTo>
                    <a:cubicBezTo>
                      <a:pt x="135" y="138"/>
                      <a:pt x="135" y="138"/>
                      <a:pt x="135" y="138"/>
                    </a:cubicBezTo>
                    <a:cubicBezTo>
                      <a:pt x="144" y="138"/>
                      <a:pt x="152" y="130"/>
                      <a:pt x="152" y="121"/>
                    </a:cubicBezTo>
                    <a:cubicBezTo>
                      <a:pt x="152" y="87"/>
                      <a:pt x="152" y="87"/>
                      <a:pt x="152" y="87"/>
                    </a:cubicBezTo>
                    <a:cubicBezTo>
                      <a:pt x="152" y="78"/>
                      <a:pt x="144" y="70"/>
                      <a:pt x="135" y="70"/>
                    </a:cubicBezTo>
                    <a:close/>
                    <a:moveTo>
                      <a:pt x="40" y="6"/>
                    </a:moveTo>
                    <a:cubicBezTo>
                      <a:pt x="111" y="6"/>
                      <a:pt x="111" y="6"/>
                      <a:pt x="111" y="6"/>
                    </a:cubicBezTo>
                    <a:cubicBezTo>
                      <a:pt x="111" y="70"/>
                      <a:pt x="111" y="70"/>
                      <a:pt x="111" y="70"/>
                    </a:cubicBezTo>
                    <a:cubicBezTo>
                      <a:pt x="40" y="70"/>
                      <a:pt x="40" y="70"/>
                      <a:pt x="40" y="70"/>
                    </a:cubicBezTo>
                    <a:lnTo>
                      <a:pt x="40" y="6"/>
                    </a:lnTo>
                    <a:close/>
                    <a:moveTo>
                      <a:pt x="145" y="121"/>
                    </a:moveTo>
                    <a:cubicBezTo>
                      <a:pt x="145" y="127"/>
                      <a:pt x="140" y="131"/>
                      <a:pt x="135" y="131"/>
                    </a:cubicBezTo>
                    <a:cubicBezTo>
                      <a:pt x="17" y="131"/>
                      <a:pt x="17" y="131"/>
                      <a:pt x="17" y="131"/>
                    </a:cubicBezTo>
                    <a:cubicBezTo>
                      <a:pt x="12" y="131"/>
                      <a:pt x="7" y="127"/>
                      <a:pt x="7" y="121"/>
                    </a:cubicBezTo>
                    <a:cubicBezTo>
                      <a:pt x="7" y="87"/>
                      <a:pt x="7" y="87"/>
                      <a:pt x="7" y="87"/>
                    </a:cubicBezTo>
                    <a:cubicBezTo>
                      <a:pt x="7" y="81"/>
                      <a:pt x="12" y="77"/>
                      <a:pt x="17" y="77"/>
                    </a:cubicBezTo>
                    <a:cubicBezTo>
                      <a:pt x="135" y="77"/>
                      <a:pt x="135" y="77"/>
                      <a:pt x="135" y="77"/>
                    </a:cubicBezTo>
                    <a:cubicBezTo>
                      <a:pt x="140" y="77"/>
                      <a:pt x="145" y="81"/>
                      <a:pt x="145" y="87"/>
                    </a:cubicBezTo>
                    <a:lnTo>
                      <a:pt x="145" y="1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4" name="Oval 28"/>
              <p:cNvSpPr>
                <a:spLocks noChangeArrowheads="1"/>
              </p:cNvSpPr>
              <p:nvPr/>
            </p:nvSpPr>
            <p:spPr bwMode="auto">
              <a:xfrm>
                <a:off x="36" y="143"/>
                <a:ext cx="16" cy="1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5" name="Oval 29"/>
              <p:cNvSpPr>
                <a:spLocks noChangeArrowheads="1"/>
              </p:cNvSpPr>
              <p:nvPr/>
            </p:nvSpPr>
            <p:spPr bwMode="auto">
              <a:xfrm>
                <a:off x="59" y="143"/>
                <a:ext cx="14" cy="1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sp>
        <p:nvSpPr>
          <p:cNvPr id="27" name="Line 9"/>
          <p:cNvSpPr>
            <a:spLocks noChangeShapeType="1"/>
          </p:cNvSpPr>
          <p:nvPr/>
        </p:nvSpPr>
        <p:spPr bwMode="auto">
          <a:xfrm flipH="1">
            <a:off x="4886141" y="4078224"/>
            <a:ext cx="0" cy="553121"/>
          </a:xfrm>
          <a:prstGeom prst="line">
            <a:avLst/>
          </a:prstGeom>
          <a:noFill/>
          <a:ln w="6350">
            <a:solidFill>
              <a:schemeClr val="bg1">
                <a:lumMod val="65000"/>
              </a:schemeClr>
            </a:solidFill>
            <a:round/>
            <a:tailEnd type="oval" w="sm" len="sm"/>
          </a:ln>
          <a:extLst>
            <a:ext uri="{909E8E84-426E-40DD-AFC4-6F175D3DCCD1}">
              <a14:hiddenFill xmlns:a14="http://schemas.microsoft.com/office/drawing/2010/main">
                <a:noFill/>
              </a14:hiddenFill>
            </a:ext>
          </a:extLst>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9" name="Freeform 11"/>
          <p:cNvSpPr/>
          <p:nvPr/>
        </p:nvSpPr>
        <p:spPr bwMode="auto">
          <a:xfrm>
            <a:off x="4047478" y="1926481"/>
            <a:ext cx="1750105" cy="2045097"/>
          </a:xfrm>
          <a:custGeom>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accent2"/>
          </a:solidFill>
          <a:ln>
            <a:noFill/>
          </a:ln>
        </p:spPr>
        <p:txBody>
          <a:bodyPr lIns="91425" tIns="45713" rIns="91425" bIns="45713"/>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26" name="组合 6"/>
          <p:cNvGrpSpPr/>
          <p:nvPr/>
        </p:nvGrpSpPr>
        <p:grpSpPr>
          <a:xfrm>
            <a:off x="4351289" y="2597869"/>
            <a:ext cx="1069711" cy="1066216"/>
            <a:chOff x="4350955" y="2597823"/>
            <a:chExt cx="1069913" cy="1066274"/>
          </a:xfrm>
        </p:grpSpPr>
        <p:sp>
          <p:nvSpPr>
            <p:cNvPr id="28" name="Oval 10"/>
            <p:cNvSpPr>
              <a:spLocks noChangeArrowheads="1"/>
            </p:cNvSpPr>
            <p:nvPr/>
          </p:nvSpPr>
          <p:spPr bwMode="auto">
            <a:xfrm>
              <a:off x="4350955" y="2597823"/>
              <a:ext cx="1069913" cy="1066274"/>
            </a:xfrm>
            <a:prstGeom prst="ellipse">
              <a:avLst/>
            </a:prstGeom>
            <a:solidFill>
              <a:schemeClr val="accent2"/>
            </a:solidFill>
            <a:ln>
              <a:noFill/>
            </a:ln>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0" name="Freeform 30"/>
            <p:cNvSpPr>
              <a:spLocks noEditPoints="1"/>
            </p:cNvSpPr>
            <p:nvPr/>
          </p:nvSpPr>
          <p:spPr bwMode="auto">
            <a:xfrm>
              <a:off x="4638449" y="2899873"/>
              <a:ext cx="494926" cy="462173"/>
            </a:xfrm>
            <a:custGeom>
              <a:gdLst>
                <a:gd name="T0" fmla="*/ 27 w 166"/>
                <a:gd name="T1" fmla="*/ 100 h 155"/>
                <a:gd name="T2" fmla="*/ 23 w 166"/>
                <a:gd name="T3" fmla="*/ 90 h 155"/>
                <a:gd name="T4" fmla="*/ 20 w 166"/>
                <a:gd name="T5" fmla="*/ 23 h 155"/>
                <a:gd name="T6" fmla="*/ 50 w 166"/>
                <a:gd name="T7" fmla="*/ 26 h 155"/>
                <a:gd name="T8" fmla="*/ 50 w 166"/>
                <a:gd name="T9" fmla="*/ 0 h 155"/>
                <a:gd name="T10" fmla="*/ 114 w 166"/>
                <a:gd name="T11" fmla="*/ 26 h 155"/>
                <a:gd name="T12" fmla="*/ 119 w 166"/>
                <a:gd name="T13" fmla="*/ 30 h 155"/>
                <a:gd name="T14" fmla="*/ 166 w 166"/>
                <a:gd name="T15" fmla="*/ 80 h 155"/>
                <a:gd name="T16" fmla="*/ 139 w 166"/>
                <a:gd name="T17" fmla="*/ 95 h 155"/>
                <a:gd name="T18" fmla="*/ 155 w 166"/>
                <a:gd name="T19" fmla="*/ 117 h 155"/>
                <a:gd name="T20" fmla="*/ 89 w 166"/>
                <a:gd name="T21" fmla="*/ 134 h 155"/>
                <a:gd name="T22" fmla="*/ 82 w 166"/>
                <a:gd name="T23" fmla="*/ 135 h 155"/>
                <a:gd name="T24" fmla="*/ 80 w 166"/>
                <a:gd name="T25" fmla="*/ 135 h 155"/>
                <a:gd name="T26" fmla="*/ 13 w 166"/>
                <a:gd name="T27" fmla="*/ 118 h 155"/>
                <a:gd name="T28" fmla="*/ 36 w 166"/>
                <a:gd name="T29" fmla="*/ 79 h 155"/>
                <a:gd name="T30" fmla="*/ 42 w 166"/>
                <a:gd name="T31" fmla="*/ 97 h 155"/>
                <a:gd name="T32" fmla="*/ 44 w 166"/>
                <a:gd name="T33" fmla="*/ 101 h 155"/>
                <a:gd name="T34" fmla="*/ 61 w 166"/>
                <a:gd name="T35" fmla="*/ 135 h 155"/>
                <a:gd name="T36" fmla="*/ 77 w 166"/>
                <a:gd name="T37" fmla="*/ 120 h 155"/>
                <a:gd name="T38" fmla="*/ 82 w 166"/>
                <a:gd name="T39" fmla="*/ 120 h 155"/>
                <a:gd name="T40" fmla="*/ 91 w 166"/>
                <a:gd name="T41" fmla="*/ 119 h 155"/>
                <a:gd name="T42" fmla="*/ 107 w 166"/>
                <a:gd name="T43" fmla="*/ 133 h 155"/>
                <a:gd name="T44" fmla="*/ 122 w 166"/>
                <a:gd name="T45" fmla="*/ 97 h 155"/>
                <a:gd name="T46" fmla="*/ 127 w 166"/>
                <a:gd name="T47" fmla="*/ 82 h 155"/>
                <a:gd name="T48" fmla="*/ 128 w 166"/>
                <a:gd name="T49" fmla="*/ 77 h 155"/>
                <a:gd name="T50" fmla="*/ 137 w 166"/>
                <a:gd name="T51" fmla="*/ 39 h 155"/>
                <a:gd name="T52" fmla="*/ 113 w 166"/>
                <a:gd name="T53" fmla="*/ 43 h 155"/>
                <a:gd name="T54" fmla="*/ 103 w 166"/>
                <a:gd name="T55" fmla="*/ 37 h 155"/>
                <a:gd name="T56" fmla="*/ 99 w 166"/>
                <a:gd name="T57" fmla="*/ 14 h 155"/>
                <a:gd name="T58" fmla="*/ 65 w 166"/>
                <a:gd name="T59" fmla="*/ 34 h 155"/>
                <a:gd name="T60" fmla="*/ 50 w 166"/>
                <a:gd name="T61" fmla="*/ 44 h 155"/>
                <a:gd name="T62" fmla="*/ 47 w 166"/>
                <a:gd name="T63" fmla="*/ 47 h 155"/>
                <a:gd name="T64" fmla="*/ 19 w 166"/>
                <a:gd name="T65" fmla="*/ 73 h 155"/>
                <a:gd name="T66" fmla="*/ 83 w 166"/>
                <a:gd name="T67" fmla="*/ 50 h 155"/>
                <a:gd name="T68" fmla="*/ 110 w 166"/>
                <a:gd name="T69" fmla="*/ 75 h 155"/>
                <a:gd name="T70" fmla="*/ 83 w 166"/>
                <a:gd name="T71" fmla="*/ 101 h 155"/>
                <a:gd name="T72" fmla="*/ 83 w 166"/>
                <a:gd name="T73" fmla="*/ 94 h 155"/>
                <a:gd name="T74" fmla="*/ 95 w 166"/>
                <a:gd name="T75" fmla="*/ 75 h 155"/>
                <a:gd name="T76" fmla="*/ 83 w 166"/>
                <a:gd name="T77" fmla="*/ 64 h 155"/>
                <a:gd name="T78" fmla="*/ 72 w 166"/>
                <a:gd name="T79" fmla="*/ 75 h 155"/>
                <a:gd name="T80" fmla="*/ 83 w 166"/>
                <a:gd name="T81" fmla="*/ 87 h 155"/>
                <a:gd name="T82" fmla="*/ 83 w 166"/>
                <a:gd name="T83" fmla="*/ 94 h 155"/>
                <a:gd name="T84" fmla="*/ 57 w 166"/>
                <a:gd name="T85" fmla="*/ 75 h 1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155">
                  <a:moveTo>
                    <a:pt x="13" y="118"/>
                  </a:moveTo>
                  <a:cubicBezTo>
                    <a:pt x="27" y="100"/>
                    <a:pt x="27" y="100"/>
                    <a:pt x="27" y="100"/>
                  </a:cubicBezTo>
                  <a:cubicBezTo>
                    <a:pt x="25" y="97"/>
                    <a:pt x="24" y="93"/>
                    <a:pt x="23" y="90"/>
                  </a:cubicBezTo>
                  <a:cubicBezTo>
                    <a:pt x="23" y="90"/>
                    <a:pt x="23" y="90"/>
                    <a:pt x="23" y="90"/>
                  </a:cubicBezTo>
                  <a:cubicBezTo>
                    <a:pt x="0" y="82"/>
                    <a:pt x="0" y="82"/>
                    <a:pt x="0" y="82"/>
                  </a:cubicBezTo>
                  <a:cubicBezTo>
                    <a:pt x="20" y="23"/>
                    <a:pt x="20" y="23"/>
                    <a:pt x="20" y="23"/>
                  </a:cubicBezTo>
                  <a:cubicBezTo>
                    <a:pt x="43" y="31"/>
                    <a:pt x="43" y="31"/>
                    <a:pt x="43" y="31"/>
                  </a:cubicBezTo>
                  <a:cubicBezTo>
                    <a:pt x="45" y="29"/>
                    <a:pt x="48" y="27"/>
                    <a:pt x="50" y="26"/>
                  </a:cubicBezTo>
                  <a:cubicBezTo>
                    <a:pt x="50" y="26"/>
                    <a:pt x="50" y="26"/>
                    <a:pt x="50" y="26"/>
                  </a:cubicBezTo>
                  <a:cubicBezTo>
                    <a:pt x="50" y="0"/>
                    <a:pt x="50" y="0"/>
                    <a:pt x="50" y="0"/>
                  </a:cubicBezTo>
                  <a:cubicBezTo>
                    <a:pt x="114" y="0"/>
                    <a:pt x="114" y="0"/>
                    <a:pt x="114" y="0"/>
                  </a:cubicBezTo>
                  <a:cubicBezTo>
                    <a:pt x="114" y="26"/>
                    <a:pt x="114" y="26"/>
                    <a:pt x="114" y="26"/>
                  </a:cubicBezTo>
                  <a:cubicBezTo>
                    <a:pt x="116" y="27"/>
                    <a:pt x="118" y="28"/>
                    <a:pt x="119" y="30"/>
                  </a:cubicBezTo>
                  <a:cubicBezTo>
                    <a:pt x="119" y="30"/>
                    <a:pt x="119" y="30"/>
                    <a:pt x="119" y="30"/>
                  </a:cubicBezTo>
                  <a:cubicBezTo>
                    <a:pt x="146" y="21"/>
                    <a:pt x="146" y="21"/>
                    <a:pt x="146" y="21"/>
                  </a:cubicBezTo>
                  <a:cubicBezTo>
                    <a:pt x="166" y="80"/>
                    <a:pt x="166" y="80"/>
                    <a:pt x="166" y="80"/>
                  </a:cubicBezTo>
                  <a:cubicBezTo>
                    <a:pt x="141" y="88"/>
                    <a:pt x="141" y="88"/>
                    <a:pt x="141" y="88"/>
                  </a:cubicBezTo>
                  <a:cubicBezTo>
                    <a:pt x="140" y="91"/>
                    <a:pt x="140" y="93"/>
                    <a:pt x="139" y="95"/>
                  </a:cubicBezTo>
                  <a:cubicBezTo>
                    <a:pt x="139" y="95"/>
                    <a:pt x="139" y="95"/>
                    <a:pt x="139" y="95"/>
                  </a:cubicBezTo>
                  <a:cubicBezTo>
                    <a:pt x="155" y="117"/>
                    <a:pt x="155" y="117"/>
                    <a:pt x="155" y="117"/>
                  </a:cubicBezTo>
                  <a:cubicBezTo>
                    <a:pt x="104" y="154"/>
                    <a:pt x="104" y="154"/>
                    <a:pt x="104" y="154"/>
                  </a:cubicBezTo>
                  <a:cubicBezTo>
                    <a:pt x="89" y="134"/>
                    <a:pt x="89" y="134"/>
                    <a:pt x="89" y="134"/>
                  </a:cubicBezTo>
                  <a:cubicBezTo>
                    <a:pt x="87" y="135"/>
                    <a:pt x="84" y="135"/>
                    <a:pt x="82" y="135"/>
                  </a:cubicBezTo>
                  <a:cubicBezTo>
                    <a:pt x="82" y="135"/>
                    <a:pt x="82" y="135"/>
                    <a:pt x="82" y="135"/>
                  </a:cubicBezTo>
                  <a:cubicBezTo>
                    <a:pt x="81" y="135"/>
                    <a:pt x="81" y="135"/>
                    <a:pt x="80" y="135"/>
                  </a:cubicBezTo>
                  <a:cubicBezTo>
                    <a:pt x="80" y="135"/>
                    <a:pt x="80" y="135"/>
                    <a:pt x="80" y="135"/>
                  </a:cubicBezTo>
                  <a:cubicBezTo>
                    <a:pt x="65" y="155"/>
                    <a:pt x="65" y="155"/>
                    <a:pt x="65" y="155"/>
                  </a:cubicBezTo>
                  <a:cubicBezTo>
                    <a:pt x="13" y="118"/>
                    <a:pt x="13" y="118"/>
                    <a:pt x="13" y="118"/>
                  </a:cubicBezTo>
                  <a:close/>
                  <a:moveTo>
                    <a:pt x="19" y="73"/>
                  </a:moveTo>
                  <a:cubicBezTo>
                    <a:pt x="36" y="79"/>
                    <a:pt x="36" y="79"/>
                    <a:pt x="36" y="79"/>
                  </a:cubicBezTo>
                  <a:cubicBezTo>
                    <a:pt x="37" y="83"/>
                    <a:pt x="37" y="83"/>
                    <a:pt x="37" y="83"/>
                  </a:cubicBezTo>
                  <a:cubicBezTo>
                    <a:pt x="38" y="88"/>
                    <a:pt x="40" y="93"/>
                    <a:pt x="42" y="97"/>
                  </a:cubicBezTo>
                  <a:cubicBezTo>
                    <a:pt x="42" y="97"/>
                    <a:pt x="42" y="97"/>
                    <a:pt x="42" y="97"/>
                  </a:cubicBezTo>
                  <a:cubicBezTo>
                    <a:pt x="44" y="101"/>
                    <a:pt x="44" y="101"/>
                    <a:pt x="44" y="101"/>
                  </a:cubicBezTo>
                  <a:cubicBezTo>
                    <a:pt x="34" y="115"/>
                    <a:pt x="34" y="115"/>
                    <a:pt x="34" y="115"/>
                  </a:cubicBezTo>
                  <a:cubicBezTo>
                    <a:pt x="61" y="135"/>
                    <a:pt x="61" y="135"/>
                    <a:pt x="61" y="135"/>
                  </a:cubicBezTo>
                  <a:cubicBezTo>
                    <a:pt x="73" y="120"/>
                    <a:pt x="73" y="120"/>
                    <a:pt x="73" y="120"/>
                  </a:cubicBezTo>
                  <a:cubicBezTo>
                    <a:pt x="77" y="120"/>
                    <a:pt x="77" y="120"/>
                    <a:pt x="77" y="120"/>
                  </a:cubicBezTo>
                  <a:cubicBezTo>
                    <a:pt x="79" y="120"/>
                    <a:pt x="80" y="120"/>
                    <a:pt x="82" y="120"/>
                  </a:cubicBezTo>
                  <a:cubicBezTo>
                    <a:pt x="82" y="120"/>
                    <a:pt x="82" y="120"/>
                    <a:pt x="82" y="120"/>
                  </a:cubicBezTo>
                  <a:cubicBezTo>
                    <a:pt x="85" y="120"/>
                    <a:pt x="88" y="120"/>
                    <a:pt x="91" y="119"/>
                  </a:cubicBezTo>
                  <a:cubicBezTo>
                    <a:pt x="91" y="119"/>
                    <a:pt x="91" y="119"/>
                    <a:pt x="91" y="119"/>
                  </a:cubicBezTo>
                  <a:cubicBezTo>
                    <a:pt x="96" y="118"/>
                    <a:pt x="96" y="118"/>
                    <a:pt x="96" y="118"/>
                  </a:cubicBezTo>
                  <a:cubicBezTo>
                    <a:pt x="107" y="133"/>
                    <a:pt x="107" y="133"/>
                    <a:pt x="107" y="133"/>
                  </a:cubicBezTo>
                  <a:cubicBezTo>
                    <a:pt x="135" y="114"/>
                    <a:pt x="135" y="114"/>
                    <a:pt x="135" y="114"/>
                  </a:cubicBezTo>
                  <a:cubicBezTo>
                    <a:pt x="122" y="97"/>
                    <a:pt x="122" y="97"/>
                    <a:pt x="122" y="97"/>
                  </a:cubicBezTo>
                  <a:cubicBezTo>
                    <a:pt x="124" y="93"/>
                    <a:pt x="124" y="93"/>
                    <a:pt x="124" y="93"/>
                  </a:cubicBezTo>
                  <a:cubicBezTo>
                    <a:pt x="125" y="90"/>
                    <a:pt x="126" y="86"/>
                    <a:pt x="127" y="82"/>
                  </a:cubicBezTo>
                  <a:cubicBezTo>
                    <a:pt x="127" y="82"/>
                    <a:pt x="127" y="82"/>
                    <a:pt x="127" y="82"/>
                  </a:cubicBezTo>
                  <a:cubicBezTo>
                    <a:pt x="128" y="77"/>
                    <a:pt x="128" y="77"/>
                    <a:pt x="128" y="77"/>
                  </a:cubicBezTo>
                  <a:cubicBezTo>
                    <a:pt x="147" y="71"/>
                    <a:pt x="147" y="71"/>
                    <a:pt x="147" y="71"/>
                  </a:cubicBezTo>
                  <a:cubicBezTo>
                    <a:pt x="137" y="39"/>
                    <a:pt x="137" y="39"/>
                    <a:pt x="137" y="39"/>
                  </a:cubicBezTo>
                  <a:cubicBezTo>
                    <a:pt x="116" y="46"/>
                    <a:pt x="116" y="46"/>
                    <a:pt x="116" y="46"/>
                  </a:cubicBezTo>
                  <a:cubicBezTo>
                    <a:pt x="113" y="43"/>
                    <a:pt x="113" y="43"/>
                    <a:pt x="113" y="43"/>
                  </a:cubicBezTo>
                  <a:cubicBezTo>
                    <a:pt x="110" y="41"/>
                    <a:pt x="107" y="38"/>
                    <a:pt x="103" y="37"/>
                  </a:cubicBezTo>
                  <a:cubicBezTo>
                    <a:pt x="103" y="37"/>
                    <a:pt x="103" y="37"/>
                    <a:pt x="103" y="37"/>
                  </a:cubicBezTo>
                  <a:cubicBezTo>
                    <a:pt x="99" y="35"/>
                    <a:pt x="99" y="35"/>
                    <a:pt x="99" y="35"/>
                  </a:cubicBezTo>
                  <a:cubicBezTo>
                    <a:pt x="99" y="14"/>
                    <a:pt x="99" y="14"/>
                    <a:pt x="99" y="14"/>
                  </a:cubicBezTo>
                  <a:cubicBezTo>
                    <a:pt x="65" y="14"/>
                    <a:pt x="65" y="14"/>
                    <a:pt x="65" y="14"/>
                  </a:cubicBezTo>
                  <a:cubicBezTo>
                    <a:pt x="65" y="34"/>
                    <a:pt x="65" y="34"/>
                    <a:pt x="65" y="34"/>
                  </a:cubicBezTo>
                  <a:cubicBezTo>
                    <a:pt x="61" y="36"/>
                    <a:pt x="61" y="36"/>
                    <a:pt x="61" y="36"/>
                  </a:cubicBezTo>
                  <a:cubicBezTo>
                    <a:pt x="57" y="38"/>
                    <a:pt x="53" y="41"/>
                    <a:pt x="50" y="44"/>
                  </a:cubicBezTo>
                  <a:cubicBezTo>
                    <a:pt x="50" y="44"/>
                    <a:pt x="50" y="44"/>
                    <a:pt x="50" y="44"/>
                  </a:cubicBezTo>
                  <a:cubicBezTo>
                    <a:pt x="47" y="47"/>
                    <a:pt x="47" y="47"/>
                    <a:pt x="47" y="47"/>
                  </a:cubicBezTo>
                  <a:cubicBezTo>
                    <a:pt x="29" y="41"/>
                    <a:pt x="29" y="41"/>
                    <a:pt x="29" y="41"/>
                  </a:cubicBezTo>
                  <a:cubicBezTo>
                    <a:pt x="19" y="73"/>
                    <a:pt x="19" y="73"/>
                    <a:pt x="19" y="73"/>
                  </a:cubicBezTo>
                  <a:close/>
                  <a:moveTo>
                    <a:pt x="57" y="75"/>
                  </a:moveTo>
                  <a:cubicBezTo>
                    <a:pt x="57" y="61"/>
                    <a:pt x="69" y="50"/>
                    <a:pt x="83" y="50"/>
                  </a:cubicBezTo>
                  <a:cubicBezTo>
                    <a:pt x="83" y="50"/>
                    <a:pt x="83" y="50"/>
                    <a:pt x="83" y="50"/>
                  </a:cubicBezTo>
                  <a:cubicBezTo>
                    <a:pt x="98" y="50"/>
                    <a:pt x="110" y="61"/>
                    <a:pt x="110" y="75"/>
                  </a:cubicBezTo>
                  <a:cubicBezTo>
                    <a:pt x="110" y="75"/>
                    <a:pt x="110" y="75"/>
                    <a:pt x="110" y="75"/>
                  </a:cubicBezTo>
                  <a:cubicBezTo>
                    <a:pt x="110" y="90"/>
                    <a:pt x="98" y="101"/>
                    <a:pt x="83" y="101"/>
                  </a:cubicBezTo>
                  <a:cubicBezTo>
                    <a:pt x="83" y="101"/>
                    <a:pt x="83" y="101"/>
                    <a:pt x="83" y="101"/>
                  </a:cubicBezTo>
                  <a:cubicBezTo>
                    <a:pt x="83" y="94"/>
                    <a:pt x="83" y="94"/>
                    <a:pt x="83" y="94"/>
                  </a:cubicBezTo>
                  <a:cubicBezTo>
                    <a:pt x="83" y="87"/>
                    <a:pt x="83" y="87"/>
                    <a:pt x="83" y="87"/>
                  </a:cubicBezTo>
                  <a:cubicBezTo>
                    <a:pt x="90" y="87"/>
                    <a:pt x="95" y="82"/>
                    <a:pt x="95" y="75"/>
                  </a:cubicBezTo>
                  <a:cubicBezTo>
                    <a:pt x="95" y="75"/>
                    <a:pt x="95" y="75"/>
                    <a:pt x="95" y="75"/>
                  </a:cubicBezTo>
                  <a:cubicBezTo>
                    <a:pt x="95" y="69"/>
                    <a:pt x="90" y="64"/>
                    <a:pt x="83" y="64"/>
                  </a:cubicBezTo>
                  <a:cubicBezTo>
                    <a:pt x="83" y="64"/>
                    <a:pt x="83" y="64"/>
                    <a:pt x="83" y="64"/>
                  </a:cubicBezTo>
                  <a:cubicBezTo>
                    <a:pt x="77" y="64"/>
                    <a:pt x="72" y="69"/>
                    <a:pt x="72" y="75"/>
                  </a:cubicBezTo>
                  <a:cubicBezTo>
                    <a:pt x="72" y="75"/>
                    <a:pt x="72" y="75"/>
                    <a:pt x="72" y="75"/>
                  </a:cubicBezTo>
                  <a:cubicBezTo>
                    <a:pt x="72" y="82"/>
                    <a:pt x="77" y="87"/>
                    <a:pt x="83" y="87"/>
                  </a:cubicBezTo>
                  <a:cubicBezTo>
                    <a:pt x="83" y="87"/>
                    <a:pt x="83" y="87"/>
                    <a:pt x="83" y="87"/>
                  </a:cubicBezTo>
                  <a:cubicBezTo>
                    <a:pt x="83" y="94"/>
                    <a:pt x="83" y="94"/>
                    <a:pt x="83" y="94"/>
                  </a:cubicBezTo>
                  <a:cubicBezTo>
                    <a:pt x="83" y="101"/>
                    <a:pt x="83" y="101"/>
                    <a:pt x="83" y="101"/>
                  </a:cubicBezTo>
                  <a:cubicBezTo>
                    <a:pt x="69" y="101"/>
                    <a:pt x="57" y="90"/>
                    <a:pt x="57" y="75"/>
                  </a:cubicBezTo>
                  <a:close/>
                </a:path>
              </a:pathLst>
            </a:custGeom>
            <a:solidFill>
              <a:schemeClr val="bg1"/>
            </a:solidFill>
            <a:ln>
              <a:noFill/>
            </a:ln>
          </p:spPr>
          <p:txBody>
            <a:bodyPr/>
            <a:lstStyle/>
            <a:p>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sp>
        <p:nvSpPr>
          <p:cNvPr id="31" name="文本框 13"/>
          <p:cNvSpPr txBox="1">
            <a:spLocks noChangeArrowheads="1"/>
          </p:cNvSpPr>
          <p:nvPr/>
        </p:nvSpPr>
        <p:spPr bwMode="auto">
          <a:xfrm>
            <a:off x="1026348" y="4841023"/>
            <a:ext cx="2490013"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在此位置添加你内容</a:t>
            </a:r>
            <a:endPar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2" name="文本框 18"/>
          <p:cNvSpPr txBox="1">
            <a:spLocks noChangeArrowheads="1"/>
          </p:cNvSpPr>
          <p:nvPr/>
        </p:nvSpPr>
        <p:spPr bwMode="auto">
          <a:xfrm>
            <a:off x="1006467" y="5241050"/>
            <a:ext cx="2559268"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点击输入详细内容，添加你的论文内容。点击输入详细内容</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 name="文本框 13"/>
          <p:cNvSpPr txBox="1">
            <a:spLocks noChangeArrowheads="1"/>
          </p:cNvSpPr>
          <p:nvPr/>
        </p:nvSpPr>
        <p:spPr bwMode="auto">
          <a:xfrm>
            <a:off x="3626392" y="4841023"/>
            <a:ext cx="2490013"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在此位置添加你内容</a:t>
            </a:r>
            <a:endPar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4" name="文本框 18"/>
          <p:cNvSpPr txBox="1">
            <a:spLocks noChangeArrowheads="1"/>
          </p:cNvSpPr>
          <p:nvPr/>
        </p:nvSpPr>
        <p:spPr bwMode="auto">
          <a:xfrm>
            <a:off x="3606510" y="5241050"/>
            <a:ext cx="2559268"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点击输入详细内容，添加你的论文内容。点击输入详细内容</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5" name="文本框 13"/>
          <p:cNvSpPr txBox="1">
            <a:spLocks noChangeArrowheads="1"/>
          </p:cNvSpPr>
          <p:nvPr/>
        </p:nvSpPr>
        <p:spPr bwMode="auto">
          <a:xfrm>
            <a:off x="6254536" y="4841023"/>
            <a:ext cx="2490013"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在此位置添加你内容</a:t>
            </a:r>
            <a:endPar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6" name="文本框 18"/>
          <p:cNvSpPr txBox="1">
            <a:spLocks noChangeArrowheads="1"/>
          </p:cNvSpPr>
          <p:nvPr/>
        </p:nvSpPr>
        <p:spPr bwMode="auto">
          <a:xfrm>
            <a:off x="6293635" y="5241050"/>
            <a:ext cx="2559268"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点击输入详细内容，添加你的论文内容。点击输入详细内容</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7" name="文本框 13"/>
          <p:cNvSpPr txBox="1">
            <a:spLocks noChangeArrowheads="1"/>
          </p:cNvSpPr>
          <p:nvPr/>
        </p:nvSpPr>
        <p:spPr bwMode="auto">
          <a:xfrm>
            <a:off x="8766144" y="4834664"/>
            <a:ext cx="2490013"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在此位置添加你内容</a:t>
            </a:r>
            <a:endParaRPr lang="zh-CN" altLang="en-US" sz="16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8" name="文本框 18"/>
          <p:cNvSpPr txBox="1">
            <a:spLocks noChangeArrowheads="1"/>
          </p:cNvSpPr>
          <p:nvPr/>
        </p:nvSpPr>
        <p:spPr bwMode="auto">
          <a:xfrm>
            <a:off x="8893715" y="5234694"/>
            <a:ext cx="2559268"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点击输入详细内容，添加你的论文内容。点击输入详细内容</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9"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750"/>
                                        <p:tgtEl>
                                          <p:spTgt spid="29"/>
                                        </p:tgtEl>
                                      </p:cBhvr>
                                    </p:animEffect>
                                    <p:anim calcmode="lin" valueType="num">
                                      <p:cBhvr>
                                        <p:cTn id="13" dur="750" fill="hold"/>
                                        <p:tgtEl>
                                          <p:spTgt spid="29"/>
                                        </p:tgtEl>
                                        <p:attrNameLst>
                                          <p:attrName>ppt_x</p:attrName>
                                        </p:attrNameLst>
                                      </p:cBhvr>
                                      <p:tavLst>
                                        <p:tav tm="0">
                                          <p:val>
                                            <p:strVal val="#ppt_x"/>
                                          </p:val>
                                        </p:tav>
                                        <p:tav tm="100000">
                                          <p:val>
                                            <p:strVal val="#ppt_x"/>
                                          </p:val>
                                        </p:tav>
                                      </p:tavLst>
                                    </p:anim>
                                    <p:anim calcmode="lin" valueType="num">
                                      <p:cBhvr>
                                        <p:cTn id="14" dur="75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anim calcmode="lin" valueType="num">
                                      <p:cBhvr>
                                        <p:cTn id="18" dur="750" fill="hold"/>
                                        <p:tgtEl>
                                          <p:spTgt spid="17"/>
                                        </p:tgtEl>
                                        <p:attrNameLst>
                                          <p:attrName>ppt_x</p:attrName>
                                        </p:attrNameLst>
                                      </p:cBhvr>
                                      <p:tavLst>
                                        <p:tav tm="0">
                                          <p:val>
                                            <p:strVal val="#ppt_x"/>
                                          </p:val>
                                        </p:tav>
                                        <p:tav tm="100000">
                                          <p:val>
                                            <p:strVal val="#ppt_x"/>
                                          </p:val>
                                        </p:tav>
                                      </p:tavLst>
                                    </p:anim>
                                    <p:anim calcmode="lin" valueType="num">
                                      <p:cBhvr>
                                        <p:cTn id="19" dur="75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750"/>
                                        <p:tgtEl>
                                          <p:spTgt spid="26"/>
                                        </p:tgtEl>
                                      </p:cBhvr>
                                    </p:animEffect>
                                    <p:anim calcmode="lin" valueType="num">
                                      <p:cBhvr>
                                        <p:cTn id="33" dur="750" fill="hold"/>
                                        <p:tgtEl>
                                          <p:spTgt spid="26"/>
                                        </p:tgtEl>
                                        <p:attrNameLst>
                                          <p:attrName>ppt_x</p:attrName>
                                        </p:attrNameLst>
                                      </p:cBhvr>
                                      <p:tavLst>
                                        <p:tav tm="0">
                                          <p:val>
                                            <p:strVal val="#ppt_x"/>
                                          </p:val>
                                        </p:tav>
                                        <p:tav tm="100000">
                                          <p:val>
                                            <p:strVal val="#ppt_x"/>
                                          </p:val>
                                        </p:tav>
                                      </p:tavLst>
                                    </p:anim>
                                    <p:anim calcmode="lin" valueType="num">
                                      <p:cBhvr>
                                        <p:cTn id="34" dur="750" fill="hold"/>
                                        <p:tgtEl>
                                          <p:spTgt spid="26"/>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750"/>
                                        <p:tgtEl>
                                          <p:spTgt spid="14"/>
                                        </p:tgtEl>
                                      </p:cBhvr>
                                    </p:animEffect>
                                    <p:anim calcmode="lin" valueType="num">
                                      <p:cBhvr>
                                        <p:cTn id="38" dur="750" fill="hold"/>
                                        <p:tgtEl>
                                          <p:spTgt spid="14"/>
                                        </p:tgtEl>
                                        <p:attrNameLst>
                                          <p:attrName>ppt_x</p:attrName>
                                        </p:attrNameLst>
                                      </p:cBhvr>
                                      <p:tavLst>
                                        <p:tav tm="0">
                                          <p:val>
                                            <p:strVal val="#ppt_x"/>
                                          </p:val>
                                        </p:tav>
                                        <p:tav tm="100000">
                                          <p:val>
                                            <p:strVal val="#ppt_x"/>
                                          </p:val>
                                        </p:tav>
                                      </p:tavLst>
                                    </p:anim>
                                    <p:anim calcmode="lin" valueType="num">
                                      <p:cBhvr>
                                        <p:cTn id="39" dur="75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750"/>
                                        <p:tgtEl>
                                          <p:spTgt spid="2"/>
                                        </p:tgtEl>
                                      </p:cBhvr>
                                    </p:animEffect>
                                    <p:anim calcmode="lin" valueType="num">
                                      <p:cBhvr>
                                        <p:cTn id="43" dur="750" fill="hold"/>
                                        <p:tgtEl>
                                          <p:spTgt spid="2"/>
                                        </p:tgtEl>
                                        <p:attrNameLst>
                                          <p:attrName>ppt_x</p:attrName>
                                        </p:attrNameLst>
                                      </p:cBhvr>
                                      <p:tavLst>
                                        <p:tav tm="0">
                                          <p:val>
                                            <p:strVal val="#ppt_x"/>
                                          </p:val>
                                        </p:tav>
                                        <p:tav tm="100000">
                                          <p:val>
                                            <p:strVal val="#ppt_x"/>
                                          </p:val>
                                        </p:tav>
                                      </p:tavLst>
                                    </p:anim>
                                    <p:anim calcmode="lin" valueType="num">
                                      <p:cBhvr>
                                        <p:cTn id="44" dur="750" fill="hold"/>
                                        <p:tgtEl>
                                          <p:spTgt spid="2"/>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750"/>
                            </p:stCondLst>
                            <p:childTnLst>
                              <p:par>
                                <p:cTn id="46" presetID="17" presetClass="entr" presetSubtype="1"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ppt_h/2"/>
                                          </p:val>
                                        </p:tav>
                                        <p:tav tm="100000">
                                          <p:val>
                                            <p:strVal val="#ppt_y"/>
                                          </p:val>
                                        </p:tav>
                                      </p:tavLst>
                                    </p:anim>
                                    <p:anim calcmode="lin" valueType="num">
                                      <p:cBhvr>
                                        <p:cTn id="50" dur="500" fill="hold"/>
                                        <p:tgtEl>
                                          <p:spTgt spid="8"/>
                                        </p:tgtEl>
                                        <p:attrNameLst>
                                          <p:attrName>ppt_w</p:attrName>
                                        </p:attrNameLst>
                                      </p:cBhvr>
                                      <p:tavLst>
                                        <p:tav tm="0">
                                          <p:val>
                                            <p:strVal val="#ppt_w"/>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childTnLst>
                                </p:cTn>
                              </p:par>
                              <p:par>
                                <p:cTn id="52" presetID="17" presetClass="entr" presetSubtype="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ppt_x</p:attrName>
                                        </p:attrNameLst>
                                      </p:cBhvr>
                                      <p:tavLst>
                                        <p:tav tm="0">
                                          <p:val>
                                            <p:strVal val="#ppt_x"/>
                                          </p:val>
                                        </p:tav>
                                        <p:tav tm="100000">
                                          <p:val>
                                            <p:strVal val="#ppt_x"/>
                                          </p:val>
                                        </p:tav>
                                      </p:tavLst>
                                    </p:anim>
                                    <p:anim calcmode="lin" valueType="num">
                                      <p:cBhvr>
                                        <p:cTn id="55" dur="500" fill="hold"/>
                                        <p:tgtEl>
                                          <p:spTgt spid="27"/>
                                        </p:tgtEl>
                                        <p:attrNameLst>
                                          <p:attrName>ppt_y</p:attrName>
                                        </p:attrNameLst>
                                      </p:cBhvr>
                                      <p:tavLst>
                                        <p:tav tm="0">
                                          <p:val>
                                            <p:strVal val="#ppt_y-#ppt_h/2"/>
                                          </p:val>
                                        </p:tav>
                                        <p:tav tm="100000">
                                          <p:val>
                                            <p:strVal val="#ppt_y"/>
                                          </p:val>
                                        </p:tav>
                                      </p:tavLst>
                                    </p:anim>
                                    <p:anim calcmode="lin" valueType="num">
                                      <p:cBhvr>
                                        <p:cTn id="56" dur="500" fill="hold"/>
                                        <p:tgtEl>
                                          <p:spTgt spid="27"/>
                                        </p:tgtEl>
                                        <p:attrNameLst>
                                          <p:attrName>ppt_w</p:attrName>
                                        </p:attrNameLst>
                                      </p:cBhvr>
                                      <p:tavLst>
                                        <p:tav tm="0">
                                          <p:val>
                                            <p:strVal val="#ppt_w"/>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childTnLst>
                                </p:cTn>
                              </p:par>
                              <p:par>
                                <p:cTn id="58" presetID="17" presetClass="entr" presetSubtype="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ppt_x</p:attrName>
                                        </p:attrNameLst>
                                      </p:cBhvr>
                                      <p:tavLst>
                                        <p:tav tm="0">
                                          <p:val>
                                            <p:strVal val="#ppt_x"/>
                                          </p:val>
                                        </p:tav>
                                        <p:tav tm="100000">
                                          <p:val>
                                            <p:strVal val="#ppt_x"/>
                                          </p:val>
                                        </p:tav>
                                      </p:tavLst>
                                    </p:anim>
                                    <p:anim calcmode="lin" valueType="num">
                                      <p:cBhvr>
                                        <p:cTn id="61" dur="500" fill="hold"/>
                                        <p:tgtEl>
                                          <p:spTgt spid="15"/>
                                        </p:tgtEl>
                                        <p:attrNameLst>
                                          <p:attrName>ppt_y</p:attrName>
                                        </p:attrNameLst>
                                      </p:cBhvr>
                                      <p:tavLst>
                                        <p:tav tm="0">
                                          <p:val>
                                            <p:strVal val="#ppt_y-#ppt_h/2"/>
                                          </p:val>
                                        </p:tav>
                                        <p:tav tm="100000">
                                          <p:val>
                                            <p:strVal val="#ppt_y"/>
                                          </p:val>
                                        </p:tav>
                                      </p:tavLst>
                                    </p:anim>
                                    <p:anim calcmode="lin" valueType="num">
                                      <p:cBhvr>
                                        <p:cTn id="62" dur="500" fill="hold"/>
                                        <p:tgtEl>
                                          <p:spTgt spid="15"/>
                                        </p:tgtEl>
                                        <p:attrNameLst>
                                          <p:attrName>ppt_w</p:attrName>
                                        </p:attrNameLst>
                                      </p:cBhvr>
                                      <p:tavLst>
                                        <p:tav tm="0">
                                          <p:val>
                                            <p:strVal val="#ppt_w"/>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childTnLst>
                                </p:cTn>
                              </p:par>
                              <p:par>
                                <p:cTn id="64" presetID="17" presetClass="entr" presetSubtype="1"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ppt_x</p:attrName>
                                        </p:attrNameLst>
                                      </p:cBhvr>
                                      <p:tavLst>
                                        <p:tav tm="0">
                                          <p:val>
                                            <p:strVal val="#ppt_x"/>
                                          </p:val>
                                        </p:tav>
                                        <p:tav tm="100000">
                                          <p:val>
                                            <p:strVal val="#ppt_x"/>
                                          </p:val>
                                        </p:tav>
                                      </p:tavLst>
                                    </p:anim>
                                    <p:anim calcmode="lin" valueType="num">
                                      <p:cBhvr>
                                        <p:cTn id="67" dur="500" fill="hold"/>
                                        <p:tgtEl>
                                          <p:spTgt spid="3"/>
                                        </p:tgtEl>
                                        <p:attrNameLst>
                                          <p:attrName>ppt_y</p:attrName>
                                        </p:attrNameLst>
                                      </p:cBhvr>
                                      <p:tavLst>
                                        <p:tav tm="0">
                                          <p:val>
                                            <p:strVal val="#ppt_y-#ppt_h/2"/>
                                          </p:val>
                                        </p:tav>
                                        <p:tav tm="100000">
                                          <p:val>
                                            <p:strVal val="#ppt_y"/>
                                          </p:val>
                                        </p:tav>
                                      </p:tavLst>
                                    </p:anim>
                                    <p:anim calcmode="lin" valueType="num">
                                      <p:cBhvr>
                                        <p:cTn id="68" dur="500" fill="hold"/>
                                        <p:tgtEl>
                                          <p:spTgt spid="3"/>
                                        </p:tgtEl>
                                        <p:attrNameLst>
                                          <p:attrName>ppt_w</p:attrName>
                                        </p:attrNameLst>
                                      </p:cBhvr>
                                      <p:tavLst>
                                        <p:tav tm="0">
                                          <p:val>
                                            <p:strVal val="#ppt_w"/>
                                          </p:val>
                                        </p:tav>
                                        <p:tav tm="100000">
                                          <p:val>
                                            <p:strVal val="#ppt_w"/>
                                          </p:val>
                                        </p:tav>
                                      </p:tavLst>
                                    </p:anim>
                                    <p:anim calcmode="lin" valueType="num">
                                      <p:cBhvr>
                                        <p:cTn id="69" dur="500" fill="hold"/>
                                        <p:tgtEl>
                                          <p:spTgt spid="3"/>
                                        </p:tgtEl>
                                        <p:attrNameLst>
                                          <p:attrName>ppt_h</p:attrName>
                                        </p:attrNameLst>
                                      </p:cBhvr>
                                      <p:tavLst>
                                        <p:tav tm="0">
                                          <p:val>
                                            <p:fltVal val="0"/>
                                          </p:val>
                                        </p:tav>
                                        <p:tav tm="100000">
                                          <p:val>
                                            <p:strVal val="#ppt_h"/>
                                          </p:val>
                                        </p:tav>
                                      </p:tavLst>
                                    </p:anim>
                                  </p:childTnLst>
                                </p:cTn>
                              </p:par>
                            </p:childTnLst>
                          </p:cTn>
                        </p:par>
                        <p:par>
                          <p:cTn id="70" fill="hold" nodeType="afterGroup">
                            <p:stCondLst>
                              <p:cond delay="1250"/>
                            </p:stCondLst>
                            <p:childTnLst>
                              <p:par>
                                <p:cTn id="71" presetID="42"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anim calcmode="lin" valueType="num">
                                      <p:cBhvr>
                                        <p:cTn id="74" dur="500" fill="hold"/>
                                        <p:tgtEl>
                                          <p:spTgt spid="31"/>
                                        </p:tgtEl>
                                        <p:attrNameLst>
                                          <p:attrName>ppt_x</p:attrName>
                                        </p:attrNameLst>
                                      </p:cBhvr>
                                      <p:tavLst>
                                        <p:tav tm="0">
                                          <p:val>
                                            <p:strVal val="#ppt_x"/>
                                          </p:val>
                                        </p:tav>
                                        <p:tav tm="100000">
                                          <p:val>
                                            <p:strVal val="#ppt_x"/>
                                          </p:val>
                                        </p:tav>
                                      </p:tavLst>
                                    </p:anim>
                                    <p:anim calcmode="lin" valueType="num">
                                      <p:cBhvr>
                                        <p:cTn id="75" dur="500" fill="hold"/>
                                        <p:tgtEl>
                                          <p:spTgt spid="31"/>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anim calcmode="lin" valueType="num">
                                      <p:cBhvr>
                                        <p:cTn id="79" dur="500" fill="hold"/>
                                        <p:tgtEl>
                                          <p:spTgt spid="32"/>
                                        </p:tgtEl>
                                        <p:attrNameLst>
                                          <p:attrName>ppt_x</p:attrName>
                                        </p:attrNameLst>
                                      </p:cBhvr>
                                      <p:tavLst>
                                        <p:tav tm="0">
                                          <p:val>
                                            <p:strVal val="#ppt_x"/>
                                          </p:val>
                                        </p:tav>
                                        <p:tav tm="100000">
                                          <p:val>
                                            <p:strVal val="#ppt_x"/>
                                          </p:val>
                                        </p:tav>
                                      </p:tavLst>
                                    </p:anim>
                                    <p:anim calcmode="lin" valueType="num">
                                      <p:cBhvr>
                                        <p:cTn id="80" dur="500" fill="hold"/>
                                        <p:tgtEl>
                                          <p:spTgt spid="3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anim calcmode="lin" valueType="num">
                                      <p:cBhvr>
                                        <p:cTn id="84" dur="500" fill="hold"/>
                                        <p:tgtEl>
                                          <p:spTgt spid="33"/>
                                        </p:tgtEl>
                                        <p:attrNameLst>
                                          <p:attrName>ppt_x</p:attrName>
                                        </p:attrNameLst>
                                      </p:cBhvr>
                                      <p:tavLst>
                                        <p:tav tm="0">
                                          <p:val>
                                            <p:strVal val="#ppt_x"/>
                                          </p:val>
                                        </p:tav>
                                        <p:tav tm="100000">
                                          <p:val>
                                            <p:strVal val="#ppt_x"/>
                                          </p:val>
                                        </p:tav>
                                      </p:tavLst>
                                    </p:anim>
                                    <p:anim calcmode="lin" valueType="num">
                                      <p:cBhvr>
                                        <p:cTn id="85" dur="500" fill="hold"/>
                                        <p:tgtEl>
                                          <p:spTgt spid="33"/>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anim calcmode="lin" valueType="num">
                                      <p:cBhvr>
                                        <p:cTn id="89" dur="500" fill="hold"/>
                                        <p:tgtEl>
                                          <p:spTgt spid="34"/>
                                        </p:tgtEl>
                                        <p:attrNameLst>
                                          <p:attrName>ppt_x</p:attrName>
                                        </p:attrNameLst>
                                      </p:cBhvr>
                                      <p:tavLst>
                                        <p:tav tm="0">
                                          <p:val>
                                            <p:strVal val="#ppt_x"/>
                                          </p:val>
                                        </p:tav>
                                        <p:tav tm="100000">
                                          <p:val>
                                            <p:strVal val="#ppt_x"/>
                                          </p:val>
                                        </p:tav>
                                      </p:tavLst>
                                    </p:anim>
                                    <p:anim calcmode="lin" valueType="num">
                                      <p:cBhvr>
                                        <p:cTn id="90" dur="500" fill="hold"/>
                                        <p:tgtEl>
                                          <p:spTgt spid="34"/>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anim calcmode="lin" valueType="num">
                                      <p:cBhvr>
                                        <p:cTn id="94" dur="500" fill="hold"/>
                                        <p:tgtEl>
                                          <p:spTgt spid="35"/>
                                        </p:tgtEl>
                                        <p:attrNameLst>
                                          <p:attrName>ppt_x</p:attrName>
                                        </p:attrNameLst>
                                      </p:cBhvr>
                                      <p:tavLst>
                                        <p:tav tm="0">
                                          <p:val>
                                            <p:strVal val="#ppt_x"/>
                                          </p:val>
                                        </p:tav>
                                        <p:tav tm="100000">
                                          <p:val>
                                            <p:strVal val="#ppt_x"/>
                                          </p:val>
                                        </p:tav>
                                      </p:tavLst>
                                    </p:anim>
                                    <p:anim calcmode="lin" valueType="num">
                                      <p:cBhvr>
                                        <p:cTn id="95" dur="500" fill="hold"/>
                                        <p:tgtEl>
                                          <p:spTgt spid="35"/>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anim calcmode="lin" valueType="num">
                                      <p:cBhvr>
                                        <p:cTn id="99" dur="500" fill="hold"/>
                                        <p:tgtEl>
                                          <p:spTgt spid="36"/>
                                        </p:tgtEl>
                                        <p:attrNameLst>
                                          <p:attrName>ppt_x</p:attrName>
                                        </p:attrNameLst>
                                      </p:cBhvr>
                                      <p:tavLst>
                                        <p:tav tm="0">
                                          <p:val>
                                            <p:strVal val="#ppt_x"/>
                                          </p:val>
                                        </p:tav>
                                        <p:tav tm="100000">
                                          <p:val>
                                            <p:strVal val="#ppt_x"/>
                                          </p:val>
                                        </p:tav>
                                      </p:tavLst>
                                    </p:anim>
                                    <p:anim calcmode="lin" valueType="num">
                                      <p:cBhvr>
                                        <p:cTn id="100" dur="500" fill="hold"/>
                                        <p:tgtEl>
                                          <p:spTgt spid="36"/>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anim calcmode="lin" valueType="num">
                                      <p:cBhvr>
                                        <p:cTn id="104" dur="500" fill="hold"/>
                                        <p:tgtEl>
                                          <p:spTgt spid="37"/>
                                        </p:tgtEl>
                                        <p:attrNameLst>
                                          <p:attrName>ppt_x</p:attrName>
                                        </p:attrNameLst>
                                      </p:cBhvr>
                                      <p:tavLst>
                                        <p:tav tm="0">
                                          <p:val>
                                            <p:strVal val="#ppt_x"/>
                                          </p:val>
                                        </p:tav>
                                        <p:tav tm="100000">
                                          <p:val>
                                            <p:strVal val="#ppt_x"/>
                                          </p:val>
                                        </p:tav>
                                      </p:tavLst>
                                    </p:anim>
                                    <p:anim calcmode="lin" valueType="num">
                                      <p:cBhvr>
                                        <p:cTn id="105" dur="500" fill="hold"/>
                                        <p:tgtEl>
                                          <p:spTgt spid="37"/>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anim calcmode="lin" valueType="num">
                                      <p:cBhvr>
                                        <p:cTn id="109" dur="500" fill="hold"/>
                                        <p:tgtEl>
                                          <p:spTgt spid="38"/>
                                        </p:tgtEl>
                                        <p:attrNameLst>
                                          <p:attrName>ppt_x</p:attrName>
                                        </p:attrNameLst>
                                      </p:cBhvr>
                                      <p:tavLst>
                                        <p:tav tm="0">
                                          <p:val>
                                            <p:strVal val="#ppt_x"/>
                                          </p:val>
                                        </p:tav>
                                        <p:tav tm="100000">
                                          <p:val>
                                            <p:strVal val="#ppt_x"/>
                                          </p:val>
                                        </p:tav>
                                      </p:tavLst>
                                    </p:anim>
                                    <p:anim calcmode="lin" valueType="num">
                                      <p:cBhvr>
                                        <p:cTn id="11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animBg="1"/>
      <p:bldP spid="15" grpId="0" animBg="1"/>
      <p:bldP spid="17" grpId="0" animBg="1"/>
      <p:bldP spid="27" grpId="0" animBg="1"/>
      <p:bldP spid="29" grpId="0" animBg="1"/>
      <p:bldP spid="31" grpId="0"/>
      <p:bldP spid="32" grpId="0"/>
      <p:bldP spid="33" grpId="0"/>
      <p:bldP spid="34" grpId="0"/>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Group 5"/>
          <p:cNvGrpSpPr/>
          <p:nvPr/>
        </p:nvGrpSpPr>
        <p:grpSpPr>
          <a:xfrm>
            <a:off x="4451322" y="2142846"/>
            <a:ext cx="3282247" cy="3200479"/>
            <a:chExt cx="7716441" cy="7523163"/>
          </a:xfrm>
        </p:grpSpPr>
        <p:sp>
          <p:nvSpPr>
            <p:cNvPr id="30726" name="AutoShape 6"/>
            <p:cNvSpPr/>
            <p:nvPr/>
          </p:nvSpPr>
          <p:spPr bwMode="auto">
            <a:xfrm>
              <a:off x="3855839" y="0"/>
              <a:ext cx="3117690" cy="2341563"/>
            </a:xfrm>
            <a:custGeom>
              <a:gdLst>
                <a:gd name="T0" fmla="*/ 1558845 w 21600"/>
                <a:gd name="T1" fmla="*/ 1170782 h 21600"/>
                <a:gd name="T2" fmla="*/ 1558845 w 21600"/>
                <a:gd name="T3" fmla="*/ 1170782 h 21600"/>
                <a:gd name="T4" fmla="*/ 1558845 w 21600"/>
                <a:gd name="T5" fmla="*/ 1170782 h 21600"/>
                <a:gd name="T6" fmla="*/ 1558845 w 21600"/>
                <a:gd name="T7" fmla="*/ 1170782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600" h="21600">
                  <a:moveTo>
                    <a:pt x="16" y="0"/>
                  </a:moveTo>
                  <a:lnTo>
                    <a:pt x="0" y="10"/>
                  </a:lnTo>
                  <a:lnTo>
                    <a:pt x="181" y="11854"/>
                  </a:lnTo>
                  <a:lnTo>
                    <a:pt x="14811" y="21599"/>
                  </a:lnTo>
                  <a:lnTo>
                    <a:pt x="21599" y="13892"/>
                  </a:lnTo>
                  <a:lnTo>
                    <a:pt x="16" y="0"/>
                  </a:ln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27" name="AutoShape 7"/>
            <p:cNvSpPr/>
            <p:nvPr/>
          </p:nvSpPr>
          <p:spPr bwMode="auto">
            <a:xfrm>
              <a:off x="5994092" y="1504950"/>
              <a:ext cx="1719174" cy="3317875"/>
            </a:xfrm>
            <a:custGeom>
              <a:gdLst>
                <a:gd name="T0" fmla="*/ 859587 w 21600"/>
                <a:gd name="T1" fmla="*/ 1658938 h 21600"/>
                <a:gd name="T2" fmla="*/ 859587 w 21600"/>
                <a:gd name="T3" fmla="*/ 1658938 h 21600"/>
                <a:gd name="T4" fmla="*/ 859587 w 21600"/>
                <a:gd name="T5" fmla="*/ 1658938 h 21600"/>
                <a:gd name="T6" fmla="*/ 859587 w 21600"/>
                <a:gd name="T7" fmla="*/ 1658938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600" h="21600">
                  <a:moveTo>
                    <a:pt x="12159" y="0"/>
                  </a:moveTo>
                  <a:lnTo>
                    <a:pt x="0" y="5438"/>
                  </a:lnTo>
                  <a:lnTo>
                    <a:pt x="6423" y="20020"/>
                  </a:lnTo>
                  <a:lnTo>
                    <a:pt x="6234" y="20144"/>
                  </a:lnTo>
                  <a:lnTo>
                    <a:pt x="21600" y="21599"/>
                  </a:lnTo>
                  <a:lnTo>
                    <a:pt x="12159" y="0"/>
                  </a:lnTo>
                  <a:close/>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28" name="AutoShape 8"/>
            <p:cNvSpPr/>
            <p:nvPr/>
          </p:nvSpPr>
          <p:spPr bwMode="auto">
            <a:xfrm>
              <a:off x="5049578" y="4598988"/>
              <a:ext cx="2666863" cy="2924175"/>
            </a:xfrm>
            <a:custGeom>
              <a:gdLst>
                <a:gd name="T0" fmla="*/ 1333432 w 21600"/>
                <a:gd name="T1" fmla="*/ 1462088 h 21600"/>
                <a:gd name="T2" fmla="*/ 1333432 w 21600"/>
                <a:gd name="T3" fmla="*/ 1462088 h 21600"/>
                <a:gd name="T4" fmla="*/ 1333432 w 21600"/>
                <a:gd name="T5" fmla="*/ 1462088 h 21600"/>
                <a:gd name="T6" fmla="*/ 1333432 w 21600"/>
                <a:gd name="T7" fmla="*/ 1462088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600" h="21600">
                  <a:moveTo>
                    <a:pt x="11664" y="0"/>
                  </a:moveTo>
                  <a:lnTo>
                    <a:pt x="0" y="13332"/>
                  </a:lnTo>
                  <a:lnTo>
                    <a:pt x="4256" y="21599"/>
                  </a:lnTo>
                  <a:lnTo>
                    <a:pt x="21599" y="1770"/>
                  </a:lnTo>
                  <a:lnTo>
                    <a:pt x="21571" y="1650"/>
                  </a:lnTo>
                  <a:lnTo>
                    <a:pt x="11664" y="0"/>
                  </a:lnTo>
                  <a:close/>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29" name="AutoShape 9"/>
            <p:cNvSpPr/>
            <p:nvPr/>
          </p:nvSpPr>
          <p:spPr bwMode="auto">
            <a:xfrm>
              <a:off x="2128728" y="6403975"/>
              <a:ext cx="3446286" cy="1119188"/>
            </a:xfrm>
            <a:custGeom>
              <a:gdLst>
                <a:gd name="T0" fmla="*/ 1723143 w 21600"/>
                <a:gd name="T1" fmla="*/ 559594 h 21600"/>
                <a:gd name="T2" fmla="*/ 1723143 w 21600"/>
                <a:gd name="T3" fmla="*/ 559594 h 21600"/>
                <a:gd name="T4" fmla="*/ 1723143 w 21600"/>
                <a:gd name="T5" fmla="*/ 559594 h 21600"/>
                <a:gd name="T6" fmla="*/ 1723143 w 21600"/>
                <a:gd name="T7" fmla="*/ 559594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600" h="21600">
                  <a:moveTo>
                    <a:pt x="18306" y="0"/>
                  </a:moveTo>
                  <a:lnTo>
                    <a:pt x="18276" y="122"/>
                  </a:lnTo>
                  <a:lnTo>
                    <a:pt x="3798" y="122"/>
                  </a:lnTo>
                  <a:lnTo>
                    <a:pt x="0" y="21316"/>
                  </a:lnTo>
                  <a:lnTo>
                    <a:pt x="74" y="21600"/>
                  </a:lnTo>
                  <a:lnTo>
                    <a:pt x="21597" y="21600"/>
                  </a:lnTo>
                  <a:lnTo>
                    <a:pt x="21600" y="21592"/>
                  </a:lnTo>
                  <a:lnTo>
                    <a:pt x="18306" y="0"/>
                  </a:lnTo>
                  <a:close/>
                </a:path>
              </a:pathLst>
            </a:custGeom>
            <a:solidFill>
              <a:schemeClr val="accent5"/>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30" name="AutoShape 10"/>
            <p:cNvSpPr/>
            <p:nvPr/>
          </p:nvSpPr>
          <p:spPr bwMode="auto">
            <a:xfrm>
              <a:off x="0" y="4597400"/>
              <a:ext cx="2735122" cy="2911475"/>
            </a:xfrm>
            <a:custGeom>
              <a:gdLst>
                <a:gd name="T0" fmla="*/ 1367561 w 21600"/>
                <a:gd name="T1" fmla="*/ 1455738 h 21600"/>
                <a:gd name="T2" fmla="*/ 1367561 w 21600"/>
                <a:gd name="T3" fmla="*/ 1455738 h 21600"/>
                <a:gd name="T4" fmla="*/ 1367561 w 21600"/>
                <a:gd name="T5" fmla="*/ 1455738 h 21600"/>
                <a:gd name="T6" fmla="*/ 1367561 w 21600"/>
                <a:gd name="T7" fmla="*/ 1455738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600" h="21600">
                  <a:moveTo>
                    <a:pt x="9941" y="0"/>
                  </a:moveTo>
                  <a:lnTo>
                    <a:pt x="3" y="1781"/>
                  </a:lnTo>
                  <a:lnTo>
                    <a:pt x="0" y="1790"/>
                  </a:lnTo>
                  <a:lnTo>
                    <a:pt x="16814" y="21599"/>
                  </a:lnTo>
                  <a:lnTo>
                    <a:pt x="21600" y="13449"/>
                  </a:lnTo>
                  <a:lnTo>
                    <a:pt x="21358" y="13449"/>
                  </a:lnTo>
                  <a:lnTo>
                    <a:pt x="9941" y="0"/>
                  </a:lnTo>
                  <a:close/>
                </a:path>
              </a:pathLst>
            </a:custGeom>
            <a:solidFill>
              <a:schemeClr val="accent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31" name="AutoShape 11"/>
            <p:cNvSpPr/>
            <p:nvPr/>
          </p:nvSpPr>
          <p:spPr bwMode="auto">
            <a:xfrm>
              <a:off x="0" y="1477963"/>
              <a:ext cx="1776321" cy="3359150"/>
            </a:xfrm>
            <a:custGeom>
              <a:gdLst>
                <a:gd name="T0" fmla="*/ 888161 w 21600"/>
                <a:gd name="T1" fmla="*/ 1679575 h 21600"/>
                <a:gd name="T2" fmla="*/ 888161 w 21600"/>
                <a:gd name="T3" fmla="*/ 1679575 h 21600"/>
                <a:gd name="T4" fmla="*/ 888161 w 21600"/>
                <a:gd name="T5" fmla="*/ 1679575 h 21600"/>
                <a:gd name="T6" fmla="*/ 888161 w 21600"/>
                <a:gd name="T7" fmla="*/ 1679575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600" h="21600">
                  <a:moveTo>
                    <a:pt x="9445" y="0"/>
                  </a:moveTo>
                  <a:lnTo>
                    <a:pt x="0" y="21600"/>
                  </a:lnTo>
                  <a:lnTo>
                    <a:pt x="15312" y="20056"/>
                  </a:lnTo>
                  <a:lnTo>
                    <a:pt x="15143" y="19943"/>
                  </a:lnTo>
                  <a:lnTo>
                    <a:pt x="21484" y="5269"/>
                  </a:lnTo>
                  <a:lnTo>
                    <a:pt x="21599" y="5238"/>
                  </a:lnTo>
                  <a:lnTo>
                    <a:pt x="9445" y="0"/>
                  </a:ln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32" name="AutoShape 12"/>
            <p:cNvSpPr/>
            <p:nvPr/>
          </p:nvSpPr>
          <p:spPr bwMode="auto">
            <a:xfrm>
              <a:off x="769897" y="1588"/>
              <a:ext cx="3122453" cy="2292350"/>
            </a:xfrm>
            <a:custGeom>
              <a:gdLst>
                <a:gd name="T0" fmla="*/ 1561227 w 21600"/>
                <a:gd name="T1" fmla="*/ 1146175 h 21600"/>
                <a:gd name="T2" fmla="*/ 1561227 w 21600"/>
                <a:gd name="T3" fmla="*/ 1146175 h 21600"/>
                <a:gd name="T4" fmla="*/ 1561227 w 21600"/>
                <a:gd name="T5" fmla="*/ 1146175 h 21600"/>
                <a:gd name="T6" fmla="*/ 1561227 w 21600"/>
                <a:gd name="T7" fmla="*/ 1146175 h 21600"/>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21600" h="21600">
                  <a:moveTo>
                    <a:pt x="21341" y="0"/>
                  </a:moveTo>
                  <a:lnTo>
                    <a:pt x="0" y="13938"/>
                  </a:lnTo>
                  <a:lnTo>
                    <a:pt x="6966" y="21599"/>
                  </a:lnTo>
                  <a:lnTo>
                    <a:pt x="21599" y="12067"/>
                  </a:lnTo>
                  <a:lnTo>
                    <a:pt x="21523" y="12033"/>
                  </a:lnTo>
                  <a:lnTo>
                    <a:pt x="21341" y="0"/>
                  </a:ln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30749" name="AutoShape 29"/>
          <p:cNvSpPr/>
          <p:nvPr/>
        </p:nvSpPr>
        <p:spPr bwMode="auto">
          <a:xfrm>
            <a:off x="6888753" y="4568836"/>
            <a:ext cx="331667" cy="3253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04" tIns="35704" rIns="35704" bIns="35704"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35" b="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04</a:t>
            </a:r>
            <a:endParaRPr lang="es-ES" altLang="zh-CN"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0" name="AutoShape 30"/>
          <p:cNvSpPr/>
          <p:nvPr/>
        </p:nvSpPr>
        <p:spPr bwMode="auto">
          <a:xfrm>
            <a:off x="5341504" y="2513960"/>
            <a:ext cx="295169" cy="3253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04" tIns="35704" rIns="35704" bIns="35704"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35" b="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01</a:t>
            </a:r>
            <a:endParaRPr lang="es-ES" altLang="zh-CN"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1" name="AutoShape 31"/>
          <p:cNvSpPr/>
          <p:nvPr/>
        </p:nvSpPr>
        <p:spPr bwMode="auto">
          <a:xfrm>
            <a:off x="6576779" y="2513692"/>
            <a:ext cx="313416" cy="3253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04" tIns="35704" rIns="35704" bIns="35704"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35" b="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02</a:t>
            </a:r>
            <a:endParaRPr lang="es-ES" altLang="zh-CN"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2" name="AutoShape 32"/>
          <p:cNvSpPr/>
          <p:nvPr/>
        </p:nvSpPr>
        <p:spPr bwMode="auto">
          <a:xfrm>
            <a:off x="4984328" y="4500587"/>
            <a:ext cx="295169" cy="3253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04" tIns="35704" rIns="35704" bIns="35704"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35" b="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06</a:t>
            </a:r>
            <a:endParaRPr lang="es-ES" altLang="zh-CN"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3" name="AutoShape 33"/>
          <p:cNvSpPr/>
          <p:nvPr/>
        </p:nvSpPr>
        <p:spPr bwMode="auto">
          <a:xfrm>
            <a:off x="5886543" y="4991040"/>
            <a:ext cx="451479" cy="3253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04" tIns="35704" rIns="35704" bIns="35704"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35" b="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05</a:t>
            </a:r>
            <a:endParaRPr lang="es-ES" altLang="zh-CN"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4" name="AutoShape 34"/>
          <p:cNvSpPr/>
          <p:nvPr/>
        </p:nvSpPr>
        <p:spPr bwMode="auto">
          <a:xfrm>
            <a:off x="7168053" y="3349056"/>
            <a:ext cx="331667" cy="3253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04" tIns="35704" rIns="35704" bIns="35704"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35" b="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03</a:t>
            </a:r>
            <a:endParaRPr lang="es-ES" altLang="zh-CN"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5" name="AutoShape 35"/>
          <p:cNvSpPr/>
          <p:nvPr/>
        </p:nvSpPr>
        <p:spPr bwMode="auto">
          <a:xfrm>
            <a:off x="4652661" y="3330008"/>
            <a:ext cx="331667" cy="32538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04" tIns="35704" rIns="35704" bIns="35704"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335" b="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07</a:t>
            </a:r>
            <a:endParaRPr lang="es-ES" altLang="zh-CN" sz="13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6" name="AutoShape 36"/>
          <p:cNvSpPr/>
          <p:nvPr/>
        </p:nvSpPr>
        <p:spPr bwMode="auto">
          <a:xfrm>
            <a:off x="1489712" y="2562586"/>
            <a:ext cx="2389145" cy="52060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850"/>
              </a:spcBef>
            </a:pP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添加适当的文字，一页的文字最好不要超过</a:t>
            </a:r>
            <a:r>
              <a:rPr lang="en-U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200,</a:t>
            </a: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添加适当的文字添</a:t>
            </a:r>
            <a:endParaRPr lang="es-E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7" name="AutoShape 37"/>
          <p:cNvSpPr/>
          <p:nvPr/>
        </p:nvSpPr>
        <p:spPr bwMode="auto">
          <a:xfrm>
            <a:off x="2305410" y="2325411"/>
            <a:ext cx="1575033" cy="18162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4" tIns="19044" rIns="19044" bIns="19044"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请替换文字内容</a:t>
            </a:r>
            <a:endParaRPr lang="es-ES" altLang="zh-CN"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58" name="AutoShape 38"/>
          <p:cNvSpPr/>
          <p:nvPr/>
        </p:nvSpPr>
        <p:spPr bwMode="auto">
          <a:xfrm>
            <a:off x="3985179" y="2318949"/>
            <a:ext cx="215823" cy="215863"/>
          </a:xfrm>
          <a:custGeom>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pPr algn="r" defTabSz="291465">
              <a:lnSpc>
                <a:spcPct val="120000"/>
              </a:lnSpc>
              <a:defRPr/>
            </a:pPr>
            <a:endParaRPr lang="es-ES" sz="20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Gill Sans" charset="0"/>
              <a:sym typeface="方正黑体简体" panose="03000509000000000000" pitchFamily="2" charset="-122"/>
            </a:endParaRPr>
          </a:p>
        </p:txBody>
      </p:sp>
      <p:sp>
        <p:nvSpPr>
          <p:cNvPr id="30759" name="AutoShape 39"/>
          <p:cNvSpPr/>
          <p:nvPr/>
        </p:nvSpPr>
        <p:spPr bwMode="auto">
          <a:xfrm>
            <a:off x="8329474" y="2562586"/>
            <a:ext cx="2324836" cy="52060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添加适当的文字，一页的文字最好不要超过</a:t>
            </a:r>
            <a:r>
              <a:rPr lang="en-U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200,</a:t>
            </a: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添加适当的文字添</a:t>
            </a:r>
            <a:endParaRPr lang="es-E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60" name="AutoShape 40"/>
          <p:cNvSpPr/>
          <p:nvPr/>
        </p:nvSpPr>
        <p:spPr bwMode="auto">
          <a:xfrm>
            <a:off x="8330956" y="2330951"/>
            <a:ext cx="1618809" cy="20306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4" tIns="19044" rIns="19044" bIns="19044"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请替换文字内容</a:t>
            </a:r>
            <a:endParaRPr lang="es-ES" altLang="zh-CN"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61" name="AutoShape 41"/>
          <p:cNvSpPr/>
          <p:nvPr/>
        </p:nvSpPr>
        <p:spPr bwMode="auto">
          <a:xfrm>
            <a:off x="8040193" y="2318949"/>
            <a:ext cx="215823" cy="215863"/>
          </a:xfrm>
          <a:custGeom>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2"/>
          </a:solidFill>
          <a:ln w="25400" cap="flat" cmpd="sng">
            <a:solidFill>
              <a:srgbClr val="000000">
                <a:alpha val="0"/>
              </a:srgbClr>
            </a:solidFill>
            <a:prstDash val="solid"/>
            <a:miter lim="0"/>
          </a:ln>
          <a:effectLst/>
        </p:spPr>
        <p:txBody>
          <a:bodyPr lIns="0" tIns="0" rIns="0" bIns="0" anchor="ctr"/>
          <a:lstStyle/>
          <a:p>
            <a:pPr defTabSz="291465">
              <a:lnSpc>
                <a:spcPct val="120000"/>
              </a:lnSpc>
              <a:defRPr/>
            </a:pPr>
            <a:endParaRPr lang="es-ES" sz="20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Gill Sans" charset="0"/>
              <a:sym typeface="方正黑体简体" panose="03000509000000000000" pitchFamily="2" charset="-122"/>
            </a:endParaRPr>
          </a:p>
        </p:txBody>
      </p:sp>
      <p:sp>
        <p:nvSpPr>
          <p:cNvPr id="30762" name="AutoShape 42"/>
          <p:cNvSpPr/>
          <p:nvPr/>
        </p:nvSpPr>
        <p:spPr bwMode="auto">
          <a:xfrm>
            <a:off x="1491300" y="3739514"/>
            <a:ext cx="2389145" cy="52060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850"/>
              </a:spcBef>
            </a:pP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添加适当的文字，一页的文字最好不要超过</a:t>
            </a:r>
            <a:r>
              <a:rPr lang="en-U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200,</a:t>
            </a: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添加适当的文字添</a:t>
            </a:r>
            <a:endParaRPr lang="es-E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63" name="AutoShape 43"/>
          <p:cNvSpPr/>
          <p:nvPr/>
        </p:nvSpPr>
        <p:spPr bwMode="auto">
          <a:xfrm>
            <a:off x="2308528" y="3502339"/>
            <a:ext cx="1578261" cy="18162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4" tIns="19044" rIns="19044" bIns="19044"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请替换文字内容</a:t>
            </a:r>
            <a:endParaRPr lang="es-ES" altLang="zh-CN"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64" name="AutoShape 44"/>
          <p:cNvSpPr/>
          <p:nvPr/>
        </p:nvSpPr>
        <p:spPr bwMode="auto">
          <a:xfrm>
            <a:off x="3986767" y="3495875"/>
            <a:ext cx="215823" cy="215863"/>
          </a:xfrm>
          <a:custGeom>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nchor="ctr"/>
          <a:lstStyle/>
          <a:p>
            <a:pPr algn="r" defTabSz="291465">
              <a:lnSpc>
                <a:spcPct val="120000"/>
              </a:lnSpc>
              <a:defRPr/>
            </a:pPr>
            <a:endParaRPr lang="es-ES" sz="20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Gill Sans" charset="0"/>
              <a:sym typeface="方正黑体简体" panose="03000509000000000000" pitchFamily="2" charset="-122"/>
            </a:endParaRPr>
          </a:p>
        </p:txBody>
      </p:sp>
      <p:sp>
        <p:nvSpPr>
          <p:cNvPr id="30765" name="AutoShape 45"/>
          <p:cNvSpPr/>
          <p:nvPr/>
        </p:nvSpPr>
        <p:spPr bwMode="auto">
          <a:xfrm>
            <a:off x="8302757" y="3739514"/>
            <a:ext cx="2323879" cy="52060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添加适当的文字，一页的文字最好不要超过</a:t>
            </a:r>
            <a:r>
              <a:rPr lang="en-U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200,</a:t>
            </a: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添加适当的文字添</a:t>
            </a:r>
            <a:r>
              <a:rPr lang="en-US" altLang="zh-CN" sz="1065"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a:t>
            </a:r>
            <a:endParaRPr lang="es-E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66" name="AutoShape 46"/>
          <p:cNvSpPr/>
          <p:nvPr/>
        </p:nvSpPr>
        <p:spPr bwMode="auto">
          <a:xfrm>
            <a:off x="8303184" y="3507877"/>
            <a:ext cx="1618809" cy="20306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4" tIns="19044" rIns="19044" bIns="19044"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请替换文字内容</a:t>
            </a:r>
            <a:endParaRPr lang="es-ES" altLang="zh-CN"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67" name="AutoShape 47"/>
          <p:cNvSpPr/>
          <p:nvPr/>
        </p:nvSpPr>
        <p:spPr bwMode="auto">
          <a:xfrm>
            <a:off x="8012423" y="3495875"/>
            <a:ext cx="215823" cy="215863"/>
          </a:xfrm>
          <a:custGeom>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nchor="ctr"/>
          <a:lstStyle/>
          <a:p>
            <a:pPr defTabSz="291465">
              <a:lnSpc>
                <a:spcPct val="120000"/>
              </a:lnSpc>
              <a:defRPr/>
            </a:pPr>
            <a:endParaRPr lang="es-ES" sz="20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Gill Sans" charset="0"/>
              <a:sym typeface="方正黑体简体" panose="03000509000000000000" pitchFamily="2" charset="-122"/>
            </a:endParaRPr>
          </a:p>
        </p:txBody>
      </p:sp>
      <p:sp>
        <p:nvSpPr>
          <p:cNvPr id="30768" name="AutoShape 48"/>
          <p:cNvSpPr/>
          <p:nvPr/>
        </p:nvSpPr>
        <p:spPr bwMode="auto">
          <a:xfrm>
            <a:off x="1491300" y="4906917"/>
            <a:ext cx="2389145" cy="52060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850"/>
              </a:spcBef>
            </a:pP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添加适当的文字，一页的文字最好不要超过</a:t>
            </a:r>
            <a:r>
              <a:rPr lang="en-U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200,</a:t>
            </a: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添加适当的文字添</a:t>
            </a:r>
            <a:endParaRPr lang="es-E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69" name="AutoShape 49"/>
          <p:cNvSpPr/>
          <p:nvPr/>
        </p:nvSpPr>
        <p:spPr bwMode="auto">
          <a:xfrm>
            <a:off x="2307344" y="4670535"/>
            <a:ext cx="1573096" cy="18162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4" tIns="19044" rIns="19044" bIns="19044"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请替换文字内容</a:t>
            </a:r>
            <a:endParaRPr lang="es-ES" altLang="zh-CN"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70" name="AutoShape 50"/>
          <p:cNvSpPr/>
          <p:nvPr/>
        </p:nvSpPr>
        <p:spPr bwMode="auto">
          <a:xfrm>
            <a:off x="3986767" y="4663279"/>
            <a:ext cx="215823" cy="215863"/>
          </a:xfrm>
          <a:custGeom>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5"/>
          </a:solidFill>
          <a:ln w="25400" cap="flat" cmpd="sng">
            <a:solidFill>
              <a:srgbClr val="000000">
                <a:alpha val="0"/>
              </a:srgbClr>
            </a:solidFill>
            <a:prstDash val="solid"/>
            <a:miter lim="0"/>
          </a:ln>
          <a:effectLst/>
        </p:spPr>
        <p:txBody>
          <a:bodyPr lIns="0" tIns="0" rIns="0" bIns="0" anchor="ctr"/>
          <a:lstStyle/>
          <a:p>
            <a:pPr algn="r" defTabSz="291465">
              <a:lnSpc>
                <a:spcPct val="120000"/>
              </a:lnSpc>
              <a:defRPr/>
            </a:pPr>
            <a:endParaRPr lang="es-ES" sz="20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Gill Sans" charset="0"/>
              <a:sym typeface="方正黑体简体" panose="03000509000000000000" pitchFamily="2" charset="-122"/>
            </a:endParaRPr>
          </a:p>
        </p:txBody>
      </p:sp>
      <p:sp>
        <p:nvSpPr>
          <p:cNvPr id="30771" name="AutoShape 51"/>
          <p:cNvSpPr/>
          <p:nvPr/>
        </p:nvSpPr>
        <p:spPr bwMode="auto">
          <a:xfrm>
            <a:off x="8302757" y="4906917"/>
            <a:ext cx="2323879" cy="52060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50"/>
              </a:spcBef>
            </a:pP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添加适当的文字，一页的文字最好不要超过</a:t>
            </a:r>
            <a:r>
              <a:rPr lang="en-U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200,</a:t>
            </a:r>
            <a:r>
              <a:rPr lang="zh-CN" altLang="en-US"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添加适当的文字添</a:t>
            </a:r>
            <a:endParaRPr lang="es-ES" altLang="zh-CN" sz="1200" b="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72" name="AutoShape 52"/>
          <p:cNvSpPr/>
          <p:nvPr/>
        </p:nvSpPr>
        <p:spPr bwMode="auto">
          <a:xfrm>
            <a:off x="8303184" y="4676075"/>
            <a:ext cx="1618809" cy="20306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4" tIns="19044" rIns="19044" bIns="19044"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请替换文字内容</a:t>
            </a:r>
            <a:endParaRPr lang="es-ES" altLang="zh-CN" sz="1600" b="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0773" name="AutoShape 53"/>
          <p:cNvSpPr/>
          <p:nvPr/>
        </p:nvSpPr>
        <p:spPr bwMode="auto">
          <a:xfrm>
            <a:off x="8012423" y="4663279"/>
            <a:ext cx="215823" cy="215863"/>
          </a:xfrm>
          <a:custGeom>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6"/>
          </a:solidFill>
          <a:ln w="25400" cap="flat" cmpd="sng">
            <a:solidFill>
              <a:srgbClr val="000000">
                <a:alpha val="0"/>
              </a:srgbClr>
            </a:solidFill>
            <a:prstDash val="solid"/>
            <a:miter lim="0"/>
          </a:ln>
          <a:effectLst/>
        </p:spPr>
        <p:txBody>
          <a:bodyPr lIns="0" tIns="0" rIns="0" bIns="0" anchor="ctr"/>
          <a:lstStyle/>
          <a:p>
            <a:pPr defTabSz="291465">
              <a:lnSpc>
                <a:spcPct val="120000"/>
              </a:lnSpc>
              <a:defRPr/>
            </a:pPr>
            <a:endParaRPr lang="es-ES" sz="20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Gill Sans" charset="0"/>
              <a:sym typeface="方正黑体简体" panose="03000509000000000000" pitchFamily="2" charset="-122"/>
            </a:endParaRPr>
          </a:p>
        </p:txBody>
      </p:sp>
      <p:sp>
        <p:nvSpPr>
          <p:cNvPr id="36"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100"/>
                                  </p:stCondLst>
                                  <p:childTnLst>
                                    <p:set>
                                      <p:cBhvr>
                                        <p:cTn id="11" dur="1" fill="hold">
                                          <p:stCondLst>
                                            <p:cond delay="0"/>
                                          </p:stCondLst>
                                        </p:cTn>
                                        <p:tgtEl>
                                          <p:spTgt spid="30750"/>
                                        </p:tgtEl>
                                        <p:attrNameLst>
                                          <p:attrName>style.visibility</p:attrName>
                                        </p:attrNameLst>
                                      </p:cBhvr>
                                      <p:to>
                                        <p:strVal val="visible"/>
                                      </p:to>
                                    </p:set>
                                    <p:animEffect transition="in" filter="dissolve">
                                      <p:cBhvr>
                                        <p:cTn id="12" dur="500"/>
                                        <p:tgtEl>
                                          <p:spTgt spid="30750"/>
                                        </p:tgtEl>
                                      </p:cBhvr>
                                    </p:animEffect>
                                  </p:childTnLst>
                                </p:cTn>
                              </p:par>
                            </p:childTnLst>
                          </p:cTn>
                        </p:par>
                        <p:par>
                          <p:cTn id="13" fill="hold" nodeType="afterGroup">
                            <p:stCondLst>
                              <p:cond delay="1100"/>
                            </p:stCondLst>
                            <p:childTnLst>
                              <p:par>
                                <p:cTn id="14" presetID="9" presetClass="entr" presetSubtype="0" fill="hold" grpId="0" nodeType="afterEffect">
                                  <p:stCondLst>
                                    <p:cond delay="100"/>
                                  </p:stCondLst>
                                  <p:childTnLst>
                                    <p:set>
                                      <p:cBhvr>
                                        <p:cTn id="15" dur="1" fill="hold">
                                          <p:stCondLst>
                                            <p:cond delay="0"/>
                                          </p:stCondLst>
                                        </p:cTn>
                                        <p:tgtEl>
                                          <p:spTgt spid="30751"/>
                                        </p:tgtEl>
                                        <p:attrNameLst>
                                          <p:attrName>style.visibility</p:attrName>
                                        </p:attrNameLst>
                                      </p:cBhvr>
                                      <p:to>
                                        <p:strVal val="visible"/>
                                      </p:to>
                                    </p:set>
                                    <p:animEffect transition="in" filter="dissolve">
                                      <p:cBhvr>
                                        <p:cTn id="16" dur="500"/>
                                        <p:tgtEl>
                                          <p:spTgt spid="30751"/>
                                        </p:tgtEl>
                                      </p:cBhvr>
                                    </p:animEffect>
                                  </p:childTnLst>
                                </p:cTn>
                              </p:par>
                            </p:childTnLst>
                          </p:cTn>
                        </p:par>
                        <p:par>
                          <p:cTn id="17" fill="hold" nodeType="afterGroup">
                            <p:stCondLst>
                              <p:cond delay="1700"/>
                            </p:stCondLst>
                            <p:childTnLst>
                              <p:par>
                                <p:cTn id="18" presetID="9" presetClass="entr" presetSubtype="0" fill="hold" grpId="0" nodeType="afterEffect">
                                  <p:stCondLst>
                                    <p:cond delay="0"/>
                                  </p:stCondLst>
                                  <p:childTnLst>
                                    <p:set>
                                      <p:cBhvr>
                                        <p:cTn id="19" dur="1" fill="hold">
                                          <p:stCondLst>
                                            <p:cond delay="0"/>
                                          </p:stCondLst>
                                        </p:cTn>
                                        <p:tgtEl>
                                          <p:spTgt spid="30754"/>
                                        </p:tgtEl>
                                        <p:attrNameLst>
                                          <p:attrName>style.visibility</p:attrName>
                                        </p:attrNameLst>
                                      </p:cBhvr>
                                      <p:to>
                                        <p:strVal val="visible"/>
                                      </p:to>
                                    </p:set>
                                    <p:animEffect transition="in" filter="dissolve">
                                      <p:cBhvr>
                                        <p:cTn id="20" dur="500"/>
                                        <p:tgtEl>
                                          <p:spTgt spid="30754"/>
                                        </p:tgtEl>
                                      </p:cBhvr>
                                    </p:animEffect>
                                  </p:childTnLst>
                                </p:cTn>
                              </p:par>
                            </p:childTnLst>
                          </p:cTn>
                        </p:par>
                        <p:par>
                          <p:cTn id="21" fill="hold" nodeType="afterGroup">
                            <p:stCondLst>
                              <p:cond delay="2200"/>
                            </p:stCondLst>
                            <p:childTnLst>
                              <p:par>
                                <p:cTn id="22" presetID="9" presetClass="entr" presetSubtype="0" fill="hold" grpId="0" nodeType="afterEffect">
                                  <p:stCondLst>
                                    <p:cond delay="0"/>
                                  </p:stCondLst>
                                  <p:childTnLst>
                                    <p:set>
                                      <p:cBhvr>
                                        <p:cTn id="23" dur="1" fill="hold">
                                          <p:stCondLst>
                                            <p:cond delay="0"/>
                                          </p:stCondLst>
                                        </p:cTn>
                                        <p:tgtEl>
                                          <p:spTgt spid="30749"/>
                                        </p:tgtEl>
                                        <p:attrNameLst>
                                          <p:attrName>style.visibility</p:attrName>
                                        </p:attrNameLst>
                                      </p:cBhvr>
                                      <p:to>
                                        <p:strVal val="visible"/>
                                      </p:to>
                                    </p:set>
                                    <p:animEffect transition="in" filter="dissolve">
                                      <p:cBhvr>
                                        <p:cTn id="24" dur="500"/>
                                        <p:tgtEl>
                                          <p:spTgt spid="30749"/>
                                        </p:tgtEl>
                                      </p:cBhvr>
                                    </p:animEffect>
                                  </p:childTnLst>
                                </p:cTn>
                              </p:par>
                            </p:childTnLst>
                          </p:cTn>
                        </p:par>
                        <p:par>
                          <p:cTn id="25" fill="hold" nodeType="afterGroup">
                            <p:stCondLst>
                              <p:cond delay="2700"/>
                            </p:stCondLst>
                            <p:childTnLst>
                              <p:par>
                                <p:cTn id="26" presetID="9" presetClass="entr" presetSubtype="0" fill="hold" grpId="0" nodeType="afterEffect">
                                  <p:stCondLst>
                                    <p:cond delay="0"/>
                                  </p:stCondLst>
                                  <p:childTnLst>
                                    <p:set>
                                      <p:cBhvr>
                                        <p:cTn id="27" dur="1" fill="hold">
                                          <p:stCondLst>
                                            <p:cond delay="0"/>
                                          </p:stCondLst>
                                        </p:cTn>
                                        <p:tgtEl>
                                          <p:spTgt spid="30753"/>
                                        </p:tgtEl>
                                        <p:attrNameLst>
                                          <p:attrName>style.visibility</p:attrName>
                                        </p:attrNameLst>
                                      </p:cBhvr>
                                      <p:to>
                                        <p:strVal val="visible"/>
                                      </p:to>
                                    </p:set>
                                    <p:animEffect transition="in" filter="dissolve">
                                      <p:cBhvr>
                                        <p:cTn id="28" dur="500"/>
                                        <p:tgtEl>
                                          <p:spTgt spid="30753"/>
                                        </p:tgtEl>
                                      </p:cBhvr>
                                    </p:animEffect>
                                  </p:childTnLst>
                                </p:cTn>
                              </p:par>
                            </p:childTnLst>
                          </p:cTn>
                        </p:par>
                        <p:par>
                          <p:cTn id="29" fill="hold" nodeType="afterGroup">
                            <p:stCondLst>
                              <p:cond delay="3200"/>
                            </p:stCondLst>
                            <p:childTnLst>
                              <p:par>
                                <p:cTn id="30" presetID="9" presetClass="entr" presetSubtype="0" fill="hold" grpId="0" nodeType="afterEffect">
                                  <p:stCondLst>
                                    <p:cond delay="100"/>
                                  </p:stCondLst>
                                  <p:childTnLst>
                                    <p:set>
                                      <p:cBhvr>
                                        <p:cTn id="31" dur="1" fill="hold">
                                          <p:stCondLst>
                                            <p:cond delay="0"/>
                                          </p:stCondLst>
                                        </p:cTn>
                                        <p:tgtEl>
                                          <p:spTgt spid="30752"/>
                                        </p:tgtEl>
                                        <p:attrNameLst>
                                          <p:attrName>style.visibility</p:attrName>
                                        </p:attrNameLst>
                                      </p:cBhvr>
                                      <p:to>
                                        <p:strVal val="visible"/>
                                      </p:to>
                                    </p:set>
                                    <p:animEffect transition="in" filter="dissolve">
                                      <p:cBhvr>
                                        <p:cTn id="32" dur="500"/>
                                        <p:tgtEl>
                                          <p:spTgt spid="30752"/>
                                        </p:tgtEl>
                                      </p:cBhvr>
                                    </p:animEffect>
                                  </p:childTnLst>
                                </p:cTn>
                              </p:par>
                            </p:childTnLst>
                          </p:cTn>
                        </p:par>
                        <p:par>
                          <p:cTn id="33" fill="hold" nodeType="afterGroup">
                            <p:stCondLst>
                              <p:cond delay="3800"/>
                            </p:stCondLst>
                            <p:childTnLst>
                              <p:par>
                                <p:cTn id="34" presetID="9" presetClass="entr" presetSubtype="0" fill="hold" grpId="0" nodeType="afterEffect">
                                  <p:stCondLst>
                                    <p:cond delay="100"/>
                                  </p:stCondLst>
                                  <p:childTnLst>
                                    <p:set>
                                      <p:cBhvr>
                                        <p:cTn id="35" dur="1" fill="hold">
                                          <p:stCondLst>
                                            <p:cond delay="0"/>
                                          </p:stCondLst>
                                        </p:cTn>
                                        <p:tgtEl>
                                          <p:spTgt spid="30755"/>
                                        </p:tgtEl>
                                        <p:attrNameLst>
                                          <p:attrName>style.visibility</p:attrName>
                                        </p:attrNameLst>
                                      </p:cBhvr>
                                      <p:to>
                                        <p:strVal val="visible"/>
                                      </p:to>
                                    </p:set>
                                    <p:animEffect transition="in" filter="dissolve">
                                      <p:cBhvr>
                                        <p:cTn id="36" dur="500"/>
                                        <p:tgtEl>
                                          <p:spTgt spid="30755"/>
                                        </p:tgtEl>
                                      </p:cBhvr>
                                    </p:animEffect>
                                  </p:childTnLst>
                                </p:cTn>
                              </p:par>
                            </p:childTnLst>
                          </p:cTn>
                        </p:par>
                        <p:par>
                          <p:cTn id="37" fill="hold" nodeType="afterGroup">
                            <p:stCondLst>
                              <p:cond delay="4400"/>
                            </p:stCondLst>
                            <p:childTnLst>
                              <p:par>
                                <p:cTn id="38" presetID="2" presetClass="entr" presetSubtype="8" fill="hold" grpId="0" nodeType="afterEffect">
                                  <p:stCondLst>
                                    <p:cond delay="100"/>
                                  </p:stCondLst>
                                  <p:childTnLst>
                                    <p:set>
                                      <p:cBhvr>
                                        <p:cTn id="39" dur="1" fill="hold">
                                          <p:stCondLst>
                                            <p:cond delay="0"/>
                                          </p:stCondLst>
                                        </p:cTn>
                                        <p:tgtEl>
                                          <p:spTgt spid="30757"/>
                                        </p:tgtEl>
                                        <p:attrNameLst>
                                          <p:attrName>style.visibility</p:attrName>
                                        </p:attrNameLst>
                                      </p:cBhvr>
                                      <p:to>
                                        <p:strVal val="visible"/>
                                      </p:to>
                                    </p:set>
                                    <p:anim calcmode="lin" valueType="num">
                                      <p:cBhvr additive="base">
                                        <p:cTn id="40" dur="500" fill="hold"/>
                                        <p:tgtEl>
                                          <p:spTgt spid="30757"/>
                                        </p:tgtEl>
                                        <p:attrNameLst>
                                          <p:attrName>ppt_x</p:attrName>
                                        </p:attrNameLst>
                                      </p:cBhvr>
                                      <p:tavLst>
                                        <p:tav tm="0">
                                          <p:val>
                                            <p:strVal val="0-#ppt_w/2"/>
                                          </p:val>
                                        </p:tav>
                                        <p:tav tm="100000">
                                          <p:val>
                                            <p:strVal val="#ppt_x"/>
                                          </p:val>
                                        </p:tav>
                                      </p:tavLst>
                                    </p:anim>
                                    <p:anim calcmode="lin" valueType="num">
                                      <p:cBhvr additive="base">
                                        <p:cTn id="41" dur="500" fill="hold"/>
                                        <p:tgtEl>
                                          <p:spTgt spid="30757"/>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0"/>
                            </p:stCondLst>
                            <p:childTnLst>
                              <p:par>
                                <p:cTn id="43" presetID="2" presetClass="entr" presetSubtype="8" fill="hold" grpId="0" nodeType="afterEffect">
                                  <p:stCondLst>
                                    <p:cond delay="100"/>
                                  </p:stCondLst>
                                  <p:childTnLst>
                                    <p:set>
                                      <p:cBhvr>
                                        <p:cTn id="44" dur="1" fill="hold">
                                          <p:stCondLst>
                                            <p:cond delay="0"/>
                                          </p:stCondLst>
                                        </p:cTn>
                                        <p:tgtEl>
                                          <p:spTgt spid="30756"/>
                                        </p:tgtEl>
                                        <p:attrNameLst>
                                          <p:attrName>style.visibility</p:attrName>
                                        </p:attrNameLst>
                                      </p:cBhvr>
                                      <p:to>
                                        <p:strVal val="visible"/>
                                      </p:to>
                                    </p:set>
                                    <p:anim calcmode="lin" valueType="num">
                                      <p:cBhvr additive="base">
                                        <p:cTn id="45" dur="500" fill="hold"/>
                                        <p:tgtEl>
                                          <p:spTgt spid="30756"/>
                                        </p:tgtEl>
                                        <p:attrNameLst>
                                          <p:attrName>ppt_x</p:attrName>
                                        </p:attrNameLst>
                                      </p:cBhvr>
                                      <p:tavLst>
                                        <p:tav tm="0">
                                          <p:val>
                                            <p:strVal val="0-#ppt_w/2"/>
                                          </p:val>
                                        </p:tav>
                                        <p:tav tm="100000">
                                          <p:val>
                                            <p:strVal val="#ppt_x"/>
                                          </p:val>
                                        </p:tav>
                                      </p:tavLst>
                                    </p:anim>
                                    <p:anim calcmode="lin" valueType="num">
                                      <p:cBhvr additive="base">
                                        <p:cTn id="46" dur="500" fill="hold"/>
                                        <p:tgtEl>
                                          <p:spTgt spid="30756"/>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600"/>
                            </p:stCondLst>
                            <p:childTnLst>
                              <p:par>
                                <p:cTn id="48" presetID="9" presetClass="entr" presetSubtype="0" fill="hold" nodeType="afterEffect">
                                  <p:stCondLst>
                                    <p:cond delay="100"/>
                                  </p:stCondLst>
                                  <p:childTnLst>
                                    <p:set>
                                      <p:cBhvr>
                                        <p:cTn id="49" dur="1" fill="hold">
                                          <p:stCondLst>
                                            <p:cond delay="0"/>
                                          </p:stCondLst>
                                        </p:cTn>
                                        <p:tgtEl>
                                          <p:spTgt spid="30758"/>
                                        </p:tgtEl>
                                        <p:attrNameLst>
                                          <p:attrName>style.visibility</p:attrName>
                                        </p:attrNameLst>
                                      </p:cBhvr>
                                      <p:to>
                                        <p:strVal val="visible"/>
                                      </p:to>
                                    </p:set>
                                    <p:animEffect transition="in" filter="dissolve">
                                      <p:cBhvr>
                                        <p:cTn id="50" dur="500"/>
                                        <p:tgtEl>
                                          <p:spTgt spid="30758"/>
                                        </p:tgtEl>
                                      </p:cBhvr>
                                    </p:animEffect>
                                  </p:childTnLst>
                                </p:cTn>
                              </p:par>
                            </p:childTnLst>
                          </p:cTn>
                        </p:par>
                        <p:par>
                          <p:cTn id="51" fill="hold" nodeType="afterGroup">
                            <p:stCondLst>
                              <p:cond delay="6200"/>
                            </p:stCondLst>
                            <p:childTnLst>
                              <p:par>
                                <p:cTn id="52" presetID="2" presetClass="entr" presetSubtype="2" fill="hold" grpId="0" nodeType="afterEffect">
                                  <p:stCondLst>
                                    <p:cond delay="100"/>
                                  </p:stCondLst>
                                  <p:childTnLst>
                                    <p:set>
                                      <p:cBhvr>
                                        <p:cTn id="53" dur="1" fill="hold">
                                          <p:stCondLst>
                                            <p:cond delay="0"/>
                                          </p:stCondLst>
                                        </p:cTn>
                                        <p:tgtEl>
                                          <p:spTgt spid="30760"/>
                                        </p:tgtEl>
                                        <p:attrNameLst>
                                          <p:attrName>style.visibility</p:attrName>
                                        </p:attrNameLst>
                                      </p:cBhvr>
                                      <p:to>
                                        <p:strVal val="visible"/>
                                      </p:to>
                                    </p:set>
                                    <p:anim calcmode="lin" valueType="num">
                                      <p:cBhvr additive="base">
                                        <p:cTn id="54" dur="500" fill="hold"/>
                                        <p:tgtEl>
                                          <p:spTgt spid="30760"/>
                                        </p:tgtEl>
                                        <p:attrNameLst>
                                          <p:attrName>ppt_x</p:attrName>
                                        </p:attrNameLst>
                                      </p:cBhvr>
                                      <p:tavLst>
                                        <p:tav tm="0">
                                          <p:val>
                                            <p:strVal val="1+#ppt_w/2"/>
                                          </p:val>
                                        </p:tav>
                                        <p:tav tm="100000">
                                          <p:val>
                                            <p:strVal val="#ppt_x"/>
                                          </p:val>
                                        </p:tav>
                                      </p:tavLst>
                                    </p:anim>
                                    <p:anim calcmode="lin" valueType="num">
                                      <p:cBhvr additive="base">
                                        <p:cTn id="55" dur="500" fill="hold"/>
                                        <p:tgtEl>
                                          <p:spTgt spid="30760"/>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6800"/>
                            </p:stCondLst>
                            <p:childTnLst>
                              <p:par>
                                <p:cTn id="57" presetID="2" presetClass="entr" presetSubtype="2" fill="hold" grpId="0" nodeType="afterEffect">
                                  <p:stCondLst>
                                    <p:cond delay="100"/>
                                  </p:stCondLst>
                                  <p:childTnLst>
                                    <p:set>
                                      <p:cBhvr>
                                        <p:cTn id="58" dur="1" fill="hold">
                                          <p:stCondLst>
                                            <p:cond delay="0"/>
                                          </p:stCondLst>
                                        </p:cTn>
                                        <p:tgtEl>
                                          <p:spTgt spid="30759"/>
                                        </p:tgtEl>
                                        <p:attrNameLst>
                                          <p:attrName>style.visibility</p:attrName>
                                        </p:attrNameLst>
                                      </p:cBhvr>
                                      <p:to>
                                        <p:strVal val="visible"/>
                                      </p:to>
                                    </p:set>
                                    <p:anim calcmode="lin" valueType="num">
                                      <p:cBhvr additive="base">
                                        <p:cTn id="59" dur="500" fill="hold"/>
                                        <p:tgtEl>
                                          <p:spTgt spid="30759"/>
                                        </p:tgtEl>
                                        <p:attrNameLst>
                                          <p:attrName>ppt_x</p:attrName>
                                        </p:attrNameLst>
                                      </p:cBhvr>
                                      <p:tavLst>
                                        <p:tav tm="0">
                                          <p:val>
                                            <p:strVal val="1+#ppt_w/2"/>
                                          </p:val>
                                        </p:tav>
                                        <p:tav tm="100000">
                                          <p:val>
                                            <p:strVal val="#ppt_x"/>
                                          </p:val>
                                        </p:tav>
                                      </p:tavLst>
                                    </p:anim>
                                    <p:anim calcmode="lin" valueType="num">
                                      <p:cBhvr additive="base">
                                        <p:cTn id="60" dur="500" fill="hold"/>
                                        <p:tgtEl>
                                          <p:spTgt spid="30759"/>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7400"/>
                            </p:stCondLst>
                            <p:childTnLst>
                              <p:par>
                                <p:cTn id="62" presetID="9" presetClass="entr" presetSubtype="0" fill="hold" nodeType="afterEffect">
                                  <p:stCondLst>
                                    <p:cond delay="100"/>
                                  </p:stCondLst>
                                  <p:childTnLst>
                                    <p:set>
                                      <p:cBhvr>
                                        <p:cTn id="63" dur="1" fill="hold">
                                          <p:stCondLst>
                                            <p:cond delay="0"/>
                                          </p:stCondLst>
                                        </p:cTn>
                                        <p:tgtEl>
                                          <p:spTgt spid="30761"/>
                                        </p:tgtEl>
                                        <p:attrNameLst>
                                          <p:attrName>style.visibility</p:attrName>
                                        </p:attrNameLst>
                                      </p:cBhvr>
                                      <p:to>
                                        <p:strVal val="visible"/>
                                      </p:to>
                                    </p:set>
                                    <p:animEffect transition="in" filter="dissolve">
                                      <p:cBhvr>
                                        <p:cTn id="64" dur="500"/>
                                        <p:tgtEl>
                                          <p:spTgt spid="30761"/>
                                        </p:tgtEl>
                                      </p:cBhvr>
                                    </p:animEffect>
                                  </p:childTnLst>
                                </p:cTn>
                              </p:par>
                            </p:childTnLst>
                          </p:cTn>
                        </p:par>
                        <p:par>
                          <p:cTn id="65" fill="hold" nodeType="afterGroup">
                            <p:stCondLst>
                              <p:cond delay="8000"/>
                            </p:stCondLst>
                            <p:childTnLst>
                              <p:par>
                                <p:cTn id="66" presetID="2" presetClass="entr" presetSubtype="8" fill="hold" grpId="0" nodeType="afterEffect">
                                  <p:stCondLst>
                                    <p:cond delay="100"/>
                                  </p:stCondLst>
                                  <p:childTnLst>
                                    <p:set>
                                      <p:cBhvr>
                                        <p:cTn id="67" dur="1" fill="hold">
                                          <p:stCondLst>
                                            <p:cond delay="0"/>
                                          </p:stCondLst>
                                        </p:cTn>
                                        <p:tgtEl>
                                          <p:spTgt spid="30763"/>
                                        </p:tgtEl>
                                        <p:attrNameLst>
                                          <p:attrName>style.visibility</p:attrName>
                                        </p:attrNameLst>
                                      </p:cBhvr>
                                      <p:to>
                                        <p:strVal val="visible"/>
                                      </p:to>
                                    </p:set>
                                    <p:anim calcmode="lin" valueType="num">
                                      <p:cBhvr additive="base">
                                        <p:cTn id="68" dur="500" fill="hold"/>
                                        <p:tgtEl>
                                          <p:spTgt spid="30763"/>
                                        </p:tgtEl>
                                        <p:attrNameLst>
                                          <p:attrName>ppt_x</p:attrName>
                                        </p:attrNameLst>
                                      </p:cBhvr>
                                      <p:tavLst>
                                        <p:tav tm="0">
                                          <p:val>
                                            <p:strVal val="0-#ppt_w/2"/>
                                          </p:val>
                                        </p:tav>
                                        <p:tav tm="100000">
                                          <p:val>
                                            <p:strVal val="#ppt_x"/>
                                          </p:val>
                                        </p:tav>
                                      </p:tavLst>
                                    </p:anim>
                                    <p:anim calcmode="lin" valueType="num">
                                      <p:cBhvr additive="base">
                                        <p:cTn id="69" dur="500" fill="hold"/>
                                        <p:tgtEl>
                                          <p:spTgt spid="30763"/>
                                        </p:tgtEl>
                                        <p:attrNameLst>
                                          <p:attrName>ppt_y</p:attrName>
                                        </p:attrNameLst>
                                      </p:cBhvr>
                                      <p:tavLst>
                                        <p:tav tm="0">
                                          <p:val>
                                            <p:strVal val="#ppt_y"/>
                                          </p:val>
                                        </p:tav>
                                        <p:tav tm="100000">
                                          <p:val>
                                            <p:strVal val="#ppt_y"/>
                                          </p:val>
                                        </p:tav>
                                      </p:tavLst>
                                    </p:anim>
                                  </p:childTnLst>
                                </p:cTn>
                              </p:par>
                            </p:childTnLst>
                          </p:cTn>
                        </p:par>
                        <p:par>
                          <p:cTn id="70" fill="hold" nodeType="afterGroup">
                            <p:stCondLst>
                              <p:cond delay="8600"/>
                            </p:stCondLst>
                            <p:childTnLst>
                              <p:par>
                                <p:cTn id="71" presetID="2" presetClass="entr" presetSubtype="8" fill="hold" grpId="0" nodeType="afterEffect">
                                  <p:stCondLst>
                                    <p:cond delay="100"/>
                                  </p:stCondLst>
                                  <p:childTnLst>
                                    <p:set>
                                      <p:cBhvr>
                                        <p:cTn id="72" dur="1" fill="hold">
                                          <p:stCondLst>
                                            <p:cond delay="0"/>
                                          </p:stCondLst>
                                        </p:cTn>
                                        <p:tgtEl>
                                          <p:spTgt spid="30762"/>
                                        </p:tgtEl>
                                        <p:attrNameLst>
                                          <p:attrName>style.visibility</p:attrName>
                                        </p:attrNameLst>
                                      </p:cBhvr>
                                      <p:to>
                                        <p:strVal val="visible"/>
                                      </p:to>
                                    </p:set>
                                    <p:anim calcmode="lin" valueType="num">
                                      <p:cBhvr additive="base">
                                        <p:cTn id="73" dur="500" fill="hold"/>
                                        <p:tgtEl>
                                          <p:spTgt spid="30762"/>
                                        </p:tgtEl>
                                        <p:attrNameLst>
                                          <p:attrName>ppt_x</p:attrName>
                                        </p:attrNameLst>
                                      </p:cBhvr>
                                      <p:tavLst>
                                        <p:tav tm="0">
                                          <p:val>
                                            <p:strVal val="0-#ppt_w/2"/>
                                          </p:val>
                                        </p:tav>
                                        <p:tav tm="100000">
                                          <p:val>
                                            <p:strVal val="#ppt_x"/>
                                          </p:val>
                                        </p:tav>
                                      </p:tavLst>
                                    </p:anim>
                                    <p:anim calcmode="lin" valueType="num">
                                      <p:cBhvr additive="base">
                                        <p:cTn id="74" dur="500" fill="hold"/>
                                        <p:tgtEl>
                                          <p:spTgt spid="30762"/>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9200"/>
                            </p:stCondLst>
                            <p:childTnLst>
                              <p:par>
                                <p:cTn id="76" presetID="9" presetClass="entr" presetSubtype="0" fill="hold" nodeType="afterEffect">
                                  <p:stCondLst>
                                    <p:cond delay="100"/>
                                  </p:stCondLst>
                                  <p:childTnLst>
                                    <p:set>
                                      <p:cBhvr>
                                        <p:cTn id="77" dur="1" fill="hold">
                                          <p:stCondLst>
                                            <p:cond delay="0"/>
                                          </p:stCondLst>
                                        </p:cTn>
                                        <p:tgtEl>
                                          <p:spTgt spid="30764"/>
                                        </p:tgtEl>
                                        <p:attrNameLst>
                                          <p:attrName>style.visibility</p:attrName>
                                        </p:attrNameLst>
                                      </p:cBhvr>
                                      <p:to>
                                        <p:strVal val="visible"/>
                                      </p:to>
                                    </p:set>
                                    <p:animEffect transition="in" filter="dissolve">
                                      <p:cBhvr>
                                        <p:cTn id="78" dur="500"/>
                                        <p:tgtEl>
                                          <p:spTgt spid="30764"/>
                                        </p:tgtEl>
                                      </p:cBhvr>
                                    </p:animEffect>
                                  </p:childTnLst>
                                </p:cTn>
                              </p:par>
                            </p:childTnLst>
                          </p:cTn>
                        </p:par>
                        <p:par>
                          <p:cTn id="79" fill="hold" nodeType="afterGroup">
                            <p:stCondLst>
                              <p:cond delay="9800"/>
                            </p:stCondLst>
                            <p:childTnLst>
                              <p:par>
                                <p:cTn id="80" presetID="2" presetClass="entr" presetSubtype="2" fill="hold" grpId="0" nodeType="afterEffect">
                                  <p:stCondLst>
                                    <p:cond delay="100"/>
                                  </p:stCondLst>
                                  <p:childTnLst>
                                    <p:set>
                                      <p:cBhvr>
                                        <p:cTn id="81" dur="1" fill="hold">
                                          <p:stCondLst>
                                            <p:cond delay="0"/>
                                          </p:stCondLst>
                                        </p:cTn>
                                        <p:tgtEl>
                                          <p:spTgt spid="30766"/>
                                        </p:tgtEl>
                                        <p:attrNameLst>
                                          <p:attrName>style.visibility</p:attrName>
                                        </p:attrNameLst>
                                      </p:cBhvr>
                                      <p:to>
                                        <p:strVal val="visible"/>
                                      </p:to>
                                    </p:set>
                                    <p:anim calcmode="lin" valueType="num">
                                      <p:cBhvr additive="base">
                                        <p:cTn id="82" dur="500" fill="hold"/>
                                        <p:tgtEl>
                                          <p:spTgt spid="30766"/>
                                        </p:tgtEl>
                                        <p:attrNameLst>
                                          <p:attrName>ppt_x</p:attrName>
                                        </p:attrNameLst>
                                      </p:cBhvr>
                                      <p:tavLst>
                                        <p:tav tm="0">
                                          <p:val>
                                            <p:strVal val="1+#ppt_w/2"/>
                                          </p:val>
                                        </p:tav>
                                        <p:tav tm="100000">
                                          <p:val>
                                            <p:strVal val="#ppt_x"/>
                                          </p:val>
                                        </p:tav>
                                      </p:tavLst>
                                    </p:anim>
                                    <p:anim calcmode="lin" valueType="num">
                                      <p:cBhvr additive="base">
                                        <p:cTn id="83" dur="500" fill="hold"/>
                                        <p:tgtEl>
                                          <p:spTgt spid="30766"/>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10400"/>
                            </p:stCondLst>
                            <p:childTnLst>
                              <p:par>
                                <p:cTn id="85" presetID="2" presetClass="entr" presetSubtype="2" fill="hold" grpId="0" nodeType="afterEffect">
                                  <p:stCondLst>
                                    <p:cond delay="100"/>
                                  </p:stCondLst>
                                  <p:childTnLst>
                                    <p:set>
                                      <p:cBhvr>
                                        <p:cTn id="86" dur="1" fill="hold">
                                          <p:stCondLst>
                                            <p:cond delay="0"/>
                                          </p:stCondLst>
                                        </p:cTn>
                                        <p:tgtEl>
                                          <p:spTgt spid="30765"/>
                                        </p:tgtEl>
                                        <p:attrNameLst>
                                          <p:attrName>style.visibility</p:attrName>
                                        </p:attrNameLst>
                                      </p:cBhvr>
                                      <p:to>
                                        <p:strVal val="visible"/>
                                      </p:to>
                                    </p:set>
                                    <p:anim calcmode="lin" valueType="num">
                                      <p:cBhvr additive="base">
                                        <p:cTn id="87" dur="500" fill="hold"/>
                                        <p:tgtEl>
                                          <p:spTgt spid="30765"/>
                                        </p:tgtEl>
                                        <p:attrNameLst>
                                          <p:attrName>ppt_x</p:attrName>
                                        </p:attrNameLst>
                                      </p:cBhvr>
                                      <p:tavLst>
                                        <p:tav tm="0">
                                          <p:val>
                                            <p:strVal val="1+#ppt_w/2"/>
                                          </p:val>
                                        </p:tav>
                                        <p:tav tm="100000">
                                          <p:val>
                                            <p:strVal val="#ppt_x"/>
                                          </p:val>
                                        </p:tav>
                                      </p:tavLst>
                                    </p:anim>
                                    <p:anim calcmode="lin" valueType="num">
                                      <p:cBhvr additive="base">
                                        <p:cTn id="88" dur="500" fill="hold"/>
                                        <p:tgtEl>
                                          <p:spTgt spid="30765"/>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11000"/>
                            </p:stCondLst>
                            <p:childTnLst>
                              <p:par>
                                <p:cTn id="90" presetID="9" presetClass="entr" presetSubtype="0" fill="hold" nodeType="afterEffect">
                                  <p:stCondLst>
                                    <p:cond delay="100"/>
                                  </p:stCondLst>
                                  <p:childTnLst>
                                    <p:set>
                                      <p:cBhvr>
                                        <p:cTn id="91" dur="1" fill="hold">
                                          <p:stCondLst>
                                            <p:cond delay="0"/>
                                          </p:stCondLst>
                                        </p:cTn>
                                        <p:tgtEl>
                                          <p:spTgt spid="30767"/>
                                        </p:tgtEl>
                                        <p:attrNameLst>
                                          <p:attrName>style.visibility</p:attrName>
                                        </p:attrNameLst>
                                      </p:cBhvr>
                                      <p:to>
                                        <p:strVal val="visible"/>
                                      </p:to>
                                    </p:set>
                                    <p:animEffect transition="in" filter="dissolve">
                                      <p:cBhvr>
                                        <p:cTn id="92" dur="500"/>
                                        <p:tgtEl>
                                          <p:spTgt spid="30767"/>
                                        </p:tgtEl>
                                      </p:cBhvr>
                                    </p:animEffect>
                                  </p:childTnLst>
                                </p:cTn>
                              </p:par>
                            </p:childTnLst>
                          </p:cTn>
                        </p:par>
                        <p:par>
                          <p:cTn id="93" fill="hold" nodeType="afterGroup">
                            <p:stCondLst>
                              <p:cond delay="11600"/>
                            </p:stCondLst>
                            <p:childTnLst>
                              <p:par>
                                <p:cTn id="94" presetID="2" presetClass="entr" presetSubtype="8" fill="hold" grpId="0" nodeType="afterEffect">
                                  <p:stCondLst>
                                    <p:cond delay="100"/>
                                  </p:stCondLst>
                                  <p:childTnLst>
                                    <p:set>
                                      <p:cBhvr>
                                        <p:cTn id="95" dur="1" fill="hold">
                                          <p:stCondLst>
                                            <p:cond delay="0"/>
                                          </p:stCondLst>
                                        </p:cTn>
                                        <p:tgtEl>
                                          <p:spTgt spid="30769"/>
                                        </p:tgtEl>
                                        <p:attrNameLst>
                                          <p:attrName>style.visibility</p:attrName>
                                        </p:attrNameLst>
                                      </p:cBhvr>
                                      <p:to>
                                        <p:strVal val="visible"/>
                                      </p:to>
                                    </p:set>
                                    <p:anim calcmode="lin" valueType="num">
                                      <p:cBhvr additive="base">
                                        <p:cTn id="96" dur="500" fill="hold"/>
                                        <p:tgtEl>
                                          <p:spTgt spid="30769"/>
                                        </p:tgtEl>
                                        <p:attrNameLst>
                                          <p:attrName>ppt_x</p:attrName>
                                        </p:attrNameLst>
                                      </p:cBhvr>
                                      <p:tavLst>
                                        <p:tav tm="0">
                                          <p:val>
                                            <p:strVal val="0-#ppt_w/2"/>
                                          </p:val>
                                        </p:tav>
                                        <p:tav tm="100000">
                                          <p:val>
                                            <p:strVal val="#ppt_x"/>
                                          </p:val>
                                        </p:tav>
                                      </p:tavLst>
                                    </p:anim>
                                    <p:anim calcmode="lin" valueType="num">
                                      <p:cBhvr additive="base">
                                        <p:cTn id="97" dur="500" fill="hold"/>
                                        <p:tgtEl>
                                          <p:spTgt spid="30769"/>
                                        </p:tgtEl>
                                        <p:attrNameLst>
                                          <p:attrName>ppt_y</p:attrName>
                                        </p:attrNameLst>
                                      </p:cBhvr>
                                      <p:tavLst>
                                        <p:tav tm="0">
                                          <p:val>
                                            <p:strVal val="#ppt_y"/>
                                          </p:val>
                                        </p:tav>
                                        <p:tav tm="100000">
                                          <p:val>
                                            <p:strVal val="#ppt_y"/>
                                          </p:val>
                                        </p:tav>
                                      </p:tavLst>
                                    </p:anim>
                                  </p:childTnLst>
                                </p:cTn>
                              </p:par>
                            </p:childTnLst>
                          </p:cTn>
                        </p:par>
                        <p:par>
                          <p:cTn id="98" fill="hold" nodeType="afterGroup">
                            <p:stCondLst>
                              <p:cond delay="12200"/>
                            </p:stCondLst>
                            <p:childTnLst>
                              <p:par>
                                <p:cTn id="99" presetID="2" presetClass="entr" presetSubtype="8" fill="hold" grpId="0" nodeType="afterEffect">
                                  <p:stCondLst>
                                    <p:cond delay="100"/>
                                  </p:stCondLst>
                                  <p:childTnLst>
                                    <p:set>
                                      <p:cBhvr>
                                        <p:cTn id="100" dur="1" fill="hold">
                                          <p:stCondLst>
                                            <p:cond delay="0"/>
                                          </p:stCondLst>
                                        </p:cTn>
                                        <p:tgtEl>
                                          <p:spTgt spid="30768"/>
                                        </p:tgtEl>
                                        <p:attrNameLst>
                                          <p:attrName>style.visibility</p:attrName>
                                        </p:attrNameLst>
                                      </p:cBhvr>
                                      <p:to>
                                        <p:strVal val="visible"/>
                                      </p:to>
                                    </p:set>
                                    <p:anim calcmode="lin" valueType="num">
                                      <p:cBhvr additive="base">
                                        <p:cTn id="101" dur="500" fill="hold"/>
                                        <p:tgtEl>
                                          <p:spTgt spid="30768"/>
                                        </p:tgtEl>
                                        <p:attrNameLst>
                                          <p:attrName>ppt_x</p:attrName>
                                        </p:attrNameLst>
                                      </p:cBhvr>
                                      <p:tavLst>
                                        <p:tav tm="0">
                                          <p:val>
                                            <p:strVal val="0-#ppt_w/2"/>
                                          </p:val>
                                        </p:tav>
                                        <p:tav tm="100000">
                                          <p:val>
                                            <p:strVal val="#ppt_x"/>
                                          </p:val>
                                        </p:tav>
                                      </p:tavLst>
                                    </p:anim>
                                    <p:anim calcmode="lin" valueType="num">
                                      <p:cBhvr additive="base">
                                        <p:cTn id="102" dur="500" fill="hold"/>
                                        <p:tgtEl>
                                          <p:spTgt spid="30768"/>
                                        </p:tgtEl>
                                        <p:attrNameLst>
                                          <p:attrName>ppt_y</p:attrName>
                                        </p:attrNameLst>
                                      </p:cBhvr>
                                      <p:tavLst>
                                        <p:tav tm="0">
                                          <p:val>
                                            <p:strVal val="#ppt_y"/>
                                          </p:val>
                                        </p:tav>
                                        <p:tav tm="100000">
                                          <p:val>
                                            <p:strVal val="#ppt_y"/>
                                          </p:val>
                                        </p:tav>
                                      </p:tavLst>
                                    </p:anim>
                                  </p:childTnLst>
                                </p:cTn>
                              </p:par>
                            </p:childTnLst>
                          </p:cTn>
                        </p:par>
                        <p:par>
                          <p:cTn id="103" fill="hold" nodeType="afterGroup">
                            <p:stCondLst>
                              <p:cond delay="12800"/>
                            </p:stCondLst>
                            <p:childTnLst>
                              <p:par>
                                <p:cTn id="104" presetID="9" presetClass="entr" presetSubtype="0" fill="hold" nodeType="afterEffect">
                                  <p:stCondLst>
                                    <p:cond delay="100"/>
                                  </p:stCondLst>
                                  <p:childTnLst>
                                    <p:set>
                                      <p:cBhvr>
                                        <p:cTn id="105" dur="1" fill="hold">
                                          <p:stCondLst>
                                            <p:cond delay="0"/>
                                          </p:stCondLst>
                                        </p:cTn>
                                        <p:tgtEl>
                                          <p:spTgt spid="30770"/>
                                        </p:tgtEl>
                                        <p:attrNameLst>
                                          <p:attrName>style.visibility</p:attrName>
                                        </p:attrNameLst>
                                      </p:cBhvr>
                                      <p:to>
                                        <p:strVal val="visible"/>
                                      </p:to>
                                    </p:set>
                                    <p:animEffect transition="in" filter="dissolve">
                                      <p:cBhvr>
                                        <p:cTn id="106" dur="500"/>
                                        <p:tgtEl>
                                          <p:spTgt spid="30770"/>
                                        </p:tgtEl>
                                      </p:cBhvr>
                                    </p:animEffect>
                                  </p:childTnLst>
                                </p:cTn>
                              </p:par>
                            </p:childTnLst>
                          </p:cTn>
                        </p:par>
                        <p:par>
                          <p:cTn id="107" fill="hold" nodeType="afterGroup">
                            <p:stCondLst>
                              <p:cond delay="13400"/>
                            </p:stCondLst>
                            <p:childTnLst>
                              <p:par>
                                <p:cTn id="108" presetID="2" presetClass="entr" presetSubtype="2" fill="hold" grpId="0" nodeType="afterEffect">
                                  <p:stCondLst>
                                    <p:cond delay="100"/>
                                  </p:stCondLst>
                                  <p:childTnLst>
                                    <p:set>
                                      <p:cBhvr>
                                        <p:cTn id="109" dur="1" fill="hold">
                                          <p:stCondLst>
                                            <p:cond delay="0"/>
                                          </p:stCondLst>
                                        </p:cTn>
                                        <p:tgtEl>
                                          <p:spTgt spid="30772"/>
                                        </p:tgtEl>
                                        <p:attrNameLst>
                                          <p:attrName>style.visibility</p:attrName>
                                        </p:attrNameLst>
                                      </p:cBhvr>
                                      <p:to>
                                        <p:strVal val="visible"/>
                                      </p:to>
                                    </p:set>
                                    <p:anim calcmode="lin" valueType="num">
                                      <p:cBhvr additive="base">
                                        <p:cTn id="110" dur="500" fill="hold"/>
                                        <p:tgtEl>
                                          <p:spTgt spid="30772"/>
                                        </p:tgtEl>
                                        <p:attrNameLst>
                                          <p:attrName>ppt_x</p:attrName>
                                        </p:attrNameLst>
                                      </p:cBhvr>
                                      <p:tavLst>
                                        <p:tav tm="0">
                                          <p:val>
                                            <p:strVal val="1+#ppt_w/2"/>
                                          </p:val>
                                        </p:tav>
                                        <p:tav tm="100000">
                                          <p:val>
                                            <p:strVal val="#ppt_x"/>
                                          </p:val>
                                        </p:tav>
                                      </p:tavLst>
                                    </p:anim>
                                    <p:anim calcmode="lin" valueType="num">
                                      <p:cBhvr additive="base">
                                        <p:cTn id="111" dur="500" fill="hold"/>
                                        <p:tgtEl>
                                          <p:spTgt spid="30772"/>
                                        </p:tgtEl>
                                        <p:attrNameLst>
                                          <p:attrName>ppt_y</p:attrName>
                                        </p:attrNameLst>
                                      </p:cBhvr>
                                      <p:tavLst>
                                        <p:tav tm="0">
                                          <p:val>
                                            <p:strVal val="#ppt_y"/>
                                          </p:val>
                                        </p:tav>
                                        <p:tav tm="100000">
                                          <p:val>
                                            <p:strVal val="#ppt_y"/>
                                          </p:val>
                                        </p:tav>
                                      </p:tavLst>
                                    </p:anim>
                                  </p:childTnLst>
                                </p:cTn>
                              </p:par>
                            </p:childTnLst>
                          </p:cTn>
                        </p:par>
                        <p:par>
                          <p:cTn id="112" fill="hold" nodeType="afterGroup">
                            <p:stCondLst>
                              <p:cond delay="14000"/>
                            </p:stCondLst>
                            <p:childTnLst>
                              <p:par>
                                <p:cTn id="113" presetID="2" presetClass="entr" presetSubtype="2" fill="hold" grpId="0" nodeType="afterEffect">
                                  <p:stCondLst>
                                    <p:cond delay="100"/>
                                  </p:stCondLst>
                                  <p:childTnLst>
                                    <p:set>
                                      <p:cBhvr>
                                        <p:cTn id="114" dur="1" fill="hold">
                                          <p:stCondLst>
                                            <p:cond delay="0"/>
                                          </p:stCondLst>
                                        </p:cTn>
                                        <p:tgtEl>
                                          <p:spTgt spid="30771"/>
                                        </p:tgtEl>
                                        <p:attrNameLst>
                                          <p:attrName>style.visibility</p:attrName>
                                        </p:attrNameLst>
                                      </p:cBhvr>
                                      <p:to>
                                        <p:strVal val="visible"/>
                                      </p:to>
                                    </p:set>
                                    <p:anim calcmode="lin" valueType="num">
                                      <p:cBhvr additive="base">
                                        <p:cTn id="115" dur="500" fill="hold"/>
                                        <p:tgtEl>
                                          <p:spTgt spid="30771"/>
                                        </p:tgtEl>
                                        <p:attrNameLst>
                                          <p:attrName>ppt_x</p:attrName>
                                        </p:attrNameLst>
                                      </p:cBhvr>
                                      <p:tavLst>
                                        <p:tav tm="0">
                                          <p:val>
                                            <p:strVal val="1+#ppt_w/2"/>
                                          </p:val>
                                        </p:tav>
                                        <p:tav tm="100000">
                                          <p:val>
                                            <p:strVal val="#ppt_x"/>
                                          </p:val>
                                        </p:tav>
                                      </p:tavLst>
                                    </p:anim>
                                    <p:anim calcmode="lin" valueType="num">
                                      <p:cBhvr additive="base">
                                        <p:cTn id="116" dur="500" fill="hold"/>
                                        <p:tgtEl>
                                          <p:spTgt spid="30771"/>
                                        </p:tgtEl>
                                        <p:attrNameLst>
                                          <p:attrName>ppt_y</p:attrName>
                                        </p:attrNameLst>
                                      </p:cBhvr>
                                      <p:tavLst>
                                        <p:tav tm="0">
                                          <p:val>
                                            <p:strVal val="#ppt_y"/>
                                          </p:val>
                                        </p:tav>
                                        <p:tav tm="100000">
                                          <p:val>
                                            <p:strVal val="#ppt_y"/>
                                          </p:val>
                                        </p:tav>
                                      </p:tavLst>
                                    </p:anim>
                                  </p:childTnLst>
                                </p:cTn>
                              </p:par>
                            </p:childTnLst>
                          </p:cTn>
                        </p:par>
                        <p:par>
                          <p:cTn id="117" fill="hold" nodeType="afterGroup">
                            <p:stCondLst>
                              <p:cond delay="14600"/>
                            </p:stCondLst>
                            <p:childTnLst>
                              <p:par>
                                <p:cTn id="118" presetID="9" presetClass="entr" presetSubtype="0" fill="hold" nodeType="afterEffect">
                                  <p:stCondLst>
                                    <p:cond delay="100"/>
                                  </p:stCondLst>
                                  <p:childTnLst>
                                    <p:set>
                                      <p:cBhvr>
                                        <p:cTn id="119" dur="1" fill="hold">
                                          <p:stCondLst>
                                            <p:cond delay="0"/>
                                          </p:stCondLst>
                                        </p:cTn>
                                        <p:tgtEl>
                                          <p:spTgt spid="30773"/>
                                        </p:tgtEl>
                                        <p:attrNameLst>
                                          <p:attrName>style.visibility</p:attrName>
                                        </p:attrNameLst>
                                      </p:cBhvr>
                                      <p:to>
                                        <p:strVal val="visible"/>
                                      </p:to>
                                    </p:set>
                                    <p:animEffect transition="in" filter="dissolve">
                                      <p:cBhvr>
                                        <p:cTn id="120" dur="500"/>
                                        <p:tgtEl>
                                          <p:spTgt spid="30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9" grpId="0"/>
      <p:bldP spid="30750" grpId="0"/>
      <p:bldP spid="30751" grpId="0"/>
      <p:bldP spid="30752" grpId="0"/>
      <p:bldP spid="30753" grpId="0"/>
      <p:bldP spid="30754" grpId="0"/>
      <p:bldP spid="30755" grpId="0"/>
      <p:bldP spid="30756" grpId="0"/>
      <p:bldP spid="30757" grpId="0"/>
      <p:bldP spid="30759" grpId="0"/>
      <p:bldP spid="30760" grpId="0"/>
      <p:bldP spid="30762" grpId="0"/>
      <p:bldP spid="30763" grpId="0"/>
      <p:bldP spid="30765" grpId="0"/>
      <p:bldP spid="30766" grpId="0"/>
      <p:bldP spid="30768" grpId="0"/>
      <p:bldP spid="30769" grpId="0"/>
      <p:bldP spid="30771" grpId="0"/>
      <p:bldP spid="30772"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8" name="肘形连接符 43"/>
          <p:cNvSpPr>
            <a:spLocks noChangeShapeType="1"/>
          </p:cNvSpPr>
          <p:nvPr/>
        </p:nvSpPr>
        <p:spPr bwMode="auto">
          <a:xfrm rot="10800000" flipH="1">
            <a:off x="7742368" y="1964883"/>
            <a:ext cx="92515" cy="1819765"/>
          </a:xfrm>
          <a:prstGeom prst="bentConnector2">
            <a:avLst/>
          </a:prstGeom>
          <a:noFill/>
          <a:ln w="9525" cap="flat" cmpd="sng">
            <a:solidFill>
              <a:schemeClr val="bg1">
                <a:lumMod val="65000"/>
              </a:schemeClr>
            </a:solidFill>
            <a:prstDash val="sysDash"/>
            <a:bevel/>
            <a:headEnd type="oval" w="med" len="med"/>
            <a:tailEnd type="oval" w="med" len="med"/>
          </a:ln>
          <a:extLst>
            <a:ext uri="{909E8E84-426E-40DD-AFC4-6F175D3DCCD1}">
              <a14:hiddenFill xmlns:a14="http://schemas.microsoft.com/office/drawing/2010/main">
                <a:noFill/>
              </a14:hiddenFill>
            </a:ext>
          </a:extLst>
        </p:spPr>
        <p:txBody>
          <a:bodyPr/>
          <a:lstStyle/>
          <a:p>
            <a:pPr algn="just">
              <a:lnSpc>
                <a:spcPct val="120000"/>
              </a:lnSpc>
            </a:pPr>
            <a:endParaRPr lang="en-GB"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0" name="肘形连接符 17"/>
          <p:cNvSpPr>
            <a:spLocks noChangeShapeType="1"/>
          </p:cNvSpPr>
          <p:nvPr/>
        </p:nvSpPr>
        <p:spPr bwMode="auto">
          <a:xfrm rot="16200000" flipH="1">
            <a:off x="7623529" y="3994420"/>
            <a:ext cx="322256" cy="3381103"/>
          </a:xfrm>
          <a:prstGeom prst="bentConnector2">
            <a:avLst/>
          </a:prstGeom>
          <a:noFill/>
          <a:ln w="9525" cap="flat" cmpd="sng">
            <a:solidFill>
              <a:schemeClr val="bg1">
                <a:lumMod val="65000"/>
              </a:schemeClr>
            </a:solidFill>
            <a:prstDash val="sysDash"/>
            <a:bevel/>
            <a:headEnd type="oval" w="med" len="med"/>
            <a:tailEnd type="oval" w="med" len="med"/>
          </a:ln>
          <a:extLst>
            <a:ext uri="{909E8E84-426E-40DD-AFC4-6F175D3DCCD1}">
              <a14:hiddenFill xmlns:a14="http://schemas.microsoft.com/office/drawing/2010/main">
                <a:noFill/>
              </a14:hiddenFill>
            </a:ext>
          </a:extLst>
        </p:spPr>
        <p:txBody>
          <a:bodyPr/>
          <a:lstStyle/>
          <a:p>
            <a:pPr algn="just">
              <a:lnSpc>
                <a:spcPct val="120000"/>
              </a:lnSpc>
            </a:pPr>
            <a:endParaRPr lang="en-GB"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9" name="肘形连接符 46"/>
          <p:cNvSpPr>
            <a:spLocks noChangeShapeType="1"/>
          </p:cNvSpPr>
          <p:nvPr/>
        </p:nvSpPr>
        <p:spPr bwMode="auto">
          <a:xfrm rot="10800000" flipV="1">
            <a:off x="4175230" y="3941971"/>
            <a:ext cx="179990" cy="765096"/>
          </a:xfrm>
          <a:prstGeom prst="bentConnector2">
            <a:avLst/>
          </a:prstGeom>
          <a:noFill/>
          <a:ln w="9525" cap="flat" cmpd="sng">
            <a:solidFill>
              <a:schemeClr val="bg1">
                <a:lumMod val="65000"/>
              </a:schemeClr>
            </a:solidFill>
            <a:prstDash val="sysDash"/>
            <a:bevel/>
            <a:headEnd type="oval" w="med" len="med"/>
            <a:tailEnd type="oval" w="med" len="med"/>
          </a:ln>
          <a:extLst>
            <a:ext uri="{909E8E84-426E-40DD-AFC4-6F175D3DCCD1}">
              <a14:hiddenFill xmlns:a14="http://schemas.microsoft.com/office/drawing/2010/main">
                <a:noFill/>
              </a14:hiddenFill>
            </a:ext>
          </a:extLst>
        </p:spPr>
        <p:txBody>
          <a:bodyPr/>
          <a:lstStyle/>
          <a:p>
            <a:pPr algn="just">
              <a:lnSpc>
                <a:spcPct val="120000"/>
              </a:lnSpc>
            </a:pPr>
            <a:endParaRPr lang="en-GB"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1" name="肘形连接符 51"/>
          <p:cNvSpPr>
            <a:spLocks noChangeShapeType="1"/>
          </p:cNvSpPr>
          <p:nvPr/>
        </p:nvSpPr>
        <p:spPr bwMode="auto">
          <a:xfrm rot="16200000" flipV="1">
            <a:off x="5134834" y="1416435"/>
            <a:ext cx="121488" cy="1805356"/>
          </a:xfrm>
          <a:prstGeom prst="bentConnector2">
            <a:avLst/>
          </a:prstGeom>
          <a:noFill/>
          <a:ln w="9525" cap="flat" cmpd="sng">
            <a:solidFill>
              <a:schemeClr val="bg1">
                <a:lumMod val="65000"/>
              </a:schemeClr>
            </a:solidFill>
            <a:prstDash val="sysDash"/>
            <a:bevel/>
            <a:headEnd type="oval" w="med" len="med"/>
            <a:tailEnd type="oval" w="med" len="med"/>
          </a:ln>
          <a:extLst>
            <a:ext uri="{909E8E84-426E-40DD-AFC4-6F175D3DCCD1}">
              <a14:hiddenFill xmlns:a14="http://schemas.microsoft.com/office/drawing/2010/main">
                <a:noFill/>
              </a14:hiddenFill>
            </a:ext>
          </a:extLst>
        </p:spPr>
        <p:txBody>
          <a:bodyPr/>
          <a:lstStyle/>
          <a:p>
            <a:pPr algn="just">
              <a:lnSpc>
                <a:spcPct val="120000"/>
              </a:lnSpc>
            </a:pPr>
            <a:endParaRPr lang="en-GB"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4" name="Group 3"/>
          <p:cNvGrpSpPr/>
          <p:nvPr/>
        </p:nvGrpSpPr>
        <p:grpSpPr>
          <a:xfrm>
            <a:off x="4446730" y="2516467"/>
            <a:ext cx="3313409" cy="3071585"/>
            <a:chOff x="3898426" y="1805124"/>
            <a:chExt cx="4494140" cy="4166144"/>
          </a:xfrm>
        </p:grpSpPr>
        <p:sp>
          <p:nvSpPr>
            <p:cNvPr id="37" name="椭圆 12"/>
            <p:cNvSpPr>
              <a:spLocks noChangeArrowheads="1"/>
            </p:cNvSpPr>
            <p:nvPr/>
          </p:nvSpPr>
          <p:spPr bwMode="auto">
            <a:xfrm flipH="1">
              <a:off x="5881907" y="1805124"/>
              <a:ext cx="515252" cy="515252"/>
            </a:xfrm>
            <a:prstGeom prst="ellipse">
              <a:avLst/>
            </a:prstGeom>
            <a:solidFill>
              <a:schemeClr val="bg1"/>
            </a:solidFill>
            <a:ln w="76200" cap="flat" cmpd="sng">
              <a:solidFill>
                <a:schemeClr val="accent1"/>
              </a:solidFill>
              <a:bevel/>
            </a:ln>
          </p:spPr>
          <p:txBody>
            <a:bodyPr anchor="ctr"/>
            <a:lstStyle/>
            <a:p>
              <a:pPr algn="just">
                <a:lnSpc>
                  <a:spcPct val="120000"/>
                </a:lnSpc>
              </a:pPr>
              <a:endParaRPr lang="en-US" altLang="en-US" sz="700">
                <a:solidFill>
                  <a:srgbClr val="000000"/>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8" name="椭圆 10"/>
            <p:cNvSpPr>
              <a:spLocks noChangeArrowheads="1"/>
            </p:cNvSpPr>
            <p:nvPr/>
          </p:nvSpPr>
          <p:spPr bwMode="auto">
            <a:xfrm flipH="1">
              <a:off x="7771164" y="3503547"/>
              <a:ext cx="516444" cy="516444"/>
            </a:xfrm>
            <a:prstGeom prst="ellipse">
              <a:avLst/>
            </a:prstGeom>
            <a:solidFill>
              <a:schemeClr val="bg1"/>
            </a:solidFill>
            <a:ln w="76200" cap="flat" cmpd="sng">
              <a:solidFill>
                <a:schemeClr val="accent4"/>
              </a:solidFill>
              <a:bevel/>
            </a:ln>
          </p:spPr>
          <p:txBody>
            <a:bodyPr anchor="ctr"/>
            <a:lstStyle/>
            <a:p>
              <a:pPr algn="just">
                <a:lnSpc>
                  <a:spcPct val="120000"/>
                </a:lnSpc>
              </a:pPr>
              <a:endParaRPr lang="en-US" altLang="en-US" sz="700">
                <a:solidFill>
                  <a:srgbClr val="000000"/>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9" name="椭圆 11"/>
            <p:cNvSpPr>
              <a:spLocks noChangeArrowheads="1"/>
            </p:cNvSpPr>
            <p:nvPr/>
          </p:nvSpPr>
          <p:spPr bwMode="auto">
            <a:xfrm flipH="1">
              <a:off x="5881907" y="5241328"/>
              <a:ext cx="515252" cy="516445"/>
            </a:xfrm>
            <a:prstGeom prst="ellipse">
              <a:avLst/>
            </a:prstGeom>
            <a:solidFill>
              <a:schemeClr val="bg1"/>
            </a:solidFill>
            <a:ln w="76200" cap="flat" cmpd="sng">
              <a:solidFill>
                <a:schemeClr val="accent4"/>
              </a:solidFill>
              <a:bevel/>
            </a:ln>
          </p:spPr>
          <p:txBody>
            <a:bodyPr anchor="ctr"/>
            <a:lstStyle/>
            <a:p>
              <a:pPr algn="just">
                <a:lnSpc>
                  <a:spcPct val="120000"/>
                </a:lnSpc>
              </a:pPr>
              <a:endParaRPr lang="en-US" altLang="en-US" sz="700">
                <a:solidFill>
                  <a:srgbClr val="000000"/>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1" name="椭圆 44"/>
            <p:cNvSpPr>
              <a:spLocks noChangeArrowheads="1"/>
            </p:cNvSpPr>
            <p:nvPr/>
          </p:nvSpPr>
          <p:spPr bwMode="auto">
            <a:xfrm flipH="1">
              <a:off x="4010541" y="3503547"/>
              <a:ext cx="515252" cy="515252"/>
            </a:xfrm>
            <a:prstGeom prst="ellipse">
              <a:avLst/>
            </a:prstGeom>
            <a:solidFill>
              <a:schemeClr val="bg1"/>
            </a:solidFill>
            <a:ln w="76200" cap="flat" cmpd="sng">
              <a:solidFill>
                <a:schemeClr val="accent1"/>
              </a:solidFill>
              <a:bevel/>
            </a:ln>
          </p:spPr>
          <p:txBody>
            <a:bodyPr anchor="ctr"/>
            <a:lstStyle/>
            <a:p>
              <a:pPr algn="just">
                <a:lnSpc>
                  <a:spcPct val="120000"/>
                </a:lnSpc>
              </a:pPr>
              <a:endParaRPr lang="en-US" altLang="en-US" sz="700">
                <a:solidFill>
                  <a:srgbClr val="000000"/>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6" name="左弧形箭头 1"/>
            <p:cNvSpPr>
              <a:spLocks noChangeArrowheads="1"/>
            </p:cNvSpPr>
            <p:nvPr/>
          </p:nvSpPr>
          <p:spPr bwMode="auto">
            <a:xfrm>
              <a:off x="3898426" y="1805124"/>
              <a:ext cx="1892835" cy="4166144"/>
            </a:xfrm>
            <a:prstGeom prst="curvedRightArrow">
              <a:avLst>
                <a:gd name="adj1" fmla="val 24996"/>
                <a:gd name="adj2" fmla="val 50022"/>
                <a:gd name="adj3" fmla="val 25000"/>
              </a:avLst>
            </a:prstGeom>
            <a:solidFill>
              <a:schemeClr val="accent1"/>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just">
                <a:lnSpc>
                  <a:spcPct val="120000"/>
                </a:lnSpc>
              </a:pPr>
              <a:endParaRPr lang="en-US" alt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7" name="左弧形箭头 39"/>
            <p:cNvSpPr>
              <a:spLocks noChangeArrowheads="1"/>
            </p:cNvSpPr>
            <p:nvPr/>
          </p:nvSpPr>
          <p:spPr bwMode="auto">
            <a:xfrm flipH="1">
              <a:off x="6498539" y="1805124"/>
              <a:ext cx="1894027" cy="4166144"/>
            </a:xfrm>
            <a:prstGeom prst="curvedRightArrow">
              <a:avLst>
                <a:gd name="adj1" fmla="val 24980"/>
                <a:gd name="adj2" fmla="val 49990"/>
                <a:gd name="adj3" fmla="val 25000"/>
              </a:avLst>
            </a:prstGeom>
            <a:solidFill>
              <a:schemeClr val="accent4"/>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just">
                <a:lnSpc>
                  <a:spcPct val="120000"/>
                </a:lnSpc>
              </a:pPr>
              <a:endParaRPr lang="en-US" alt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3" name="TextBox 52"/>
            <p:cNvSpPr txBox="1"/>
            <p:nvPr/>
          </p:nvSpPr>
          <p:spPr>
            <a:xfrm>
              <a:off x="5118466" y="3253875"/>
              <a:ext cx="1955069" cy="445630"/>
            </a:xfrm>
            <a:prstGeom prst="rect">
              <a:avLst/>
            </a:prstGeom>
            <a:noFill/>
          </p:spPr>
          <p:txBody>
            <a:bodyPr wrap="none" rtlCol="0">
              <a:spAutoFit/>
            </a:bodyPr>
            <a:lstStyle/>
            <a:p>
              <a:pPr algn="ctr">
                <a:lnSpc>
                  <a:spcPct val="120000"/>
                </a:lnSpc>
              </a:pPr>
              <a:r>
                <a:rPr lang="zh-CN" altLang="en-US" sz="14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GB" sz="14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69" name="Rectangle 68"/>
            <p:cNvSpPr/>
            <p:nvPr/>
          </p:nvSpPr>
          <p:spPr>
            <a:xfrm>
              <a:off x="4872491" y="3651941"/>
              <a:ext cx="2447020" cy="782028"/>
            </a:xfrm>
            <a:prstGeom prst="rect">
              <a:avLst/>
            </a:prstGeom>
          </p:spPr>
          <p:txBody>
            <a:bodyPr wrap="square">
              <a:spAutoFit/>
            </a:bodyPr>
            <a:lstStyle/>
            <a:p>
              <a:pPr algn="ctr">
                <a:lnSpc>
                  <a:spcPct val="120000"/>
                </a:lnSpc>
              </a:pPr>
              <a:r>
                <a:rPr lang="zh-CN" altLang="en-US" sz="9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请替换文字内容，点击添加相关标题文字，修改文字内容，也可以直接复制你的内容到此。</a:t>
              </a:r>
              <a:endParaRPr lang="en-GB" sz="9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70" name="Group 69"/>
            <p:cNvGrpSpPr/>
            <p:nvPr/>
          </p:nvGrpSpPr>
          <p:grpSpPr>
            <a:xfrm>
              <a:off x="5981606" y="5340706"/>
              <a:ext cx="317153" cy="317695"/>
              <a:chOff x="9145588" y="4435471"/>
              <a:chExt cx="464344" cy="465137"/>
            </a:xfrm>
          </p:grpSpPr>
          <p:sp>
            <p:nvSpPr>
              <p:cNvPr id="71" name="AutoShape 7"/>
              <p:cNvSpPr/>
              <p:nvPr/>
            </p:nvSpPr>
            <p:spPr bwMode="auto">
              <a:xfrm>
                <a:off x="9145588" y="4435471"/>
                <a:ext cx="464344" cy="465137"/>
              </a:xfrm>
              <a:custGeom>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2" name="AutoShape 8"/>
              <p:cNvSpPr/>
              <p:nvPr/>
            </p:nvSpPr>
            <p:spPr bwMode="auto">
              <a:xfrm>
                <a:off x="9348788" y="4638675"/>
                <a:ext cx="57944" cy="57944"/>
              </a:xfrm>
              <a:custGeom>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3" name="AutoShape 9"/>
              <p:cNvSpPr/>
              <p:nvPr/>
            </p:nvSpPr>
            <p:spPr bwMode="auto">
              <a:xfrm>
                <a:off x="9290050" y="4580732"/>
                <a:ext cx="174625" cy="174625"/>
              </a:xfrm>
              <a:custGeom>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4" name="AutoShape 10"/>
              <p:cNvSpPr/>
              <p:nvPr/>
            </p:nvSpPr>
            <p:spPr bwMode="auto">
              <a:xfrm>
                <a:off x="9406732" y="4696619"/>
                <a:ext cx="72231" cy="74613"/>
              </a:xfrm>
              <a:custGeom>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5" name="AutoShape 11"/>
              <p:cNvSpPr/>
              <p:nvPr/>
            </p:nvSpPr>
            <p:spPr bwMode="auto">
              <a:xfrm>
                <a:off x="9435307" y="4725988"/>
                <a:ext cx="103981" cy="106363"/>
              </a:xfrm>
              <a:custGeom>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6" name="AutoShape 12"/>
              <p:cNvSpPr/>
              <p:nvPr/>
            </p:nvSpPr>
            <p:spPr bwMode="auto">
              <a:xfrm>
                <a:off x="9421019" y="4711700"/>
                <a:ext cx="88106" cy="89694"/>
              </a:xfrm>
              <a:custGeom>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7" name="AutoShape 13"/>
              <p:cNvSpPr/>
              <p:nvPr/>
            </p:nvSpPr>
            <p:spPr bwMode="auto">
              <a:xfrm>
                <a:off x="9275763" y="4566444"/>
                <a:ext cx="73025" cy="73819"/>
              </a:xfrm>
              <a:custGeom>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8" name="AutoShape 14"/>
              <p:cNvSpPr/>
              <p:nvPr/>
            </p:nvSpPr>
            <p:spPr bwMode="auto">
              <a:xfrm>
                <a:off x="9217819" y="4508500"/>
                <a:ext cx="103981" cy="105569"/>
              </a:xfrm>
              <a:custGeom>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9" name="AutoShape 15"/>
              <p:cNvSpPr/>
              <p:nvPr/>
            </p:nvSpPr>
            <p:spPr bwMode="auto">
              <a:xfrm>
                <a:off x="9247188" y="4537075"/>
                <a:ext cx="88107" cy="90488"/>
              </a:xfrm>
              <a:custGeom>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80" name="Group 79"/>
            <p:cNvGrpSpPr/>
            <p:nvPr/>
          </p:nvGrpSpPr>
          <p:grpSpPr>
            <a:xfrm>
              <a:off x="7864358" y="3622124"/>
              <a:ext cx="317153" cy="317695"/>
              <a:chOff x="7287419" y="3505994"/>
              <a:chExt cx="464344" cy="465138"/>
            </a:xfrm>
          </p:grpSpPr>
          <p:sp>
            <p:nvSpPr>
              <p:cNvPr id="81" name="AutoShape 37"/>
              <p:cNvSpPr/>
              <p:nvPr/>
            </p:nvSpPr>
            <p:spPr bwMode="auto">
              <a:xfrm>
                <a:off x="7287419" y="3549650"/>
                <a:ext cx="423069" cy="421482"/>
              </a:xfrm>
              <a:custGeom>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82" name="AutoShape 38"/>
              <p:cNvSpPr/>
              <p:nvPr/>
            </p:nvSpPr>
            <p:spPr bwMode="auto">
              <a:xfrm>
                <a:off x="7490619" y="3738563"/>
                <a:ext cx="72231" cy="7302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83" name="AutoShape 39"/>
              <p:cNvSpPr/>
              <p:nvPr/>
            </p:nvSpPr>
            <p:spPr bwMode="auto">
              <a:xfrm>
                <a:off x="7679532" y="3505994"/>
                <a:ext cx="72231" cy="7302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84" name="AutoShape 40"/>
              <p:cNvSpPr/>
              <p:nvPr/>
            </p:nvSpPr>
            <p:spPr bwMode="auto">
              <a:xfrm>
                <a:off x="7403307" y="3724275"/>
                <a:ext cx="57944" cy="5794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85" name="AutoShape 41"/>
              <p:cNvSpPr/>
              <p:nvPr/>
            </p:nvSpPr>
            <p:spPr bwMode="auto">
              <a:xfrm>
                <a:off x="7461250" y="3825875"/>
                <a:ext cx="29369" cy="2857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86" name="AutoShape 42"/>
              <p:cNvSpPr/>
              <p:nvPr/>
            </p:nvSpPr>
            <p:spPr bwMode="auto">
              <a:xfrm>
                <a:off x="7693819" y="3607594"/>
                <a:ext cx="28575" cy="2936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solidFill>
                <a:schemeClr val="accent4"/>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87" name="Group 86"/>
            <p:cNvGrpSpPr/>
            <p:nvPr/>
          </p:nvGrpSpPr>
          <p:grpSpPr>
            <a:xfrm>
              <a:off x="4146264" y="3609536"/>
              <a:ext cx="238000" cy="317695"/>
              <a:chOff x="2639220" y="3510754"/>
              <a:chExt cx="348456" cy="465137"/>
            </a:xfrm>
          </p:grpSpPr>
          <p:sp>
            <p:nvSpPr>
              <p:cNvPr id="88" name="AutoShape 115"/>
              <p:cNvSpPr/>
              <p:nvPr/>
            </p:nvSpPr>
            <p:spPr bwMode="auto">
              <a:xfrm>
                <a:off x="2639220" y="3510754"/>
                <a:ext cx="348456" cy="465137"/>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chemeClr val="accent1"/>
              </a:solidFill>
              <a:ln>
                <a:noFill/>
              </a:ln>
              <a:effectLst/>
            </p:spPr>
            <p:txBody>
              <a:bodyPr lIns="16540" tIns="16540" rIns="16540" bIns="16540" anchor="ctr"/>
              <a:lstStyle/>
              <a:p>
                <a:pPr algn="just" defTabSz="198120" hangingPunct="0">
                  <a:lnSpc>
                    <a:spcPct val="120000"/>
                  </a:lnSpc>
                </a:pPr>
                <a:endParaRPr lang="en-US" sz="700">
                  <a:solidFill>
                    <a:srgbClr val="FFFFFF"/>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89" name="AutoShape 116"/>
              <p:cNvSpPr/>
              <p:nvPr/>
            </p:nvSpPr>
            <p:spPr bwMode="auto">
              <a:xfrm>
                <a:off x="2784475" y="3786982"/>
                <a:ext cx="57944" cy="8731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chemeClr val="accent1"/>
              </a:solidFill>
              <a:ln>
                <a:noFill/>
              </a:ln>
              <a:effectLst/>
            </p:spPr>
            <p:txBody>
              <a:bodyPr lIns="16540" tIns="16540" rIns="16540" bIns="16540" anchor="ctr"/>
              <a:lstStyle/>
              <a:p>
                <a:pPr algn="just" defTabSz="198120" hangingPunct="0">
                  <a:lnSpc>
                    <a:spcPct val="120000"/>
                  </a:lnSpc>
                </a:pPr>
                <a:endParaRPr lang="en-US" sz="700">
                  <a:solidFill>
                    <a:srgbClr val="FFFFFF"/>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90" name="Group 89"/>
            <p:cNvGrpSpPr/>
            <p:nvPr/>
          </p:nvGrpSpPr>
          <p:grpSpPr>
            <a:xfrm>
              <a:off x="5992775" y="1913195"/>
              <a:ext cx="317153" cy="317153"/>
              <a:chOff x="4439444" y="1652588"/>
              <a:chExt cx="464344" cy="464344"/>
            </a:xfrm>
          </p:grpSpPr>
          <p:sp>
            <p:nvSpPr>
              <p:cNvPr id="91" name="AutoShape 136"/>
              <p:cNvSpPr/>
              <p:nvPr/>
            </p:nvSpPr>
            <p:spPr bwMode="auto">
              <a:xfrm>
                <a:off x="4686300" y="1710532"/>
                <a:ext cx="152400" cy="15240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solidFill>
                <a:schemeClr val="accent1"/>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92" name="AutoShape 137"/>
              <p:cNvSpPr/>
              <p:nvPr/>
            </p:nvSpPr>
            <p:spPr bwMode="auto">
              <a:xfrm>
                <a:off x="4439444" y="1652588"/>
                <a:ext cx="464344" cy="464344"/>
              </a:xfrm>
              <a:custGeom>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accent1"/>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93" name="AutoShape 138"/>
              <p:cNvSpPr/>
              <p:nvPr/>
            </p:nvSpPr>
            <p:spPr bwMode="auto">
              <a:xfrm>
                <a:off x="4686300" y="1652588"/>
                <a:ext cx="217488" cy="217488"/>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solidFill>
                <a:schemeClr val="accent1"/>
              </a:solidFill>
              <a:ln>
                <a:noFill/>
              </a:ln>
              <a:effectLst/>
            </p:spPr>
            <p:txBody>
              <a:bodyPr lIns="16540" tIns="16540" rIns="16540" bIns="16540" anchor="ctr"/>
              <a:lstStyle/>
              <a:p>
                <a:pPr algn="just" defTabSz="198120" hangingPunct="0">
                  <a:lnSpc>
                    <a:spcPct val="120000"/>
                  </a:lnSpc>
                </a:pPr>
                <a:endParaRPr lang="en-US" sz="7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grpSp>
        <p:nvGrpSpPr>
          <p:cNvPr id="98" name="Group 97"/>
          <p:cNvGrpSpPr/>
          <p:nvPr/>
        </p:nvGrpSpPr>
        <p:grpSpPr>
          <a:xfrm>
            <a:off x="2230721" y="1964882"/>
            <a:ext cx="1988494" cy="828806"/>
            <a:chOff x="773723" y="1924636"/>
            <a:chExt cx="2945744" cy="954540"/>
          </a:xfrm>
        </p:grpSpPr>
        <p:sp>
          <p:nvSpPr>
            <p:cNvPr id="96" name="TextBox 95"/>
            <p:cNvSpPr txBox="1"/>
            <p:nvPr/>
          </p:nvSpPr>
          <p:spPr>
            <a:xfrm>
              <a:off x="1591752" y="1924636"/>
              <a:ext cx="2127715" cy="310972"/>
            </a:xfrm>
            <a:prstGeom prst="rect">
              <a:avLst/>
            </a:prstGeom>
            <a:noFill/>
          </p:spPr>
          <p:txBody>
            <a:bodyPr wrap="none" lIns="0" tIns="0" rIns="0" bIns="0" rtlCol="0">
              <a:spAutoFit/>
            </a:bodyPr>
            <a:lstStyle/>
            <a:p>
              <a:pPr algn="r">
                <a:lnSpc>
                  <a:spcPct val="120000"/>
                </a:lnSpc>
              </a:pPr>
              <a:r>
                <a:rPr lang="zh-CN" altLang="en-US"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GB" altLang="zh-CN"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97" name="Rectangle 96"/>
            <p:cNvSpPr/>
            <p:nvPr/>
          </p:nvSpPr>
          <p:spPr>
            <a:xfrm>
              <a:off x="773723" y="2259448"/>
              <a:ext cx="2945200" cy="619728"/>
            </a:xfrm>
            <a:prstGeom prst="rect">
              <a:avLst/>
            </a:prstGeom>
          </p:spPr>
          <p:txBody>
            <a:bodyPr wrap="square" lIns="0" tIns="0" rIns="0" bIns="0">
              <a:spAutoFit/>
            </a:bodyPr>
            <a:lstStyle/>
            <a:p>
              <a:pPr algn="r">
                <a:lnSpc>
                  <a:spcPct val="120000"/>
                </a:lnSpc>
              </a:pPr>
              <a:r>
                <a:rPr lang="zh-CN" altLang="en-US"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请替换文字内容，点击添加相关标题文字，修改文字内容，也可以直接复制你的内容到此。</a:t>
              </a:r>
              <a:endParaRPr lang="en-GB" altLang="zh-CN"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99" name="Group 98"/>
          <p:cNvGrpSpPr/>
          <p:nvPr/>
        </p:nvGrpSpPr>
        <p:grpSpPr>
          <a:xfrm>
            <a:off x="2266261" y="4817968"/>
            <a:ext cx="2046100" cy="828807"/>
            <a:chOff x="773723" y="1924636"/>
            <a:chExt cx="3031080" cy="954541"/>
          </a:xfrm>
        </p:grpSpPr>
        <p:sp>
          <p:nvSpPr>
            <p:cNvPr id="100" name="TextBox 99"/>
            <p:cNvSpPr txBox="1"/>
            <p:nvPr/>
          </p:nvSpPr>
          <p:spPr>
            <a:xfrm>
              <a:off x="1677090" y="1924636"/>
              <a:ext cx="2127713" cy="310972"/>
            </a:xfrm>
            <a:prstGeom prst="rect">
              <a:avLst/>
            </a:prstGeom>
            <a:noFill/>
          </p:spPr>
          <p:txBody>
            <a:bodyPr wrap="none" lIns="0" tIns="0" rIns="0" bIns="0" rtlCol="0">
              <a:spAutoFit/>
            </a:bodyPr>
            <a:lstStyle/>
            <a:p>
              <a:pPr algn="r">
                <a:lnSpc>
                  <a:spcPct val="120000"/>
                </a:lnSpc>
              </a:pPr>
              <a:r>
                <a:rPr lang="zh-CN" altLang="en-US"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GB" altLang="zh-CN"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01" name="Rectangle 100"/>
            <p:cNvSpPr/>
            <p:nvPr/>
          </p:nvSpPr>
          <p:spPr>
            <a:xfrm>
              <a:off x="773723" y="2259449"/>
              <a:ext cx="2945198" cy="619728"/>
            </a:xfrm>
            <a:prstGeom prst="rect">
              <a:avLst/>
            </a:prstGeom>
          </p:spPr>
          <p:txBody>
            <a:bodyPr wrap="square" lIns="0" tIns="0" rIns="0" bIns="0">
              <a:spAutoFit/>
            </a:bodyPr>
            <a:lstStyle/>
            <a:p>
              <a:pPr algn="r">
                <a:lnSpc>
                  <a:spcPct val="120000"/>
                </a:lnSpc>
              </a:pPr>
              <a:r>
                <a:rPr lang="zh-CN" altLang="en-US"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请替换文字内容，点击添加相关标题文字，修改文字内容，也可以直接复制你的内容到此。</a:t>
              </a:r>
              <a:endParaRPr lang="en-GB" altLang="zh-CN"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102" name="Group 101"/>
          <p:cNvGrpSpPr/>
          <p:nvPr/>
        </p:nvGrpSpPr>
        <p:grpSpPr>
          <a:xfrm>
            <a:off x="7931901" y="1937444"/>
            <a:ext cx="2154021" cy="828806"/>
            <a:chOff x="773723" y="1924636"/>
            <a:chExt cx="2945200" cy="954539"/>
          </a:xfrm>
        </p:grpSpPr>
        <p:sp>
          <p:nvSpPr>
            <p:cNvPr id="103" name="TextBox 102"/>
            <p:cNvSpPr txBox="1"/>
            <p:nvPr/>
          </p:nvSpPr>
          <p:spPr>
            <a:xfrm>
              <a:off x="776760" y="1924636"/>
              <a:ext cx="1963845" cy="310972"/>
            </a:xfrm>
            <a:prstGeom prst="rect">
              <a:avLst/>
            </a:prstGeom>
            <a:noFill/>
          </p:spPr>
          <p:txBody>
            <a:bodyPr wrap="none" lIns="0" tIns="0" rIns="0" bIns="0" rtlCol="0">
              <a:spAutoFit/>
            </a:bodyPr>
            <a:lstStyle/>
            <a:p>
              <a:pPr>
                <a:lnSpc>
                  <a:spcPct val="120000"/>
                </a:lnSpc>
              </a:pPr>
              <a:r>
                <a:rPr lang="zh-CN" altLang="en-US"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GB"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04" name="Rectangle 103"/>
            <p:cNvSpPr/>
            <p:nvPr/>
          </p:nvSpPr>
          <p:spPr>
            <a:xfrm>
              <a:off x="773723" y="2259448"/>
              <a:ext cx="2945200" cy="619727"/>
            </a:xfrm>
            <a:prstGeom prst="rect">
              <a:avLst/>
            </a:prstGeom>
          </p:spPr>
          <p:txBody>
            <a:bodyPr wrap="square" lIns="0" tIns="0" rIns="0" bIns="0">
              <a:spAutoFit/>
            </a:bodyPr>
            <a:lstStyle/>
            <a:p>
              <a:pPr>
                <a:lnSpc>
                  <a:spcPct val="120000"/>
                </a:lnSpc>
              </a:pPr>
              <a:r>
                <a:rPr lang="zh-CN" altLang="en-US"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请替换文字内容，点击添加相关标题文字，修改文字内容，也可以直接复制你的内容到此。</a:t>
              </a:r>
              <a:endParaRPr lang="en-GB" altLang="zh-CN"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108" name="Group 107"/>
          <p:cNvGrpSpPr/>
          <p:nvPr/>
        </p:nvGrpSpPr>
        <p:grpSpPr>
          <a:xfrm>
            <a:off x="7509404" y="4891603"/>
            <a:ext cx="2170140" cy="805643"/>
            <a:chOff x="751684" y="1951314"/>
            <a:chExt cx="2967239" cy="927861"/>
          </a:xfrm>
        </p:grpSpPr>
        <p:sp>
          <p:nvSpPr>
            <p:cNvPr id="109" name="TextBox 108"/>
            <p:cNvSpPr txBox="1"/>
            <p:nvPr/>
          </p:nvSpPr>
          <p:spPr>
            <a:xfrm>
              <a:off x="751684" y="1951314"/>
              <a:ext cx="1963845" cy="310971"/>
            </a:xfrm>
            <a:prstGeom prst="rect">
              <a:avLst/>
            </a:prstGeom>
            <a:noFill/>
          </p:spPr>
          <p:txBody>
            <a:bodyPr wrap="none" lIns="0" tIns="0" rIns="0" bIns="0" rtlCol="0">
              <a:spAutoFit/>
            </a:bodyPr>
            <a:lstStyle/>
            <a:p>
              <a:pPr>
                <a:lnSpc>
                  <a:spcPct val="120000"/>
                </a:lnSpc>
              </a:pPr>
              <a:r>
                <a:rPr lang="zh-CN" altLang="en-US"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GB" sz="1600">
                <a:solidFill>
                  <a:schemeClr val="bg2">
                    <a:lumMod val="1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10" name="Rectangle 109"/>
            <p:cNvSpPr/>
            <p:nvPr/>
          </p:nvSpPr>
          <p:spPr>
            <a:xfrm>
              <a:off x="773724" y="2259448"/>
              <a:ext cx="2945199" cy="619727"/>
            </a:xfrm>
            <a:prstGeom prst="rect">
              <a:avLst/>
            </a:prstGeom>
          </p:spPr>
          <p:txBody>
            <a:bodyPr wrap="square" lIns="0" tIns="0" rIns="0" bIns="0">
              <a:spAutoFit/>
            </a:bodyPr>
            <a:lstStyle/>
            <a:p>
              <a:pPr>
                <a:lnSpc>
                  <a:spcPct val="120000"/>
                </a:lnSpc>
              </a:pPr>
              <a:r>
                <a:rPr lang="zh-CN" altLang="en-US"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请替换文字内容，点击添加相关标题文字，修改文字内容，也可以直接复制你的内容到此。</a:t>
              </a:r>
              <a:endParaRPr lang="en-GB" altLang="zh-CN" sz="1000">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sp>
        <p:nvSpPr>
          <p:cNvPr id="54"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right)">
                                      <p:cBhvr>
                                        <p:cTn id="11" dur="500"/>
                                        <p:tgtEl>
                                          <p:spTgt spid="5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up)">
                                      <p:cBhvr>
                                        <p:cTn id="19" dur="500"/>
                                        <p:tgtEl>
                                          <p:spTgt spid="49"/>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49" grpId="0" animBg="1"/>
      <p:bldP spid="51"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r="25097" b="44708"/>
          <a:stretch>
            <a:fillRect/>
          </a:stretch>
        </p:blipFill>
        <p:spPr>
          <a:xfrm>
            <a:off x="0" y="1322"/>
            <a:ext cx="5869319" cy="5792338"/>
          </a:xfrm>
          <a:custGeom>
            <a:gdLst>
              <a:gd name="connsiteX0" fmla="*/ 0 w 5869319"/>
              <a:gd name="connsiteY0" fmla="*/ 0 h 5792338"/>
              <a:gd name="connsiteX1" fmla="*/ 5869319 w 5869319"/>
              <a:gd name="connsiteY1" fmla="*/ 0 h 5792338"/>
              <a:gd name="connsiteX2" fmla="*/ 0 w 5869319"/>
              <a:gd name="connsiteY2" fmla="*/ 5792338 h 5792338"/>
            </a:gdLst>
            <a:cxnLst>
              <a:cxn ang="0">
                <a:pos x="connsiteX0" y="connsiteY0"/>
              </a:cxn>
              <a:cxn ang="0">
                <a:pos x="connsiteX1" y="connsiteY1"/>
              </a:cxn>
              <a:cxn ang="0">
                <a:pos x="connsiteX2" y="connsiteY2"/>
              </a:cxn>
            </a:cxnLst>
            <a:rect l="l" t="t" r="r" b="b"/>
            <a:pathLst>
              <a:path w="5869319" h="5792338">
                <a:moveTo>
                  <a:pt x="0" y="0"/>
                </a:moveTo>
                <a:lnTo>
                  <a:pt x="5869319" y="0"/>
                </a:lnTo>
                <a:lnTo>
                  <a:pt x="0" y="5792338"/>
                </a:lnTo>
                <a:close/>
              </a:path>
            </a:pathLst>
          </a:custGeom>
        </p:spPr>
      </p:pic>
      <p:sp>
        <p:nvSpPr>
          <p:cNvPr id="3" name="平行四边形 2"/>
          <p:cNvSpPr/>
          <p:nvPr/>
        </p:nvSpPr>
        <p:spPr>
          <a:xfrm rot="21366592">
            <a:off x="2193382" y="100955"/>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 name="平行四边形 3"/>
          <p:cNvSpPr/>
          <p:nvPr/>
        </p:nvSpPr>
        <p:spPr>
          <a:xfrm rot="21366592">
            <a:off x="-141670" y="2985168"/>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9" name="5"/>
          <p:cNvGrpSpPr/>
          <p:nvPr>
            <p:custDataLst>
              <p:tags r:id="rId4"/>
            </p:custDataLst>
          </p:nvPr>
        </p:nvGrpSpPr>
        <p:grpSpPr>
          <a:xfrm rot="5400000">
            <a:off x="6544395" y="1717214"/>
            <a:ext cx="2620089" cy="2278128"/>
            <a:chOff x="5803300" y="1948400"/>
            <a:chExt cx="2164994" cy="1905223"/>
          </a:xfrm>
        </p:grpSpPr>
        <p:sp>
          <p:nvSpPr>
            <p:cNvPr id="10" name="7"/>
            <p:cNvSpPr/>
            <p:nvPr/>
          </p:nvSpPr>
          <p:spPr bwMode="auto">
            <a:xfrm>
              <a:off x="5803300" y="1948400"/>
              <a:ext cx="2164994" cy="1905223"/>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 name="6"/>
            <p:cNvSpPr/>
            <p:nvPr/>
          </p:nvSpPr>
          <p:spPr bwMode="auto">
            <a:xfrm>
              <a:off x="5948780" y="2078346"/>
              <a:ext cx="1846429" cy="1624882"/>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12" name="4"/>
          <p:cNvSpPr txBox="1"/>
          <p:nvPr>
            <p:custDataLst>
              <p:tags r:id="rId5"/>
            </p:custDataLst>
          </p:nvPr>
        </p:nvSpPr>
        <p:spPr>
          <a:xfrm>
            <a:off x="6513673" y="2052047"/>
            <a:ext cx="2713761" cy="1630793"/>
          </a:xfrm>
          <a:prstGeom prst="rect">
            <a:avLst/>
          </a:prstGeom>
          <a:noFill/>
        </p:spPr>
        <p:txBody>
          <a:bodyPr wrap="square" lIns="86005" tIns="43002" rIns="86005" bIns="43002">
            <a:spAutoFit/>
          </a:bodyPr>
          <a:lstStyle/>
          <a:p>
            <a:pPr algn="ctr">
              <a:defRPr/>
            </a:pPr>
            <a:r>
              <a:rPr lang="en-US" altLang="zh-CN"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03</a:t>
            </a:r>
            <a:endParaRPr lang="zh-CN" altLang="en-US"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3" name="3"/>
          <p:cNvSpPr txBox="1"/>
          <p:nvPr>
            <p:custDataLst>
              <p:tags r:id="rId6"/>
            </p:custDataLst>
          </p:nvPr>
        </p:nvSpPr>
        <p:spPr>
          <a:xfrm>
            <a:off x="4367614" y="5532326"/>
            <a:ext cx="6964330" cy="522669"/>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rPr>
              <a:t>We have many PowerPoint templates that has been specifically designed to help anyone that is stepping into the world of PowerPoint for the very first time.</a:t>
            </a:r>
            <a:endPar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4" name="2"/>
          <p:cNvSpPr txBox="1"/>
          <p:nvPr>
            <p:custDataLst>
              <p:tags r:id="rId7"/>
            </p:custDataLst>
          </p:nvPr>
        </p:nvSpPr>
        <p:spPr>
          <a:xfrm>
            <a:off x="3605493" y="4294679"/>
            <a:ext cx="8488572" cy="1194840"/>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218565">
              <a:defRPr/>
            </a:pPr>
            <a:r>
              <a:rPr lang="zh-CN" altLang="en-US" sz="72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rPr>
              <a:t>工作存在不足</a:t>
            </a:r>
            <a:endParaRPr lang="zh-CN" altLang="zh-CN" sz="72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nodeType="afterGroup">
                            <p:stCondLst>
                              <p:cond delay="500"/>
                            </p:stCondLst>
                            <p:childTnLst>
                              <p:par>
                                <p:cTn id="12" presetID="4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anim calcmode="lin" valueType="num">
                                      <p:cBhvr>
                                        <p:cTn id="15" dur="250" fill="hold"/>
                                        <p:tgtEl>
                                          <p:spTgt spid="9"/>
                                        </p:tgtEl>
                                        <p:attrNameLst>
                                          <p:attrName>ppt_x</p:attrName>
                                        </p:attrNameLst>
                                      </p:cBhvr>
                                      <p:tavLst>
                                        <p:tav tm="0">
                                          <p:val>
                                            <p:strVal val="#ppt_x"/>
                                          </p:val>
                                        </p:tav>
                                        <p:tav tm="100000">
                                          <p:val>
                                            <p:strVal val="#ppt_x"/>
                                          </p:val>
                                        </p:tav>
                                      </p:tavLst>
                                    </p:anim>
                                    <p:anim calcmode="lin" valueType="num">
                                      <p:cBhvr>
                                        <p:cTn id="16" dur="250" fill="hold"/>
                                        <p:tgtEl>
                                          <p:spTgt spid="9"/>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nodeType="afterGroup">
                            <p:stCondLst>
                              <p:cond delay="1250"/>
                            </p:stCondLst>
                            <p:childTnLst>
                              <p:par>
                                <p:cTn id="22" presetID="52" presetClass="entr" presetSubtype="0" fill="hold" grpId="0" nodeType="afterEffect">
                                  <p:stCondLst>
                                    <p:cond delay="0"/>
                                  </p:stCondLst>
                                  <p:iterate type="lt">
                                    <p:tmPct val="10000"/>
                                  </p:iterate>
                                  <p:childTnLst>
                                    <p:set>
                                      <p:cBhvr>
                                        <p:cTn id="23" dur="1" fill="hold">
                                          <p:stCondLst>
                                            <p:cond delay="0"/>
                                          </p:stCondLst>
                                        </p:cTn>
                                        <p:tgtEl>
                                          <p:spTgt spid="14">
                                            <p:txEl>
                                              <p:pRg st="0" end="0"/>
                                            </p:txEl>
                                          </p:spTgt>
                                        </p:tgtEl>
                                        <p:attrNameLst>
                                          <p:attrName>style.visibility</p:attrName>
                                        </p:attrNameLst>
                                      </p:cBhvr>
                                      <p:to>
                                        <p:strVal val="visible"/>
                                      </p:to>
                                    </p:set>
                                    <p:animScale>
                                      <p:cBhvr>
                                        <p:cTn id="24" dur="1000" decel="50000" fill="hold">
                                          <p:stCondLst>
                                            <p:cond delay="0"/>
                                          </p:stCondLst>
                                        </p:cTn>
                                        <p:tgtEl>
                                          <p:spTgt spid="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25" dur="1000" decel="50000" fill="hold">
                                          <p:stCondLst>
                                            <p:cond delay="0"/>
                                          </p:stCondLst>
                                        </p:cTn>
                                        <p:tgtEl>
                                          <p:spTgt spid="14">
                                            <p:txEl>
                                              <p:pRg st="0" end="0"/>
                                            </p:txEl>
                                          </p:spTgt>
                                        </p:tgtEl>
                                        <p:attrNameLst>
                                          <p:attrName>ppt_x</p:attrName>
                                          <p:attrName>ppt_y</p:attrName>
                                        </p:attrNameLst>
                                      </p:cBhvr>
                                    </p:animMotion>
                                    <p:animEffect transition="in" filter="fade">
                                      <p:cBhvr>
                                        <p:cTn id="26" dur="1000"/>
                                        <p:tgtEl>
                                          <p:spTgt spid="14">
                                            <p:txEl>
                                              <p:pRg st="0" end="0"/>
                                            </p:txEl>
                                          </p:spTgt>
                                        </p:tgtEl>
                                      </p:cBhvr>
                                    </p:animEffect>
                                  </p:childTnLst>
                                </p:cTn>
                              </p:par>
                            </p:childTnLst>
                          </p:cTn>
                        </p:par>
                        <p:par>
                          <p:cTn id="27" fill="hold" nodeType="afterGroup">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p:bldP spid="13" grpId="0"/>
      <p:bldP spid="14" grpId="0" build="p"/>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3" name="52b0676d-feee-4c24-97a0-d7f3952809e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3883240" y="2044702"/>
            <a:ext cx="4425523" cy="3489327"/>
            <a:chOff x="3501875" y="1598757"/>
            <a:chExt cx="5154384" cy="4064000"/>
          </a:xfrm>
        </p:grpSpPr>
        <p:sp>
          <p:nvSpPr>
            <p:cNvPr id="4" name="íşḻîde"/>
            <p:cNvSpPr/>
            <p:nvPr/>
          </p:nvSpPr>
          <p:spPr>
            <a:xfrm>
              <a:off x="5195150" y="2729908"/>
              <a:ext cx="1801701" cy="18017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 name="íṧľïḋè"/>
            <p:cNvSpPr/>
            <p:nvPr/>
          </p:nvSpPr>
          <p:spPr>
            <a:xfrm>
              <a:off x="4207933" y="3122758"/>
              <a:ext cx="532187" cy="1016000"/>
            </a:xfrm>
            <a:prstGeom prst="chevron">
              <a:avLst>
                <a:gd name="adj" fmla="val 62310"/>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 name="îsľíḑê"/>
            <p:cNvSpPr/>
            <p:nvPr/>
          </p:nvSpPr>
          <p:spPr>
            <a:xfrm flipH="1">
              <a:off x="7451880" y="3122758"/>
              <a:ext cx="532187" cy="1016000"/>
            </a:xfrm>
            <a:prstGeom prst="chevron">
              <a:avLst>
                <a:gd name="adj" fmla="val 62310"/>
              </a:avLst>
            </a:prstGeom>
            <a:solidFill>
              <a:schemeClr val="accent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 name="íšļîdé"/>
            <p:cNvSpPr/>
            <p:nvPr/>
          </p:nvSpPr>
          <p:spPr>
            <a:xfrm>
              <a:off x="3501875" y="3122758"/>
              <a:ext cx="532187" cy="1016000"/>
            </a:xfrm>
            <a:prstGeom prst="chevron">
              <a:avLst>
                <a:gd name="adj" fmla="val 62310"/>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 name="íṡļiḍe"/>
            <p:cNvSpPr/>
            <p:nvPr/>
          </p:nvSpPr>
          <p:spPr>
            <a:xfrm flipH="1">
              <a:off x="8124072" y="3122758"/>
              <a:ext cx="532187" cy="1016000"/>
            </a:xfrm>
            <a:prstGeom prst="chevron">
              <a:avLst>
                <a:gd name="adj" fmla="val 62310"/>
              </a:avLst>
            </a:pr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9" name="îṩḷiḍè"/>
            <p:cNvGrpSpPr/>
            <p:nvPr/>
          </p:nvGrpSpPr>
          <p:grpSpPr>
            <a:xfrm>
              <a:off x="5757334" y="3292091"/>
              <a:ext cx="677333" cy="677333"/>
              <a:chOff x="990600" y="1936122"/>
              <a:chExt cx="508000" cy="508000"/>
            </a:xfrm>
            <a:solidFill>
              <a:schemeClr val="accent1"/>
            </a:solidFill>
          </p:grpSpPr>
          <p:sp>
            <p:nvSpPr>
              <p:cNvPr id="30" name="ïṥḷîḑê"/>
              <p:cNvSpPr/>
              <p:nvPr/>
            </p:nvSpPr>
            <p:spPr>
              <a:xfrm>
                <a:off x="990600" y="1936122"/>
                <a:ext cx="508000" cy="508000"/>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1" name="ïŝľíḓè"/>
              <p:cNvSpPr/>
              <p:nvPr/>
            </p:nvSpPr>
            <p:spPr bwMode="auto">
              <a:xfrm>
                <a:off x="1117600" y="2087704"/>
                <a:ext cx="254000" cy="204838"/>
              </a:xfrm>
              <a:custGeom>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10" name="ïṩľide"/>
            <p:cNvSpPr/>
            <p:nvPr/>
          </p:nvSpPr>
          <p:spPr>
            <a:xfrm>
              <a:off x="4064000" y="1598757"/>
              <a:ext cx="4064000" cy="4064000"/>
            </a:xfrm>
            <a:prstGeom prst="ellipse">
              <a:avLst/>
            </a:prstGeom>
            <a:noFill/>
            <a:ln w="19050">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 name="iṣlíḋé"/>
            <p:cNvSpPr/>
            <p:nvPr/>
          </p:nvSpPr>
          <p:spPr>
            <a:xfrm>
              <a:off x="4775200" y="2309957"/>
              <a:ext cx="2641600" cy="2641600"/>
            </a:xfrm>
            <a:prstGeom prst="ellipse">
              <a:avLst/>
            </a:prstGeom>
            <a:noFill/>
            <a:ln w="19050">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2" name="组合 31"/>
          <p:cNvGrpSpPr/>
          <p:nvPr/>
        </p:nvGrpSpPr>
        <p:grpSpPr>
          <a:xfrm>
            <a:off x="8478535" y="2044702"/>
            <a:ext cx="2784999" cy="1047018"/>
            <a:chOff x="1541719" y="2349127"/>
            <a:chExt cx="2784999" cy="1047017"/>
          </a:xfrm>
        </p:grpSpPr>
        <p:sp>
          <p:nvSpPr>
            <p:cNvPr id="33" name="文本框 32"/>
            <p:cNvSpPr txBox="1"/>
            <p:nvPr/>
          </p:nvSpPr>
          <p:spPr>
            <a:xfrm>
              <a:off x="1541720" y="2349127"/>
              <a:ext cx="2133782" cy="300210"/>
            </a:xfrm>
            <a:prstGeom prst="rect">
              <a:avLst/>
            </a:prstGeom>
            <a:noFill/>
          </p:spPr>
          <p:txBody>
            <a:bodyPr wrap="square" rtlCol="0">
              <a:spAutoFit/>
              <a:scene3d>
                <a:camera prst="orthographicFront"/>
                <a:lightRig rig="threePt" dir="t"/>
              </a:scene3d>
              <a:sp3d contourW="12700"/>
            </a:bodyPr>
            <a:lstStyle/>
            <a:p>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4" name="文本框 33"/>
            <p:cNvSpPr txBox="1"/>
            <p:nvPr/>
          </p:nvSpPr>
          <p:spPr>
            <a:xfrm>
              <a:off x="1541719" y="2687681"/>
              <a:ext cx="2784999" cy="708463"/>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5" name="组合 34"/>
          <p:cNvGrpSpPr/>
          <p:nvPr/>
        </p:nvGrpSpPr>
        <p:grpSpPr>
          <a:xfrm>
            <a:off x="8478535" y="4457702"/>
            <a:ext cx="2784999" cy="1047018"/>
            <a:chOff x="1541719" y="2349127"/>
            <a:chExt cx="2784999" cy="1047017"/>
          </a:xfrm>
        </p:grpSpPr>
        <p:sp>
          <p:nvSpPr>
            <p:cNvPr id="36" name="文本框 35"/>
            <p:cNvSpPr txBox="1"/>
            <p:nvPr/>
          </p:nvSpPr>
          <p:spPr>
            <a:xfrm>
              <a:off x="1541720" y="2349127"/>
              <a:ext cx="2133782" cy="300210"/>
            </a:xfrm>
            <a:prstGeom prst="rect">
              <a:avLst/>
            </a:prstGeom>
            <a:noFill/>
          </p:spPr>
          <p:txBody>
            <a:bodyPr wrap="square" rtlCol="0">
              <a:spAutoFit/>
              <a:scene3d>
                <a:camera prst="orthographicFront"/>
                <a:lightRig rig="threePt" dir="t"/>
              </a:scene3d>
              <a:sp3d contourW="12700"/>
            </a:bodyPr>
            <a:lstStyle/>
            <a:p>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7" name="文本框 36"/>
            <p:cNvSpPr txBox="1"/>
            <p:nvPr/>
          </p:nvSpPr>
          <p:spPr>
            <a:xfrm>
              <a:off x="1541719" y="2687681"/>
              <a:ext cx="2784999" cy="708463"/>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8" name="组合 37"/>
          <p:cNvGrpSpPr/>
          <p:nvPr/>
        </p:nvGrpSpPr>
        <p:grpSpPr>
          <a:xfrm>
            <a:off x="952635" y="2044702"/>
            <a:ext cx="2784999" cy="1047018"/>
            <a:chOff x="1541719" y="2349127"/>
            <a:chExt cx="2784999" cy="1047017"/>
          </a:xfrm>
        </p:grpSpPr>
        <p:sp>
          <p:nvSpPr>
            <p:cNvPr id="39" name="文本框 38"/>
            <p:cNvSpPr txBox="1"/>
            <p:nvPr/>
          </p:nvSpPr>
          <p:spPr>
            <a:xfrm>
              <a:off x="2192936" y="2349127"/>
              <a:ext cx="2133782" cy="300210"/>
            </a:xfrm>
            <a:prstGeom prst="rect">
              <a:avLst/>
            </a:prstGeom>
            <a:noFill/>
          </p:spPr>
          <p:txBody>
            <a:bodyPr wrap="square" rtlCol="0">
              <a:spAutoFit/>
              <a:scene3d>
                <a:camera prst="orthographicFront"/>
                <a:lightRig rig="threePt" dir="t"/>
              </a:scene3d>
              <a:sp3d contourW="12700"/>
            </a:bodyPr>
            <a:lstStyle/>
            <a:p>
              <a:pPr algn="r"/>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0" name="文本框 39"/>
            <p:cNvSpPr txBox="1"/>
            <p:nvPr/>
          </p:nvSpPr>
          <p:spPr>
            <a:xfrm>
              <a:off x="1541719" y="2687681"/>
              <a:ext cx="2784999" cy="708463"/>
            </a:xfrm>
            <a:prstGeom prst="rect">
              <a:avLst/>
            </a:prstGeom>
            <a:noFill/>
          </p:spPr>
          <p:txBody>
            <a:bodyPr wrap="square" rtlCol="0">
              <a:spAutoFit/>
              <a:scene3d>
                <a:camera prst="orthographicFront"/>
                <a:lightRig rig="threePt" dir="t"/>
              </a:scene3d>
              <a:sp3d contourW="12700"/>
            </a:bodyPr>
            <a:lstStyle/>
            <a:p>
              <a:pPr algn="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1" name="组合 40"/>
          <p:cNvGrpSpPr/>
          <p:nvPr/>
        </p:nvGrpSpPr>
        <p:grpSpPr>
          <a:xfrm>
            <a:off x="952635" y="4457702"/>
            <a:ext cx="2784999" cy="1047018"/>
            <a:chOff x="1541719" y="2349127"/>
            <a:chExt cx="2784999" cy="1047017"/>
          </a:xfrm>
        </p:grpSpPr>
        <p:sp>
          <p:nvSpPr>
            <p:cNvPr id="42" name="文本框 41"/>
            <p:cNvSpPr txBox="1"/>
            <p:nvPr/>
          </p:nvSpPr>
          <p:spPr>
            <a:xfrm>
              <a:off x="2192936" y="2349127"/>
              <a:ext cx="2133782" cy="300210"/>
            </a:xfrm>
            <a:prstGeom prst="rect">
              <a:avLst/>
            </a:prstGeom>
            <a:noFill/>
          </p:spPr>
          <p:txBody>
            <a:bodyPr wrap="square" rtlCol="0">
              <a:spAutoFit/>
              <a:scene3d>
                <a:camera prst="orthographicFront"/>
                <a:lightRig rig="threePt" dir="t"/>
              </a:scene3d>
              <a:sp3d contourW="12700"/>
            </a:bodyPr>
            <a:lstStyle/>
            <a:p>
              <a:pPr algn="r"/>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3" name="文本框 42"/>
            <p:cNvSpPr txBox="1"/>
            <p:nvPr/>
          </p:nvSpPr>
          <p:spPr>
            <a:xfrm>
              <a:off x="1541719" y="2687681"/>
              <a:ext cx="2784999" cy="708463"/>
            </a:xfrm>
            <a:prstGeom prst="rect">
              <a:avLst/>
            </a:prstGeom>
            <a:noFill/>
          </p:spPr>
          <p:txBody>
            <a:bodyPr wrap="square" rtlCol="0">
              <a:spAutoFit/>
              <a:scene3d>
                <a:camera prst="orthographicFront"/>
                <a:lightRig rig="threePt" dir="t"/>
              </a:scene3d>
              <a:sp3d contourW="12700"/>
            </a:bodyPr>
            <a:lstStyle/>
            <a:p>
              <a:pPr algn="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27"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500"/>
                            </p:stCondLst>
                            <p:childTnLst>
                              <p:par>
                                <p:cTn id="21" presetID="2" presetClass="entr" presetSubtype="2"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1+#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000"/>
                            </p:stCondLst>
                            <p:childTnLst>
                              <p:par>
                                <p:cTn id="26" presetID="2" presetClass="entr" presetSubtype="2"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1+#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3797" name="Line 5"/>
          <p:cNvSpPr>
            <a:spLocks noChangeShapeType="1"/>
          </p:cNvSpPr>
          <p:nvPr/>
        </p:nvSpPr>
        <p:spPr bwMode="auto">
          <a:xfrm flipV="1">
            <a:off x="1681472" y="4382680"/>
            <a:ext cx="5292344" cy="0"/>
          </a:xfrm>
          <a:prstGeom prst="line">
            <a:avLst/>
          </a:prstGeom>
          <a:noFill/>
          <a:ln w="38100">
            <a:solidFill>
              <a:schemeClr val="bg1">
                <a:lumMod val="65000"/>
              </a:schemeClr>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lIns="0" tIns="0" rIns="0" bIns="0" anchor="ctr"/>
          <a:lstStyle/>
          <a:p>
            <a:pPr algn="ctr"/>
            <a:endParaRPr lang="zh-CN" alt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798" name="AutoShape 6"/>
          <p:cNvSpPr/>
          <p:nvPr/>
        </p:nvSpPr>
        <p:spPr bwMode="auto">
          <a:xfrm>
            <a:off x="2794831" y="1739546"/>
            <a:ext cx="424407" cy="307047"/>
          </a:xfrm>
          <a:custGeom>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80%</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799" name="AutoShape 7"/>
          <p:cNvSpPr/>
          <p:nvPr/>
        </p:nvSpPr>
        <p:spPr bwMode="auto">
          <a:xfrm>
            <a:off x="2092439" y="2449854"/>
            <a:ext cx="423700" cy="307047"/>
          </a:xfrm>
          <a:custGeom>
            <a:gdLst>
              <a:gd name="T0" fmla="*/ 475457 w 21600"/>
              <a:gd name="T1" fmla="*/ 344488 h 21600"/>
              <a:gd name="T2" fmla="*/ 475457 w 21600"/>
              <a:gd name="T3" fmla="*/ 344488 h 21600"/>
              <a:gd name="T4" fmla="*/ 475457 w 21600"/>
              <a:gd name="T5" fmla="*/ 344488 h 21600"/>
              <a:gd name="T6" fmla="*/ 475457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45%</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0" name="AutoShape 8"/>
          <p:cNvSpPr/>
          <p:nvPr/>
        </p:nvSpPr>
        <p:spPr bwMode="auto">
          <a:xfrm>
            <a:off x="3497933" y="2884953"/>
            <a:ext cx="424407" cy="307047"/>
          </a:xfrm>
          <a:custGeom>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25%</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1" name="AutoShape 9"/>
          <p:cNvSpPr/>
          <p:nvPr/>
        </p:nvSpPr>
        <p:spPr bwMode="auto">
          <a:xfrm>
            <a:off x="4254082" y="2069940"/>
            <a:ext cx="424407" cy="307753"/>
          </a:xfrm>
          <a:custGeom>
            <a:gdLst>
              <a:gd name="T0" fmla="*/ 476250 w 21600"/>
              <a:gd name="T1" fmla="*/ 345281 h 21600"/>
              <a:gd name="T2" fmla="*/ 476250 w 21600"/>
              <a:gd name="T3" fmla="*/ 345281 h 21600"/>
              <a:gd name="T4" fmla="*/ 476250 w 21600"/>
              <a:gd name="T5" fmla="*/ 345281 h 21600"/>
              <a:gd name="T6" fmla="*/ 476250 w 21600"/>
              <a:gd name="T7" fmla="*/ 345281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70%</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2" name="AutoShape 10"/>
          <p:cNvSpPr/>
          <p:nvPr/>
        </p:nvSpPr>
        <p:spPr bwMode="auto">
          <a:xfrm>
            <a:off x="4903423" y="2506451"/>
            <a:ext cx="424407" cy="307047"/>
          </a:xfrm>
          <a:custGeom>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35%</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3" name="AutoShape 11"/>
          <p:cNvSpPr/>
          <p:nvPr/>
        </p:nvSpPr>
        <p:spPr bwMode="auto">
          <a:xfrm>
            <a:off x="2602855" y="4652177"/>
            <a:ext cx="795629" cy="170611"/>
          </a:xfrm>
          <a:custGeom>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文字内容</a:t>
            </a:r>
            <a:endParaRPr lang="es-ES" altLang="zh-CN"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4" name="AutoShape 12"/>
          <p:cNvSpPr/>
          <p:nvPr/>
        </p:nvSpPr>
        <p:spPr bwMode="auto">
          <a:xfrm>
            <a:off x="1911072" y="4652177"/>
            <a:ext cx="795629" cy="170611"/>
          </a:xfrm>
          <a:custGeom>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文字内容</a:t>
            </a:r>
            <a:endParaRPr lang="es-ES" altLang="zh-CN"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5" name="AutoShape 13"/>
          <p:cNvSpPr/>
          <p:nvPr/>
        </p:nvSpPr>
        <p:spPr bwMode="auto">
          <a:xfrm>
            <a:off x="3305247" y="4652177"/>
            <a:ext cx="795629" cy="170611"/>
          </a:xfrm>
          <a:custGeom>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文字内容</a:t>
            </a:r>
            <a:endParaRPr lang="es-ES" altLang="zh-CN"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6" name="AutoShape 14"/>
          <p:cNvSpPr/>
          <p:nvPr/>
        </p:nvSpPr>
        <p:spPr bwMode="auto">
          <a:xfrm>
            <a:off x="4004808" y="4652177"/>
            <a:ext cx="795629" cy="170611"/>
          </a:xfrm>
          <a:custGeom>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文字内容</a:t>
            </a:r>
            <a:endParaRPr lang="es-ES" altLang="zh-CN"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7" name="AutoShape 15"/>
          <p:cNvSpPr/>
          <p:nvPr/>
        </p:nvSpPr>
        <p:spPr bwMode="auto">
          <a:xfrm>
            <a:off x="4711444" y="4652177"/>
            <a:ext cx="795629" cy="170611"/>
          </a:xfrm>
          <a:custGeom>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文字内容</a:t>
            </a:r>
            <a:endParaRPr lang="es-ES" altLang="zh-CN"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8" name="AutoShape 16"/>
          <p:cNvSpPr/>
          <p:nvPr/>
        </p:nvSpPr>
        <p:spPr bwMode="auto">
          <a:xfrm>
            <a:off x="5569739" y="2067110"/>
            <a:ext cx="424407" cy="307047"/>
          </a:xfrm>
          <a:custGeom>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70%</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09" name="AutoShape 17"/>
          <p:cNvSpPr/>
          <p:nvPr/>
        </p:nvSpPr>
        <p:spPr bwMode="auto">
          <a:xfrm>
            <a:off x="5399103" y="4648640"/>
            <a:ext cx="794687" cy="170611"/>
          </a:xfrm>
          <a:custGeom>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文字内容</a:t>
            </a:r>
            <a:endParaRPr lang="es-ES" altLang="zh-CN"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0" name="AutoShape 18"/>
          <p:cNvSpPr/>
          <p:nvPr/>
        </p:nvSpPr>
        <p:spPr bwMode="auto">
          <a:xfrm>
            <a:off x="2119319" y="2849579"/>
            <a:ext cx="367112" cy="1666111"/>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8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1" name="AutoShape 19"/>
          <p:cNvSpPr/>
          <p:nvPr/>
        </p:nvSpPr>
        <p:spPr bwMode="auto">
          <a:xfrm>
            <a:off x="2822419" y="2042347"/>
            <a:ext cx="367112" cy="2473343"/>
          </a:xfrm>
          <a:prstGeom prst="roundRect">
            <a:avLst>
              <a:gd name="adj" fmla="val 50000"/>
            </a:avLst>
          </a:prstGeom>
          <a:solidFill>
            <a:schemeClr val="accent2"/>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8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2" name="AutoShape 20"/>
          <p:cNvSpPr/>
          <p:nvPr/>
        </p:nvSpPr>
        <p:spPr bwMode="auto">
          <a:xfrm>
            <a:off x="3525517" y="3283973"/>
            <a:ext cx="367112" cy="1231719"/>
          </a:xfrm>
          <a:prstGeom prst="roundRect">
            <a:avLst>
              <a:gd name="adj" fmla="val 50000"/>
            </a:avLst>
          </a:prstGeom>
          <a:solidFill>
            <a:schemeClr val="accent3"/>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8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3" name="AutoShape 21"/>
          <p:cNvSpPr/>
          <p:nvPr/>
        </p:nvSpPr>
        <p:spPr bwMode="auto">
          <a:xfrm>
            <a:off x="4228615" y="2445610"/>
            <a:ext cx="367112" cy="2070081"/>
          </a:xfrm>
          <a:prstGeom prst="roundRect">
            <a:avLst>
              <a:gd name="adj" fmla="val 50000"/>
            </a:avLst>
          </a:prstGeom>
          <a:solidFill>
            <a:schemeClr val="accent4"/>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8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4" name="AutoShape 22"/>
          <p:cNvSpPr/>
          <p:nvPr/>
        </p:nvSpPr>
        <p:spPr bwMode="auto">
          <a:xfrm>
            <a:off x="4932423" y="2849579"/>
            <a:ext cx="366404" cy="1666111"/>
          </a:xfrm>
          <a:prstGeom prst="roundRect">
            <a:avLst>
              <a:gd name="adj" fmla="val 50000"/>
            </a:avLst>
          </a:prstGeom>
          <a:solidFill>
            <a:schemeClr val="accent5"/>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8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5" name="AutoShape 23"/>
          <p:cNvSpPr/>
          <p:nvPr/>
        </p:nvSpPr>
        <p:spPr bwMode="auto">
          <a:xfrm>
            <a:off x="5600155" y="2434998"/>
            <a:ext cx="366404" cy="2070081"/>
          </a:xfrm>
          <a:prstGeom prst="roundRect">
            <a:avLst>
              <a:gd name="adj" fmla="val 50000"/>
            </a:avLst>
          </a:prstGeom>
          <a:solidFill>
            <a:schemeClr val="accent6"/>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8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6" name="AutoShape 24"/>
          <p:cNvSpPr/>
          <p:nvPr/>
        </p:nvSpPr>
        <p:spPr bwMode="auto">
          <a:xfrm>
            <a:off x="6370451" y="2849579"/>
            <a:ext cx="366404" cy="1666111"/>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800">
              <a:solidFill>
                <a:schemeClr val="bg1">
                  <a:lumMod val="65000"/>
                </a:schemeClr>
              </a:solidFill>
              <a:effectLst>
                <a:outerShdw blurRad="38100" dist="38100" dir="2700000" algn="tl">
                  <a:srgbClr val="000000"/>
                </a:outerShdw>
              </a:effectLst>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7" name="AutoShape 25"/>
          <p:cNvSpPr/>
          <p:nvPr/>
        </p:nvSpPr>
        <p:spPr bwMode="auto">
          <a:xfrm>
            <a:off x="6340745" y="2506451"/>
            <a:ext cx="424407" cy="307047"/>
          </a:xfrm>
          <a:custGeom>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35%</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8" name="AutoShape 26"/>
          <p:cNvSpPr/>
          <p:nvPr/>
        </p:nvSpPr>
        <p:spPr bwMode="auto">
          <a:xfrm>
            <a:off x="6168691" y="4648640"/>
            <a:ext cx="794687" cy="170611"/>
          </a:xfrm>
          <a:custGeom>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文字内容</a:t>
            </a:r>
            <a:endParaRPr lang="es-ES" altLang="zh-CN" sz="10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19" name="AutoShape 27"/>
          <p:cNvSpPr/>
          <p:nvPr/>
        </p:nvSpPr>
        <p:spPr bwMode="auto">
          <a:xfrm>
            <a:off x="7567276" y="2384767"/>
            <a:ext cx="2959525" cy="726546"/>
          </a:xfrm>
          <a:custGeom>
            <a:gdLst>
              <a:gd name="T0" fmla="*/ 3321050 w 21600"/>
              <a:gd name="T1" fmla="*/ 2540000 h 21600"/>
              <a:gd name="T2" fmla="*/ 3321050 w 21600"/>
              <a:gd name="T3" fmla="*/ 2540000 h 21600"/>
              <a:gd name="T4" fmla="*/ 3321050 w 21600"/>
              <a:gd name="T5" fmla="*/ 2540000 h 21600"/>
              <a:gd name="T6" fmla="*/ 3321050 w 21600"/>
              <a:gd name="T7" fmla="*/ 2540000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defRPr sz="4600">
                <a:solidFill>
                  <a:srgbClr val="000000"/>
                </a:solidFill>
                <a:latin typeface="Gill Sans" charset="0"/>
                <a:ea typeface="MS PGothic" panose="020b0600070205080204" pitchFamily="34" charset="-128"/>
                <a:cs typeface="Gill Sans" charset="0"/>
                <a:sym typeface="Gill Sans" charset="0"/>
              </a:defRPr>
            </a:lvl1pPr>
            <a:lvl2pPr marL="742950" indent="-285750" algn="ctr">
              <a:defRPr sz="4600">
                <a:solidFill>
                  <a:srgbClr val="000000"/>
                </a:solidFill>
                <a:latin typeface="Gill Sans" charset="0"/>
                <a:ea typeface="Gill Sans" charset="0"/>
                <a:cs typeface="Gill Sans" charset="0"/>
                <a:sym typeface="Gill Sans" charset="0"/>
              </a:defRPr>
            </a:lvl2pPr>
            <a:lvl3pPr marL="1143000" indent="-228600" algn="ctr">
              <a:defRPr sz="4600">
                <a:solidFill>
                  <a:srgbClr val="000000"/>
                </a:solidFill>
                <a:latin typeface="Gill Sans" charset="0"/>
                <a:ea typeface="Gill Sans" charset="0"/>
                <a:cs typeface="Gill Sans" charset="0"/>
                <a:sym typeface="Gill Sans" charset="0"/>
              </a:defRPr>
            </a:lvl3pPr>
            <a:lvl4pPr marL="1600200" indent="-228600" algn="ctr">
              <a:defRPr sz="4600">
                <a:solidFill>
                  <a:srgbClr val="000000"/>
                </a:solidFill>
                <a:latin typeface="Gill Sans" charset="0"/>
                <a:ea typeface="Gill Sans" charset="0"/>
                <a:cs typeface="Gill Sans" charset="0"/>
                <a:sym typeface="Gill Sans" charset="0"/>
              </a:defRPr>
            </a:lvl4pPr>
            <a:lvl5pPr marL="2057400" indent="-228600" algn="ctr">
              <a:defRPr sz="4600">
                <a:solidFill>
                  <a:srgbClr val="000000"/>
                </a:solidFill>
                <a:latin typeface="Gill Sans" charset="0"/>
                <a:ea typeface="Gill Sans" charset="0"/>
                <a:cs typeface="Gill Sans" charset="0"/>
                <a:sym typeface="Gill Sans" charset="0"/>
              </a:defRPr>
            </a:lvl5pPr>
            <a:lvl6pPr marL="25146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6pPr>
            <a:lvl7pPr marL="29718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7pPr>
            <a:lvl8pPr marL="34290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8pPr>
            <a:lvl9pPr marL="38862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9pPr>
          </a:lstStyle>
          <a:p>
            <a:pPr algn="l">
              <a:lnSpc>
                <a:spcPct val="120000"/>
              </a:lnSpc>
            </a:pPr>
            <a:r>
              <a:rPr lang="zh-CN" altLang="en-US" sz="800">
                <a:solidFill>
                  <a:schemeClr val="bg1">
                    <a:lumMod val="6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a:t>
            </a:r>
            <a:endParaRPr lang="en-US" altLang="zh-CN" sz="800">
              <a:solidFill>
                <a:schemeClr val="bg1">
                  <a:lumMod val="6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3820" name="AutoShape 28"/>
          <p:cNvSpPr/>
          <p:nvPr/>
        </p:nvSpPr>
        <p:spPr bwMode="auto">
          <a:xfrm>
            <a:off x="7567277" y="2144224"/>
            <a:ext cx="1388457" cy="225959"/>
          </a:xfrm>
          <a:custGeom>
            <a:gdLst>
              <a:gd name="T0" fmla="*/ 2813050 w 21600"/>
              <a:gd name="T1" fmla="*/ 177800 h 21600"/>
              <a:gd name="T2" fmla="*/ 2813050 w 21600"/>
              <a:gd name="T3" fmla="*/ 177800 h 21600"/>
              <a:gd name="T4" fmla="*/ 2813050 w 21600"/>
              <a:gd name="T5" fmla="*/ 177800 h 21600"/>
              <a:gd name="T6" fmla="*/ 2813050 w 21600"/>
              <a:gd name="T7" fmla="*/ 177800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pPr>
            <a:r>
              <a:rPr lang="zh-CN" alt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821" name="AutoShape 29"/>
          <p:cNvSpPr/>
          <p:nvPr/>
        </p:nvSpPr>
        <p:spPr bwMode="auto">
          <a:xfrm>
            <a:off x="1659545" y="5361123"/>
            <a:ext cx="8872915" cy="554663"/>
          </a:xfrm>
          <a:custGeom>
            <a:gdLst>
              <a:gd name="T0" fmla="*/ 9956800 w 21600"/>
              <a:gd name="T1" fmla="*/ 476250 h 21600"/>
              <a:gd name="T2" fmla="*/ 9956800 w 21600"/>
              <a:gd name="T3" fmla="*/ 476250 h 21600"/>
              <a:gd name="T4" fmla="*/ 9956800 w 21600"/>
              <a:gd name="T5" fmla="*/ 476250 h 21600"/>
              <a:gd name="T6" fmla="*/ 9956800 w 21600"/>
              <a:gd name="T7" fmla="*/ 476250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647700">
              <a:defRPr sz="4600">
                <a:solidFill>
                  <a:srgbClr val="000000"/>
                </a:solidFill>
                <a:latin typeface="Gill Sans" charset="0"/>
                <a:ea typeface="MS PGothic" panose="020b0600070205080204" pitchFamily="34" charset="-128"/>
                <a:cs typeface="Gill Sans" charset="0"/>
                <a:sym typeface="Gill Sans" charset="0"/>
              </a:defRPr>
            </a:lvl1pPr>
            <a:lvl2pPr marL="742950" indent="-285750" algn="ctr" defTabSz="647700">
              <a:defRPr sz="4600">
                <a:solidFill>
                  <a:srgbClr val="000000"/>
                </a:solidFill>
                <a:latin typeface="Gill Sans" charset="0"/>
                <a:ea typeface="Gill Sans" charset="0"/>
                <a:cs typeface="Gill Sans" charset="0"/>
                <a:sym typeface="Gill Sans" charset="0"/>
              </a:defRPr>
            </a:lvl2pPr>
            <a:lvl3pPr marL="1143000" indent="-228600" algn="ctr" defTabSz="647700">
              <a:defRPr sz="4600">
                <a:solidFill>
                  <a:srgbClr val="000000"/>
                </a:solidFill>
                <a:latin typeface="Gill Sans" charset="0"/>
                <a:ea typeface="Gill Sans" charset="0"/>
                <a:cs typeface="Gill Sans" charset="0"/>
                <a:sym typeface="Gill Sans" charset="0"/>
              </a:defRPr>
            </a:lvl3pPr>
            <a:lvl4pPr marL="1600200" indent="-228600" algn="ctr" defTabSz="647700">
              <a:defRPr sz="4600">
                <a:solidFill>
                  <a:srgbClr val="000000"/>
                </a:solidFill>
                <a:latin typeface="Gill Sans" charset="0"/>
                <a:ea typeface="Gill Sans" charset="0"/>
                <a:cs typeface="Gill Sans" charset="0"/>
                <a:sym typeface="Gill Sans" charset="0"/>
              </a:defRPr>
            </a:lvl4pPr>
            <a:lvl5pPr marL="2057400" indent="-228600" algn="ctr" defTabSz="647700">
              <a:defRPr sz="4600">
                <a:solidFill>
                  <a:srgbClr val="000000"/>
                </a:solidFill>
                <a:latin typeface="Gill Sans" charset="0"/>
                <a:ea typeface="Gill Sans" charset="0"/>
                <a:cs typeface="Gill Sans" charset="0"/>
                <a:sym typeface="Gill Sans" charset="0"/>
              </a:defRPr>
            </a:lvl5pPr>
            <a:lvl6pPr marL="25146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6pPr>
            <a:lvl7pPr marL="29718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7pPr>
            <a:lvl8pPr marL="34290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8pPr>
            <a:lvl9pPr marL="38862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9pPr>
          </a:lstStyle>
          <a:p>
            <a:pPr algn="l">
              <a:lnSpc>
                <a:spcPct val="120000"/>
              </a:lnSpc>
            </a:pPr>
            <a:r>
              <a:rPr lang="zh-CN" altLang="en-US" sz="800">
                <a:solidFill>
                  <a:schemeClr val="bg1">
                    <a:lumMod val="6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点击添加标题文字</a:t>
            </a:r>
            <a:endParaRPr lang="en-US" altLang="zh-CN" sz="800">
              <a:solidFill>
                <a:schemeClr val="bg1">
                  <a:lumMod val="6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3822" name="AutoShape 30"/>
          <p:cNvSpPr/>
          <p:nvPr/>
        </p:nvSpPr>
        <p:spPr bwMode="auto">
          <a:xfrm>
            <a:off x="4769113" y="4953364"/>
            <a:ext cx="1751295" cy="225959"/>
          </a:xfrm>
          <a:custGeom>
            <a:gdLst>
              <a:gd name="T0" fmla="*/ 2813050 w 21600"/>
              <a:gd name="T1" fmla="*/ 177800 h 21600"/>
              <a:gd name="T2" fmla="*/ 2813050 w 21600"/>
              <a:gd name="T3" fmla="*/ 177800 h 21600"/>
              <a:gd name="T4" fmla="*/ 2813050 w 21600"/>
              <a:gd name="T5" fmla="*/ 177800 h 21600"/>
              <a:gd name="T6" fmla="*/ 2813050 w 21600"/>
              <a:gd name="T7" fmla="*/ 177800 h 21600"/>
              <a:gd name="T8" fmla="*/ 0 60000 65536"/>
              <a:gd name="T9" fmla="*/ 0 60000 65536"/>
              <a:gd name="T10" fmla="*/ 0 60000 65536"/>
              <a:gd name="T11" fmla="*/ 0 60000 65536"/>
              <a:gd name="T12" fmla="*/ 0 w 21600"/>
              <a:gd name="T13" fmla="*/ 0 h 21600"/>
              <a:gd name="T14" fmla="*/ 21600 w 21600"/>
              <a:gd name="T15" fmla="*/ 21600 h 21600"/>
            </a:gd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pPr>
            <a:r>
              <a:rPr lang="zh-CN" alt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点击添加相关标题文字</a:t>
            </a:r>
            <a:endParaRPr lang="es-ES" altLang="zh-CN"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0"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810"/>
                                        </p:tgtEl>
                                        <p:attrNameLst>
                                          <p:attrName>style.visibility</p:attrName>
                                        </p:attrNameLst>
                                      </p:cBhvr>
                                      <p:to>
                                        <p:strVal val="visible"/>
                                      </p:to>
                                    </p:set>
                                    <p:animEffect transition="in" filter="wipe(down)">
                                      <p:cBhvr>
                                        <p:cTn id="7" dur="500"/>
                                        <p:tgtEl>
                                          <p:spTgt spid="33810"/>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3811"/>
                                        </p:tgtEl>
                                        <p:attrNameLst>
                                          <p:attrName>style.visibility</p:attrName>
                                        </p:attrNameLst>
                                      </p:cBhvr>
                                      <p:to>
                                        <p:strVal val="visible"/>
                                      </p:to>
                                    </p:set>
                                    <p:animEffect transition="in" filter="wipe(down)">
                                      <p:cBhvr>
                                        <p:cTn id="11" dur="500"/>
                                        <p:tgtEl>
                                          <p:spTgt spid="33811"/>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3813"/>
                                        </p:tgtEl>
                                        <p:attrNameLst>
                                          <p:attrName>style.visibility</p:attrName>
                                        </p:attrNameLst>
                                      </p:cBhvr>
                                      <p:to>
                                        <p:strVal val="visible"/>
                                      </p:to>
                                    </p:set>
                                    <p:animEffect transition="in" filter="wipe(down)">
                                      <p:cBhvr>
                                        <p:cTn id="15" dur="500"/>
                                        <p:tgtEl>
                                          <p:spTgt spid="33813"/>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3814"/>
                                        </p:tgtEl>
                                        <p:attrNameLst>
                                          <p:attrName>style.visibility</p:attrName>
                                        </p:attrNameLst>
                                      </p:cBhvr>
                                      <p:to>
                                        <p:strVal val="visible"/>
                                      </p:to>
                                    </p:set>
                                    <p:animEffect transition="in" filter="wipe(down)">
                                      <p:cBhvr>
                                        <p:cTn id="19" dur="500"/>
                                        <p:tgtEl>
                                          <p:spTgt spid="33814"/>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815"/>
                                        </p:tgtEl>
                                        <p:attrNameLst>
                                          <p:attrName>style.visibility</p:attrName>
                                        </p:attrNameLst>
                                      </p:cBhvr>
                                      <p:to>
                                        <p:strVal val="visible"/>
                                      </p:to>
                                    </p:set>
                                    <p:animEffect transition="in" filter="wipe(down)">
                                      <p:cBhvr>
                                        <p:cTn id="23" dur="500"/>
                                        <p:tgtEl>
                                          <p:spTgt spid="33815"/>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3816"/>
                                        </p:tgtEl>
                                        <p:attrNameLst>
                                          <p:attrName>style.visibility</p:attrName>
                                        </p:attrNameLst>
                                      </p:cBhvr>
                                      <p:to>
                                        <p:strVal val="visible"/>
                                      </p:to>
                                    </p:set>
                                    <p:animEffect transition="in" filter="wipe(down)">
                                      <p:cBhvr>
                                        <p:cTn id="27" dur="500"/>
                                        <p:tgtEl>
                                          <p:spTgt spid="33816"/>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3812"/>
                                        </p:tgtEl>
                                        <p:attrNameLst>
                                          <p:attrName>style.visibility</p:attrName>
                                        </p:attrNameLst>
                                      </p:cBhvr>
                                      <p:to>
                                        <p:strVal val="visible"/>
                                      </p:to>
                                    </p:set>
                                    <p:animEffect transition="in" filter="dissolve">
                                      <p:cBhvr>
                                        <p:cTn id="31" dur="500"/>
                                        <p:tgtEl>
                                          <p:spTgt spid="33812"/>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3821"/>
                                        </p:tgtEl>
                                        <p:attrNameLst>
                                          <p:attrName>style.visibility</p:attrName>
                                        </p:attrNameLst>
                                      </p:cBhvr>
                                      <p:to>
                                        <p:strVal val="visible"/>
                                      </p:to>
                                    </p:set>
                                    <p:animEffect transition="in" filter="dissolve">
                                      <p:cBhvr>
                                        <p:cTn id="35" dur="500"/>
                                        <p:tgtEl>
                                          <p:spTgt spid="33821"/>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3820"/>
                                        </p:tgtEl>
                                        <p:attrNameLst>
                                          <p:attrName>style.visibility</p:attrName>
                                        </p:attrNameLst>
                                      </p:cBhvr>
                                      <p:to>
                                        <p:strVal val="visible"/>
                                      </p:to>
                                    </p:set>
                                    <p:animEffect transition="in" filter="dissolve">
                                      <p:cBhvr>
                                        <p:cTn id="39" dur="500"/>
                                        <p:tgtEl>
                                          <p:spTgt spid="33820"/>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33822"/>
                                        </p:tgtEl>
                                        <p:attrNameLst>
                                          <p:attrName>style.visibility</p:attrName>
                                        </p:attrNameLst>
                                      </p:cBhvr>
                                      <p:to>
                                        <p:strVal val="visible"/>
                                      </p:to>
                                    </p:set>
                                    <p:animEffect transition="in" filter="dissolve">
                                      <p:cBhvr>
                                        <p:cTn id="43" dur="500"/>
                                        <p:tgtEl>
                                          <p:spTgt spid="33822"/>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3797"/>
                                        </p:tgtEl>
                                        <p:attrNameLst>
                                          <p:attrName>style.visibility</p:attrName>
                                        </p:attrNameLst>
                                      </p:cBhvr>
                                      <p:to>
                                        <p:strVal val="visible"/>
                                      </p:to>
                                    </p:set>
                                    <p:animEffect transition="in" filter="dissolve">
                                      <p:cBhvr>
                                        <p:cTn id="47" dur="500"/>
                                        <p:tgtEl>
                                          <p:spTgt spid="33797"/>
                                        </p:tgtEl>
                                      </p:cBhvr>
                                    </p:animEffect>
                                  </p:childTnLst>
                                </p:cTn>
                              </p:par>
                            </p:childTnLst>
                          </p:cTn>
                        </p:par>
                        <p:par>
                          <p:cTn id="48" fill="hold" nodeType="afterGroup">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3803"/>
                                        </p:tgtEl>
                                        <p:attrNameLst>
                                          <p:attrName>style.visibility</p:attrName>
                                        </p:attrNameLst>
                                      </p:cBhvr>
                                      <p:to>
                                        <p:strVal val="visible"/>
                                      </p:to>
                                    </p:set>
                                    <p:animEffect transition="in" filter="dissolve">
                                      <p:cBhvr>
                                        <p:cTn id="51" dur="500"/>
                                        <p:tgtEl>
                                          <p:spTgt spid="33803"/>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3804"/>
                                        </p:tgtEl>
                                        <p:attrNameLst>
                                          <p:attrName>style.visibility</p:attrName>
                                        </p:attrNameLst>
                                      </p:cBhvr>
                                      <p:to>
                                        <p:strVal val="visible"/>
                                      </p:to>
                                    </p:set>
                                    <p:animEffect transition="in" filter="dissolve">
                                      <p:cBhvr>
                                        <p:cTn id="55" dur="500"/>
                                        <p:tgtEl>
                                          <p:spTgt spid="33804"/>
                                        </p:tgtEl>
                                      </p:cBhvr>
                                    </p:animEffect>
                                  </p:childTnLst>
                                </p:cTn>
                              </p:par>
                            </p:childTnLst>
                          </p:cTn>
                        </p:par>
                        <p:par>
                          <p:cTn id="56" fill="hold" nodeType="afterGroup">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3805"/>
                                        </p:tgtEl>
                                        <p:attrNameLst>
                                          <p:attrName>style.visibility</p:attrName>
                                        </p:attrNameLst>
                                      </p:cBhvr>
                                      <p:to>
                                        <p:strVal val="visible"/>
                                      </p:to>
                                    </p:set>
                                    <p:animEffect transition="in" filter="dissolve">
                                      <p:cBhvr>
                                        <p:cTn id="59" dur="500"/>
                                        <p:tgtEl>
                                          <p:spTgt spid="33805"/>
                                        </p:tgtEl>
                                      </p:cBhvr>
                                    </p:animEffect>
                                  </p:childTnLst>
                                </p:cTn>
                              </p:par>
                            </p:childTnLst>
                          </p:cTn>
                        </p:par>
                        <p:par>
                          <p:cTn id="60" fill="hold" nodeType="afterGroup">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3806"/>
                                        </p:tgtEl>
                                        <p:attrNameLst>
                                          <p:attrName>style.visibility</p:attrName>
                                        </p:attrNameLst>
                                      </p:cBhvr>
                                      <p:to>
                                        <p:strVal val="visible"/>
                                      </p:to>
                                    </p:set>
                                    <p:animEffect transition="in" filter="dissolve">
                                      <p:cBhvr>
                                        <p:cTn id="63" dur="500"/>
                                        <p:tgtEl>
                                          <p:spTgt spid="33806"/>
                                        </p:tgtEl>
                                      </p:cBhvr>
                                    </p:animEffect>
                                  </p:childTnLst>
                                </p:cTn>
                              </p:par>
                            </p:childTnLst>
                          </p:cTn>
                        </p:par>
                        <p:par>
                          <p:cTn id="64" fill="hold" nodeType="afterGroup">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3807"/>
                                        </p:tgtEl>
                                        <p:attrNameLst>
                                          <p:attrName>style.visibility</p:attrName>
                                        </p:attrNameLst>
                                      </p:cBhvr>
                                      <p:to>
                                        <p:strVal val="visible"/>
                                      </p:to>
                                    </p:set>
                                    <p:animEffect transition="in" filter="dissolve">
                                      <p:cBhvr>
                                        <p:cTn id="67" dur="500"/>
                                        <p:tgtEl>
                                          <p:spTgt spid="33807"/>
                                        </p:tgtEl>
                                      </p:cBhvr>
                                    </p:animEffect>
                                  </p:childTnLst>
                                </p:cTn>
                              </p:par>
                            </p:childTnLst>
                          </p:cTn>
                        </p:par>
                        <p:par>
                          <p:cTn id="68" fill="hold" nodeType="afterGroup">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3809"/>
                                        </p:tgtEl>
                                        <p:attrNameLst>
                                          <p:attrName>style.visibility</p:attrName>
                                        </p:attrNameLst>
                                      </p:cBhvr>
                                      <p:to>
                                        <p:strVal val="visible"/>
                                      </p:to>
                                    </p:set>
                                    <p:animEffect transition="in" filter="dissolve">
                                      <p:cBhvr>
                                        <p:cTn id="71" dur="500"/>
                                        <p:tgtEl>
                                          <p:spTgt spid="33809"/>
                                        </p:tgtEl>
                                      </p:cBhvr>
                                    </p:animEffect>
                                  </p:childTnLst>
                                </p:cTn>
                              </p:par>
                            </p:childTnLst>
                          </p:cTn>
                        </p:par>
                        <p:par>
                          <p:cTn id="72" fill="hold" nodeType="afterGroup">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33818"/>
                                        </p:tgtEl>
                                        <p:attrNameLst>
                                          <p:attrName>style.visibility</p:attrName>
                                        </p:attrNameLst>
                                      </p:cBhvr>
                                      <p:to>
                                        <p:strVal val="visible"/>
                                      </p:to>
                                    </p:set>
                                    <p:animEffect transition="in" filter="dissolve">
                                      <p:cBhvr>
                                        <p:cTn id="75" dur="500"/>
                                        <p:tgtEl>
                                          <p:spTgt spid="33818"/>
                                        </p:tgtEl>
                                      </p:cBhvr>
                                    </p:animEffect>
                                  </p:childTnLst>
                                </p:cTn>
                              </p:par>
                            </p:childTnLst>
                          </p:cTn>
                        </p:par>
                        <p:par>
                          <p:cTn id="76" fill="hold" nodeType="afterGroup">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33819"/>
                                        </p:tgtEl>
                                        <p:attrNameLst>
                                          <p:attrName>style.visibility</p:attrName>
                                        </p:attrNameLst>
                                      </p:cBhvr>
                                      <p:to>
                                        <p:strVal val="visible"/>
                                      </p:to>
                                    </p:set>
                                    <p:animEffect transition="in" filter="dissolve">
                                      <p:cBhvr>
                                        <p:cTn id="79" dur="500"/>
                                        <p:tgtEl>
                                          <p:spTgt spid="33819"/>
                                        </p:tgtEl>
                                      </p:cBhvr>
                                    </p:animEffect>
                                  </p:childTnLst>
                                </p:cTn>
                              </p:par>
                            </p:childTnLst>
                          </p:cTn>
                        </p:par>
                        <p:par>
                          <p:cTn id="80" fill="hold" nodeType="afterGroup">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33798"/>
                                        </p:tgtEl>
                                        <p:attrNameLst>
                                          <p:attrName>style.visibility</p:attrName>
                                        </p:attrNameLst>
                                      </p:cBhvr>
                                      <p:to>
                                        <p:strVal val="visible"/>
                                      </p:to>
                                    </p:set>
                                    <p:animEffect transition="in" filter="dissolve">
                                      <p:cBhvr>
                                        <p:cTn id="83" dur="500"/>
                                        <p:tgtEl>
                                          <p:spTgt spid="33798"/>
                                        </p:tgtEl>
                                      </p:cBhvr>
                                    </p:animEffect>
                                  </p:childTnLst>
                                </p:cTn>
                              </p:par>
                            </p:childTnLst>
                          </p:cTn>
                        </p:par>
                        <p:par>
                          <p:cTn id="84" fill="hold" nodeType="afterGroup">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33799"/>
                                        </p:tgtEl>
                                        <p:attrNameLst>
                                          <p:attrName>style.visibility</p:attrName>
                                        </p:attrNameLst>
                                      </p:cBhvr>
                                      <p:to>
                                        <p:strVal val="visible"/>
                                      </p:to>
                                    </p:set>
                                    <p:animEffect transition="in" filter="dissolve">
                                      <p:cBhvr>
                                        <p:cTn id="87" dur="500"/>
                                        <p:tgtEl>
                                          <p:spTgt spid="33799"/>
                                        </p:tgtEl>
                                      </p:cBhvr>
                                    </p:animEffect>
                                  </p:childTnLst>
                                </p:cTn>
                              </p:par>
                            </p:childTnLst>
                          </p:cTn>
                        </p:par>
                        <p:par>
                          <p:cTn id="88" fill="hold" nodeType="afterGroup">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33800"/>
                                        </p:tgtEl>
                                        <p:attrNameLst>
                                          <p:attrName>style.visibility</p:attrName>
                                        </p:attrNameLst>
                                      </p:cBhvr>
                                      <p:to>
                                        <p:strVal val="visible"/>
                                      </p:to>
                                    </p:set>
                                    <p:animEffect transition="in" filter="dissolve">
                                      <p:cBhvr>
                                        <p:cTn id="91" dur="500"/>
                                        <p:tgtEl>
                                          <p:spTgt spid="33800"/>
                                        </p:tgtEl>
                                      </p:cBhvr>
                                    </p:animEffect>
                                  </p:childTnLst>
                                </p:cTn>
                              </p:par>
                            </p:childTnLst>
                          </p:cTn>
                        </p:par>
                        <p:par>
                          <p:cTn id="92" fill="hold" nodeType="afterGroup">
                            <p:stCondLst>
                              <p:cond delay="11000"/>
                            </p:stCondLst>
                            <p:childTnLst>
                              <p:par>
                                <p:cTn id="93" presetID="9" presetClass="entr" presetSubtype="0" fill="hold" grpId="0" nodeType="afterEffect">
                                  <p:stCondLst>
                                    <p:cond delay="0"/>
                                  </p:stCondLst>
                                  <p:childTnLst>
                                    <p:set>
                                      <p:cBhvr>
                                        <p:cTn id="94" dur="1" fill="hold">
                                          <p:stCondLst>
                                            <p:cond delay="0"/>
                                          </p:stCondLst>
                                        </p:cTn>
                                        <p:tgtEl>
                                          <p:spTgt spid="33801"/>
                                        </p:tgtEl>
                                        <p:attrNameLst>
                                          <p:attrName>style.visibility</p:attrName>
                                        </p:attrNameLst>
                                      </p:cBhvr>
                                      <p:to>
                                        <p:strVal val="visible"/>
                                      </p:to>
                                    </p:set>
                                    <p:animEffect transition="in" filter="dissolve">
                                      <p:cBhvr>
                                        <p:cTn id="95" dur="500"/>
                                        <p:tgtEl>
                                          <p:spTgt spid="33801"/>
                                        </p:tgtEl>
                                      </p:cBhvr>
                                    </p:animEffect>
                                  </p:childTnLst>
                                </p:cTn>
                              </p:par>
                            </p:childTnLst>
                          </p:cTn>
                        </p:par>
                        <p:par>
                          <p:cTn id="96" fill="hold" nodeType="afterGroup">
                            <p:stCondLst>
                              <p:cond delay="11500"/>
                            </p:stCondLst>
                            <p:childTnLst>
                              <p:par>
                                <p:cTn id="97" presetID="9" presetClass="entr" presetSubtype="0" fill="hold" grpId="0" nodeType="afterEffect">
                                  <p:stCondLst>
                                    <p:cond delay="0"/>
                                  </p:stCondLst>
                                  <p:childTnLst>
                                    <p:set>
                                      <p:cBhvr>
                                        <p:cTn id="98" dur="1" fill="hold">
                                          <p:stCondLst>
                                            <p:cond delay="0"/>
                                          </p:stCondLst>
                                        </p:cTn>
                                        <p:tgtEl>
                                          <p:spTgt spid="33802"/>
                                        </p:tgtEl>
                                        <p:attrNameLst>
                                          <p:attrName>style.visibility</p:attrName>
                                        </p:attrNameLst>
                                      </p:cBhvr>
                                      <p:to>
                                        <p:strVal val="visible"/>
                                      </p:to>
                                    </p:set>
                                    <p:animEffect transition="in" filter="dissolve">
                                      <p:cBhvr>
                                        <p:cTn id="99" dur="500"/>
                                        <p:tgtEl>
                                          <p:spTgt spid="33802"/>
                                        </p:tgtEl>
                                      </p:cBhvr>
                                    </p:animEffect>
                                  </p:childTnLst>
                                </p:cTn>
                              </p:par>
                            </p:childTnLst>
                          </p:cTn>
                        </p:par>
                        <p:par>
                          <p:cTn id="100" fill="hold" nodeType="afterGroup">
                            <p:stCondLst>
                              <p:cond delay="12000"/>
                            </p:stCondLst>
                            <p:childTnLst>
                              <p:par>
                                <p:cTn id="101" presetID="9" presetClass="entr" presetSubtype="0" fill="hold" grpId="0" nodeType="afterEffect">
                                  <p:stCondLst>
                                    <p:cond delay="0"/>
                                  </p:stCondLst>
                                  <p:childTnLst>
                                    <p:set>
                                      <p:cBhvr>
                                        <p:cTn id="102" dur="1" fill="hold">
                                          <p:stCondLst>
                                            <p:cond delay="0"/>
                                          </p:stCondLst>
                                        </p:cTn>
                                        <p:tgtEl>
                                          <p:spTgt spid="33808"/>
                                        </p:tgtEl>
                                        <p:attrNameLst>
                                          <p:attrName>style.visibility</p:attrName>
                                        </p:attrNameLst>
                                      </p:cBhvr>
                                      <p:to>
                                        <p:strVal val="visible"/>
                                      </p:to>
                                    </p:set>
                                    <p:animEffect transition="in" filter="dissolve">
                                      <p:cBhvr>
                                        <p:cTn id="103" dur="500"/>
                                        <p:tgtEl>
                                          <p:spTgt spid="33808"/>
                                        </p:tgtEl>
                                      </p:cBhvr>
                                    </p:animEffect>
                                  </p:childTnLst>
                                </p:cTn>
                              </p:par>
                            </p:childTnLst>
                          </p:cTn>
                        </p:par>
                        <p:par>
                          <p:cTn id="104" fill="hold" nodeType="afterGroup">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33817"/>
                                        </p:tgtEl>
                                        <p:attrNameLst>
                                          <p:attrName>style.visibility</p:attrName>
                                        </p:attrNameLst>
                                      </p:cBhvr>
                                      <p:to>
                                        <p:strVal val="visible"/>
                                      </p:to>
                                    </p:set>
                                    <p:animEffect transition="in" filter="dissolve">
                                      <p:cBhvr>
                                        <p:cTn id="107" dur="500"/>
                                        <p:tgtEl>
                                          <p:spTgt spid="33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33798" grpId="0"/>
      <p:bldP spid="33799" grpId="0"/>
      <p:bldP spid="33800" grpId="0"/>
      <p:bldP spid="33801" grpId="0"/>
      <p:bldP spid="33802" grpId="0"/>
      <p:bldP spid="33803" grpId="0"/>
      <p:bldP spid="33804" grpId="0"/>
      <p:bldP spid="33805" grpId="0"/>
      <p:bldP spid="33806" grpId="0"/>
      <p:bldP spid="33807" grpId="0"/>
      <p:bldP spid="33808" grpId="0"/>
      <p:bldP spid="33809" grpId="0"/>
      <p:bldP spid="33810" grpId="0" animBg="1"/>
      <p:bldP spid="33811" grpId="0" animBg="1"/>
      <p:bldP spid="33812" grpId="0" animBg="1"/>
      <p:bldP spid="33813" grpId="0" animBg="1"/>
      <p:bldP spid="33814" grpId="0" animBg="1"/>
      <p:bldP spid="33815" grpId="0" animBg="1"/>
      <p:bldP spid="33816" grpId="0" animBg="1"/>
      <p:bldP spid="33817" grpId="0"/>
      <p:bldP spid="33818" grpId="0"/>
      <p:bldP spid="33819" grpId="0"/>
      <p:bldP spid="33820" grpId="0"/>
      <p:bldP spid="33821" grpId="0"/>
      <p:bldP spid="3382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36" name="Group 35"/>
          <p:cNvGrpSpPr/>
          <p:nvPr/>
        </p:nvGrpSpPr>
        <p:grpSpPr>
          <a:xfrm>
            <a:off x="7350870" y="1831011"/>
            <a:ext cx="2955012" cy="985842"/>
            <a:chOff x="1603804" y="2220559"/>
            <a:chExt cx="2955174" cy="985895"/>
          </a:xfrm>
        </p:grpSpPr>
        <p:sp>
          <p:nvSpPr>
            <p:cNvPr id="37" name="Text Placeholder 2"/>
            <p:cNvSpPr txBox="1"/>
            <p:nvPr/>
          </p:nvSpPr>
          <p:spPr>
            <a:xfrm>
              <a:off x="1603804" y="2220559"/>
              <a:ext cx="2013460" cy="261780"/>
            </a:xfrm>
            <a:prstGeom prst="rect">
              <a:avLst/>
            </a:prstGeom>
            <a:noFill/>
          </p:spPr>
          <p:txBody>
            <a:bodyPr vert="horz" lIns="91435" tIns="45717" rIns="91435" bIns="45717"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添加标题</a:t>
              </a:r>
              <a:endParaRPr lang="en-GB" altLang="zh-CN"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8" name="TextBox 37"/>
            <p:cNvSpPr txBox="1"/>
            <p:nvPr/>
          </p:nvSpPr>
          <p:spPr>
            <a:xfrm>
              <a:off x="1679271" y="2559832"/>
              <a:ext cx="2879707" cy="646622"/>
            </a:xfrm>
            <a:prstGeom prst="rect">
              <a:avLst/>
            </a:prstGeom>
            <a:noFill/>
          </p:spPr>
          <p:txBody>
            <a:bodyPr wrap="square" lIns="0" tIns="0" rIns="0" bIns="0" rtlCol="0">
              <a:spAutoFit/>
            </a:bodyPr>
            <a:lstStyle/>
            <a:p>
              <a:pPr>
                <a:lnSpc>
                  <a:spcPct val="120000"/>
                </a:lnSpc>
                <a:spcBef>
                  <a:spcPct val="0"/>
                </a:spcBef>
                <a:defRPr/>
              </a:pPr>
              <a:r>
                <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此部分内容作为文字排版占位显示 （建议使用主题字体）如需更改请在（设置形状格式）菜单下（文本选项）中调整</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9" name="Group 38"/>
          <p:cNvGrpSpPr/>
          <p:nvPr/>
        </p:nvGrpSpPr>
        <p:grpSpPr>
          <a:xfrm>
            <a:off x="7350870" y="4600436"/>
            <a:ext cx="2955012" cy="985842"/>
            <a:chOff x="1603804" y="2220559"/>
            <a:chExt cx="2955174" cy="985895"/>
          </a:xfrm>
        </p:grpSpPr>
        <p:sp>
          <p:nvSpPr>
            <p:cNvPr id="40" name="Text Placeholder 2"/>
            <p:cNvSpPr txBox="1"/>
            <p:nvPr/>
          </p:nvSpPr>
          <p:spPr>
            <a:xfrm>
              <a:off x="1603804" y="2220559"/>
              <a:ext cx="2013460" cy="261780"/>
            </a:xfrm>
            <a:prstGeom prst="rect">
              <a:avLst/>
            </a:prstGeom>
            <a:noFill/>
          </p:spPr>
          <p:txBody>
            <a:bodyPr vert="horz" lIns="91435" tIns="45717" rIns="91435" bIns="45717"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添加标题</a:t>
              </a:r>
              <a:endParaRPr lang="en-GB" altLang="zh-CN"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1" name="TextBox 40"/>
            <p:cNvSpPr txBox="1"/>
            <p:nvPr/>
          </p:nvSpPr>
          <p:spPr>
            <a:xfrm>
              <a:off x="1679271" y="2559832"/>
              <a:ext cx="2879707" cy="646622"/>
            </a:xfrm>
            <a:prstGeom prst="rect">
              <a:avLst/>
            </a:prstGeom>
            <a:noFill/>
          </p:spPr>
          <p:txBody>
            <a:bodyPr wrap="square" lIns="0" tIns="0" rIns="0" bIns="0" rtlCol="0">
              <a:spAutoFit/>
            </a:bodyPr>
            <a:lstStyle/>
            <a:p>
              <a:pPr>
                <a:lnSpc>
                  <a:spcPct val="120000"/>
                </a:lnSpc>
                <a:spcBef>
                  <a:spcPct val="0"/>
                </a:spcBef>
                <a:defRPr/>
              </a:pPr>
              <a:r>
                <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此部分内容作为文字排版占位显示 （建议使用主题字体）如需更改请在（设置形状格式）菜单下（文本选项）中调整</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2" name="Group 41"/>
          <p:cNvGrpSpPr/>
          <p:nvPr/>
        </p:nvGrpSpPr>
        <p:grpSpPr>
          <a:xfrm>
            <a:off x="1896268" y="1831011"/>
            <a:ext cx="2959803" cy="985842"/>
            <a:chOff x="1679271" y="2220559"/>
            <a:chExt cx="2959965" cy="985895"/>
          </a:xfrm>
        </p:grpSpPr>
        <p:sp>
          <p:nvSpPr>
            <p:cNvPr id="43" name="Text Placeholder 2"/>
            <p:cNvSpPr txBox="1"/>
            <p:nvPr/>
          </p:nvSpPr>
          <p:spPr>
            <a:xfrm>
              <a:off x="2625776" y="2220559"/>
              <a:ext cx="2013460" cy="261780"/>
            </a:xfrm>
            <a:prstGeom prst="rect">
              <a:avLst/>
            </a:prstGeom>
            <a:noFill/>
          </p:spPr>
          <p:txBody>
            <a:bodyPr vert="horz" lIns="91435" tIns="45717" rIns="91435" bIns="45717"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添加标题</a:t>
              </a:r>
              <a:endParaRPr lang="en-GB"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4" name="TextBox 43"/>
            <p:cNvSpPr txBox="1"/>
            <p:nvPr/>
          </p:nvSpPr>
          <p:spPr>
            <a:xfrm>
              <a:off x="1679271" y="2559832"/>
              <a:ext cx="2879707" cy="646622"/>
            </a:xfrm>
            <a:prstGeom prst="rect">
              <a:avLst/>
            </a:prstGeom>
            <a:noFill/>
          </p:spPr>
          <p:txBody>
            <a:bodyPr wrap="square" lIns="0" tIns="0" rIns="0" bIns="0" rtlCol="0">
              <a:spAutoFit/>
            </a:bodyPr>
            <a:lstStyle/>
            <a:p>
              <a:pPr algn="r">
                <a:lnSpc>
                  <a:spcPct val="120000"/>
                </a:lnSpc>
                <a:spcBef>
                  <a:spcPct val="0"/>
                </a:spcBef>
                <a:defRPr/>
              </a:pPr>
              <a:r>
                <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此部分内容作为文字排版占位显示 （建议使用主题字体）如需更改请在（设置形状格式）菜单下（文本选项）中调整</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5" name="Group 44"/>
          <p:cNvGrpSpPr/>
          <p:nvPr/>
        </p:nvGrpSpPr>
        <p:grpSpPr>
          <a:xfrm>
            <a:off x="1896268" y="4596567"/>
            <a:ext cx="2959803" cy="985842"/>
            <a:chOff x="1679271" y="2220559"/>
            <a:chExt cx="2959965" cy="985895"/>
          </a:xfrm>
        </p:grpSpPr>
        <p:sp>
          <p:nvSpPr>
            <p:cNvPr id="46" name="Text Placeholder 2"/>
            <p:cNvSpPr txBox="1"/>
            <p:nvPr/>
          </p:nvSpPr>
          <p:spPr>
            <a:xfrm>
              <a:off x="2625776" y="2220559"/>
              <a:ext cx="2013460" cy="261780"/>
            </a:xfrm>
            <a:prstGeom prst="rect">
              <a:avLst/>
            </a:prstGeom>
            <a:noFill/>
          </p:spPr>
          <p:txBody>
            <a:bodyPr vert="horz" lIns="91435" tIns="45717" rIns="91435" bIns="45717"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添加标题</a:t>
              </a:r>
              <a:endParaRPr lang="en-GB" altLang="zh-CN" sz="1600" b="1">
                <a:solidFill>
                  <a:schemeClr val="tx1">
                    <a:lumMod val="65000"/>
                    <a:lumOff val="3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7" name="TextBox 46"/>
            <p:cNvSpPr txBox="1"/>
            <p:nvPr/>
          </p:nvSpPr>
          <p:spPr>
            <a:xfrm>
              <a:off x="1679271" y="2559832"/>
              <a:ext cx="2879707" cy="646622"/>
            </a:xfrm>
            <a:prstGeom prst="rect">
              <a:avLst/>
            </a:prstGeom>
            <a:noFill/>
          </p:spPr>
          <p:txBody>
            <a:bodyPr wrap="square" lIns="0" tIns="0" rIns="0" bIns="0" rtlCol="0">
              <a:spAutoFit/>
            </a:bodyPr>
            <a:lstStyle/>
            <a:p>
              <a:pPr algn="r">
                <a:lnSpc>
                  <a:spcPct val="120000"/>
                </a:lnSpc>
                <a:spcBef>
                  <a:spcPct val="0"/>
                </a:spcBef>
                <a:defRPr/>
              </a:pPr>
              <a:r>
                <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此部分内容作为文字排版占位显示 （建议使用主题字体）如需更改请在（设置形状格式）菜单下（文本选项）中调整</a:t>
              </a:r>
              <a:endParaRPr lang="zh-CN" altLang="en-US" sz="120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2" name="Group 1"/>
          <p:cNvGrpSpPr/>
          <p:nvPr/>
        </p:nvGrpSpPr>
        <p:grpSpPr>
          <a:xfrm>
            <a:off x="4165708" y="1876369"/>
            <a:ext cx="3825059" cy="3825059"/>
            <a:chOff x="4165601" y="1876283"/>
            <a:chExt cx="3825268" cy="3825269"/>
          </a:xfrm>
        </p:grpSpPr>
        <p:grpSp>
          <p:nvGrpSpPr>
            <p:cNvPr id="35" name="Group 34"/>
            <p:cNvGrpSpPr/>
            <p:nvPr/>
          </p:nvGrpSpPr>
          <p:grpSpPr>
            <a:xfrm>
              <a:off x="4165601" y="1876283"/>
              <a:ext cx="3825268" cy="3825269"/>
              <a:chOff x="4165601" y="1768707"/>
              <a:chExt cx="3970866" cy="3970867"/>
            </a:xfrm>
          </p:grpSpPr>
          <p:sp>
            <p:nvSpPr>
              <p:cNvPr id="3" name="Freeform 5"/>
              <p:cNvSpPr/>
              <p:nvPr/>
            </p:nvSpPr>
            <p:spPr bwMode="auto">
              <a:xfrm>
                <a:off x="4165601" y="3407007"/>
                <a:ext cx="2324100" cy="2332567"/>
              </a:xfrm>
              <a:custGeom>
                <a:gdLst>
                  <a:gd name="T0" fmla="*/ 0 w 285"/>
                  <a:gd name="T1" fmla="*/ 83 h 286"/>
                  <a:gd name="T2" fmla="*/ 0 w 285"/>
                  <a:gd name="T3" fmla="*/ 0 h 286"/>
                  <a:gd name="T4" fmla="*/ 285 w 285"/>
                  <a:gd name="T5" fmla="*/ 286 h 286"/>
                  <a:gd name="T6" fmla="*/ 202 w 285"/>
                  <a:gd name="T7" fmla="*/ 286 h 286"/>
                  <a:gd name="T8" fmla="*/ 0 w 285"/>
                  <a:gd name="T9" fmla="*/ 83 h 286"/>
                </a:gdLst>
                <a:cxnLst>
                  <a:cxn ang="0">
                    <a:pos x="T0" y="T1"/>
                  </a:cxn>
                  <a:cxn ang="0">
                    <a:pos x="T2" y="T3"/>
                  </a:cxn>
                  <a:cxn ang="0">
                    <a:pos x="T4" y="T5"/>
                  </a:cxn>
                  <a:cxn ang="0">
                    <a:pos x="T6" y="T7"/>
                  </a:cxn>
                  <a:cxn ang="0">
                    <a:pos x="T8" y="T9"/>
                  </a:cxn>
                </a:cxnLst>
                <a:rect l="0" t="0" r="r" b="b"/>
                <a:pathLst>
                  <a:path w="285" h="286">
                    <a:moveTo>
                      <a:pt x="0" y="83"/>
                    </a:moveTo>
                    <a:cubicBezTo>
                      <a:pt x="0" y="0"/>
                      <a:pt x="0" y="0"/>
                      <a:pt x="0" y="0"/>
                    </a:cubicBezTo>
                    <a:cubicBezTo>
                      <a:pt x="157" y="0"/>
                      <a:pt x="285" y="128"/>
                      <a:pt x="285" y="286"/>
                    </a:cubicBezTo>
                    <a:cubicBezTo>
                      <a:pt x="202" y="286"/>
                      <a:pt x="202" y="286"/>
                      <a:pt x="202" y="286"/>
                    </a:cubicBezTo>
                    <a:cubicBezTo>
                      <a:pt x="202" y="174"/>
                      <a:pt x="111" y="83"/>
                      <a:pt x="0" y="83"/>
                    </a:cubicBezTo>
                    <a:close/>
                  </a:path>
                </a:pathLst>
              </a:custGeom>
              <a:solidFill>
                <a:schemeClr val="accent4"/>
              </a:solidFill>
              <a:ln>
                <a:noFill/>
              </a:ln>
            </p:spPr>
            <p:txBody>
              <a:bodyPr vert="horz" wrap="square" lIns="121913" tIns="60956" rIns="121913" bIns="60956" numCol="1" anchor="t" anchorCtr="0" compatLnSpc="1"/>
              <a:lstStyle/>
              <a:p>
                <a:endParaRPr lang="en-US" sz="24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 name="Freeform 6"/>
              <p:cNvSpPr/>
              <p:nvPr/>
            </p:nvSpPr>
            <p:spPr bwMode="auto">
              <a:xfrm>
                <a:off x="4165601" y="1768707"/>
                <a:ext cx="2324100" cy="2324100"/>
              </a:xfrm>
              <a:custGeom>
                <a:gdLst>
                  <a:gd name="T0" fmla="*/ 0 w 285"/>
                  <a:gd name="T1" fmla="*/ 202 h 285"/>
                  <a:gd name="T2" fmla="*/ 0 w 285"/>
                  <a:gd name="T3" fmla="*/ 285 h 285"/>
                  <a:gd name="T4" fmla="*/ 285 w 285"/>
                  <a:gd name="T5" fmla="*/ 0 h 285"/>
                  <a:gd name="T6" fmla="*/ 202 w 285"/>
                  <a:gd name="T7" fmla="*/ 0 h 285"/>
                  <a:gd name="T8" fmla="*/ 0 w 285"/>
                  <a:gd name="T9" fmla="*/ 202 h 285"/>
                </a:gdLst>
                <a:cxnLst>
                  <a:cxn ang="0">
                    <a:pos x="T0" y="T1"/>
                  </a:cxn>
                  <a:cxn ang="0">
                    <a:pos x="T2" y="T3"/>
                  </a:cxn>
                  <a:cxn ang="0">
                    <a:pos x="T4" y="T5"/>
                  </a:cxn>
                  <a:cxn ang="0">
                    <a:pos x="T6" y="T7"/>
                  </a:cxn>
                  <a:cxn ang="0">
                    <a:pos x="T8" y="T9"/>
                  </a:cxn>
                </a:cxnLst>
                <a:rect l="0" t="0" r="r" b="b"/>
                <a:pathLst>
                  <a:path w="285" h="285">
                    <a:moveTo>
                      <a:pt x="0" y="202"/>
                    </a:moveTo>
                    <a:cubicBezTo>
                      <a:pt x="0" y="285"/>
                      <a:pt x="0" y="285"/>
                      <a:pt x="0" y="285"/>
                    </a:cubicBezTo>
                    <a:cubicBezTo>
                      <a:pt x="157" y="285"/>
                      <a:pt x="285" y="157"/>
                      <a:pt x="285" y="0"/>
                    </a:cubicBezTo>
                    <a:cubicBezTo>
                      <a:pt x="202" y="0"/>
                      <a:pt x="202" y="0"/>
                      <a:pt x="202" y="0"/>
                    </a:cubicBezTo>
                    <a:cubicBezTo>
                      <a:pt x="202" y="111"/>
                      <a:pt x="111" y="202"/>
                      <a:pt x="0" y="202"/>
                    </a:cubicBezTo>
                    <a:close/>
                  </a:path>
                </a:pathLst>
              </a:custGeom>
              <a:solidFill>
                <a:schemeClr val="accent1"/>
              </a:solidFill>
              <a:ln>
                <a:noFill/>
              </a:ln>
            </p:spPr>
            <p:txBody>
              <a:bodyPr vert="horz" wrap="square" lIns="121913" tIns="60956" rIns="121913" bIns="60956" numCol="1" anchor="t" anchorCtr="0" compatLnSpc="1"/>
              <a:lstStyle/>
              <a:p>
                <a:endParaRPr lang="en-US" sz="24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 name="Freeform 7"/>
              <p:cNvSpPr/>
              <p:nvPr/>
            </p:nvSpPr>
            <p:spPr bwMode="auto">
              <a:xfrm>
                <a:off x="5812367" y="3407007"/>
                <a:ext cx="2324100" cy="2332567"/>
              </a:xfrm>
              <a:custGeom>
                <a:gdLst>
                  <a:gd name="T0" fmla="*/ 285 w 285"/>
                  <a:gd name="T1" fmla="*/ 83 h 286"/>
                  <a:gd name="T2" fmla="*/ 285 w 285"/>
                  <a:gd name="T3" fmla="*/ 0 h 286"/>
                  <a:gd name="T4" fmla="*/ 0 w 285"/>
                  <a:gd name="T5" fmla="*/ 286 h 286"/>
                  <a:gd name="T6" fmla="*/ 83 w 285"/>
                  <a:gd name="T7" fmla="*/ 286 h 286"/>
                  <a:gd name="T8" fmla="*/ 285 w 285"/>
                  <a:gd name="T9" fmla="*/ 83 h 286"/>
                </a:gdLst>
                <a:cxnLst>
                  <a:cxn ang="0">
                    <a:pos x="T0" y="T1"/>
                  </a:cxn>
                  <a:cxn ang="0">
                    <a:pos x="T2" y="T3"/>
                  </a:cxn>
                  <a:cxn ang="0">
                    <a:pos x="T4" y="T5"/>
                  </a:cxn>
                  <a:cxn ang="0">
                    <a:pos x="T6" y="T7"/>
                  </a:cxn>
                  <a:cxn ang="0">
                    <a:pos x="T8" y="T9"/>
                  </a:cxn>
                </a:cxnLst>
                <a:rect l="0" t="0" r="r" b="b"/>
                <a:pathLst>
                  <a:path w="285" h="286">
                    <a:moveTo>
                      <a:pt x="285" y="83"/>
                    </a:moveTo>
                    <a:cubicBezTo>
                      <a:pt x="285" y="0"/>
                      <a:pt x="285" y="0"/>
                      <a:pt x="285" y="0"/>
                    </a:cubicBezTo>
                    <a:cubicBezTo>
                      <a:pt x="128" y="0"/>
                      <a:pt x="0" y="128"/>
                      <a:pt x="0" y="286"/>
                    </a:cubicBezTo>
                    <a:cubicBezTo>
                      <a:pt x="83" y="286"/>
                      <a:pt x="83" y="286"/>
                      <a:pt x="83" y="286"/>
                    </a:cubicBezTo>
                    <a:cubicBezTo>
                      <a:pt x="83" y="174"/>
                      <a:pt x="174" y="83"/>
                      <a:pt x="285" y="83"/>
                    </a:cubicBezTo>
                    <a:close/>
                  </a:path>
                </a:pathLst>
              </a:custGeom>
              <a:solidFill>
                <a:schemeClr val="accent3"/>
              </a:solidFill>
              <a:ln>
                <a:noFill/>
              </a:ln>
            </p:spPr>
            <p:txBody>
              <a:bodyPr vert="horz" wrap="square" lIns="121913" tIns="60956" rIns="121913" bIns="60956" numCol="1" anchor="t" anchorCtr="0" compatLnSpc="1"/>
              <a:lstStyle/>
              <a:p>
                <a:endParaRPr lang="en-US" sz="24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6" name="Freeform 8"/>
              <p:cNvSpPr/>
              <p:nvPr/>
            </p:nvSpPr>
            <p:spPr bwMode="auto">
              <a:xfrm>
                <a:off x="5812367" y="1768707"/>
                <a:ext cx="2324100" cy="2324100"/>
              </a:xfrm>
              <a:custGeom>
                <a:gdLst>
                  <a:gd name="T0" fmla="*/ 285 w 285"/>
                  <a:gd name="T1" fmla="*/ 202 h 285"/>
                  <a:gd name="T2" fmla="*/ 285 w 285"/>
                  <a:gd name="T3" fmla="*/ 285 h 285"/>
                  <a:gd name="T4" fmla="*/ 0 w 285"/>
                  <a:gd name="T5" fmla="*/ 0 h 285"/>
                  <a:gd name="T6" fmla="*/ 83 w 285"/>
                  <a:gd name="T7" fmla="*/ 0 h 285"/>
                  <a:gd name="T8" fmla="*/ 285 w 285"/>
                  <a:gd name="T9" fmla="*/ 202 h 285"/>
                </a:gdLst>
                <a:cxnLst>
                  <a:cxn ang="0">
                    <a:pos x="T0" y="T1"/>
                  </a:cxn>
                  <a:cxn ang="0">
                    <a:pos x="T2" y="T3"/>
                  </a:cxn>
                  <a:cxn ang="0">
                    <a:pos x="T4" y="T5"/>
                  </a:cxn>
                  <a:cxn ang="0">
                    <a:pos x="T6" y="T7"/>
                  </a:cxn>
                  <a:cxn ang="0">
                    <a:pos x="T8" y="T9"/>
                  </a:cxn>
                </a:cxnLst>
                <a:rect l="0" t="0" r="r" b="b"/>
                <a:pathLst>
                  <a:path w="285" h="285">
                    <a:moveTo>
                      <a:pt x="285" y="202"/>
                    </a:moveTo>
                    <a:cubicBezTo>
                      <a:pt x="285" y="285"/>
                      <a:pt x="285" y="285"/>
                      <a:pt x="285" y="285"/>
                    </a:cubicBezTo>
                    <a:cubicBezTo>
                      <a:pt x="128" y="285"/>
                      <a:pt x="0" y="157"/>
                      <a:pt x="0" y="0"/>
                    </a:cubicBezTo>
                    <a:cubicBezTo>
                      <a:pt x="83" y="0"/>
                      <a:pt x="83" y="0"/>
                      <a:pt x="83" y="0"/>
                    </a:cubicBezTo>
                    <a:cubicBezTo>
                      <a:pt x="83" y="111"/>
                      <a:pt x="174" y="202"/>
                      <a:pt x="285" y="202"/>
                    </a:cubicBezTo>
                    <a:close/>
                  </a:path>
                </a:pathLst>
              </a:custGeom>
              <a:solidFill>
                <a:schemeClr val="accent2"/>
              </a:solidFill>
              <a:ln>
                <a:noFill/>
              </a:ln>
            </p:spPr>
            <p:txBody>
              <a:bodyPr vert="horz" wrap="square" lIns="121913" tIns="60956" rIns="121913" bIns="60956" numCol="1" anchor="t" anchorCtr="0" compatLnSpc="1"/>
              <a:lstStyle/>
              <a:p>
                <a:endParaRPr lang="en-US" sz="24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sp>
          <p:nvSpPr>
            <p:cNvPr id="24" name="Freeform 61"/>
            <p:cNvSpPr>
              <a:spLocks noEditPoints="1"/>
            </p:cNvSpPr>
            <p:nvPr/>
          </p:nvSpPr>
          <p:spPr bwMode="auto">
            <a:xfrm>
              <a:off x="5209916" y="3015778"/>
              <a:ext cx="542070" cy="425449"/>
            </a:xfrm>
            <a:custGeom>
              <a:gdLst>
                <a:gd name="T0" fmla="*/ 50 w 106"/>
                <a:gd name="T1" fmla="*/ 11 h 83"/>
                <a:gd name="T2" fmla="*/ 51 w 106"/>
                <a:gd name="T3" fmla="*/ 11 h 83"/>
                <a:gd name="T4" fmla="*/ 51 w 106"/>
                <a:gd name="T5" fmla="*/ 43 h 83"/>
                <a:gd name="T6" fmla="*/ 19 w 106"/>
                <a:gd name="T7" fmla="*/ 27 h 83"/>
                <a:gd name="T8" fmla="*/ 19 w 106"/>
                <a:gd name="T9" fmla="*/ 26 h 83"/>
                <a:gd name="T10" fmla="*/ 55 w 106"/>
                <a:gd name="T11" fmla="*/ 42 h 83"/>
                <a:gd name="T12" fmla="*/ 56 w 106"/>
                <a:gd name="T13" fmla="*/ 43 h 83"/>
                <a:gd name="T14" fmla="*/ 87 w 106"/>
                <a:gd name="T15" fmla="*/ 27 h 83"/>
                <a:gd name="T16" fmla="*/ 56 w 106"/>
                <a:gd name="T17" fmla="*/ 11 h 83"/>
                <a:gd name="T18" fmla="*/ 55 w 106"/>
                <a:gd name="T19" fmla="*/ 11 h 83"/>
                <a:gd name="T20" fmla="*/ 15 w 106"/>
                <a:gd name="T21" fmla="*/ 29 h 83"/>
                <a:gd name="T22" fmla="*/ 1 w 106"/>
                <a:gd name="T23" fmla="*/ 35 h 83"/>
                <a:gd name="T24" fmla="*/ 1 w 106"/>
                <a:gd name="T25" fmla="*/ 37 h 83"/>
                <a:gd name="T26" fmla="*/ 34 w 106"/>
                <a:gd name="T27" fmla="*/ 53 h 83"/>
                <a:gd name="T28" fmla="*/ 48 w 106"/>
                <a:gd name="T29" fmla="*/ 46 h 83"/>
                <a:gd name="T30" fmla="*/ 105 w 106"/>
                <a:gd name="T31" fmla="*/ 16 h 83"/>
                <a:gd name="T32" fmla="*/ 105 w 106"/>
                <a:gd name="T33" fmla="*/ 18 h 83"/>
                <a:gd name="T34" fmla="*/ 91 w 106"/>
                <a:gd name="T35" fmla="*/ 25 h 83"/>
                <a:gd name="T36" fmla="*/ 58 w 106"/>
                <a:gd name="T37" fmla="*/ 8 h 83"/>
                <a:gd name="T38" fmla="*/ 72 w 106"/>
                <a:gd name="T39" fmla="*/ 0 h 83"/>
                <a:gd name="T40" fmla="*/ 105 w 106"/>
                <a:gd name="T41" fmla="*/ 16 h 83"/>
                <a:gd name="T42" fmla="*/ 106 w 106"/>
                <a:gd name="T43" fmla="*/ 36 h 83"/>
                <a:gd name="T44" fmla="*/ 72 w 106"/>
                <a:gd name="T45" fmla="*/ 53 h 83"/>
                <a:gd name="T46" fmla="*/ 58 w 106"/>
                <a:gd name="T47" fmla="*/ 47 h 83"/>
                <a:gd name="T48" fmla="*/ 58 w 106"/>
                <a:gd name="T49" fmla="*/ 45 h 83"/>
                <a:gd name="T50" fmla="*/ 92 w 106"/>
                <a:gd name="T51" fmla="*/ 29 h 83"/>
                <a:gd name="T52" fmla="*/ 48 w 106"/>
                <a:gd name="T53" fmla="*/ 7 h 83"/>
                <a:gd name="T54" fmla="*/ 33 w 106"/>
                <a:gd name="T55" fmla="*/ 0 h 83"/>
                <a:gd name="T56" fmla="*/ 0 w 106"/>
                <a:gd name="T57" fmla="*/ 17 h 83"/>
                <a:gd name="T58" fmla="*/ 14 w 106"/>
                <a:gd name="T59" fmla="*/ 25 h 83"/>
                <a:gd name="T60" fmla="*/ 48 w 106"/>
                <a:gd name="T61" fmla="*/ 9 h 83"/>
                <a:gd name="T62" fmla="*/ 48 w 106"/>
                <a:gd name="T63" fmla="*/ 7 h 83"/>
                <a:gd name="T64" fmla="*/ 55 w 106"/>
                <a:gd name="T65" fmla="*/ 82 h 83"/>
                <a:gd name="T66" fmla="*/ 56 w 106"/>
                <a:gd name="T67" fmla="*/ 83 h 83"/>
                <a:gd name="T68" fmla="*/ 90 w 106"/>
                <a:gd name="T69" fmla="*/ 65 h 83"/>
                <a:gd name="T70" fmla="*/ 89 w 106"/>
                <a:gd name="T71" fmla="*/ 49 h 83"/>
                <a:gd name="T72" fmla="*/ 73 w 106"/>
                <a:gd name="T73" fmla="*/ 57 h 83"/>
                <a:gd name="T74" fmla="*/ 72 w 106"/>
                <a:gd name="T75" fmla="*/ 57 h 83"/>
                <a:gd name="T76" fmla="*/ 56 w 106"/>
                <a:gd name="T77" fmla="*/ 49 h 83"/>
                <a:gd name="T78" fmla="*/ 55 w 106"/>
                <a:gd name="T79" fmla="*/ 50 h 83"/>
                <a:gd name="T80" fmla="*/ 17 w 106"/>
                <a:gd name="T81" fmla="*/ 49 h 83"/>
                <a:gd name="T82" fmla="*/ 33 w 106"/>
                <a:gd name="T83" fmla="*/ 57 h 83"/>
                <a:gd name="T84" fmla="*/ 50 w 106"/>
                <a:gd name="T85" fmla="*/ 49 h 83"/>
                <a:gd name="T86" fmla="*/ 51 w 106"/>
                <a:gd name="T87" fmla="*/ 50 h 83"/>
                <a:gd name="T88" fmla="*/ 51 w 106"/>
                <a:gd name="T89" fmla="*/ 83 h 83"/>
                <a:gd name="T90" fmla="*/ 17 w 106"/>
                <a:gd name="T91" fmla="*/ 66 h 83"/>
                <a:gd name="T92" fmla="*/ 16 w 106"/>
                <a:gd name="T93" fmla="*/ 50 h 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5"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a:noFill/>
            </a:ln>
          </p:spPr>
          <p:txBody>
            <a:bodyPr vert="horz" wrap="square" lIns="91435" tIns="45717" rIns="91435" bIns="45717" numCol="1" anchor="t" anchorCtr="0" compatLnSpc="1"/>
            <a:lstStyle/>
            <a:p>
              <a:endParaRPr 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5" name="Shape 2671"/>
            <p:cNvSpPr/>
            <p:nvPr/>
          </p:nvSpPr>
          <p:spPr>
            <a:xfrm>
              <a:off x="6474166" y="2960022"/>
              <a:ext cx="381124" cy="536959"/>
            </a:xfrm>
            <a:custGeom>
              <a:cxnLst>
                <a:cxn ang="0">
                  <a:pos x="wd2" y="hd2"/>
                </a:cxn>
                <a:cxn ang="5400000">
                  <a:pos x="wd2" y="hd2"/>
                </a:cxn>
                <a:cxn ang="10800000">
                  <a:pos x="wd2" y="hd2"/>
                </a:cxn>
                <a:cxn ang="16200000">
                  <a:pos x="wd2" y="hd2"/>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w="12700" cap="flat">
              <a:noFill/>
              <a:miter lim="400000"/>
            </a:ln>
            <a:effectLst/>
          </p:spPr>
          <p:txBody>
            <a:bodyPr wrap="square" lIns="38097" tIns="38097" rIns="38097" bIns="38097" numCol="1" anchor="ctr">
              <a:noAutofit/>
            </a:bodyPr>
            <a:lstStyle/>
            <a:p>
              <a:pPr lvl="0">
                <a:defRPr sz="3200">
                  <a:solidFill>
                    <a:srgbClr val="FFFFFF"/>
                  </a:solidFill>
                  <a:latin typeface="Helvetica Light"/>
                  <a:ea typeface="Helvetica Light"/>
                  <a:cs typeface="Helvetica Light"/>
                  <a:sym typeface="Helvetica Light"/>
                </a:defRPr>
              </a:pPr>
              <a:endParaRPr sz="32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6" name="Freeform 51"/>
            <p:cNvSpPr>
              <a:spLocks noEditPoints="1"/>
            </p:cNvSpPr>
            <p:nvPr/>
          </p:nvSpPr>
          <p:spPr bwMode="auto">
            <a:xfrm>
              <a:off x="5295887" y="4240452"/>
              <a:ext cx="513830" cy="424469"/>
            </a:xfrm>
            <a:custGeom>
              <a:gdLst>
                <a:gd name="T0" fmla="*/ 83 w 107"/>
                <a:gd name="T1" fmla="*/ 63 h 88"/>
                <a:gd name="T2" fmla="*/ 83 w 107"/>
                <a:gd name="T3" fmla="*/ 7 h 88"/>
                <a:gd name="T4" fmla="*/ 83 w 107"/>
                <a:gd name="T5" fmla="*/ 3 h 88"/>
                <a:gd name="T6" fmla="*/ 85 w 107"/>
                <a:gd name="T7" fmla="*/ 0 h 88"/>
                <a:gd name="T8" fmla="*/ 87 w 107"/>
                <a:gd name="T9" fmla="*/ 0 h 88"/>
                <a:gd name="T10" fmla="*/ 89 w 107"/>
                <a:gd name="T11" fmla="*/ 0 h 88"/>
                <a:gd name="T12" fmla="*/ 89 w 107"/>
                <a:gd name="T13" fmla="*/ 69 h 88"/>
                <a:gd name="T14" fmla="*/ 87 w 107"/>
                <a:gd name="T15" fmla="*/ 70 h 88"/>
                <a:gd name="T16" fmla="*/ 85 w 107"/>
                <a:gd name="T17" fmla="*/ 69 h 88"/>
                <a:gd name="T18" fmla="*/ 83 w 107"/>
                <a:gd name="T19" fmla="*/ 67 h 88"/>
                <a:gd name="T20" fmla="*/ 83 w 107"/>
                <a:gd name="T21" fmla="*/ 63 h 88"/>
                <a:gd name="T22" fmla="*/ 24 w 107"/>
                <a:gd name="T23" fmla="*/ 63 h 88"/>
                <a:gd name="T24" fmla="*/ 24 w 107"/>
                <a:gd name="T25" fmla="*/ 7 h 88"/>
                <a:gd name="T26" fmla="*/ 24 w 107"/>
                <a:gd name="T27" fmla="*/ 3 h 88"/>
                <a:gd name="T28" fmla="*/ 22 w 107"/>
                <a:gd name="T29" fmla="*/ 0 h 88"/>
                <a:gd name="T30" fmla="*/ 20 w 107"/>
                <a:gd name="T31" fmla="*/ 0 h 88"/>
                <a:gd name="T32" fmla="*/ 18 w 107"/>
                <a:gd name="T33" fmla="*/ 0 h 88"/>
                <a:gd name="T34" fmla="*/ 18 w 107"/>
                <a:gd name="T35" fmla="*/ 69 h 88"/>
                <a:gd name="T36" fmla="*/ 20 w 107"/>
                <a:gd name="T37" fmla="*/ 70 h 88"/>
                <a:gd name="T38" fmla="*/ 22 w 107"/>
                <a:gd name="T39" fmla="*/ 69 h 88"/>
                <a:gd name="T40" fmla="*/ 24 w 107"/>
                <a:gd name="T41" fmla="*/ 67 h 88"/>
                <a:gd name="T42" fmla="*/ 24 w 107"/>
                <a:gd name="T43" fmla="*/ 63 h 88"/>
                <a:gd name="T44" fmla="*/ 36 w 107"/>
                <a:gd name="T45" fmla="*/ 51 h 88"/>
                <a:gd name="T46" fmla="*/ 36 w 107"/>
                <a:gd name="T47" fmla="*/ 55 h 88"/>
                <a:gd name="T48" fmla="*/ 33 w 107"/>
                <a:gd name="T49" fmla="*/ 58 h 88"/>
                <a:gd name="T50" fmla="*/ 31 w 107"/>
                <a:gd name="T51" fmla="*/ 59 h 88"/>
                <a:gd name="T52" fmla="*/ 29 w 107"/>
                <a:gd name="T53" fmla="*/ 58 h 88"/>
                <a:gd name="T54" fmla="*/ 29 w 107"/>
                <a:gd name="T55" fmla="*/ 12 h 88"/>
                <a:gd name="T56" fmla="*/ 31 w 107"/>
                <a:gd name="T57" fmla="*/ 11 h 88"/>
                <a:gd name="T58" fmla="*/ 33 w 107"/>
                <a:gd name="T59" fmla="*/ 12 h 88"/>
                <a:gd name="T60" fmla="*/ 36 w 107"/>
                <a:gd name="T61" fmla="*/ 14 h 88"/>
                <a:gd name="T62" fmla="*/ 36 w 107"/>
                <a:gd name="T63" fmla="*/ 18 h 88"/>
                <a:gd name="T64" fmla="*/ 36 w 107"/>
                <a:gd name="T65" fmla="*/ 51 h 88"/>
                <a:gd name="T66" fmla="*/ 61 w 107"/>
                <a:gd name="T67" fmla="*/ 80 h 88"/>
                <a:gd name="T68" fmla="*/ 54 w 107"/>
                <a:gd name="T69" fmla="*/ 88 h 88"/>
                <a:gd name="T70" fmla="*/ 46 w 107"/>
                <a:gd name="T71" fmla="*/ 80 h 88"/>
                <a:gd name="T72" fmla="*/ 46 w 107"/>
                <a:gd name="T73" fmla="*/ 24 h 88"/>
                <a:gd name="T74" fmla="*/ 54 w 107"/>
                <a:gd name="T75" fmla="*/ 16 h 88"/>
                <a:gd name="T76" fmla="*/ 61 w 107"/>
                <a:gd name="T77" fmla="*/ 24 h 88"/>
                <a:gd name="T78" fmla="*/ 61 w 107"/>
                <a:gd name="T79" fmla="*/ 80 h 88"/>
                <a:gd name="T80" fmla="*/ 71 w 107"/>
                <a:gd name="T81" fmla="*/ 51 h 88"/>
                <a:gd name="T82" fmla="*/ 71 w 107"/>
                <a:gd name="T83" fmla="*/ 55 h 88"/>
                <a:gd name="T84" fmla="*/ 74 w 107"/>
                <a:gd name="T85" fmla="*/ 58 h 88"/>
                <a:gd name="T86" fmla="*/ 76 w 107"/>
                <a:gd name="T87" fmla="*/ 59 h 88"/>
                <a:gd name="T88" fmla="*/ 78 w 107"/>
                <a:gd name="T89" fmla="*/ 58 h 88"/>
                <a:gd name="T90" fmla="*/ 78 w 107"/>
                <a:gd name="T91" fmla="*/ 12 h 88"/>
                <a:gd name="T92" fmla="*/ 76 w 107"/>
                <a:gd name="T93" fmla="*/ 11 h 88"/>
                <a:gd name="T94" fmla="*/ 74 w 107"/>
                <a:gd name="T95" fmla="*/ 12 h 88"/>
                <a:gd name="T96" fmla="*/ 71 w 107"/>
                <a:gd name="T97" fmla="*/ 14 h 88"/>
                <a:gd name="T98" fmla="*/ 71 w 107"/>
                <a:gd name="T99" fmla="*/ 18 h 88"/>
                <a:gd name="T100" fmla="*/ 71 w 107"/>
                <a:gd name="T101" fmla="*/ 51 h 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88">
                  <a:moveTo>
                    <a:pt x="83" y="63"/>
                  </a:moveTo>
                  <a:cubicBezTo>
                    <a:pt x="97" y="47"/>
                    <a:pt x="97" y="23"/>
                    <a:pt x="83" y="7"/>
                  </a:cubicBezTo>
                  <a:cubicBezTo>
                    <a:pt x="82" y="6"/>
                    <a:pt x="82" y="4"/>
                    <a:pt x="83" y="3"/>
                  </a:cubicBezTo>
                  <a:cubicBezTo>
                    <a:pt x="85" y="0"/>
                    <a:pt x="85" y="0"/>
                    <a:pt x="85" y="0"/>
                  </a:cubicBezTo>
                  <a:cubicBezTo>
                    <a:pt x="86" y="0"/>
                    <a:pt x="86" y="0"/>
                    <a:pt x="87" y="0"/>
                  </a:cubicBezTo>
                  <a:cubicBezTo>
                    <a:pt x="88" y="0"/>
                    <a:pt x="89" y="0"/>
                    <a:pt x="89" y="0"/>
                  </a:cubicBezTo>
                  <a:cubicBezTo>
                    <a:pt x="107" y="20"/>
                    <a:pt x="107" y="50"/>
                    <a:pt x="89" y="69"/>
                  </a:cubicBezTo>
                  <a:cubicBezTo>
                    <a:pt x="89" y="70"/>
                    <a:pt x="88" y="70"/>
                    <a:pt x="87" y="70"/>
                  </a:cubicBezTo>
                  <a:cubicBezTo>
                    <a:pt x="86" y="70"/>
                    <a:pt x="86" y="70"/>
                    <a:pt x="85" y="69"/>
                  </a:cubicBezTo>
                  <a:cubicBezTo>
                    <a:pt x="83" y="67"/>
                    <a:pt x="83" y="67"/>
                    <a:pt x="83" y="67"/>
                  </a:cubicBezTo>
                  <a:cubicBezTo>
                    <a:pt x="82" y="65"/>
                    <a:pt x="82" y="64"/>
                    <a:pt x="83" y="63"/>
                  </a:cubicBezTo>
                  <a:close/>
                  <a:moveTo>
                    <a:pt x="24" y="63"/>
                  </a:moveTo>
                  <a:cubicBezTo>
                    <a:pt x="10" y="47"/>
                    <a:pt x="10" y="23"/>
                    <a:pt x="24" y="7"/>
                  </a:cubicBezTo>
                  <a:cubicBezTo>
                    <a:pt x="25" y="6"/>
                    <a:pt x="25" y="4"/>
                    <a:pt x="24" y="3"/>
                  </a:cubicBezTo>
                  <a:cubicBezTo>
                    <a:pt x="22" y="0"/>
                    <a:pt x="22" y="0"/>
                    <a:pt x="22" y="0"/>
                  </a:cubicBezTo>
                  <a:cubicBezTo>
                    <a:pt x="21" y="0"/>
                    <a:pt x="21" y="0"/>
                    <a:pt x="20" y="0"/>
                  </a:cubicBezTo>
                  <a:cubicBezTo>
                    <a:pt x="19" y="0"/>
                    <a:pt x="18" y="0"/>
                    <a:pt x="18" y="0"/>
                  </a:cubicBezTo>
                  <a:cubicBezTo>
                    <a:pt x="0" y="20"/>
                    <a:pt x="0" y="50"/>
                    <a:pt x="18" y="69"/>
                  </a:cubicBezTo>
                  <a:cubicBezTo>
                    <a:pt x="18" y="70"/>
                    <a:pt x="19" y="70"/>
                    <a:pt x="20" y="70"/>
                  </a:cubicBezTo>
                  <a:cubicBezTo>
                    <a:pt x="21" y="70"/>
                    <a:pt x="21" y="70"/>
                    <a:pt x="22" y="69"/>
                  </a:cubicBezTo>
                  <a:cubicBezTo>
                    <a:pt x="24" y="67"/>
                    <a:pt x="24" y="67"/>
                    <a:pt x="24" y="67"/>
                  </a:cubicBezTo>
                  <a:cubicBezTo>
                    <a:pt x="25" y="65"/>
                    <a:pt x="25" y="64"/>
                    <a:pt x="24" y="63"/>
                  </a:cubicBezTo>
                  <a:close/>
                  <a:moveTo>
                    <a:pt x="36" y="51"/>
                  </a:moveTo>
                  <a:cubicBezTo>
                    <a:pt x="37" y="53"/>
                    <a:pt x="37" y="54"/>
                    <a:pt x="36" y="55"/>
                  </a:cubicBezTo>
                  <a:cubicBezTo>
                    <a:pt x="33" y="58"/>
                    <a:pt x="33" y="58"/>
                    <a:pt x="33" y="58"/>
                  </a:cubicBezTo>
                  <a:cubicBezTo>
                    <a:pt x="33" y="58"/>
                    <a:pt x="32" y="59"/>
                    <a:pt x="31" y="59"/>
                  </a:cubicBezTo>
                  <a:cubicBezTo>
                    <a:pt x="30" y="58"/>
                    <a:pt x="30" y="58"/>
                    <a:pt x="29" y="58"/>
                  </a:cubicBezTo>
                  <a:cubicBezTo>
                    <a:pt x="18" y="44"/>
                    <a:pt x="18" y="25"/>
                    <a:pt x="29" y="12"/>
                  </a:cubicBezTo>
                  <a:cubicBezTo>
                    <a:pt x="30" y="11"/>
                    <a:pt x="30" y="11"/>
                    <a:pt x="31" y="11"/>
                  </a:cubicBezTo>
                  <a:cubicBezTo>
                    <a:pt x="32" y="11"/>
                    <a:pt x="33" y="11"/>
                    <a:pt x="33" y="12"/>
                  </a:cubicBezTo>
                  <a:cubicBezTo>
                    <a:pt x="36" y="14"/>
                    <a:pt x="36" y="14"/>
                    <a:pt x="36" y="14"/>
                  </a:cubicBezTo>
                  <a:cubicBezTo>
                    <a:pt x="37" y="15"/>
                    <a:pt x="37" y="17"/>
                    <a:pt x="36" y="18"/>
                  </a:cubicBezTo>
                  <a:cubicBezTo>
                    <a:pt x="28" y="28"/>
                    <a:pt x="28" y="42"/>
                    <a:pt x="36" y="51"/>
                  </a:cubicBezTo>
                  <a:close/>
                  <a:moveTo>
                    <a:pt x="61" y="80"/>
                  </a:moveTo>
                  <a:cubicBezTo>
                    <a:pt x="61" y="84"/>
                    <a:pt x="58" y="88"/>
                    <a:pt x="54" y="88"/>
                  </a:cubicBezTo>
                  <a:cubicBezTo>
                    <a:pt x="49" y="88"/>
                    <a:pt x="46" y="84"/>
                    <a:pt x="46" y="80"/>
                  </a:cubicBezTo>
                  <a:cubicBezTo>
                    <a:pt x="46" y="60"/>
                    <a:pt x="46" y="44"/>
                    <a:pt x="46" y="24"/>
                  </a:cubicBezTo>
                  <a:cubicBezTo>
                    <a:pt x="46" y="19"/>
                    <a:pt x="49" y="16"/>
                    <a:pt x="54" y="16"/>
                  </a:cubicBezTo>
                  <a:cubicBezTo>
                    <a:pt x="58" y="16"/>
                    <a:pt x="61" y="19"/>
                    <a:pt x="61" y="24"/>
                  </a:cubicBezTo>
                  <a:cubicBezTo>
                    <a:pt x="61" y="44"/>
                    <a:pt x="61" y="60"/>
                    <a:pt x="61" y="80"/>
                  </a:cubicBezTo>
                  <a:close/>
                  <a:moveTo>
                    <a:pt x="71" y="51"/>
                  </a:moveTo>
                  <a:cubicBezTo>
                    <a:pt x="70" y="53"/>
                    <a:pt x="70" y="54"/>
                    <a:pt x="71" y="55"/>
                  </a:cubicBezTo>
                  <a:cubicBezTo>
                    <a:pt x="74" y="58"/>
                    <a:pt x="74" y="58"/>
                    <a:pt x="74" y="58"/>
                  </a:cubicBezTo>
                  <a:cubicBezTo>
                    <a:pt x="74" y="58"/>
                    <a:pt x="75" y="59"/>
                    <a:pt x="76" y="59"/>
                  </a:cubicBezTo>
                  <a:cubicBezTo>
                    <a:pt x="77" y="58"/>
                    <a:pt x="77" y="58"/>
                    <a:pt x="78" y="58"/>
                  </a:cubicBezTo>
                  <a:cubicBezTo>
                    <a:pt x="89" y="44"/>
                    <a:pt x="89" y="25"/>
                    <a:pt x="78" y="12"/>
                  </a:cubicBezTo>
                  <a:cubicBezTo>
                    <a:pt x="77" y="11"/>
                    <a:pt x="77" y="11"/>
                    <a:pt x="76" y="11"/>
                  </a:cubicBezTo>
                  <a:cubicBezTo>
                    <a:pt x="75" y="11"/>
                    <a:pt x="74" y="11"/>
                    <a:pt x="74" y="12"/>
                  </a:cubicBezTo>
                  <a:cubicBezTo>
                    <a:pt x="71" y="14"/>
                    <a:pt x="71" y="14"/>
                    <a:pt x="71" y="14"/>
                  </a:cubicBezTo>
                  <a:cubicBezTo>
                    <a:pt x="70" y="15"/>
                    <a:pt x="70" y="17"/>
                    <a:pt x="71" y="18"/>
                  </a:cubicBezTo>
                  <a:cubicBezTo>
                    <a:pt x="79" y="28"/>
                    <a:pt x="79" y="42"/>
                    <a:pt x="71" y="51"/>
                  </a:cubicBezTo>
                  <a:close/>
                </a:path>
              </a:pathLst>
            </a:custGeom>
            <a:solidFill>
              <a:schemeClr val="bg1"/>
            </a:solidFill>
            <a:ln>
              <a:noFill/>
            </a:ln>
          </p:spPr>
          <p:txBody>
            <a:bodyPr vert="horz" wrap="square" lIns="91435" tIns="45717" rIns="91435" bIns="45717" numCol="1" anchor="t" anchorCtr="0" compatLnSpc="1"/>
            <a:lstStyle/>
            <a:p>
              <a:endParaRPr 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27" name="Group 26"/>
            <p:cNvGrpSpPr/>
            <p:nvPr/>
          </p:nvGrpSpPr>
          <p:grpSpPr>
            <a:xfrm>
              <a:off x="6227058" y="4279623"/>
              <a:ext cx="496232" cy="415544"/>
              <a:chOff x="5099051" y="3930651"/>
              <a:chExt cx="390525" cy="327025"/>
            </a:xfrm>
            <a:solidFill>
              <a:schemeClr val="bg1"/>
            </a:solidFill>
          </p:grpSpPr>
          <p:sp>
            <p:nvSpPr>
              <p:cNvPr id="28" name="Freeform 103"/>
              <p:cNvSpPr/>
              <p:nvPr/>
            </p:nvSpPr>
            <p:spPr bwMode="auto">
              <a:xfrm>
                <a:off x="5165726" y="4027488"/>
                <a:ext cx="255588" cy="230188"/>
              </a:xfrm>
              <a:custGeom>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7" rIns="91435" bIns="45717" numCol="1" anchor="t" anchorCtr="0" compatLnSpc="1"/>
              <a:lstStyle/>
              <a:p>
                <a:endParaRPr 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9" name="Freeform 104"/>
              <p:cNvSpPr/>
              <p:nvPr/>
            </p:nvSpPr>
            <p:spPr bwMode="auto">
              <a:xfrm>
                <a:off x="5099051" y="3930651"/>
                <a:ext cx="390525" cy="195263"/>
              </a:xfrm>
              <a:custGeom>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7" rIns="91435" bIns="45717" numCol="1" anchor="t" anchorCtr="0" compatLnSpc="1"/>
              <a:lstStyle/>
              <a:p>
                <a:endParaRPr 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sp>
        <p:nvSpPr>
          <p:cNvPr id="31"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nodeType="afterGroup">
                            <p:stCondLst>
                              <p:cond delay="500"/>
                            </p:stCondLst>
                            <p:childTnLst>
                              <p:par>
                                <p:cTn id="12" presetID="22" presetClass="entr" presetSubtype="2"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right)">
                                      <p:cBhvr>
                                        <p:cTn id="14" dur="500"/>
                                        <p:tgtEl>
                                          <p:spTgt spid="4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par>
                          <p:cTn id="19" fill="hold" nodeType="afterGroup">
                            <p:stCondLst>
                              <p:cond delay="1500"/>
                            </p:stCondLst>
                            <p:childTnLst>
                              <p:par>
                                <p:cTn id="20" presetID="22" presetClass="entr" presetSubtype="2"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500"/>
                                        <p:tgtEl>
                                          <p:spTgt spid="45"/>
                                        </p:tgtEl>
                                      </p:cBhvr>
                                    </p:animEffect>
                                  </p:childTnLst>
                                </p:cTn>
                              </p:par>
                            </p:childTnLst>
                          </p:cTn>
                        </p:par>
                        <p:par>
                          <p:cTn id="23" fill="hold" nodeType="afterGroup">
                            <p:stCondLst>
                              <p:cond delay="2000"/>
                            </p:stCondLst>
                            <p:childTnLst>
                              <p:par>
                                <p:cTn id="24" presetID="22" presetClass="entr" presetSubtype="8"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îSľíḍé"/>
          <p:cNvGrpSpPr/>
          <p:nvPr/>
        </p:nvGrpSpPr>
        <p:grpSpPr>
          <a:xfrm>
            <a:off x="2729663" y="2937203"/>
            <a:ext cx="6743189" cy="1774736"/>
            <a:chOff x="1835153" y="2146300"/>
            <a:chExt cx="8521693" cy="2242820"/>
          </a:xfrm>
        </p:grpSpPr>
        <p:sp>
          <p:nvSpPr>
            <p:cNvPr id="17" name="iş1íḑè"/>
            <p:cNvSpPr/>
            <p:nvPr/>
          </p:nvSpPr>
          <p:spPr>
            <a:xfrm rot="2280706" flipV="1">
              <a:off x="9788808" y="3249867"/>
              <a:ext cx="568038" cy="107875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 name="ïšḷîḑé"/>
            <p:cNvSpPr/>
            <p:nvPr/>
          </p:nvSpPr>
          <p:spPr>
            <a:xfrm rot="19319294">
              <a:off x="1835153" y="3249867"/>
              <a:ext cx="568038" cy="107875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9" name="ïṩḷíḋè"/>
            <p:cNvSpPr/>
            <p:nvPr/>
          </p:nvSpPr>
          <p:spPr>
            <a:xfrm flipV="1">
              <a:off x="3982305" y="2146300"/>
              <a:ext cx="2468607" cy="2242820"/>
            </a:xfrm>
            <a:prstGeom prst="parallelogram">
              <a:avLst>
                <a:gd name="adj" fmla="val 78020"/>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0" name="ï$ḷíde"/>
            <p:cNvSpPr/>
            <p:nvPr/>
          </p:nvSpPr>
          <p:spPr>
            <a:xfrm>
              <a:off x="2229838" y="2146300"/>
              <a:ext cx="2468607" cy="2242820"/>
            </a:xfrm>
            <a:prstGeom prst="parallelogram">
              <a:avLst>
                <a:gd name="adj" fmla="val 78020"/>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1" name="íşļíḍé"/>
            <p:cNvSpPr/>
            <p:nvPr/>
          </p:nvSpPr>
          <p:spPr>
            <a:xfrm flipV="1">
              <a:off x="7487239" y="2146300"/>
              <a:ext cx="2468607" cy="2242820"/>
            </a:xfrm>
            <a:prstGeom prst="parallelogram">
              <a:avLst>
                <a:gd name="adj" fmla="val 78020"/>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2" name="iśḻîḋê"/>
            <p:cNvSpPr/>
            <p:nvPr/>
          </p:nvSpPr>
          <p:spPr>
            <a:xfrm>
              <a:off x="5734772" y="2146300"/>
              <a:ext cx="2468607" cy="2242820"/>
            </a:xfrm>
            <a:prstGeom prst="parallelogram">
              <a:avLst>
                <a:gd name="adj" fmla="val 78020"/>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26" name="组合 25"/>
          <p:cNvGrpSpPr/>
          <p:nvPr/>
        </p:nvGrpSpPr>
        <p:grpSpPr>
          <a:xfrm>
            <a:off x="4646055" y="4929915"/>
            <a:ext cx="2948544" cy="1047018"/>
            <a:chOff x="1242587" y="2349127"/>
            <a:chExt cx="3383264" cy="1047017"/>
          </a:xfrm>
        </p:grpSpPr>
        <p:sp>
          <p:nvSpPr>
            <p:cNvPr id="27" name="文本框 26"/>
            <p:cNvSpPr txBox="1"/>
            <p:nvPr/>
          </p:nvSpPr>
          <p:spPr>
            <a:xfrm>
              <a:off x="1867327" y="2349127"/>
              <a:ext cx="2133782" cy="300210"/>
            </a:xfrm>
            <a:prstGeom prst="rect">
              <a:avLst/>
            </a:prstGeom>
            <a:noFill/>
          </p:spPr>
          <p:txBody>
            <a:bodyPr wrap="square" rtlCol="0">
              <a:spAutoFit/>
              <a:scene3d>
                <a:camera prst="orthographicFront"/>
                <a:lightRig rig="threePt" dir="t"/>
              </a:scene3d>
              <a:sp3d contourW="12700"/>
            </a:bodyPr>
            <a:lstStyle/>
            <a:p>
              <a:pPr algn="ctr"/>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8" name="文本框 27"/>
            <p:cNvSpPr txBox="1"/>
            <p:nvPr/>
          </p:nvSpPr>
          <p:spPr>
            <a:xfrm>
              <a:off x="1242587" y="2687681"/>
              <a:ext cx="3383264" cy="708463"/>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29" name="组合 28"/>
          <p:cNvGrpSpPr/>
          <p:nvPr/>
        </p:nvGrpSpPr>
        <p:grpSpPr>
          <a:xfrm>
            <a:off x="1697511" y="4929915"/>
            <a:ext cx="2948544" cy="1047018"/>
            <a:chOff x="1242587" y="2349127"/>
            <a:chExt cx="3383264" cy="1047017"/>
          </a:xfrm>
        </p:grpSpPr>
        <p:sp>
          <p:nvSpPr>
            <p:cNvPr id="30" name="文本框 29"/>
            <p:cNvSpPr txBox="1"/>
            <p:nvPr/>
          </p:nvSpPr>
          <p:spPr>
            <a:xfrm>
              <a:off x="1867327" y="2349127"/>
              <a:ext cx="2133782" cy="300210"/>
            </a:xfrm>
            <a:prstGeom prst="rect">
              <a:avLst/>
            </a:prstGeom>
            <a:noFill/>
          </p:spPr>
          <p:txBody>
            <a:bodyPr wrap="square" rtlCol="0">
              <a:spAutoFit/>
              <a:scene3d>
                <a:camera prst="orthographicFront"/>
                <a:lightRig rig="threePt" dir="t"/>
              </a:scene3d>
              <a:sp3d contourW="12700"/>
            </a:bodyPr>
            <a:lstStyle/>
            <a:p>
              <a:pPr algn="ctr"/>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1" name="文本框 30"/>
            <p:cNvSpPr txBox="1"/>
            <p:nvPr/>
          </p:nvSpPr>
          <p:spPr>
            <a:xfrm>
              <a:off x="1242587" y="2687681"/>
              <a:ext cx="3383264" cy="708463"/>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2" name="组合 31"/>
          <p:cNvGrpSpPr/>
          <p:nvPr/>
        </p:nvGrpSpPr>
        <p:grpSpPr>
          <a:xfrm>
            <a:off x="7594599" y="4929915"/>
            <a:ext cx="2948544" cy="1047018"/>
            <a:chOff x="1242587" y="2349127"/>
            <a:chExt cx="3383264" cy="1047017"/>
          </a:xfrm>
        </p:grpSpPr>
        <p:sp>
          <p:nvSpPr>
            <p:cNvPr id="33" name="文本框 32"/>
            <p:cNvSpPr txBox="1"/>
            <p:nvPr/>
          </p:nvSpPr>
          <p:spPr>
            <a:xfrm>
              <a:off x="1867327" y="2349127"/>
              <a:ext cx="2133782" cy="300210"/>
            </a:xfrm>
            <a:prstGeom prst="rect">
              <a:avLst/>
            </a:prstGeom>
            <a:noFill/>
          </p:spPr>
          <p:txBody>
            <a:bodyPr wrap="square" rtlCol="0">
              <a:spAutoFit/>
              <a:scene3d>
                <a:camera prst="orthographicFront"/>
                <a:lightRig rig="threePt" dir="t"/>
              </a:scene3d>
              <a:sp3d contourW="12700"/>
            </a:bodyPr>
            <a:lstStyle/>
            <a:p>
              <a:pPr algn="ctr"/>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4" name="文本框 33"/>
            <p:cNvSpPr txBox="1"/>
            <p:nvPr/>
          </p:nvSpPr>
          <p:spPr>
            <a:xfrm>
              <a:off x="1242587" y="2687681"/>
              <a:ext cx="3383264" cy="708463"/>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5" name="组合 34"/>
          <p:cNvGrpSpPr/>
          <p:nvPr/>
        </p:nvGrpSpPr>
        <p:grpSpPr>
          <a:xfrm>
            <a:off x="3230479" y="1785971"/>
            <a:ext cx="2948544" cy="1047018"/>
            <a:chOff x="1242587" y="2349127"/>
            <a:chExt cx="3383264" cy="1047017"/>
          </a:xfrm>
        </p:grpSpPr>
        <p:sp>
          <p:nvSpPr>
            <p:cNvPr id="36" name="文本框 35"/>
            <p:cNvSpPr txBox="1"/>
            <p:nvPr/>
          </p:nvSpPr>
          <p:spPr>
            <a:xfrm>
              <a:off x="1867327" y="2349127"/>
              <a:ext cx="2133782" cy="300210"/>
            </a:xfrm>
            <a:prstGeom prst="rect">
              <a:avLst/>
            </a:prstGeom>
            <a:noFill/>
          </p:spPr>
          <p:txBody>
            <a:bodyPr wrap="square" rtlCol="0">
              <a:spAutoFit/>
              <a:scene3d>
                <a:camera prst="orthographicFront"/>
                <a:lightRig rig="threePt" dir="t"/>
              </a:scene3d>
              <a:sp3d contourW="12700"/>
            </a:bodyPr>
            <a:lstStyle/>
            <a:p>
              <a:pPr algn="ctr"/>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7" name="文本框 36"/>
            <p:cNvSpPr txBox="1"/>
            <p:nvPr/>
          </p:nvSpPr>
          <p:spPr>
            <a:xfrm>
              <a:off x="1242587" y="2687681"/>
              <a:ext cx="3383264" cy="708463"/>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8" name="组合 37"/>
          <p:cNvGrpSpPr/>
          <p:nvPr/>
        </p:nvGrpSpPr>
        <p:grpSpPr>
          <a:xfrm>
            <a:off x="6024751" y="1785971"/>
            <a:ext cx="2948544" cy="1047018"/>
            <a:chOff x="1242587" y="2349127"/>
            <a:chExt cx="3383264" cy="1047017"/>
          </a:xfrm>
        </p:grpSpPr>
        <p:sp>
          <p:nvSpPr>
            <p:cNvPr id="39" name="文本框 38"/>
            <p:cNvSpPr txBox="1"/>
            <p:nvPr/>
          </p:nvSpPr>
          <p:spPr>
            <a:xfrm>
              <a:off x="1867327" y="2349127"/>
              <a:ext cx="2133782" cy="300210"/>
            </a:xfrm>
            <a:prstGeom prst="rect">
              <a:avLst/>
            </a:prstGeom>
            <a:noFill/>
          </p:spPr>
          <p:txBody>
            <a:bodyPr wrap="square" rtlCol="0">
              <a:spAutoFit/>
              <a:scene3d>
                <a:camera prst="orthographicFront"/>
                <a:lightRig rig="threePt" dir="t"/>
              </a:scene3d>
              <a:sp3d contourW="12700"/>
            </a:bodyPr>
            <a:lstStyle/>
            <a:p>
              <a:pPr algn="ctr"/>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0" name="文本框 39"/>
            <p:cNvSpPr txBox="1"/>
            <p:nvPr/>
          </p:nvSpPr>
          <p:spPr>
            <a:xfrm>
              <a:off x="1242587" y="2687681"/>
              <a:ext cx="3383264" cy="708463"/>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41"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42"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500"/>
                            </p:stCondLst>
                            <p:childTnLst>
                              <p:par>
                                <p:cTn id="23" presetID="47"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3500"/>
                            </p:stCondLst>
                            <p:childTnLst>
                              <p:par>
                                <p:cTn id="29" presetID="47"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4500"/>
                            </p:stCondLst>
                            <p:childTnLst>
                              <p:par>
                                <p:cTn id="35" presetID="47"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5" name="40792eee-7d05-473b-bd17-5eef763a17f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938471" y="1196757"/>
            <a:ext cx="10372080" cy="4919879"/>
            <a:chOff x="938471" y="1196752"/>
            <a:chExt cx="10372097" cy="4919886"/>
          </a:xfrm>
        </p:grpSpPr>
        <p:grpSp>
          <p:nvGrpSpPr>
            <p:cNvPr id="6" name="îŝlíḑê"/>
            <p:cNvGrpSpPr>
              <a:grpSpLocks noChangeAspect="1"/>
            </p:cNvGrpSpPr>
            <p:nvPr/>
          </p:nvGrpSpPr>
          <p:grpSpPr>
            <a:xfrm rot="5400000">
              <a:off x="1524801" y="1755862"/>
              <a:ext cx="1060175" cy="1465109"/>
              <a:chOff x="3149600" y="2480384"/>
              <a:chExt cx="1201204" cy="1660005"/>
            </a:xfrm>
          </p:grpSpPr>
          <p:sp>
            <p:nvSpPr>
              <p:cNvPr id="59" name="ïś1iḓé"/>
              <p:cNvSpPr/>
              <p:nvPr/>
            </p:nvSpPr>
            <p:spPr>
              <a:xfrm flipV="1">
                <a:off x="3149600" y="3200460"/>
                <a:ext cx="1201204" cy="939929"/>
              </a:xfrm>
              <a:prstGeom prst="triangle">
                <a:avLst/>
              </a:prstGeom>
              <a:gradFill>
                <a:gsLst>
                  <a:gs pos="0">
                    <a:schemeClr val="accent1"/>
                  </a:gs>
                  <a:gs pos="100000">
                    <a:srgbClr val="EEECE1">
                      <a:lumMod val="90000"/>
                      <a:alpha val="0"/>
                    </a:srgbClr>
                  </a:gs>
                </a:gsLst>
                <a:lin ang="5400000" scaled="0"/>
              </a:gradFill>
              <a:ln w="25400" cap="flat" cmpd="sng" algn="ctr">
                <a:noFill/>
                <a:prstDash val="solid"/>
              </a:ln>
              <a:effec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60" name="ïšľíďè"/>
              <p:cNvSpPr/>
              <p:nvPr/>
            </p:nvSpPr>
            <p:spPr>
              <a:xfrm>
                <a:off x="3630724" y="2480384"/>
                <a:ext cx="720080" cy="720080"/>
              </a:xfrm>
              <a:prstGeom prst="rect">
                <a:avLst/>
              </a:prstGeom>
              <a:solidFill>
                <a:schemeClr val="accent1"/>
              </a:solidFill>
              <a:ln w="9525" cap="flat" cmpd="sng" algn="ctr">
                <a:noFill/>
                <a:prstDash val="solid"/>
              </a:ln>
              <a:effectLst>
                <a:outerShdw blurRad="40000" dist="23000" dir="5400000" rotWithShape="0">
                  <a:srgbClr val="000000">
                    <a:alpha val="35000"/>
                  </a:srgbClr>
                </a:outerShdw>
              </a:effectLst>
              <a:scene3d>
                <a:camera prst="isometricOffAxis2Top">
                  <a:rot lat="19390492" lon="18812960" rev="21592508"/>
                </a:camera>
                <a:lightRig rig="chilly" dir="t">
                  <a:rot lat="0" lon="0" rev="600000"/>
                </a:lightRig>
              </a:scene3d>
              <a:sp3d extrusionH="666750"/>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7" name="îślíďé"/>
            <p:cNvGrpSpPr>
              <a:grpSpLocks noChangeAspect="1"/>
            </p:cNvGrpSpPr>
            <p:nvPr/>
          </p:nvGrpSpPr>
          <p:grpSpPr>
            <a:xfrm rot="5400000">
              <a:off x="1524801" y="3017669"/>
              <a:ext cx="1060175" cy="1465109"/>
              <a:chOff x="3149600" y="2480384"/>
              <a:chExt cx="1201204" cy="1660005"/>
            </a:xfrm>
          </p:grpSpPr>
          <p:sp>
            <p:nvSpPr>
              <p:cNvPr id="57" name="ïšliḋé"/>
              <p:cNvSpPr/>
              <p:nvPr/>
            </p:nvSpPr>
            <p:spPr>
              <a:xfrm flipV="1">
                <a:off x="3149600" y="3200460"/>
                <a:ext cx="1201204" cy="939929"/>
              </a:xfrm>
              <a:prstGeom prst="triangle">
                <a:avLst/>
              </a:prstGeom>
              <a:gradFill>
                <a:gsLst>
                  <a:gs pos="0">
                    <a:schemeClr val="accent2"/>
                  </a:gs>
                  <a:gs pos="100000">
                    <a:srgbClr val="EEECE1">
                      <a:lumMod val="90000"/>
                      <a:alpha val="0"/>
                    </a:srgbClr>
                  </a:gs>
                </a:gsLst>
                <a:lin ang="5400000" scaled="0"/>
              </a:gradFill>
              <a:ln w="25400" cap="flat" cmpd="sng" algn="ctr">
                <a:noFill/>
                <a:prstDash val="solid"/>
              </a:ln>
              <a:effec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8" name="ï$ļiḋê"/>
              <p:cNvSpPr/>
              <p:nvPr/>
            </p:nvSpPr>
            <p:spPr>
              <a:xfrm>
                <a:off x="3630724" y="2480384"/>
                <a:ext cx="720080" cy="720080"/>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a:scene3d>
                <a:camera prst="isometricOffAxis2Top">
                  <a:rot lat="19390492" lon="18812960" rev="21592508"/>
                </a:camera>
                <a:lightRig rig="chilly" dir="t">
                  <a:rot lat="0" lon="0" rev="600000"/>
                </a:lightRig>
              </a:scene3d>
              <a:sp3d extrusionH="666750"/>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8" name="íṩľíḓe"/>
            <p:cNvGrpSpPr>
              <a:grpSpLocks noChangeAspect="1"/>
            </p:cNvGrpSpPr>
            <p:nvPr/>
          </p:nvGrpSpPr>
          <p:grpSpPr>
            <a:xfrm rot="5400000">
              <a:off x="1524801" y="4279476"/>
              <a:ext cx="1060175" cy="1465109"/>
              <a:chOff x="3149600" y="2480384"/>
              <a:chExt cx="1201204" cy="1660005"/>
            </a:xfrm>
          </p:grpSpPr>
          <p:sp>
            <p:nvSpPr>
              <p:cNvPr id="55" name="ïS1íďe"/>
              <p:cNvSpPr/>
              <p:nvPr/>
            </p:nvSpPr>
            <p:spPr>
              <a:xfrm flipV="1">
                <a:off x="3149600" y="3200460"/>
                <a:ext cx="1201204" cy="939929"/>
              </a:xfrm>
              <a:prstGeom prst="triangle">
                <a:avLst/>
              </a:prstGeom>
              <a:gradFill>
                <a:gsLst>
                  <a:gs pos="0">
                    <a:schemeClr val="accent4"/>
                  </a:gs>
                  <a:gs pos="100000">
                    <a:srgbClr val="EEECE1">
                      <a:lumMod val="90000"/>
                      <a:alpha val="0"/>
                    </a:srgbClr>
                  </a:gs>
                </a:gsLst>
                <a:lin ang="5400000" scaled="0"/>
              </a:gradFill>
              <a:ln w="25400" cap="flat" cmpd="sng" algn="ctr">
                <a:noFill/>
                <a:prstDash val="solid"/>
              </a:ln>
              <a:effec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6" name="íşļíḍé"/>
              <p:cNvSpPr/>
              <p:nvPr/>
            </p:nvSpPr>
            <p:spPr>
              <a:xfrm>
                <a:off x="3630724" y="2480384"/>
                <a:ext cx="720080" cy="720080"/>
              </a:xfrm>
              <a:prstGeom prst="rect">
                <a:avLst/>
              </a:prstGeom>
              <a:solidFill>
                <a:schemeClr val="accent4"/>
              </a:solidFill>
              <a:ln w="9525" cap="flat" cmpd="sng" algn="ctr">
                <a:noFill/>
                <a:prstDash val="solid"/>
              </a:ln>
              <a:effectLst>
                <a:outerShdw blurRad="40000" dist="23000" dir="5400000" rotWithShape="0">
                  <a:srgbClr val="000000">
                    <a:alpha val="35000"/>
                  </a:srgbClr>
                </a:outerShdw>
              </a:effectLst>
              <a:scene3d>
                <a:camera prst="isometricOffAxis2Top">
                  <a:rot lat="19390492" lon="18812960" rev="21592508"/>
                </a:camera>
                <a:lightRig rig="chilly" dir="t">
                  <a:rot lat="0" lon="0" rev="600000"/>
                </a:lightRig>
              </a:scene3d>
              <a:sp3d extrusionH="666750"/>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sp>
          <p:nvSpPr>
            <p:cNvPr id="9" name="íṩļíḑè"/>
            <p:cNvSpPr/>
            <p:nvPr/>
          </p:nvSpPr>
          <p:spPr>
            <a:xfrm rot="5400000">
              <a:off x="-1346913" y="3633835"/>
              <a:ext cx="4919886" cy="4571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0" name="ïśļîďe"/>
            <p:cNvSpPr>
              <a:spLocks noChangeAspect="1"/>
            </p:cNvSpPr>
            <p:nvPr/>
          </p:nvSpPr>
          <p:spPr>
            <a:xfrm rot="5400000">
              <a:off x="938810" y="2319830"/>
              <a:ext cx="343293" cy="343292"/>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1" name="islidê"/>
            <p:cNvSpPr>
              <a:spLocks noChangeAspect="1"/>
            </p:cNvSpPr>
            <p:nvPr/>
          </p:nvSpPr>
          <p:spPr>
            <a:xfrm rot="5400000">
              <a:off x="938470" y="3575878"/>
              <a:ext cx="343293" cy="343292"/>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2" name="íṧ1iḋé"/>
            <p:cNvSpPr>
              <a:spLocks noChangeAspect="1"/>
            </p:cNvSpPr>
            <p:nvPr/>
          </p:nvSpPr>
          <p:spPr>
            <a:xfrm rot="5400000">
              <a:off x="938810" y="4850817"/>
              <a:ext cx="343293" cy="343292"/>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13" name="ïŝļïḋè"/>
            <p:cNvGrpSpPr/>
            <p:nvPr/>
          </p:nvGrpSpPr>
          <p:grpSpPr>
            <a:xfrm>
              <a:off x="5837383" y="1958328"/>
              <a:ext cx="5473185" cy="3469595"/>
              <a:chOff x="2270125" y="0"/>
              <a:chExt cx="7651750" cy="6646863"/>
            </a:xfrm>
            <a:solidFill>
              <a:schemeClr val="tx2">
                <a:lumMod val="20000"/>
                <a:lumOff val="80000"/>
              </a:schemeClr>
            </a:solidFill>
          </p:grpSpPr>
          <p:sp>
            <p:nvSpPr>
              <p:cNvPr id="44" name="íṥḻiďê"/>
              <p:cNvSpPr/>
              <p:nvPr/>
            </p:nvSpPr>
            <p:spPr bwMode="auto">
              <a:xfrm>
                <a:off x="2635250" y="0"/>
                <a:ext cx="101600" cy="6646863"/>
              </a:xfrm>
              <a:custGeom>
                <a:gdLst>
                  <a:gd name="T0" fmla="*/ 8 w 64"/>
                  <a:gd name="T1" fmla="*/ 3847 h 4187"/>
                  <a:gd name="T2" fmla="*/ 8 w 64"/>
                  <a:gd name="T3" fmla="*/ 3847 h 4187"/>
                  <a:gd name="T4" fmla="*/ 13 w 64"/>
                  <a:gd name="T5" fmla="*/ 3997 h 4187"/>
                  <a:gd name="T6" fmla="*/ 18 w 64"/>
                  <a:gd name="T7" fmla="*/ 4103 h 4187"/>
                  <a:gd name="T8" fmla="*/ 21 w 64"/>
                  <a:gd name="T9" fmla="*/ 4139 h 4187"/>
                  <a:gd name="T10" fmla="*/ 24 w 64"/>
                  <a:gd name="T11" fmla="*/ 4166 h 4187"/>
                  <a:gd name="T12" fmla="*/ 28 w 64"/>
                  <a:gd name="T13" fmla="*/ 4182 h 4187"/>
                  <a:gd name="T14" fmla="*/ 29 w 64"/>
                  <a:gd name="T15" fmla="*/ 4185 h 4187"/>
                  <a:gd name="T16" fmla="*/ 31 w 64"/>
                  <a:gd name="T17" fmla="*/ 4187 h 4187"/>
                  <a:gd name="T18" fmla="*/ 31 w 64"/>
                  <a:gd name="T19" fmla="*/ 4187 h 4187"/>
                  <a:gd name="T20" fmla="*/ 33 w 64"/>
                  <a:gd name="T21" fmla="*/ 4185 h 4187"/>
                  <a:gd name="T22" fmla="*/ 34 w 64"/>
                  <a:gd name="T23" fmla="*/ 4182 h 4187"/>
                  <a:gd name="T24" fmla="*/ 39 w 64"/>
                  <a:gd name="T25" fmla="*/ 4166 h 4187"/>
                  <a:gd name="T26" fmla="*/ 42 w 64"/>
                  <a:gd name="T27" fmla="*/ 4139 h 4187"/>
                  <a:gd name="T28" fmla="*/ 44 w 64"/>
                  <a:gd name="T29" fmla="*/ 4103 h 4187"/>
                  <a:gd name="T30" fmla="*/ 51 w 64"/>
                  <a:gd name="T31" fmla="*/ 3998 h 4187"/>
                  <a:gd name="T32" fmla="*/ 56 w 64"/>
                  <a:gd name="T33" fmla="*/ 3849 h 4187"/>
                  <a:gd name="T34" fmla="*/ 56 w 64"/>
                  <a:gd name="T35" fmla="*/ 3849 h 4187"/>
                  <a:gd name="T36" fmla="*/ 8 w 64"/>
                  <a:gd name="T37" fmla="*/ 3847 h 4187"/>
                  <a:gd name="T38" fmla="*/ 31 w 64"/>
                  <a:gd name="T39" fmla="*/ 0 h 4187"/>
                  <a:gd name="T40" fmla="*/ 31 w 64"/>
                  <a:gd name="T41" fmla="*/ 0 h 4187"/>
                  <a:gd name="T42" fmla="*/ 29 w 64"/>
                  <a:gd name="T43" fmla="*/ 7 h 4187"/>
                  <a:gd name="T44" fmla="*/ 28 w 64"/>
                  <a:gd name="T45" fmla="*/ 26 h 4187"/>
                  <a:gd name="T46" fmla="*/ 24 w 64"/>
                  <a:gd name="T47" fmla="*/ 98 h 4187"/>
                  <a:gd name="T48" fmla="*/ 19 w 64"/>
                  <a:gd name="T49" fmla="*/ 363 h 4187"/>
                  <a:gd name="T50" fmla="*/ 13 w 64"/>
                  <a:gd name="T51" fmla="*/ 752 h 4187"/>
                  <a:gd name="T52" fmla="*/ 10 w 64"/>
                  <a:gd name="T53" fmla="*/ 1220 h 4187"/>
                  <a:gd name="T54" fmla="*/ 1 w 64"/>
                  <a:gd name="T55" fmla="*/ 2224 h 4187"/>
                  <a:gd name="T56" fmla="*/ 0 w 64"/>
                  <a:gd name="T57" fmla="*/ 3027 h 4187"/>
                  <a:gd name="T58" fmla="*/ 0 w 64"/>
                  <a:gd name="T59" fmla="*/ 3027 h 4187"/>
                  <a:gd name="T60" fmla="*/ 0 w 64"/>
                  <a:gd name="T61" fmla="*/ 3263 h 4187"/>
                  <a:gd name="T62" fmla="*/ 1 w 64"/>
                  <a:gd name="T63" fmla="*/ 3471 h 4187"/>
                  <a:gd name="T64" fmla="*/ 3 w 64"/>
                  <a:gd name="T65" fmla="*/ 3654 h 4187"/>
                  <a:gd name="T66" fmla="*/ 6 w 64"/>
                  <a:gd name="T67" fmla="*/ 3808 h 4187"/>
                  <a:gd name="T68" fmla="*/ 6 w 64"/>
                  <a:gd name="T69" fmla="*/ 3808 h 4187"/>
                  <a:gd name="T70" fmla="*/ 57 w 64"/>
                  <a:gd name="T71" fmla="*/ 3806 h 4187"/>
                  <a:gd name="T72" fmla="*/ 57 w 64"/>
                  <a:gd name="T73" fmla="*/ 3806 h 4187"/>
                  <a:gd name="T74" fmla="*/ 59 w 64"/>
                  <a:gd name="T75" fmla="*/ 3652 h 4187"/>
                  <a:gd name="T76" fmla="*/ 62 w 64"/>
                  <a:gd name="T77" fmla="*/ 3470 h 4187"/>
                  <a:gd name="T78" fmla="*/ 62 w 64"/>
                  <a:gd name="T79" fmla="*/ 3261 h 4187"/>
                  <a:gd name="T80" fmla="*/ 64 w 64"/>
                  <a:gd name="T81" fmla="*/ 3027 h 4187"/>
                  <a:gd name="T82" fmla="*/ 64 w 64"/>
                  <a:gd name="T83" fmla="*/ 3027 h 4187"/>
                  <a:gd name="T84" fmla="*/ 60 w 64"/>
                  <a:gd name="T85" fmla="*/ 2224 h 4187"/>
                  <a:gd name="T86" fmla="*/ 54 w 64"/>
                  <a:gd name="T87" fmla="*/ 1220 h 4187"/>
                  <a:gd name="T88" fmla="*/ 49 w 64"/>
                  <a:gd name="T89" fmla="*/ 752 h 4187"/>
                  <a:gd name="T90" fmla="*/ 44 w 64"/>
                  <a:gd name="T91" fmla="*/ 363 h 4187"/>
                  <a:gd name="T92" fmla="*/ 38 w 64"/>
                  <a:gd name="T93" fmla="*/ 98 h 4187"/>
                  <a:gd name="T94" fmla="*/ 34 w 64"/>
                  <a:gd name="T95" fmla="*/ 26 h 4187"/>
                  <a:gd name="T96" fmla="*/ 33 w 64"/>
                  <a:gd name="T97" fmla="*/ 7 h 4187"/>
                  <a:gd name="T98" fmla="*/ 31 w 64"/>
                  <a:gd name="T99" fmla="*/ 0 h 418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4187">
                    <a:moveTo>
                      <a:pt x="8" y="3847"/>
                    </a:moveTo>
                    <a:lnTo>
                      <a:pt x="8" y="3847"/>
                    </a:lnTo>
                    <a:lnTo>
                      <a:pt x="13" y="3997"/>
                    </a:lnTo>
                    <a:lnTo>
                      <a:pt x="18" y="4103"/>
                    </a:lnTo>
                    <a:lnTo>
                      <a:pt x="21" y="4139"/>
                    </a:lnTo>
                    <a:lnTo>
                      <a:pt x="24" y="4166"/>
                    </a:lnTo>
                    <a:lnTo>
                      <a:pt x="28" y="4182"/>
                    </a:lnTo>
                    <a:lnTo>
                      <a:pt x="29" y="4185"/>
                    </a:lnTo>
                    <a:lnTo>
                      <a:pt x="31" y="4187"/>
                    </a:lnTo>
                    <a:lnTo>
                      <a:pt x="31" y="4187"/>
                    </a:lnTo>
                    <a:lnTo>
                      <a:pt x="33" y="4185"/>
                    </a:lnTo>
                    <a:lnTo>
                      <a:pt x="34" y="4182"/>
                    </a:lnTo>
                    <a:lnTo>
                      <a:pt x="39" y="4166"/>
                    </a:lnTo>
                    <a:lnTo>
                      <a:pt x="42" y="4139"/>
                    </a:lnTo>
                    <a:lnTo>
                      <a:pt x="44" y="4103"/>
                    </a:lnTo>
                    <a:lnTo>
                      <a:pt x="51" y="3998"/>
                    </a:lnTo>
                    <a:lnTo>
                      <a:pt x="56" y="3849"/>
                    </a:lnTo>
                    <a:lnTo>
                      <a:pt x="56" y="3849"/>
                    </a:lnTo>
                    <a:lnTo>
                      <a:pt x="8" y="3847"/>
                    </a:lnTo>
                    <a:close/>
                    <a:moveTo>
                      <a:pt x="31" y="0"/>
                    </a:moveTo>
                    <a:lnTo>
                      <a:pt x="31" y="0"/>
                    </a:lnTo>
                    <a:lnTo>
                      <a:pt x="29" y="7"/>
                    </a:lnTo>
                    <a:lnTo>
                      <a:pt x="28" y="26"/>
                    </a:lnTo>
                    <a:lnTo>
                      <a:pt x="24" y="98"/>
                    </a:lnTo>
                    <a:lnTo>
                      <a:pt x="19" y="363"/>
                    </a:lnTo>
                    <a:lnTo>
                      <a:pt x="13" y="752"/>
                    </a:lnTo>
                    <a:lnTo>
                      <a:pt x="10" y="1220"/>
                    </a:lnTo>
                    <a:lnTo>
                      <a:pt x="1" y="2224"/>
                    </a:lnTo>
                    <a:lnTo>
                      <a:pt x="0" y="3027"/>
                    </a:lnTo>
                    <a:lnTo>
                      <a:pt x="0" y="3027"/>
                    </a:lnTo>
                    <a:lnTo>
                      <a:pt x="0" y="3263"/>
                    </a:lnTo>
                    <a:lnTo>
                      <a:pt x="1" y="3471"/>
                    </a:lnTo>
                    <a:lnTo>
                      <a:pt x="3" y="3654"/>
                    </a:lnTo>
                    <a:lnTo>
                      <a:pt x="6" y="3808"/>
                    </a:lnTo>
                    <a:lnTo>
                      <a:pt x="6" y="3808"/>
                    </a:lnTo>
                    <a:lnTo>
                      <a:pt x="57" y="3806"/>
                    </a:lnTo>
                    <a:lnTo>
                      <a:pt x="57" y="3806"/>
                    </a:lnTo>
                    <a:lnTo>
                      <a:pt x="59" y="3652"/>
                    </a:lnTo>
                    <a:lnTo>
                      <a:pt x="62" y="3470"/>
                    </a:lnTo>
                    <a:lnTo>
                      <a:pt x="62" y="3261"/>
                    </a:lnTo>
                    <a:lnTo>
                      <a:pt x="64" y="3027"/>
                    </a:lnTo>
                    <a:lnTo>
                      <a:pt x="64" y="3027"/>
                    </a:lnTo>
                    <a:lnTo>
                      <a:pt x="60" y="2224"/>
                    </a:lnTo>
                    <a:lnTo>
                      <a:pt x="54" y="1220"/>
                    </a:lnTo>
                    <a:lnTo>
                      <a:pt x="49" y="752"/>
                    </a:lnTo>
                    <a:lnTo>
                      <a:pt x="44" y="363"/>
                    </a:lnTo>
                    <a:lnTo>
                      <a:pt x="38" y="98"/>
                    </a:lnTo>
                    <a:lnTo>
                      <a:pt x="34" y="26"/>
                    </a:lnTo>
                    <a:lnTo>
                      <a:pt x="33" y="7"/>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5" name="ïṩļîḓê"/>
              <p:cNvSpPr/>
              <p:nvPr/>
            </p:nvSpPr>
            <p:spPr bwMode="auto">
              <a:xfrm>
                <a:off x="2270125" y="6024563"/>
                <a:ext cx="7651750" cy="101600"/>
              </a:xfrm>
              <a:custGeom>
                <a:gdLst>
                  <a:gd name="T0" fmla="*/ 4406 w 4820"/>
                  <a:gd name="T1" fmla="*/ 19 h 64"/>
                  <a:gd name="T2" fmla="*/ 4403 w 4820"/>
                  <a:gd name="T3" fmla="*/ 44 h 64"/>
                  <a:gd name="T4" fmla="*/ 4790 w 4820"/>
                  <a:gd name="T5" fmla="*/ 36 h 64"/>
                  <a:gd name="T6" fmla="*/ 4820 w 4820"/>
                  <a:gd name="T7" fmla="*/ 33 h 64"/>
                  <a:gd name="T8" fmla="*/ 4820 w 4820"/>
                  <a:gd name="T9" fmla="*/ 33 h 64"/>
                  <a:gd name="T10" fmla="*/ 4812 w 4820"/>
                  <a:gd name="T11" fmla="*/ 31 h 64"/>
                  <a:gd name="T12" fmla="*/ 4708 w 4820"/>
                  <a:gd name="T13" fmla="*/ 26 h 64"/>
                  <a:gd name="T14" fmla="*/ 1336 w 4820"/>
                  <a:gd name="T15" fmla="*/ 0 h 64"/>
                  <a:gd name="T16" fmla="*/ 999 w 4820"/>
                  <a:gd name="T17" fmla="*/ 1 h 64"/>
                  <a:gd name="T18" fmla="*/ 476 w 4820"/>
                  <a:gd name="T19" fmla="*/ 6 h 64"/>
                  <a:gd name="T20" fmla="*/ 287 w 4820"/>
                  <a:gd name="T21" fmla="*/ 11 h 64"/>
                  <a:gd name="T22" fmla="*/ 236 w 4820"/>
                  <a:gd name="T23" fmla="*/ 13 h 64"/>
                  <a:gd name="T24" fmla="*/ 59 w 4820"/>
                  <a:gd name="T25" fmla="*/ 21 h 64"/>
                  <a:gd name="T26" fmla="*/ 3 w 4820"/>
                  <a:gd name="T27" fmla="*/ 29 h 64"/>
                  <a:gd name="T28" fmla="*/ 0 w 4820"/>
                  <a:gd name="T29" fmla="*/ 33 h 64"/>
                  <a:gd name="T30" fmla="*/ 2 w 4820"/>
                  <a:gd name="T31" fmla="*/ 34 h 64"/>
                  <a:gd name="T32" fmla="*/ 15 w 4820"/>
                  <a:gd name="T33" fmla="*/ 38 h 64"/>
                  <a:gd name="T34" fmla="*/ 133 w 4820"/>
                  <a:gd name="T35" fmla="*/ 47 h 64"/>
                  <a:gd name="T36" fmla="*/ 238 w 4820"/>
                  <a:gd name="T37" fmla="*/ 52 h 64"/>
                  <a:gd name="T38" fmla="*/ 286 w 4820"/>
                  <a:gd name="T39" fmla="*/ 54 h 64"/>
                  <a:gd name="T40" fmla="*/ 712 w 4820"/>
                  <a:gd name="T41" fmla="*/ 62 h 64"/>
                  <a:gd name="T42" fmla="*/ 1336 w 4820"/>
                  <a:gd name="T43" fmla="*/ 64 h 64"/>
                  <a:gd name="T44" fmla="*/ 1991 w 4820"/>
                  <a:gd name="T45" fmla="*/ 62 h 64"/>
                  <a:gd name="T46" fmla="*/ 3691 w 4820"/>
                  <a:gd name="T47" fmla="*/ 52 h 64"/>
                  <a:gd name="T48" fmla="*/ 4400 w 4820"/>
                  <a:gd name="T49" fmla="*/ 44 h 64"/>
                  <a:gd name="T50" fmla="*/ 4397 w 4820"/>
                  <a:gd name="T51" fmla="*/ 19 h 64"/>
                  <a:gd name="T52" fmla="*/ 4022 w 4820"/>
                  <a:gd name="T53" fmla="*/ 15 h 64"/>
                  <a:gd name="T54" fmla="*/ 3578 w 4820"/>
                  <a:gd name="T55" fmla="*/ 11 h 64"/>
                  <a:gd name="T56" fmla="*/ 3574 w 4820"/>
                  <a:gd name="T57" fmla="*/ 38 h 64"/>
                  <a:gd name="T58" fmla="*/ 3573 w 4820"/>
                  <a:gd name="T59" fmla="*/ 41 h 64"/>
                  <a:gd name="T60" fmla="*/ 3573 w 4820"/>
                  <a:gd name="T61" fmla="*/ 38 h 64"/>
                  <a:gd name="T62" fmla="*/ 3568 w 4820"/>
                  <a:gd name="T63" fmla="*/ 11 h 64"/>
                  <a:gd name="T64" fmla="*/ 2751 w 4820"/>
                  <a:gd name="T65" fmla="*/ 5 h 64"/>
                  <a:gd name="T66" fmla="*/ 2747 w 4820"/>
                  <a:gd name="T67" fmla="*/ 31 h 64"/>
                  <a:gd name="T68" fmla="*/ 2746 w 4820"/>
                  <a:gd name="T69" fmla="*/ 41 h 64"/>
                  <a:gd name="T70" fmla="*/ 2746 w 4820"/>
                  <a:gd name="T71" fmla="*/ 41 h 64"/>
                  <a:gd name="T72" fmla="*/ 2742 w 4820"/>
                  <a:gd name="T73" fmla="*/ 31 h 64"/>
                  <a:gd name="T74" fmla="*/ 2741 w 4820"/>
                  <a:gd name="T75" fmla="*/ 5 h 64"/>
                  <a:gd name="T76" fmla="*/ 1923 w 4820"/>
                  <a:gd name="T77" fmla="*/ 1 h 64"/>
                  <a:gd name="T78" fmla="*/ 1918 w 4820"/>
                  <a:gd name="T79" fmla="*/ 38 h 64"/>
                  <a:gd name="T80" fmla="*/ 1917 w 4820"/>
                  <a:gd name="T81" fmla="*/ 41 h 64"/>
                  <a:gd name="T82" fmla="*/ 1915 w 4820"/>
                  <a:gd name="T83" fmla="*/ 38 h 64"/>
                  <a:gd name="T84" fmla="*/ 1912 w 4820"/>
                  <a:gd name="T85" fmla="*/ 1 h 64"/>
                  <a:gd name="T86" fmla="*/ 1336 w 4820"/>
                  <a:gd name="T87" fmla="*/ 0 h 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0" h="64">
                    <a:moveTo>
                      <a:pt x="4406" y="19"/>
                    </a:moveTo>
                    <a:lnTo>
                      <a:pt x="4406" y="19"/>
                    </a:lnTo>
                    <a:lnTo>
                      <a:pt x="4403" y="44"/>
                    </a:lnTo>
                    <a:lnTo>
                      <a:pt x="4403" y="44"/>
                    </a:lnTo>
                    <a:lnTo>
                      <a:pt x="4707" y="39"/>
                    </a:lnTo>
                    <a:lnTo>
                      <a:pt x="4790" y="36"/>
                    </a:lnTo>
                    <a:lnTo>
                      <a:pt x="4812" y="34"/>
                    </a:lnTo>
                    <a:lnTo>
                      <a:pt x="4820" y="33"/>
                    </a:lnTo>
                    <a:lnTo>
                      <a:pt x="4820" y="33"/>
                    </a:lnTo>
                    <a:lnTo>
                      <a:pt x="4820" y="33"/>
                    </a:lnTo>
                    <a:lnTo>
                      <a:pt x="4820" y="33"/>
                    </a:lnTo>
                    <a:lnTo>
                      <a:pt x="4812" y="31"/>
                    </a:lnTo>
                    <a:lnTo>
                      <a:pt x="4790" y="29"/>
                    </a:lnTo>
                    <a:lnTo>
                      <a:pt x="4708" y="26"/>
                    </a:lnTo>
                    <a:lnTo>
                      <a:pt x="4406" y="19"/>
                    </a:lnTo>
                    <a:close/>
                    <a:moveTo>
                      <a:pt x="1336" y="0"/>
                    </a:moveTo>
                    <a:lnTo>
                      <a:pt x="1336" y="0"/>
                    </a:lnTo>
                    <a:lnTo>
                      <a:pt x="999" y="1"/>
                    </a:lnTo>
                    <a:lnTo>
                      <a:pt x="714" y="3"/>
                    </a:lnTo>
                    <a:lnTo>
                      <a:pt x="476" y="6"/>
                    </a:lnTo>
                    <a:lnTo>
                      <a:pt x="287" y="11"/>
                    </a:lnTo>
                    <a:lnTo>
                      <a:pt x="287" y="11"/>
                    </a:lnTo>
                    <a:lnTo>
                      <a:pt x="236" y="13"/>
                    </a:lnTo>
                    <a:lnTo>
                      <a:pt x="236" y="13"/>
                    </a:lnTo>
                    <a:lnTo>
                      <a:pt x="133" y="16"/>
                    </a:lnTo>
                    <a:lnTo>
                      <a:pt x="59" y="21"/>
                    </a:lnTo>
                    <a:lnTo>
                      <a:pt x="15" y="28"/>
                    </a:lnTo>
                    <a:lnTo>
                      <a:pt x="3" y="29"/>
                    </a:lnTo>
                    <a:lnTo>
                      <a:pt x="2" y="31"/>
                    </a:lnTo>
                    <a:lnTo>
                      <a:pt x="0" y="33"/>
                    </a:lnTo>
                    <a:lnTo>
                      <a:pt x="0" y="33"/>
                    </a:lnTo>
                    <a:lnTo>
                      <a:pt x="2" y="34"/>
                    </a:lnTo>
                    <a:lnTo>
                      <a:pt x="3" y="36"/>
                    </a:lnTo>
                    <a:lnTo>
                      <a:pt x="15" y="38"/>
                    </a:lnTo>
                    <a:lnTo>
                      <a:pt x="59" y="42"/>
                    </a:lnTo>
                    <a:lnTo>
                      <a:pt x="133" y="47"/>
                    </a:lnTo>
                    <a:lnTo>
                      <a:pt x="238" y="52"/>
                    </a:lnTo>
                    <a:lnTo>
                      <a:pt x="238" y="52"/>
                    </a:lnTo>
                    <a:lnTo>
                      <a:pt x="286" y="54"/>
                    </a:lnTo>
                    <a:lnTo>
                      <a:pt x="286" y="54"/>
                    </a:lnTo>
                    <a:lnTo>
                      <a:pt x="474" y="59"/>
                    </a:lnTo>
                    <a:lnTo>
                      <a:pt x="712" y="62"/>
                    </a:lnTo>
                    <a:lnTo>
                      <a:pt x="999" y="64"/>
                    </a:lnTo>
                    <a:lnTo>
                      <a:pt x="1336" y="64"/>
                    </a:lnTo>
                    <a:lnTo>
                      <a:pt x="1336" y="64"/>
                    </a:lnTo>
                    <a:lnTo>
                      <a:pt x="1991" y="62"/>
                    </a:lnTo>
                    <a:lnTo>
                      <a:pt x="2833" y="59"/>
                    </a:lnTo>
                    <a:lnTo>
                      <a:pt x="3691" y="52"/>
                    </a:lnTo>
                    <a:lnTo>
                      <a:pt x="4075" y="49"/>
                    </a:lnTo>
                    <a:lnTo>
                      <a:pt x="4400" y="44"/>
                    </a:lnTo>
                    <a:lnTo>
                      <a:pt x="4400" y="44"/>
                    </a:lnTo>
                    <a:lnTo>
                      <a:pt x="4397" y="19"/>
                    </a:lnTo>
                    <a:lnTo>
                      <a:pt x="4397" y="19"/>
                    </a:lnTo>
                    <a:lnTo>
                      <a:pt x="4022" y="15"/>
                    </a:lnTo>
                    <a:lnTo>
                      <a:pt x="3578" y="11"/>
                    </a:lnTo>
                    <a:lnTo>
                      <a:pt x="3578" y="11"/>
                    </a:lnTo>
                    <a:lnTo>
                      <a:pt x="3576" y="33"/>
                    </a:lnTo>
                    <a:lnTo>
                      <a:pt x="3574" y="38"/>
                    </a:lnTo>
                    <a:lnTo>
                      <a:pt x="3573" y="41"/>
                    </a:lnTo>
                    <a:lnTo>
                      <a:pt x="3573" y="41"/>
                    </a:lnTo>
                    <a:lnTo>
                      <a:pt x="3573" y="41"/>
                    </a:lnTo>
                    <a:lnTo>
                      <a:pt x="3573" y="38"/>
                    </a:lnTo>
                    <a:lnTo>
                      <a:pt x="3571" y="33"/>
                    </a:lnTo>
                    <a:lnTo>
                      <a:pt x="3568" y="11"/>
                    </a:lnTo>
                    <a:lnTo>
                      <a:pt x="3568" y="11"/>
                    </a:lnTo>
                    <a:lnTo>
                      <a:pt x="2751" y="5"/>
                    </a:lnTo>
                    <a:lnTo>
                      <a:pt x="2751" y="5"/>
                    </a:lnTo>
                    <a:lnTo>
                      <a:pt x="2747" y="31"/>
                    </a:lnTo>
                    <a:lnTo>
                      <a:pt x="2747" y="38"/>
                    </a:lnTo>
                    <a:lnTo>
                      <a:pt x="2746" y="41"/>
                    </a:lnTo>
                    <a:lnTo>
                      <a:pt x="2746" y="41"/>
                    </a:lnTo>
                    <a:lnTo>
                      <a:pt x="2746" y="41"/>
                    </a:lnTo>
                    <a:lnTo>
                      <a:pt x="2744" y="38"/>
                    </a:lnTo>
                    <a:lnTo>
                      <a:pt x="2742" y="31"/>
                    </a:lnTo>
                    <a:lnTo>
                      <a:pt x="2741" y="5"/>
                    </a:lnTo>
                    <a:lnTo>
                      <a:pt x="2741" y="5"/>
                    </a:lnTo>
                    <a:lnTo>
                      <a:pt x="1923" y="1"/>
                    </a:lnTo>
                    <a:lnTo>
                      <a:pt x="1923" y="1"/>
                    </a:lnTo>
                    <a:lnTo>
                      <a:pt x="1920" y="31"/>
                    </a:lnTo>
                    <a:lnTo>
                      <a:pt x="1918" y="38"/>
                    </a:lnTo>
                    <a:lnTo>
                      <a:pt x="1917" y="41"/>
                    </a:lnTo>
                    <a:lnTo>
                      <a:pt x="1917" y="41"/>
                    </a:lnTo>
                    <a:lnTo>
                      <a:pt x="1917" y="41"/>
                    </a:lnTo>
                    <a:lnTo>
                      <a:pt x="1915" y="38"/>
                    </a:lnTo>
                    <a:lnTo>
                      <a:pt x="1915" y="31"/>
                    </a:lnTo>
                    <a:lnTo>
                      <a:pt x="1912" y="1"/>
                    </a:lnTo>
                    <a:lnTo>
                      <a:pt x="1912" y="1"/>
                    </a:lnTo>
                    <a:lnTo>
                      <a:pt x="13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6" name="ïṥļide"/>
              <p:cNvSpPr/>
              <p:nvPr/>
            </p:nvSpPr>
            <p:spPr bwMode="auto">
              <a:xfrm>
                <a:off x="2944813" y="533400"/>
                <a:ext cx="6945313" cy="58738"/>
              </a:xfrm>
              <a:custGeom>
                <a:gdLst>
                  <a:gd name="T0" fmla="*/ 3981 w 4375"/>
                  <a:gd name="T1" fmla="*/ 12 h 37"/>
                  <a:gd name="T2" fmla="*/ 3981 w 4375"/>
                  <a:gd name="T3" fmla="*/ 25 h 37"/>
                  <a:gd name="T4" fmla="*/ 4347 w 4375"/>
                  <a:gd name="T5" fmla="*/ 20 h 37"/>
                  <a:gd name="T6" fmla="*/ 4375 w 4375"/>
                  <a:gd name="T7" fmla="*/ 19 h 37"/>
                  <a:gd name="T8" fmla="*/ 4375 w 4375"/>
                  <a:gd name="T9" fmla="*/ 19 h 37"/>
                  <a:gd name="T10" fmla="*/ 4269 w 4375"/>
                  <a:gd name="T11" fmla="*/ 15 h 37"/>
                  <a:gd name="T12" fmla="*/ 3154 w 4375"/>
                  <a:gd name="T13" fmla="*/ 7 h 37"/>
                  <a:gd name="T14" fmla="*/ 3154 w 4375"/>
                  <a:gd name="T15" fmla="*/ 30 h 37"/>
                  <a:gd name="T16" fmla="*/ 3970 w 4375"/>
                  <a:gd name="T17" fmla="*/ 25 h 37"/>
                  <a:gd name="T18" fmla="*/ 3970 w 4375"/>
                  <a:gd name="T19" fmla="*/ 12 h 37"/>
                  <a:gd name="T20" fmla="*/ 3154 w 4375"/>
                  <a:gd name="T21" fmla="*/ 7 h 37"/>
                  <a:gd name="T22" fmla="*/ 2326 w 4375"/>
                  <a:gd name="T23" fmla="*/ 4 h 37"/>
                  <a:gd name="T24" fmla="*/ 2326 w 4375"/>
                  <a:gd name="T25" fmla="*/ 33 h 37"/>
                  <a:gd name="T26" fmla="*/ 3143 w 4375"/>
                  <a:gd name="T27" fmla="*/ 30 h 37"/>
                  <a:gd name="T28" fmla="*/ 3143 w 4375"/>
                  <a:gd name="T29" fmla="*/ 7 h 37"/>
                  <a:gd name="T30" fmla="*/ 658 w 4375"/>
                  <a:gd name="T31" fmla="*/ 2 h 37"/>
                  <a:gd name="T32" fmla="*/ 368 w 4375"/>
                  <a:gd name="T33" fmla="*/ 5 h 37"/>
                  <a:gd name="T34" fmla="*/ 39 w 4375"/>
                  <a:gd name="T35" fmla="*/ 14 h 37"/>
                  <a:gd name="T36" fmla="*/ 2 w 4375"/>
                  <a:gd name="T37" fmla="*/ 17 h 37"/>
                  <a:gd name="T38" fmla="*/ 0 w 4375"/>
                  <a:gd name="T39" fmla="*/ 19 h 37"/>
                  <a:gd name="T40" fmla="*/ 10 w 4375"/>
                  <a:gd name="T41" fmla="*/ 22 h 37"/>
                  <a:gd name="T42" fmla="*/ 163 w 4375"/>
                  <a:gd name="T43" fmla="*/ 28 h 37"/>
                  <a:gd name="T44" fmla="*/ 657 w 4375"/>
                  <a:gd name="T45" fmla="*/ 35 h 37"/>
                  <a:gd name="T46" fmla="*/ 658 w 4375"/>
                  <a:gd name="T47" fmla="*/ 2 h 37"/>
                  <a:gd name="T48" fmla="*/ 1498 w 4375"/>
                  <a:gd name="T49" fmla="*/ 2 h 37"/>
                  <a:gd name="T50" fmla="*/ 1498 w 4375"/>
                  <a:gd name="T51" fmla="*/ 37 h 37"/>
                  <a:gd name="T52" fmla="*/ 2314 w 4375"/>
                  <a:gd name="T53" fmla="*/ 33 h 37"/>
                  <a:gd name="T54" fmla="*/ 2314 w 4375"/>
                  <a:gd name="T55" fmla="*/ 4 h 37"/>
                  <a:gd name="T56" fmla="*/ 1213 w 4375"/>
                  <a:gd name="T57" fmla="*/ 0 h 37"/>
                  <a:gd name="T58" fmla="*/ 671 w 4375"/>
                  <a:gd name="T59" fmla="*/ 2 h 37"/>
                  <a:gd name="T60" fmla="*/ 671 w 4375"/>
                  <a:gd name="T61" fmla="*/ 35 h 37"/>
                  <a:gd name="T62" fmla="*/ 1213 w 4375"/>
                  <a:gd name="T63" fmla="*/ 37 h 37"/>
                  <a:gd name="T64" fmla="*/ 1487 w 4375"/>
                  <a:gd name="T65" fmla="*/ 37 h 37"/>
                  <a:gd name="T66" fmla="*/ 1487 w 4375"/>
                  <a:gd name="T67" fmla="*/ 2 h 37"/>
                  <a:gd name="T68" fmla="*/ 1213 w 4375"/>
                  <a:gd name="T69" fmla="*/ 0 h 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75" h="37">
                    <a:moveTo>
                      <a:pt x="3981" y="12"/>
                    </a:moveTo>
                    <a:lnTo>
                      <a:pt x="3981" y="12"/>
                    </a:lnTo>
                    <a:lnTo>
                      <a:pt x="3981" y="25"/>
                    </a:lnTo>
                    <a:lnTo>
                      <a:pt x="3981" y="25"/>
                    </a:lnTo>
                    <a:lnTo>
                      <a:pt x="4269" y="22"/>
                    </a:lnTo>
                    <a:lnTo>
                      <a:pt x="4347" y="20"/>
                    </a:lnTo>
                    <a:lnTo>
                      <a:pt x="4375" y="19"/>
                    </a:lnTo>
                    <a:lnTo>
                      <a:pt x="4375" y="19"/>
                    </a:lnTo>
                    <a:lnTo>
                      <a:pt x="4375" y="19"/>
                    </a:lnTo>
                    <a:lnTo>
                      <a:pt x="4375" y="19"/>
                    </a:lnTo>
                    <a:lnTo>
                      <a:pt x="4347" y="17"/>
                    </a:lnTo>
                    <a:lnTo>
                      <a:pt x="4269" y="15"/>
                    </a:lnTo>
                    <a:lnTo>
                      <a:pt x="3981" y="12"/>
                    </a:lnTo>
                    <a:close/>
                    <a:moveTo>
                      <a:pt x="3154" y="7"/>
                    </a:moveTo>
                    <a:lnTo>
                      <a:pt x="3154" y="7"/>
                    </a:lnTo>
                    <a:lnTo>
                      <a:pt x="3154" y="30"/>
                    </a:lnTo>
                    <a:lnTo>
                      <a:pt x="3154" y="30"/>
                    </a:lnTo>
                    <a:lnTo>
                      <a:pt x="3970" y="25"/>
                    </a:lnTo>
                    <a:lnTo>
                      <a:pt x="3970" y="25"/>
                    </a:lnTo>
                    <a:lnTo>
                      <a:pt x="3970" y="12"/>
                    </a:lnTo>
                    <a:lnTo>
                      <a:pt x="3970" y="12"/>
                    </a:lnTo>
                    <a:lnTo>
                      <a:pt x="3154" y="7"/>
                    </a:lnTo>
                    <a:close/>
                    <a:moveTo>
                      <a:pt x="2326" y="4"/>
                    </a:moveTo>
                    <a:lnTo>
                      <a:pt x="2326" y="4"/>
                    </a:lnTo>
                    <a:lnTo>
                      <a:pt x="2326" y="33"/>
                    </a:lnTo>
                    <a:lnTo>
                      <a:pt x="2326" y="33"/>
                    </a:lnTo>
                    <a:lnTo>
                      <a:pt x="3143" y="30"/>
                    </a:lnTo>
                    <a:lnTo>
                      <a:pt x="3143" y="30"/>
                    </a:lnTo>
                    <a:lnTo>
                      <a:pt x="3143" y="7"/>
                    </a:lnTo>
                    <a:lnTo>
                      <a:pt x="3143" y="7"/>
                    </a:lnTo>
                    <a:lnTo>
                      <a:pt x="2326" y="4"/>
                    </a:lnTo>
                    <a:close/>
                    <a:moveTo>
                      <a:pt x="658" y="2"/>
                    </a:moveTo>
                    <a:lnTo>
                      <a:pt x="658" y="2"/>
                    </a:lnTo>
                    <a:lnTo>
                      <a:pt x="368" y="5"/>
                    </a:lnTo>
                    <a:lnTo>
                      <a:pt x="163" y="9"/>
                    </a:lnTo>
                    <a:lnTo>
                      <a:pt x="39" y="14"/>
                    </a:lnTo>
                    <a:lnTo>
                      <a:pt x="10" y="15"/>
                    </a:lnTo>
                    <a:lnTo>
                      <a:pt x="2" y="17"/>
                    </a:lnTo>
                    <a:lnTo>
                      <a:pt x="0" y="19"/>
                    </a:lnTo>
                    <a:lnTo>
                      <a:pt x="0" y="19"/>
                    </a:lnTo>
                    <a:lnTo>
                      <a:pt x="2" y="20"/>
                    </a:lnTo>
                    <a:lnTo>
                      <a:pt x="10" y="22"/>
                    </a:lnTo>
                    <a:lnTo>
                      <a:pt x="39" y="23"/>
                    </a:lnTo>
                    <a:lnTo>
                      <a:pt x="163" y="28"/>
                    </a:lnTo>
                    <a:lnTo>
                      <a:pt x="368" y="32"/>
                    </a:lnTo>
                    <a:lnTo>
                      <a:pt x="657" y="35"/>
                    </a:lnTo>
                    <a:lnTo>
                      <a:pt x="657" y="35"/>
                    </a:lnTo>
                    <a:lnTo>
                      <a:pt x="658" y="2"/>
                    </a:lnTo>
                    <a:close/>
                    <a:moveTo>
                      <a:pt x="1498" y="2"/>
                    </a:moveTo>
                    <a:lnTo>
                      <a:pt x="1498" y="2"/>
                    </a:lnTo>
                    <a:lnTo>
                      <a:pt x="1498" y="37"/>
                    </a:lnTo>
                    <a:lnTo>
                      <a:pt x="1498" y="37"/>
                    </a:lnTo>
                    <a:lnTo>
                      <a:pt x="2314" y="33"/>
                    </a:lnTo>
                    <a:lnTo>
                      <a:pt x="2314" y="33"/>
                    </a:lnTo>
                    <a:lnTo>
                      <a:pt x="2314" y="4"/>
                    </a:lnTo>
                    <a:lnTo>
                      <a:pt x="2314" y="4"/>
                    </a:lnTo>
                    <a:lnTo>
                      <a:pt x="1498" y="2"/>
                    </a:lnTo>
                    <a:close/>
                    <a:moveTo>
                      <a:pt x="1213" y="0"/>
                    </a:moveTo>
                    <a:lnTo>
                      <a:pt x="1213" y="0"/>
                    </a:lnTo>
                    <a:lnTo>
                      <a:pt x="671" y="2"/>
                    </a:lnTo>
                    <a:lnTo>
                      <a:pt x="671" y="2"/>
                    </a:lnTo>
                    <a:lnTo>
                      <a:pt x="671" y="35"/>
                    </a:lnTo>
                    <a:lnTo>
                      <a:pt x="671" y="35"/>
                    </a:lnTo>
                    <a:lnTo>
                      <a:pt x="1213" y="37"/>
                    </a:lnTo>
                    <a:lnTo>
                      <a:pt x="1213" y="37"/>
                    </a:lnTo>
                    <a:lnTo>
                      <a:pt x="1487" y="37"/>
                    </a:lnTo>
                    <a:lnTo>
                      <a:pt x="1487" y="37"/>
                    </a:lnTo>
                    <a:lnTo>
                      <a:pt x="1487" y="2"/>
                    </a:lnTo>
                    <a:lnTo>
                      <a:pt x="1487" y="2"/>
                    </a:lnTo>
                    <a:lnTo>
                      <a:pt x="12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7" name="íśliḋê"/>
              <p:cNvSpPr/>
              <p:nvPr/>
            </p:nvSpPr>
            <p:spPr bwMode="auto">
              <a:xfrm>
                <a:off x="3971925" y="0"/>
                <a:ext cx="53975" cy="5902325"/>
              </a:xfrm>
              <a:custGeom>
                <a:gdLst>
                  <a:gd name="T0" fmla="*/ 0 w 34"/>
                  <a:gd name="T1" fmla="*/ 2976 h 3718"/>
                  <a:gd name="T2" fmla="*/ 0 w 34"/>
                  <a:gd name="T3" fmla="*/ 2976 h 3718"/>
                  <a:gd name="T4" fmla="*/ 3 w 34"/>
                  <a:gd name="T5" fmla="*/ 3302 h 3718"/>
                  <a:gd name="T6" fmla="*/ 6 w 34"/>
                  <a:gd name="T7" fmla="*/ 3534 h 3718"/>
                  <a:gd name="T8" fmla="*/ 10 w 34"/>
                  <a:gd name="T9" fmla="*/ 3614 h 3718"/>
                  <a:gd name="T10" fmla="*/ 11 w 34"/>
                  <a:gd name="T11" fmla="*/ 3672 h 3718"/>
                  <a:gd name="T12" fmla="*/ 14 w 34"/>
                  <a:gd name="T13" fmla="*/ 3706 h 3718"/>
                  <a:gd name="T14" fmla="*/ 16 w 34"/>
                  <a:gd name="T15" fmla="*/ 3714 h 3718"/>
                  <a:gd name="T16" fmla="*/ 18 w 34"/>
                  <a:gd name="T17" fmla="*/ 3718 h 3718"/>
                  <a:gd name="T18" fmla="*/ 18 w 34"/>
                  <a:gd name="T19" fmla="*/ 3718 h 3718"/>
                  <a:gd name="T20" fmla="*/ 19 w 34"/>
                  <a:gd name="T21" fmla="*/ 3714 h 3718"/>
                  <a:gd name="T22" fmla="*/ 21 w 34"/>
                  <a:gd name="T23" fmla="*/ 3706 h 3718"/>
                  <a:gd name="T24" fmla="*/ 23 w 34"/>
                  <a:gd name="T25" fmla="*/ 3672 h 3718"/>
                  <a:gd name="T26" fmla="*/ 26 w 34"/>
                  <a:gd name="T27" fmla="*/ 3614 h 3718"/>
                  <a:gd name="T28" fmla="*/ 28 w 34"/>
                  <a:gd name="T29" fmla="*/ 3534 h 3718"/>
                  <a:gd name="T30" fmla="*/ 32 w 34"/>
                  <a:gd name="T31" fmla="*/ 3302 h 3718"/>
                  <a:gd name="T32" fmla="*/ 34 w 34"/>
                  <a:gd name="T33" fmla="*/ 2976 h 3718"/>
                  <a:gd name="T34" fmla="*/ 34 w 34"/>
                  <a:gd name="T35" fmla="*/ 2976 h 3718"/>
                  <a:gd name="T36" fmla="*/ 0 w 34"/>
                  <a:gd name="T37" fmla="*/ 2976 h 3718"/>
                  <a:gd name="T38" fmla="*/ 1 w 34"/>
                  <a:gd name="T39" fmla="*/ 2107 h 3718"/>
                  <a:gd name="T40" fmla="*/ 1 w 34"/>
                  <a:gd name="T41" fmla="*/ 2107 h 3718"/>
                  <a:gd name="T42" fmla="*/ 0 w 34"/>
                  <a:gd name="T43" fmla="*/ 2687 h 3718"/>
                  <a:gd name="T44" fmla="*/ 0 w 34"/>
                  <a:gd name="T45" fmla="*/ 2687 h 3718"/>
                  <a:gd name="T46" fmla="*/ 0 w 34"/>
                  <a:gd name="T47" fmla="*/ 2943 h 3718"/>
                  <a:gd name="T48" fmla="*/ 0 w 34"/>
                  <a:gd name="T49" fmla="*/ 2943 h 3718"/>
                  <a:gd name="T50" fmla="*/ 34 w 34"/>
                  <a:gd name="T51" fmla="*/ 2943 h 3718"/>
                  <a:gd name="T52" fmla="*/ 34 w 34"/>
                  <a:gd name="T53" fmla="*/ 2943 h 3718"/>
                  <a:gd name="T54" fmla="*/ 34 w 34"/>
                  <a:gd name="T55" fmla="*/ 2687 h 3718"/>
                  <a:gd name="T56" fmla="*/ 34 w 34"/>
                  <a:gd name="T57" fmla="*/ 2687 h 3718"/>
                  <a:gd name="T58" fmla="*/ 34 w 34"/>
                  <a:gd name="T59" fmla="*/ 2107 h 3718"/>
                  <a:gd name="T60" fmla="*/ 34 w 34"/>
                  <a:gd name="T61" fmla="*/ 2107 h 3718"/>
                  <a:gd name="T62" fmla="*/ 1 w 34"/>
                  <a:gd name="T63" fmla="*/ 2107 h 3718"/>
                  <a:gd name="T64" fmla="*/ 5 w 34"/>
                  <a:gd name="T65" fmla="*/ 1239 h 3718"/>
                  <a:gd name="T66" fmla="*/ 5 w 34"/>
                  <a:gd name="T67" fmla="*/ 1239 h 3718"/>
                  <a:gd name="T68" fmla="*/ 1 w 34"/>
                  <a:gd name="T69" fmla="*/ 2075 h 3718"/>
                  <a:gd name="T70" fmla="*/ 1 w 34"/>
                  <a:gd name="T71" fmla="*/ 2075 h 3718"/>
                  <a:gd name="T72" fmla="*/ 34 w 34"/>
                  <a:gd name="T73" fmla="*/ 2075 h 3718"/>
                  <a:gd name="T74" fmla="*/ 34 w 34"/>
                  <a:gd name="T75" fmla="*/ 2075 h 3718"/>
                  <a:gd name="T76" fmla="*/ 31 w 34"/>
                  <a:gd name="T77" fmla="*/ 1239 h 3718"/>
                  <a:gd name="T78" fmla="*/ 31 w 34"/>
                  <a:gd name="T79" fmla="*/ 1239 h 3718"/>
                  <a:gd name="T80" fmla="*/ 5 w 34"/>
                  <a:gd name="T81" fmla="*/ 1239 h 3718"/>
                  <a:gd name="T82" fmla="*/ 18 w 34"/>
                  <a:gd name="T83" fmla="*/ 0 h 3718"/>
                  <a:gd name="T84" fmla="*/ 18 w 34"/>
                  <a:gd name="T85" fmla="*/ 0 h 3718"/>
                  <a:gd name="T86" fmla="*/ 16 w 34"/>
                  <a:gd name="T87" fmla="*/ 25 h 3718"/>
                  <a:gd name="T88" fmla="*/ 14 w 34"/>
                  <a:gd name="T89" fmla="*/ 92 h 3718"/>
                  <a:gd name="T90" fmla="*/ 11 w 34"/>
                  <a:gd name="T91" fmla="*/ 338 h 3718"/>
                  <a:gd name="T92" fmla="*/ 11 w 34"/>
                  <a:gd name="T93" fmla="*/ 338 h 3718"/>
                  <a:gd name="T94" fmla="*/ 10 w 34"/>
                  <a:gd name="T95" fmla="*/ 371 h 3718"/>
                  <a:gd name="T96" fmla="*/ 10 w 34"/>
                  <a:gd name="T97" fmla="*/ 371 h 3718"/>
                  <a:gd name="T98" fmla="*/ 6 w 34"/>
                  <a:gd name="T99" fmla="*/ 753 h 3718"/>
                  <a:gd name="T100" fmla="*/ 5 w 34"/>
                  <a:gd name="T101" fmla="*/ 1206 h 3718"/>
                  <a:gd name="T102" fmla="*/ 5 w 34"/>
                  <a:gd name="T103" fmla="*/ 1206 h 3718"/>
                  <a:gd name="T104" fmla="*/ 31 w 34"/>
                  <a:gd name="T105" fmla="*/ 1206 h 3718"/>
                  <a:gd name="T106" fmla="*/ 31 w 34"/>
                  <a:gd name="T107" fmla="*/ 1206 h 3718"/>
                  <a:gd name="T108" fmla="*/ 28 w 34"/>
                  <a:gd name="T109" fmla="*/ 753 h 3718"/>
                  <a:gd name="T110" fmla="*/ 24 w 34"/>
                  <a:gd name="T111" fmla="*/ 371 h 3718"/>
                  <a:gd name="T112" fmla="*/ 24 w 34"/>
                  <a:gd name="T113" fmla="*/ 371 h 3718"/>
                  <a:gd name="T114" fmla="*/ 24 w 34"/>
                  <a:gd name="T115" fmla="*/ 338 h 3718"/>
                  <a:gd name="T116" fmla="*/ 24 w 34"/>
                  <a:gd name="T117" fmla="*/ 338 h 3718"/>
                  <a:gd name="T118" fmla="*/ 21 w 34"/>
                  <a:gd name="T119" fmla="*/ 92 h 3718"/>
                  <a:gd name="T120" fmla="*/ 19 w 34"/>
                  <a:gd name="T121" fmla="*/ 25 h 3718"/>
                  <a:gd name="T122" fmla="*/ 18 w 34"/>
                  <a:gd name="T123" fmla="*/ 0 h 37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 h="3718">
                    <a:moveTo>
                      <a:pt x="0" y="2976"/>
                    </a:moveTo>
                    <a:lnTo>
                      <a:pt x="0" y="2976"/>
                    </a:lnTo>
                    <a:lnTo>
                      <a:pt x="3" y="3302"/>
                    </a:lnTo>
                    <a:lnTo>
                      <a:pt x="6" y="3534"/>
                    </a:lnTo>
                    <a:lnTo>
                      <a:pt x="10" y="3614"/>
                    </a:lnTo>
                    <a:lnTo>
                      <a:pt x="11" y="3672"/>
                    </a:lnTo>
                    <a:lnTo>
                      <a:pt x="14" y="3706"/>
                    </a:lnTo>
                    <a:lnTo>
                      <a:pt x="16" y="3714"/>
                    </a:lnTo>
                    <a:lnTo>
                      <a:pt x="18" y="3718"/>
                    </a:lnTo>
                    <a:lnTo>
                      <a:pt x="18" y="3718"/>
                    </a:lnTo>
                    <a:lnTo>
                      <a:pt x="19" y="3714"/>
                    </a:lnTo>
                    <a:lnTo>
                      <a:pt x="21" y="3706"/>
                    </a:lnTo>
                    <a:lnTo>
                      <a:pt x="23" y="3672"/>
                    </a:lnTo>
                    <a:lnTo>
                      <a:pt x="26" y="3614"/>
                    </a:lnTo>
                    <a:lnTo>
                      <a:pt x="28" y="3534"/>
                    </a:lnTo>
                    <a:lnTo>
                      <a:pt x="32" y="3302"/>
                    </a:lnTo>
                    <a:lnTo>
                      <a:pt x="34" y="2976"/>
                    </a:lnTo>
                    <a:lnTo>
                      <a:pt x="34" y="2976"/>
                    </a:lnTo>
                    <a:lnTo>
                      <a:pt x="0" y="2976"/>
                    </a:lnTo>
                    <a:close/>
                    <a:moveTo>
                      <a:pt x="1" y="2107"/>
                    </a:moveTo>
                    <a:lnTo>
                      <a:pt x="1" y="2107"/>
                    </a:lnTo>
                    <a:lnTo>
                      <a:pt x="0" y="2687"/>
                    </a:lnTo>
                    <a:lnTo>
                      <a:pt x="0" y="2687"/>
                    </a:lnTo>
                    <a:lnTo>
                      <a:pt x="0" y="2943"/>
                    </a:lnTo>
                    <a:lnTo>
                      <a:pt x="0" y="2943"/>
                    </a:lnTo>
                    <a:lnTo>
                      <a:pt x="34" y="2943"/>
                    </a:lnTo>
                    <a:lnTo>
                      <a:pt x="34" y="2943"/>
                    </a:lnTo>
                    <a:lnTo>
                      <a:pt x="34" y="2687"/>
                    </a:lnTo>
                    <a:lnTo>
                      <a:pt x="34" y="2687"/>
                    </a:lnTo>
                    <a:lnTo>
                      <a:pt x="34" y="2107"/>
                    </a:lnTo>
                    <a:lnTo>
                      <a:pt x="34" y="2107"/>
                    </a:lnTo>
                    <a:lnTo>
                      <a:pt x="1" y="2107"/>
                    </a:lnTo>
                    <a:close/>
                    <a:moveTo>
                      <a:pt x="5" y="1239"/>
                    </a:moveTo>
                    <a:lnTo>
                      <a:pt x="5" y="1239"/>
                    </a:lnTo>
                    <a:lnTo>
                      <a:pt x="1" y="2075"/>
                    </a:lnTo>
                    <a:lnTo>
                      <a:pt x="1" y="2075"/>
                    </a:lnTo>
                    <a:lnTo>
                      <a:pt x="34" y="2075"/>
                    </a:lnTo>
                    <a:lnTo>
                      <a:pt x="34" y="2075"/>
                    </a:lnTo>
                    <a:lnTo>
                      <a:pt x="31" y="1239"/>
                    </a:lnTo>
                    <a:lnTo>
                      <a:pt x="31" y="1239"/>
                    </a:lnTo>
                    <a:lnTo>
                      <a:pt x="5" y="1239"/>
                    </a:lnTo>
                    <a:close/>
                    <a:moveTo>
                      <a:pt x="18" y="0"/>
                    </a:moveTo>
                    <a:lnTo>
                      <a:pt x="18" y="0"/>
                    </a:lnTo>
                    <a:lnTo>
                      <a:pt x="16" y="25"/>
                    </a:lnTo>
                    <a:lnTo>
                      <a:pt x="14" y="92"/>
                    </a:lnTo>
                    <a:lnTo>
                      <a:pt x="11" y="338"/>
                    </a:lnTo>
                    <a:lnTo>
                      <a:pt x="11" y="338"/>
                    </a:lnTo>
                    <a:lnTo>
                      <a:pt x="10" y="371"/>
                    </a:lnTo>
                    <a:lnTo>
                      <a:pt x="10" y="371"/>
                    </a:lnTo>
                    <a:lnTo>
                      <a:pt x="6" y="753"/>
                    </a:lnTo>
                    <a:lnTo>
                      <a:pt x="5" y="1206"/>
                    </a:lnTo>
                    <a:lnTo>
                      <a:pt x="5" y="1206"/>
                    </a:lnTo>
                    <a:lnTo>
                      <a:pt x="31" y="1206"/>
                    </a:lnTo>
                    <a:lnTo>
                      <a:pt x="31" y="1206"/>
                    </a:lnTo>
                    <a:lnTo>
                      <a:pt x="28" y="753"/>
                    </a:lnTo>
                    <a:lnTo>
                      <a:pt x="24" y="371"/>
                    </a:lnTo>
                    <a:lnTo>
                      <a:pt x="24" y="371"/>
                    </a:lnTo>
                    <a:lnTo>
                      <a:pt x="24" y="338"/>
                    </a:lnTo>
                    <a:lnTo>
                      <a:pt x="24" y="338"/>
                    </a:lnTo>
                    <a:lnTo>
                      <a:pt x="21" y="92"/>
                    </a:lnTo>
                    <a:lnTo>
                      <a:pt x="19" y="25"/>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8" name="ï$ḷîdé"/>
              <p:cNvSpPr/>
              <p:nvPr/>
            </p:nvSpPr>
            <p:spPr bwMode="auto">
              <a:xfrm>
                <a:off x="5286375" y="187325"/>
                <a:ext cx="55563" cy="5902325"/>
              </a:xfrm>
              <a:custGeom>
                <a:gdLst>
                  <a:gd name="T0" fmla="*/ 35 w 35"/>
                  <a:gd name="T1" fmla="*/ 2858 h 3718"/>
                  <a:gd name="T2" fmla="*/ 0 w 35"/>
                  <a:gd name="T3" fmla="*/ 2858 h 3718"/>
                  <a:gd name="T4" fmla="*/ 4 w 35"/>
                  <a:gd name="T5" fmla="*/ 3404 h 3718"/>
                  <a:gd name="T6" fmla="*/ 12 w 35"/>
                  <a:gd name="T7" fmla="*/ 3678 h 3718"/>
                  <a:gd name="T8" fmla="*/ 15 w 35"/>
                  <a:gd name="T9" fmla="*/ 3708 h 3718"/>
                  <a:gd name="T10" fmla="*/ 17 w 35"/>
                  <a:gd name="T11" fmla="*/ 3718 h 3718"/>
                  <a:gd name="T12" fmla="*/ 17 w 35"/>
                  <a:gd name="T13" fmla="*/ 3718 h 3718"/>
                  <a:gd name="T14" fmla="*/ 18 w 35"/>
                  <a:gd name="T15" fmla="*/ 3715 h 3718"/>
                  <a:gd name="T16" fmla="*/ 23 w 35"/>
                  <a:gd name="T17" fmla="*/ 3678 h 3718"/>
                  <a:gd name="T18" fmla="*/ 27 w 35"/>
                  <a:gd name="T19" fmla="*/ 3575 h 3718"/>
                  <a:gd name="T20" fmla="*/ 33 w 35"/>
                  <a:gd name="T21" fmla="*/ 3165 h 3718"/>
                  <a:gd name="T22" fmla="*/ 33 w 35"/>
                  <a:gd name="T23" fmla="*/ 1989 h 3718"/>
                  <a:gd name="T24" fmla="*/ 0 w 35"/>
                  <a:gd name="T25" fmla="*/ 1989 h 3718"/>
                  <a:gd name="T26" fmla="*/ 0 w 35"/>
                  <a:gd name="T27" fmla="*/ 2687 h 3718"/>
                  <a:gd name="T28" fmla="*/ 0 w 35"/>
                  <a:gd name="T29" fmla="*/ 2823 h 3718"/>
                  <a:gd name="T30" fmla="*/ 35 w 35"/>
                  <a:gd name="T31" fmla="*/ 2823 h 3718"/>
                  <a:gd name="T32" fmla="*/ 35 w 35"/>
                  <a:gd name="T33" fmla="*/ 2687 h 3718"/>
                  <a:gd name="T34" fmla="*/ 33 w 35"/>
                  <a:gd name="T35" fmla="*/ 1989 h 3718"/>
                  <a:gd name="T36" fmla="*/ 30 w 35"/>
                  <a:gd name="T37" fmla="*/ 1121 h 3718"/>
                  <a:gd name="T38" fmla="*/ 5 w 35"/>
                  <a:gd name="T39" fmla="*/ 1123 h 3718"/>
                  <a:gd name="T40" fmla="*/ 2 w 35"/>
                  <a:gd name="T41" fmla="*/ 1955 h 3718"/>
                  <a:gd name="T42" fmla="*/ 33 w 35"/>
                  <a:gd name="T43" fmla="*/ 1955 h 3718"/>
                  <a:gd name="T44" fmla="*/ 17 w 35"/>
                  <a:gd name="T45" fmla="*/ 0 h 3718"/>
                  <a:gd name="T46" fmla="*/ 15 w 35"/>
                  <a:gd name="T47" fmla="*/ 15 h 3718"/>
                  <a:gd name="T48" fmla="*/ 12 w 35"/>
                  <a:gd name="T49" fmla="*/ 220 h 3718"/>
                  <a:gd name="T50" fmla="*/ 12 w 35"/>
                  <a:gd name="T51" fmla="*/ 255 h 3718"/>
                  <a:gd name="T52" fmla="*/ 9 w 35"/>
                  <a:gd name="T53" fmla="*/ 622 h 3718"/>
                  <a:gd name="T54" fmla="*/ 5 w 35"/>
                  <a:gd name="T55" fmla="*/ 1088 h 3718"/>
                  <a:gd name="T56" fmla="*/ 30 w 35"/>
                  <a:gd name="T57" fmla="*/ 1088 h 3718"/>
                  <a:gd name="T58" fmla="*/ 23 w 35"/>
                  <a:gd name="T59" fmla="*/ 255 h 3718"/>
                  <a:gd name="T60" fmla="*/ 23 w 35"/>
                  <a:gd name="T61" fmla="*/ 220 h 3718"/>
                  <a:gd name="T62" fmla="*/ 20 w 35"/>
                  <a:gd name="T63" fmla="*/ 59 h 3718"/>
                  <a:gd name="T64" fmla="*/ 17 w 35"/>
                  <a:gd name="T65" fmla="*/ 0 h 37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3718">
                    <a:moveTo>
                      <a:pt x="35" y="2858"/>
                    </a:moveTo>
                    <a:lnTo>
                      <a:pt x="35" y="2858"/>
                    </a:lnTo>
                    <a:lnTo>
                      <a:pt x="0" y="2858"/>
                    </a:lnTo>
                    <a:lnTo>
                      <a:pt x="0" y="2858"/>
                    </a:lnTo>
                    <a:lnTo>
                      <a:pt x="2" y="3165"/>
                    </a:lnTo>
                    <a:lnTo>
                      <a:pt x="4" y="3404"/>
                    </a:lnTo>
                    <a:lnTo>
                      <a:pt x="7" y="3575"/>
                    </a:lnTo>
                    <a:lnTo>
                      <a:pt x="12" y="3678"/>
                    </a:lnTo>
                    <a:lnTo>
                      <a:pt x="12" y="3678"/>
                    </a:lnTo>
                    <a:lnTo>
                      <a:pt x="15" y="3708"/>
                    </a:lnTo>
                    <a:lnTo>
                      <a:pt x="15" y="3715"/>
                    </a:lnTo>
                    <a:lnTo>
                      <a:pt x="17" y="3718"/>
                    </a:lnTo>
                    <a:lnTo>
                      <a:pt x="17" y="3718"/>
                    </a:lnTo>
                    <a:lnTo>
                      <a:pt x="17" y="3718"/>
                    </a:lnTo>
                    <a:lnTo>
                      <a:pt x="17" y="3718"/>
                    </a:lnTo>
                    <a:lnTo>
                      <a:pt x="18" y="3715"/>
                    </a:lnTo>
                    <a:lnTo>
                      <a:pt x="20" y="3708"/>
                    </a:lnTo>
                    <a:lnTo>
                      <a:pt x="23" y="3678"/>
                    </a:lnTo>
                    <a:lnTo>
                      <a:pt x="23" y="3678"/>
                    </a:lnTo>
                    <a:lnTo>
                      <a:pt x="27" y="3575"/>
                    </a:lnTo>
                    <a:lnTo>
                      <a:pt x="30" y="3404"/>
                    </a:lnTo>
                    <a:lnTo>
                      <a:pt x="33" y="3165"/>
                    </a:lnTo>
                    <a:lnTo>
                      <a:pt x="35" y="2858"/>
                    </a:lnTo>
                    <a:close/>
                    <a:moveTo>
                      <a:pt x="33" y="1989"/>
                    </a:moveTo>
                    <a:lnTo>
                      <a:pt x="33" y="1989"/>
                    </a:lnTo>
                    <a:lnTo>
                      <a:pt x="0" y="1989"/>
                    </a:lnTo>
                    <a:lnTo>
                      <a:pt x="0" y="1989"/>
                    </a:lnTo>
                    <a:lnTo>
                      <a:pt x="0" y="2687"/>
                    </a:lnTo>
                    <a:lnTo>
                      <a:pt x="0" y="2687"/>
                    </a:lnTo>
                    <a:lnTo>
                      <a:pt x="0" y="2823"/>
                    </a:lnTo>
                    <a:lnTo>
                      <a:pt x="0" y="2823"/>
                    </a:lnTo>
                    <a:lnTo>
                      <a:pt x="35" y="2823"/>
                    </a:lnTo>
                    <a:lnTo>
                      <a:pt x="35" y="2823"/>
                    </a:lnTo>
                    <a:lnTo>
                      <a:pt x="35" y="2687"/>
                    </a:lnTo>
                    <a:lnTo>
                      <a:pt x="35" y="2687"/>
                    </a:lnTo>
                    <a:lnTo>
                      <a:pt x="33" y="1989"/>
                    </a:lnTo>
                    <a:close/>
                    <a:moveTo>
                      <a:pt x="30" y="1121"/>
                    </a:moveTo>
                    <a:lnTo>
                      <a:pt x="30" y="1121"/>
                    </a:lnTo>
                    <a:lnTo>
                      <a:pt x="5" y="1123"/>
                    </a:lnTo>
                    <a:lnTo>
                      <a:pt x="5" y="1123"/>
                    </a:lnTo>
                    <a:lnTo>
                      <a:pt x="2" y="1955"/>
                    </a:lnTo>
                    <a:lnTo>
                      <a:pt x="2" y="1955"/>
                    </a:lnTo>
                    <a:lnTo>
                      <a:pt x="33" y="1955"/>
                    </a:lnTo>
                    <a:lnTo>
                      <a:pt x="33" y="1955"/>
                    </a:lnTo>
                    <a:lnTo>
                      <a:pt x="30" y="1121"/>
                    </a:lnTo>
                    <a:close/>
                    <a:moveTo>
                      <a:pt x="17" y="0"/>
                    </a:moveTo>
                    <a:lnTo>
                      <a:pt x="17" y="0"/>
                    </a:lnTo>
                    <a:lnTo>
                      <a:pt x="15" y="15"/>
                    </a:lnTo>
                    <a:lnTo>
                      <a:pt x="15" y="59"/>
                    </a:lnTo>
                    <a:lnTo>
                      <a:pt x="12" y="220"/>
                    </a:lnTo>
                    <a:lnTo>
                      <a:pt x="12" y="220"/>
                    </a:lnTo>
                    <a:lnTo>
                      <a:pt x="12" y="255"/>
                    </a:lnTo>
                    <a:lnTo>
                      <a:pt x="12" y="255"/>
                    </a:lnTo>
                    <a:lnTo>
                      <a:pt x="9" y="622"/>
                    </a:lnTo>
                    <a:lnTo>
                      <a:pt x="5" y="1088"/>
                    </a:lnTo>
                    <a:lnTo>
                      <a:pt x="5" y="1088"/>
                    </a:lnTo>
                    <a:lnTo>
                      <a:pt x="30" y="1088"/>
                    </a:lnTo>
                    <a:lnTo>
                      <a:pt x="30" y="1088"/>
                    </a:lnTo>
                    <a:lnTo>
                      <a:pt x="27" y="622"/>
                    </a:lnTo>
                    <a:lnTo>
                      <a:pt x="23" y="255"/>
                    </a:lnTo>
                    <a:lnTo>
                      <a:pt x="23" y="255"/>
                    </a:lnTo>
                    <a:lnTo>
                      <a:pt x="23" y="220"/>
                    </a:lnTo>
                    <a:lnTo>
                      <a:pt x="23" y="220"/>
                    </a:lnTo>
                    <a:lnTo>
                      <a:pt x="20" y="59"/>
                    </a:lnTo>
                    <a:lnTo>
                      <a:pt x="18" y="15"/>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9" name="îslïďê"/>
              <p:cNvSpPr/>
              <p:nvPr/>
            </p:nvSpPr>
            <p:spPr bwMode="auto">
              <a:xfrm>
                <a:off x="6600825" y="187325"/>
                <a:ext cx="53975" cy="5902325"/>
              </a:xfrm>
              <a:custGeom>
                <a:gdLst>
                  <a:gd name="T0" fmla="*/ 34 w 34"/>
                  <a:gd name="T1" fmla="*/ 2856 h 3718"/>
                  <a:gd name="T2" fmla="*/ 0 w 34"/>
                  <a:gd name="T3" fmla="*/ 2856 h 3718"/>
                  <a:gd name="T4" fmla="*/ 4 w 34"/>
                  <a:gd name="T5" fmla="*/ 3409 h 3718"/>
                  <a:gd name="T6" fmla="*/ 13 w 34"/>
                  <a:gd name="T7" fmla="*/ 3682 h 3718"/>
                  <a:gd name="T8" fmla="*/ 14 w 34"/>
                  <a:gd name="T9" fmla="*/ 3708 h 3718"/>
                  <a:gd name="T10" fmla="*/ 18 w 34"/>
                  <a:gd name="T11" fmla="*/ 3718 h 3718"/>
                  <a:gd name="T12" fmla="*/ 18 w 34"/>
                  <a:gd name="T13" fmla="*/ 3718 h 3718"/>
                  <a:gd name="T14" fmla="*/ 19 w 34"/>
                  <a:gd name="T15" fmla="*/ 3715 h 3718"/>
                  <a:gd name="T16" fmla="*/ 23 w 34"/>
                  <a:gd name="T17" fmla="*/ 3682 h 3718"/>
                  <a:gd name="T18" fmla="*/ 27 w 34"/>
                  <a:gd name="T19" fmla="*/ 3580 h 3718"/>
                  <a:gd name="T20" fmla="*/ 32 w 34"/>
                  <a:gd name="T21" fmla="*/ 3168 h 3718"/>
                  <a:gd name="T22" fmla="*/ 34 w 34"/>
                  <a:gd name="T23" fmla="*/ 1988 h 3718"/>
                  <a:gd name="T24" fmla="*/ 1 w 34"/>
                  <a:gd name="T25" fmla="*/ 1988 h 3718"/>
                  <a:gd name="T26" fmla="*/ 0 w 34"/>
                  <a:gd name="T27" fmla="*/ 2687 h 3718"/>
                  <a:gd name="T28" fmla="*/ 0 w 34"/>
                  <a:gd name="T29" fmla="*/ 2827 h 3718"/>
                  <a:gd name="T30" fmla="*/ 34 w 34"/>
                  <a:gd name="T31" fmla="*/ 2827 h 3718"/>
                  <a:gd name="T32" fmla="*/ 34 w 34"/>
                  <a:gd name="T33" fmla="*/ 2687 h 3718"/>
                  <a:gd name="T34" fmla="*/ 34 w 34"/>
                  <a:gd name="T35" fmla="*/ 1988 h 3718"/>
                  <a:gd name="T36" fmla="*/ 29 w 34"/>
                  <a:gd name="T37" fmla="*/ 1120 h 3718"/>
                  <a:gd name="T38" fmla="*/ 4 w 34"/>
                  <a:gd name="T39" fmla="*/ 1120 h 3718"/>
                  <a:gd name="T40" fmla="*/ 1 w 34"/>
                  <a:gd name="T41" fmla="*/ 1958 h 3718"/>
                  <a:gd name="T42" fmla="*/ 34 w 34"/>
                  <a:gd name="T43" fmla="*/ 1958 h 3718"/>
                  <a:gd name="T44" fmla="*/ 18 w 34"/>
                  <a:gd name="T45" fmla="*/ 0 h 3718"/>
                  <a:gd name="T46" fmla="*/ 16 w 34"/>
                  <a:gd name="T47" fmla="*/ 15 h 3718"/>
                  <a:gd name="T48" fmla="*/ 11 w 34"/>
                  <a:gd name="T49" fmla="*/ 222 h 3718"/>
                  <a:gd name="T50" fmla="*/ 11 w 34"/>
                  <a:gd name="T51" fmla="*/ 251 h 3718"/>
                  <a:gd name="T52" fmla="*/ 8 w 34"/>
                  <a:gd name="T53" fmla="*/ 622 h 3718"/>
                  <a:gd name="T54" fmla="*/ 4 w 34"/>
                  <a:gd name="T55" fmla="*/ 1090 h 3718"/>
                  <a:gd name="T56" fmla="*/ 29 w 34"/>
                  <a:gd name="T57" fmla="*/ 1090 h 3718"/>
                  <a:gd name="T58" fmla="*/ 23 w 34"/>
                  <a:gd name="T59" fmla="*/ 251 h 3718"/>
                  <a:gd name="T60" fmla="*/ 23 w 34"/>
                  <a:gd name="T61" fmla="*/ 222 h 3718"/>
                  <a:gd name="T62" fmla="*/ 21 w 34"/>
                  <a:gd name="T63" fmla="*/ 59 h 3718"/>
                  <a:gd name="T64" fmla="*/ 18 w 34"/>
                  <a:gd name="T65" fmla="*/ 0 h 37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3718">
                    <a:moveTo>
                      <a:pt x="34" y="2856"/>
                    </a:moveTo>
                    <a:lnTo>
                      <a:pt x="34" y="2856"/>
                    </a:lnTo>
                    <a:lnTo>
                      <a:pt x="0" y="2856"/>
                    </a:lnTo>
                    <a:lnTo>
                      <a:pt x="0" y="2856"/>
                    </a:lnTo>
                    <a:lnTo>
                      <a:pt x="1" y="3168"/>
                    </a:lnTo>
                    <a:lnTo>
                      <a:pt x="4" y="3409"/>
                    </a:lnTo>
                    <a:lnTo>
                      <a:pt x="8" y="3580"/>
                    </a:lnTo>
                    <a:lnTo>
                      <a:pt x="13" y="3682"/>
                    </a:lnTo>
                    <a:lnTo>
                      <a:pt x="13" y="3682"/>
                    </a:lnTo>
                    <a:lnTo>
                      <a:pt x="14" y="3708"/>
                    </a:lnTo>
                    <a:lnTo>
                      <a:pt x="16" y="3715"/>
                    </a:lnTo>
                    <a:lnTo>
                      <a:pt x="18" y="3718"/>
                    </a:lnTo>
                    <a:lnTo>
                      <a:pt x="18" y="3718"/>
                    </a:lnTo>
                    <a:lnTo>
                      <a:pt x="18" y="3718"/>
                    </a:lnTo>
                    <a:lnTo>
                      <a:pt x="18" y="3718"/>
                    </a:lnTo>
                    <a:lnTo>
                      <a:pt x="19" y="3715"/>
                    </a:lnTo>
                    <a:lnTo>
                      <a:pt x="19" y="3708"/>
                    </a:lnTo>
                    <a:lnTo>
                      <a:pt x="23" y="3682"/>
                    </a:lnTo>
                    <a:lnTo>
                      <a:pt x="23" y="3682"/>
                    </a:lnTo>
                    <a:lnTo>
                      <a:pt x="27" y="3580"/>
                    </a:lnTo>
                    <a:lnTo>
                      <a:pt x="31" y="3409"/>
                    </a:lnTo>
                    <a:lnTo>
                      <a:pt x="32" y="3168"/>
                    </a:lnTo>
                    <a:lnTo>
                      <a:pt x="34" y="2856"/>
                    </a:lnTo>
                    <a:close/>
                    <a:moveTo>
                      <a:pt x="34" y="1988"/>
                    </a:moveTo>
                    <a:lnTo>
                      <a:pt x="34" y="1988"/>
                    </a:lnTo>
                    <a:lnTo>
                      <a:pt x="1" y="1988"/>
                    </a:lnTo>
                    <a:lnTo>
                      <a:pt x="1" y="1988"/>
                    </a:lnTo>
                    <a:lnTo>
                      <a:pt x="0" y="2687"/>
                    </a:lnTo>
                    <a:lnTo>
                      <a:pt x="0" y="2687"/>
                    </a:lnTo>
                    <a:lnTo>
                      <a:pt x="0" y="2827"/>
                    </a:lnTo>
                    <a:lnTo>
                      <a:pt x="0" y="2827"/>
                    </a:lnTo>
                    <a:lnTo>
                      <a:pt x="34" y="2827"/>
                    </a:lnTo>
                    <a:lnTo>
                      <a:pt x="34" y="2827"/>
                    </a:lnTo>
                    <a:lnTo>
                      <a:pt x="34" y="2687"/>
                    </a:lnTo>
                    <a:lnTo>
                      <a:pt x="34" y="2687"/>
                    </a:lnTo>
                    <a:lnTo>
                      <a:pt x="34" y="1988"/>
                    </a:lnTo>
                    <a:close/>
                    <a:moveTo>
                      <a:pt x="29" y="1120"/>
                    </a:moveTo>
                    <a:lnTo>
                      <a:pt x="29" y="1120"/>
                    </a:lnTo>
                    <a:lnTo>
                      <a:pt x="4" y="1120"/>
                    </a:lnTo>
                    <a:lnTo>
                      <a:pt x="4" y="1120"/>
                    </a:lnTo>
                    <a:lnTo>
                      <a:pt x="1" y="1958"/>
                    </a:lnTo>
                    <a:lnTo>
                      <a:pt x="1" y="1958"/>
                    </a:lnTo>
                    <a:lnTo>
                      <a:pt x="34" y="1958"/>
                    </a:lnTo>
                    <a:lnTo>
                      <a:pt x="34" y="1958"/>
                    </a:lnTo>
                    <a:lnTo>
                      <a:pt x="29" y="1120"/>
                    </a:lnTo>
                    <a:close/>
                    <a:moveTo>
                      <a:pt x="18" y="0"/>
                    </a:moveTo>
                    <a:lnTo>
                      <a:pt x="18" y="0"/>
                    </a:lnTo>
                    <a:lnTo>
                      <a:pt x="16" y="15"/>
                    </a:lnTo>
                    <a:lnTo>
                      <a:pt x="14" y="59"/>
                    </a:lnTo>
                    <a:lnTo>
                      <a:pt x="11" y="222"/>
                    </a:lnTo>
                    <a:lnTo>
                      <a:pt x="11" y="222"/>
                    </a:lnTo>
                    <a:lnTo>
                      <a:pt x="11" y="251"/>
                    </a:lnTo>
                    <a:lnTo>
                      <a:pt x="11" y="251"/>
                    </a:lnTo>
                    <a:lnTo>
                      <a:pt x="8" y="622"/>
                    </a:lnTo>
                    <a:lnTo>
                      <a:pt x="4" y="1090"/>
                    </a:lnTo>
                    <a:lnTo>
                      <a:pt x="4" y="1090"/>
                    </a:lnTo>
                    <a:lnTo>
                      <a:pt x="29" y="1090"/>
                    </a:lnTo>
                    <a:lnTo>
                      <a:pt x="29" y="1090"/>
                    </a:lnTo>
                    <a:lnTo>
                      <a:pt x="27" y="622"/>
                    </a:lnTo>
                    <a:lnTo>
                      <a:pt x="23" y="251"/>
                    </a:lnTo>
                    <a:lnTo>
                      <a:pt x="23" y="251"/>
                    </a:lnTo>
                    <a:lnTo>
                      <a:pt x="23" y="222"/>
                    </a:lnTo>
                    <a:lnTo>
                      <a:pt x="23" y="222"/>
                    </a:lnTo>
                    <a:lnTo>
                      <a:pt x="21" y="59"/>
                    </a:lnTo>
                    <a:lnTo>
                      <a:pt x="19" y="15"/>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0" name="íšlîḓè"/>
              <p:cNvSpPr/>
              <p:nvPr/>
            </p:nvSpPr>
            <p:spPr bwMode="auto">
              <a:xfrm>
                <a:off x="7915275" y="187325"/>
                <a:ext cx="55563" cy="5902325"/>
              </a:xfrm>
              <a:custGeom>
                <a:gdLst>
                  <a:gd name="T0" fmla="*/ 35 w 35"/>
                  <a:gd name="T1" fmla="*/ 2853 h 3718"/>
                  <a:gd name="T2" fmla="*/ 0 w 35"/>
                  <a:gd name="T3" fmla="*/ 2853 h 3718"/>
                  <a:gd name="T4" fmla="*/ 4 w 35"/>
                  <a:gd name="T5" fmla="*/ 3416 h 3718"/>
                  <a:gd name="T6" fmla="*/ 10 w 35"/>
                  <a:gd name="T7" fmla="*/ 3647 h 3718"/>
                  <a:gd name="T8" fmla="*/ 12 w 35"/>
                  <a:gd name="T9" fmla="*/ 3688 h 3718"/>
                  <a:gd name="T10" fmla="*/ 17 w 35"/>
                  <a:gd name="T11" fmla="*/ 3715 h 3718"/>
                  <a:gd name="T12" fmla="*/ 17 w 35"/>
                  <a:gd name="T13" fmla="*/ 3718 h 3718"/>
                  <a:gd name="T14" fmla="*/ 17 w 35"/>
                  <a:gd name="T15" fmla="*/ 3718 h 3718"/>
                  <a:gd name="T16" fmla="*/ 20 w 35"/>
                  <a:gd name="T17" fmla="*/ 3710 h 3718"/>
                  <a:gd name="T18" fmla="*/ 22 w 35"/>
                  <a:gd name="T19" fmla="*/ 3688 h 3718"/>
                  <a:gd name="T20" fmla="*/ 27 w 35"/>
                  <a:gd name="T21" fmla="*/ 3588 h 3718"/>
                  <a:gd name="T22" fmla="*/ 33 w 35"/>
                  <a:gd name="T23" fmla="*/ 3171 h 3718"/>
                  <a:gd name="T24" fmla="*/ 33 w 35"/>
                  <a:gd name="T25" fmla="*/ 1985 h 3718"/>
                  <a:gd name="T26" fmla="*/ 2 w 35"/>
                  <a:gd name="T27" fmla="*/ 1985 h 3718"/>
                  <a:gd name="T28" fmla="*/ 0 w 35"/>
                  <a:gd name="T29" fmla="*/ 2687 h 3718"/>
                  <a:gd name="T30" fmla="*/ 0 w 35"/>
                  <a:gd name="T31" fmla="*/ 2828 h 3718"/>
                  <a:gd name="T32" fmla="*/ 35 w 35"/>
                  <a:gd name="T33" fmla="*/ 2830 h 3718"/>
                  <a:gd name="T34" fmla="*/ 35 w 35"/>
                  <a:gd name="T35" fmla="*/ 2687 h 3718"/>
                  <a:gd name="T36" fmla="*/ 33 w 35"/>
                  <a:gd name="T37" fmla="*/ 1985 h 3718"/>
                  <a:gd name="T38" fmla="*/ 30 w 35"/>
                  <a:gd name="T39" fmla="*/ 1116 h 3718"/>
                  <a:gd name="T40" fmla="*/ 5 w 35"/>
                  <a:gd name="T41" fmla="*/ 1116 h 3718"/>
                  <a:gd name="T42" fmla="*/ 2 w 35"/>
                  <a:gd name="T43" fmla="*/ 1962 h 3718"/>
                  <a:gd name="T44" fmla="*/ 33 w 35"/>
                  <a:gd name="T45" fmla="*/ 1962 h 3718"/>
                  <a:gd name="T46" fmla="*/ 17 w 35"/>
                  <a:gd name="T47" fmla="*/ 0 h 3718"/>
                  <a:gd name="T48" fmla="*/ 15 w 35"/>
                  <a:gd name="T49" fmla="*/ 17 h 3718"/>
                  <a:gd name="T50" fmla="*/ 12 w 35"/>
                  <a:gd name="T51" fmla="*/ 225 h 3718"/>
                  <a:gd name="T52" fmla="*/ 12 w 35"/>
                  <a:gd name="T53" fmla="*/ 248 h 3718"/>
                  <a:gd name="T54" fmla="*/ 9 w 35"/>
                  <a:gd name="T55" fmla="*/ 621 h 3718"/>
                  <a:gd name="T56" fmla="*/ 5 w 35"/>
                  <a:gd name="T57" fmla="*/ 1093 h 3718"/>
                  <a:gd name="T58" fmla="*/ 30 w 35"/>
                  <a:gd name="T59" fmla="*/ 1093 h 3718"/>
                  <a:gd name="T60" fmla="*/ 23 w 35"/>
                  <a:gd name="T61" fmla="*/ 248 h 3718"/>
                  <a:gd name="T62" fmla="*/ 23 w 35"/>
                  <a:gd name="T63" fmla="*/ 225 h 3718"/>
                  <a:gd name="T64" fmla="*/ 20 w 35"/>
                  <a:gd name="T65" fmla="*/ 61 h 3718"/>
                  <a:gd name="T66" fmla="*/ 17 w 35"/>
                  <a:gd name="T67" fmla="*/ 0 h 37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718">
                    <a:moveTo>
                      <a:pt x="35" y="2853"/>
                    </a:moveTo>
                    <a:lnTo>
                      <a:pt x="35" y="2853"/>
                    </a:lnTo>
                    <a:lnTo>
                      <a:pt x="0" y="2853"/>
                    </a:lnTo>
                    <a:lnTo>
                      <a:pt x="0" y="2853"/>
                    </a:lnTo>
                    <a:lnTo>
                      <a:pt x="2" y="3171"/>
                    </a:lnTo>
                    <a:lnTo>
                      <a:pt x="4" y="3416"/>
                    </a:lnTo>
                    <a:lnTo>
                      <a:pt x="9" y="3588"/>
                    </a:lnTo>
                    <a:lnTo>
                      <a:pt x="10" y="3647"/>
                    </a:lnTo>
                    <a:lnTo>
                      <a:pt x="12" y="3688"/>
                    </a:lnTo>
                    <a:lnTo>
                      <a:pt x="12" y="3688"/>
                    </a:lnTo>
                    <a:lnTo>
                      <a:pt x="15" y="3710"/>
                    </a:lnTo>
                    <a:lnTo>
                      <a:pt x="17" y="3715"/>
                    </a:lnTo>
                    <a:lnTo>
                      <a:pt x="17" y="3718"/>
                    </a:lnTo>
                    <a:lnTo>
                      <a:pt x="17" y="3718"/>
                    </a:lnTo>
                    <a:lnTo>
                      <a:pt x="17" y="3718"/>
                    </a:lnTo>
                    <a:lnTo>
                      <a:pt x="17" y="3718"/>
                    </a:lnTo>
                    <a:lnTo>
                      <a:pt x="18" y="3715"/>
                    </a:lnTo>
                    <a:lnTo>
                      <a:pt x="20" y="3710"/>
                    </a:lnTo>
                    <a:lnTo>
                      <a:pt x="22" y="3688"/>
                    </a:lnTo>
                    <a:lnTo>
                      <a:pt x="22" y="3688"/>
                    </a:lnTo>
                    <a:lnTo>
                      <a:pt x="25" y="3647"/>
                    </a:lnTo>
                    <a:lnTo>
                      <a:pt x="27" y="3588"/>
                    </a:lnTo>
                    <a:lnTo>
                      <a:pt x="30" y="3417"/>
                    </a:lnTo>
                    <a:lnTo>
                      <a:pt x="33" y="3171"/>
                    </a:lnTo>
                    <a:lnTo>
                      <a:pt x="35" y="2853"/>
                    </a:lnTo>
                    <a:close/>
                    <a:moveTo>
                      <a:pt x="33" y="1985"/>
                    </a:moveTo>
                    <a:lnTo>
                      <a:pt x="33" y="1985"/>
                    </a:lnTo>
                    <a:lnTo>
                      <a:pt x="2" y="1985"/>
                    </a:lnTo>
                    <a:lnTo>
                      <a:pt x="2" y="1985"/>
                    </a:lnTo>
                    <a:lnTo>
                      <a:pt x="0" y="2687"/>
                    </a:lnTo>
                    <a:lnTo>
                      <a:pt x="0" y="2687"/>
                    </a:lnTo>
                    <a:lnTo>
                      <a:pt x="0" y="2828"/>
                    </a:lnTo>
                    <a:lnTo>
                      <a:pt x="0" y="2828"/>
                    </a:lnTo>
                    <a:lnTo>
                      <a:pt x="35" y="2830"/>
                    </a:lnTo>
                    <a:lnTo>
                      <a:pt x="35" y="2830"/>
                    </a:lnTo>
                    <a:lnTo>
                      <a:pt x="35" y="2687"/>
                    </a:lnTo>
                    <a:lnTo>
                      <a:pt x="35" y="2687"/>
                    </a:lnTo>
                    <a:lnTo>
                      <a:pt x="33" y="1985"/>
                    </a:lnTo>
                    <a:close/>
                    <a:moveTo>
                      <a:pt x="30" y="1116"/>
                    </a:moveTo>
                    <a:lnTo>
                      <a:pt x="30" y="1116"/>
                    </a:lnTo>
                    <a:lnTo>
                      <a:pt x="5" y="1116"/>
                    </a:lnTo>
                    <a:lnTo>
                      <a:pt x="5" y="1116"/>
                    </a:lnTo>
                    <a:lnTo>
                      <a:pt x="2" y="1962"/>
                    </a:lnTo>
                    <a:lnTo>
                      <a:pt x="2" y="1962"/>
                    </a:lnTo>
                    <a:lnTo>
                      <a:pt x="33" y="1962"/>
                    </a:lnTo>
                    <a:lnTo>
                      <a:pt x="33" y="1962"/>
                    </a:lnTo>
                    <a:lnTo>
                      <a:pt x="30" y="1116"/>
                    </a:lnTo>
                    <a:close/>
                    <a:moveTo>
                      <a:pt x="17" y="0"/>
                    </a:moveTo>
                    <a:lnTo>
                      <a:pt x="17" y="0"/>
                    </a:lnTo>
                    <a:lnTo>
                      <a:pt x="15" y="17"/>
                    </a:lnTo>
                    <a:lnTo>
                      <a:pt x="15" y="61"/>
                    </a:lnTo>
                    <a:lnTo>
                      <a:pt x="12" y="225"/>
                    </a:lnTo>
                    <a:lnTo>
                      <a:pt x="12" y="225"/>
                    </a:lnTo>
                    <a:lnTo>
                      <a:pt x="12" y="248"/>
                    </a:lnTo>
                    <a:lnTo>
                      <a:pt x="12" y="248"/>
                    </a:lnTo>
                    <a:lnTo>
                      <a:pt x="9" y="621"/>
                    </a:lnTo>
                    <a:lnTo>
                      <a:pt x="5" y="1093"/>
                    </a:lnTo>
                    <a:lnTo>
                      <a:pt x="5" y="1093"/>
                    </a:lnTo>
                    <a:lnTo>
                      <a:pt x="30" y="1093"/>
                    </a:lnTo>
                    <a:lnTo>
                      <a:pt x="30" y="1093"/>
                    </a:lnTo>
                    <a:lnTo>
                      <a:pt x="27" y="621"/>
                    </a:lnTo>
                    <a:lnTo>
                      <a:pt x="23" y="248"/>
                    </a:lnTo>
                    <a:lnTo>
                      <a:pt x="23" y="248"/>
                    </a:lnTo>
                    <a:lnTo>
                      <a:pt x="23" y="225"/>
                    </a:lnTo>
                    <a:lnTo>
                      <a:pt x="23" y="225"/>
                    </a:lnTo>
                    <a:lnTo>
                      <a:pt x="20" y="61"/>
                    </a:lnTo>
                    <a:lnTo>
                      <a:pt x="18" y="17"/>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1" name="îṥlíḋé"/>
              <p:cNvSpPr/>
              <p:nvPr/>
            </p:nvSpPr>
            <p:spPr bwMode="auto">
              <a:xfrm>
                <a:off x="9228138" y="200025"/>
                <a:ext cx="55563" cy="5902325"/>
              </a:xfrm>
              <a:custGeom>
                <a:gdLst>
                  <a:gd name="T0" fmla="*/ 35 w 35"/>
                  <a:gd name="T1" fmla="*/ 2840 h 3718"/>
                  <a:gd name="T2" fmla="*/ 0 w 35"/>
                  <a:gd name="T3" fmla="*/ 2840 h 3718"/>
                  <a:gd name="T4" fmla="*/ 5 w 35"/>
                  <a:gd name="T5" fmla="*/ 3414 h 3718"/>
                  <a:gd name="T6" fmla="*/ 12 w 35"/>
                  <a:gd name="T7" fmla="*/ 3647 h 3718"/>
                  <a:gd name="T8" fmla="*/ 14 w 35"/>
                  <a:gd name="T9" fmla="*/ 3688 h 3718"/>
                  <a:gd name="T10" fmla="*/ 17 w 35"/>
                  <a:gd name="T11" fmla="*/ 3713 h 3718"/>
                  <a:gd name="T12" fmla="*/ 19 w 35"/>
                  <a:gd name="T13" fmla="*/ 3718 h 3718"/>
                  <a:gd name="T14" fmla="*/ 19 w 35"/>
                  <a:gd name="T15" fmla="*/ 3718 h 3718"/>
                  <a:gd name="T16" fmla="*/ 20 w 35"/>
                  <a:gd name="T17" fmla="*/ 3713 h 3718"/>
                  <a:gd name="T18" fmla="*/ 23 w 35"/>
                  <a:gd name="T19" fmla="*/ 3688 h 3718"/>
                  <a:gd name="T20" fmla="*/ 28 w 35"/>
                  <a:gd name="T21" fmla="*/ 3588 h 3718"/>
                  <a:gd name="T22" fmla="*/ 35 w 35"/>
                  <a:gd name="T23" fmla="*/ 3165 h 3718"/>
                  <a:gd name="T24" fmla="*/ 35 w 35"/>
                  <a:gd name="T25" fmla="*/ 1972 h 3718"/>
                  <a:gd name="T26" fmla="*/ 2 w 35"/>
                  <a:gd name="T27" fmla="*/ 1972 h 3718"/>
                  <a:gd name="T28" fmla="*/ 0 w 35"/>
                  <a:gd name="T29" fmla="*/ 2687 h 3718"/>
                  <a:gd name="T30" fmla="*/ 0 w 35"/>
                  <a:gd name="T31" fmla="*/ 2827 h 3718"/>
                  <a:gd name="T32" fmla="*/ 35 w 35"/>
                  <a:gd name="T33" fmla="*/ 2827 h 3718"/>
                  <a:gd name="T34" fmla="*/ 35 w 35"/>
                  <a:gd name="T35" fmla="*/ 2687 h 3718"/>
                  <a:gd name="T36" fmla="*/ 35 w 35"/>
                  <a:gd name="T37" fmla="*/ 1972 h 3718"/>
                  <a:gd name="T38" fmla="*/ 30 w 35"/>
                  <a:gd name="T39" fmla="*/ 1103 h 3718"/>
                  <a:gd name="T40" fmla="*/ 5 w 35"/>
                  <a:gd name="T41" fmla="*/ 1103 h 3718"/>
                  <a:gd name="T42" fmla="*/ 2 w 35"/>
                  <a:gd name="T43" fmla="*/ 1958 h 3718"/>
                  <a:gd name="T44" fmla="*/ 35 w 35"/>
                  <a:gd name="T45" fmla="*/ 1958 h 3718"/>
                  <a:gd name="T46" fmla="*/ 19 w 35"/>
                  <a:gd name="T47" fmla="*/ 0 h 3718"/>
                  <a:gd name="T48" fmla="*/ 17 w 35"/>
                  <a:gd name="T49" fmla="*/ 15 h 3718"/>
                  <a:gd name="T50" fmla="*/ 12 w 35"/>
                  <a:gd name="T51" fmla="*/ 222 h 3718"/>
                  <a:gd name="T52" fmla="*/ 12 w 35"/>
                  <a:gd name="T53" fmla="*/ 235 h 3718"/>
                  <a:gd name="T54" fmla="*/ 9 w 35"/>
                  <a:gd name="T55" fmla="*/ 611 h 3718"/>
                  <a:gd name="T56" fmla="*/ 5 w 35"/>
                  <a:gd name="T57" fmla="*/ 1090 h 3718"/>
                  <a:gd name="T58" fmla="*/ 30 w 35"/>
                  <a:gd name="T59" fmla="*/ 1090 h 3718"/>
                  <a:gd name="T60" fmla="*/ 23 w 35"/>
                  <a:gd name="T61" fmla="*/ 235 h 3718"/>
                  <a:gd name="T62" fmla="*/ 23 w 35"/>
                  <a:gd name="T63" fmla="*/ 222 h 3718"/>
                  <a:gd name="T64" fmla="*/ 22 w 35"/>
                  <a:gd name="T65" fmla="*/ 59 h 3718"/>
                  <a:gd name="T66" fmla="*/ 19 w 35"/>
                  <a:gd name="T67" fmla="*/ 0 h 3718"/>
                  <a:gd name="T68" fmla="*/ 19 w 35"/>
                  <a:gd name="T69" fmla="*/ 0 h 37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3718">
                    <a:moveTo>
                      <a:pt x="35" y="2840"/>
                    </a:moveTo>
                    <a:lnTo>
                      <a:pt x="35" y="2840"/>
                    </a:lnTo>
                    <a:lnTo>
                      <a:pt x="0" y="2840"/>
                    </a:lnTo>
                    <a:lnTo>
                      <a:pt x="0" y="2840"/>
                    </a:lnTo>
                    <a:lnTo>
                      <a:pt x="2" y="3165"/>
                    </a:lnTo>
                    <a:lnTo>
                      <a:pt x="5" y="3414"/>
                    </a:lnTo>
                    <a:lnTo>
                      <a:pt x="9" y="3588"/>
                    </a:lnTo>
                    <a:lnTo>
                      <a:pt x="12" y="3647"/>
                    </a:lnTo>
                    <a:lnTo>
                      <a:pt x="14" y="3688"/>
                    </a:lnTo>
                    <a:lnTo>
                      <a:pt x="14" y="3688"/>
                    </a:lnTo>
                    <a:lnTo>
                      <a:pt x="17" y="3713"/>
                    </a:lnTo>
                    <a:lnTo>
                      <a:pt x="17" y="3713"/>
                    </a:lnTo>
                    <a:lnTo>
                      <a:pt x="19" y="3718"/>
                    </a:lnTo>
                    <a:lnTo>
                      <a:pt x="19" y="3718"/>
                    </a:lnTo>
                    <a:lnTo>
                      <a:pt x="19" y="3718"/>
                    </a:lnTo>
                    <a:lnTo>
                      <a:pt x="19" y="3718"/>
                    </a:lnTo>
                    <a:lnTo>
                      <a:pt x="20" y="3713"/>
                    </a:lnTo>
                    <a:lnTo>
                      <a:pt x="20" y="3713"/>
                    </a:lnTo>
                    <a:lnTo>
                      <a:pt x="23" y="3688"/>
                    </a:lnTo>
                    <a:lnTo>
                      <a:pt x="23" y="3688"/>
                    </a:lnTo>
                    <a:lnTo>
                      <a:pt x="25" y="3647"/>
                    </a:lnTo>
                    <a:lnTo>
                      <a:pt x="28" y="3588"/>
                    </a:lnTo>
                    <a:lnTo>
                      <a:pt x="32" y="3414"/>
                    </a:lnTo>
                    <a:lnTo>
                      <a:pt x="35" y="3165"/>
                    </a:lnTo>
                    <a:lnTo>
                      <a:pt x="35" y="2840"/>
                    </a:lnTo>
                    <a:close/>
                    <a:moveTo>
                      <a:pt x="35" y="1972"/>
                    </a:moveTo>
                    <a:lnTo>
                      <a:pt x="35" y="1972"/>
                    </a:lnTo>
                    <a:lnTo>
                      <a:pt x="2" y="1972"/>
                    </a:lnTo>
                    <a:lnTo>
                      <a:pt x="2" y="1972"/>
                    </a:lnTo>
                    <a:lnTo>
                      <a:pt x="0" y="2687"/>
                    </a:lnTo>
                    <a:lnTo>
                      <a:pt x="0" y="2687"/>
                    </a:lnTo>
                    <a:lnTo>
                      <a:pt x="0" y="2827"/>
                    </a:lnTo>
                    <a:lnTo>
                      <a:pt x="0" y="2827"/>
                    </a:lnTo>
                    <a:lnTo>
                      <a:pt x="35" y="2827"/>
                    </a:lnTo>
                    <a:lnTo>
                      <a:pt x="35" y="2827"/>
                    </a:lnTo>
                    <a:lnTo>
                      <a:pt x="35" y="2687"/>
                    </a:lnTo>
                    <a:lnTo>
                      <a:pt x="35" y="2687"/>
                    </a:lnTo>
                    <a:lnTo>
                      <a:pt x="35" y="1972"/>
                    </a:lnTo>
                    <a:close/>
                    <a:moveTo>
                      <a:pt x="30" y="1103"/>
                    </a:moveTo>
                    <a:lnTo>
                      <a:pt x="30" y="1103"/>
                    </a:lnTo>
                    <a:lnTo>
                      <a:pt x="5" y="1103"/>
                    </a:lnTo>
                    <a:lnTo>
                      <a:pt x="5" y="1103"/>
                    </a:lnTo>
                    <a:lnTo>
                      <a:pt x="2" y="1958"/>
                    </a:lnTo>
                    <a:lnTo>
                      <a:pt x="2" y="1958"/>
                    </a:lnTo>
                    <a:lnTo>
                      <a:pt x="35" y="1958"/>
                    </a:lnTo>
                    <a:lnTo>
                      <a:pt x="35" y="1958"/>
                    </a:lnTo>
                    <a:lnTo>
                      <a:pt x="30" y="1103"/>
                    </a:lnTo>
                    <a:close/>
                    <a:moveTo>
                      <a:pt x="19" y="0"/>
                    </a:moveTo>
                    <a:lnTo>
                      <a:pt x="19" y="0"/>
                    </a:lnTo>
                    <a:lnTo>
                      <a:pt x="17" y="15"/>
                    </a:lnTo>
                    <a:lnTo>
                      <a:pt x="15" y="59"/>
                    </a:lnTo>
                    <a:lnTo>
                      <a:pt x="12" y="222"/>
                    </a:lnTo>
                    <a:lnTo>
                      <a:pt x="12" y="222"/>
                    </a:lnTo>
                    <a:lnTo>
                      <a:pt x="12" y="235"/>
                    </a:lnTo>
                    <a:lnTo>
                      <a:pt x="12" y="235"/>
                    </a:lnTo>
                    <a:lnTo>
                      <a:pt x="9" y="611"/>
                    </a:lnTo>
                    <a:lnTo>
                      <a:pt x="5" y="1090"/>
                    </a:lnTo>
                    <a:lnTo>
                      <a:pt x="5" y="1090"/>
                    </a:lnTo>
                    <a:lnTo>
                      <a:pt x="30" y="1090"/>
                    </a:lnTo>
                    <a:lnTo>
                      <a:pt x="30" y="1090"/>
                    </a:lnTo>
                    <a:lnTo>
                      <a:pt x="28" y="611"/>
                    </a:lnTo>
                    <a:lnTo>
                      <a:pt x="23" y="235"/>
                    </a:lnTo>
                    <a:lnTo>
                      <a:pt x="23" y="235"/>
                    </a:lnTo>
                    <a:lnTo>
                      <a:pt x="23" y="222"/>
                    </a:lnTo>
                    <a:lnTo>
                      <a:pt x="23" y="222"/>
                    </a:lnTo>
                    <a:lnTo>
                      <a:pt x="22" y="59"/>
                    </a:lnTo>
                    <a:lnTo>
                      <a:pt x="20" y="17"/>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2" name="ísļïďê"/>
              <p:cNvSpPr/>
              <p:nvPr/>
            </p:nvSpPr>
            <p:spPr bwMode="auto">
              <a:xfrm>
                <a:off x="2944813" y="1912938"/>
                <a:ext cx="6945313" cy="57150"/>
              </a:xfrm>
              <a:custGeom>
                <a:gdLst>
                  <a:gd name="T0" fmla="*/ 1213 w 4375"/>
                  <a:gd name="T1" fmla="*/ 0 h 36"/>
                  <a:gd name="T2" fmla="*/ 678 w 4375"/>
                  <a:gd name="T3" fmla="*/ 1 h 36"/>
                  <a:gd name="T4" fmla="*/ 652 w 4375"/>
                  <a:gd name="T5" fmla="*/ 1 h 36"/>
                  <a:gd name="T6" fmla="*/ 161 w 4375"/>
                  <a:gd name="T7" fmla="*/ 8 h 36"/>
                  <a:gd name="T8" fmla="*/ 10 w 4375"/>
                  <a:gd name="T9" fmla="*/ 15 h 36"/>
                  <a:gd name="T10" fmla="*/ 0 w 4375"/>
                  <a:gd name="T11" fmla="*/ 18 h 36"/>
                  <a:gd name="T12" fmla="*/ 2 w 4375"/>
                  <a:gd name="T13" fmla="*/ 19 h 36"/>
                  <a:gd name="T14" fmla="*/ 39 w 4375"/>
                  <a:gd name="T15" fmla="*/ 23 h 36"/>
                  <a:gd name="T16" fmla="*/ 364 w 4375"/>
                  <a:gd name="T17" fmla="*/ 31 h 36"/>
                  <a:gd name="T18" fmla="*/ 652 w 4375"/>
                  <a:gd name="T19" fmla="*/ 34 h 36"/>
                  <a:gd name="T20" fmla="*/ 678 w 4375"/>
                  <a:gd name="T21" fmla="*/ 34 h 36"/>
                  <a:gd name="T22" fmla="*/ 1213 w 4375"/>
                  <a:gd name="T23" fmla="*/ 36 h 36"/>
                  <a:gd name="T24" fmla="*/ 1480 w 4375"/>
                  <a:gd name="T25" fmla="*/ 36 h 36"/>
                  <a:gd name="T26" fmla="*/ 1505 w 4375"/>
                  <a:gd name="T27" fmla="*/ 34 h 36"/>
                  <a:gd name="T28" fmla="*/ 2307 w 4375"/>
                  <a:gd name="T29" fmla="*/ 33 h 36"/>
                  <a:gd name="T30" fmla="*/ 2332 w 4375"/>
                  <a:gd name="T31" fmla="*/ 33 h 36"/>
                  <a:gd name="T32" fmla="*/ 3136 w 4375"/>
                  <a:gd name="T33" fmla="*/ 29 h 36"/>
                  <a:gd name="T34" fmla="*/ 3161 w 4375"/>
                  <a:gd name="T35" fmla="*/ 29 h 36"/>
                  <a:gd name="T36" fmla="*/ 3963 w 4375"/>
                  <a:gd name="T37" fmla="*/ 24 h 36"/>
                  <a:gd name="T38" fmla="*/ 3988 w 4375"/>
                  <a:gd name="T39" fmla="*/ 24 h 36"/>
                  <a:gd name="T40" fmla="*/ 4349 w 4375"/>
                  <a:gd name="T41" fmla="*/ 19 h 36"/>
                  <a:gd name="T42" fmla="*/ 4375 w 4375"/>
                  <a:gd name="T43" fmla="*/ 18 h 36"/>
                  <a:gd name="T44" fmla="*/ 4375 w 4375"/>
                  <a:gd name="T45" fmla="*/ 18 h 36"/>
                  <a:gd name="T46" fmla="*/ 4270 w 4375"/>
                  <a:gd name="T47" fmla="*/ 15 h 36"/>
                  <a:gd name="T48" fmla="*/ 3988 w 4375"/>
                  <a:gd name="T49" fmla="*/ 11 h 36"/>
                  <a:gd name="T50" fmla="*/ 3963 w 4375"/>
                  <a:gd name="T51" fmla="*/ 11 h 36"/>
                  <a:gd name="T52" fmla="*/ 3161 w 4375"/>
                  <a:gd name="T53" fmla="*/ 6 h 36"/>
                  <a:gd name="T54" fmla="*/ 3136 w 4375"/>
                  <a:gd name="T55" fmla="*/ 6 h 36"/>
                  <a:gd name="T56" fmla="*/ 2332 w 4375"/>
                  <a:gd name="T57" fmla="*/ 3 h 36"/>
                  <a:gd name="T58" fmla="*/ 2307 w 4375"/>
                  <a:gd name="T59" fmla="*/ 3 h 36"/>
                  <a:gd name="T60" fmla="*/ 1505 w 4375"/>
                  <a:gd name="T61" fmla="*/ 1 h 36"/>
                  <a:gd name="T62" fmla="*/ 1480 w 4375"/>
                  <a:gd name="T63" fmla="*/ 1 h 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5" h="36">
                    <a:moveTo>
                      <a:pt x="1213" y="0"/>
                    </a:moveTo>
                    <a:lnTo>
                      <a:pt x="1213" y="0"/>
                    </a:lnTo>
                    <a:lnTo>
                      <a:pt x="678" y="1"/>
                    </a:lnTo>
                    <a:lnTo>
                      <a:pt x="678" y="1"/>
                    </a:lnTo>
                    <a:lnTo>
                      <a:pt x="652" y="1"/>
                    </a:lnTo>
                    <a:lnTo>
                      <a:pt x="652" y="1"/>
                    </a:lnTo>
                    <a:lnTo>
                      <a:pt x="364" y="5"/>
                    </a:lnTo>
                    <a:lnTo>
                      <a:pt x="161" y="8"/>
                    </a:lnTo>
                    <a:lnTo>
                      <a:pt x="39" y="13"/>
                    </a:lnTo>
                    <a:lnTo>
                      <a:pt x="10" y="15"/>
                    </a:lnTo>
                    <a:lnTo>
                      <a:pt x="2" y="16"/>
                    </a:lnTo>
                    <a:lnTo>
                      <a:pt x="0" y="18"/>
                    </a:lnTo>
                    <a:lnTo>
                      <a:pt x="0" y="18"/>
                    </a:lnTo>
                    <a:lnTo>
                      <a:pt x="2" y="19"/>
                    </a:lnTo>
                    <a:lnTo>
                      <a:pt x="10" y="21"/>
                    </a:lnTo>
                    <a:lnTo>
                      <a:pt x="39" y="23"/>
                    </a:lnTo>
                    <a:lnTo>
                      <a:pt x="161" y="28"/>
                    </a:lnTo>
                    <a:lnTo>
                      <a:pt x="364" y="31"/>
                    </a:lnTo>
                    <a:lnTo>
                      <a:pt x="652" y="34"/>
                    </a:lnTo>
                    <a:lnTo>
                      <a:pt x="652" y="34"/>
                    </a:lnTo>
                    <a:lnTo>
                      <a:pt x="678" y="34"/>
                    </a:lnTo>
                    <a:lnTo>
                      <a:pt x="678" y="34"/>
                    </a:lnTo>
                    <a:lnTo>
                      <a:pt x="1213" y="36"/>
                    </a:lnTo>
                    <a:lnTo>
                      <a:pt x="1213" y="36"/>
                    </a:lnTo>
                    <a:lnTo>
                      <a:pt x="1480" y="36"/>
                    </a:lnTo>
                    <a:lnTo>
                      <a:pt x="1480" y="36"/>
                    </a:lnTo>
                    <a:lnTo>
                      <a:pt x="1505" y="34"/>
                    </a:lnTo>
                    <a:lnTo>
                      <a:pt x="1505" y="34"/>
                    </a:lnTo>
                    <a:lnTo>
                      <a:pt x="2307" y="33"/>
                    </a:lnTo>
                    <a:lnTo>
                      <a:pt x="2307" y="33"/>
                    </a:lnTo>
                    <a:lnTo>
                      <a:pt x="2332" y="33"/>
                    </a:lnTo>
                    <a:lnTo>
                      <a:pt x="2332" y="33"/>
                    </a:lnTo>
                    <a:lnTo>
                      <a:pt x="3136" y="29"/>
                    </a:lnTo>
                    <a:lnTo>
                      <a:pt x="3136" y="29"/>
                    </a:lnTo>
                    <a:lnTo>
                      <a:pt x="3161" y="29"/>
                    </a:lnTo>
                    <a:lnTo>
                      <a:pt x="3161" y="29"/>
                    </a:lnTo>
                    <a:lnTo>
                      <a:pt x="3963" y="24"/>
                    </a:lnTo>
                    <a:lnTo>
                      <a:pt x="3963" y="24"/>
                    </a:lnTo>
                    <a:lnTo>
                      <a:pt x="3988" y="24"/>
                    </a:lnTo>
                    <a:lnTo>
                      <a:pt x="3988" y="24"/>
                    </a:lnTo>
                    <a:lnTo>
                      <a:pt x="4270" y="21"/>
                    </a:lnTo>
                    <a:lnTo>
                      <a:pt x="4349" y="19"/>
                    </a:lnTo>
                    <a:lnTo>
                      <a:pt x="4375" y="18"/>
                    </a:lnTo>
                    <a:lnTo>
                      <a:pt x="4375" y="18"/>
                    </a:lnTo>
                    <a:lnTo>
                      <a:pt x="4375" y="18"/>
                    </a:lnTo>
                    <a:lnTo>
                      <a:pt x="4375" y="18"/>
                    </a:lnTo>
                    <a:lnTo>
                      <a:pt x="4349" y="16"/>
                    </a:lnTo>
                    <a:lnTo>
                      <a:pt x="4270" y="15"/>
                    </a:lnTo>
                    <a:lnTo>
                      <a:pt x="3988" y="11"/>
                    </a:lnTo>
                    <a:lnTo>
                      <a:pt x="3988" y="11"/>
                    </a:lnTo>
                    <a:lnTo>
                      <a:pt x="3963" y="11"/>
                    </a:lnTo>
                    <a:lnTo>
                      <a:pt x="3963" y="11"/>
                    </a:lnTo>
                    <a:lnTo>
                      <a:pt x="3161" y="6"/>
                    </a:lnTo>
                    <a:lnTo>
                      <a:pt x="3161" y="6"/>
                    </a:lnTo>
                    <a:lnTo>
                      <a:pt x="3136" y="6"/>
                    </a:lnTo>
                    <a:lnTo>
                      <a:pt x="3136" y="6"/>
                    </a:lnTo>
                    <a:lnTo>
                      <a:pt x="2332" y="3"/>
                    </a:lnTo>
                    <a:lnTo>
                      <a:pt x="2332" y="3"/>
                    </a:lnTo>
                    <a:lnTo>
                      <a:pt x="2307" y="3"/>
                    </a:lnTo>
                    <a:lnTo>
                      <a:pt x="2307" y="3"/>
                    </a:lnTo>
                    <a:lnTo>
                      <a:pt x="1505" y="1"/>
                    </a:lnTo>
                    <a:lnTo>
                      <a:pt x="1505" y="1"/>
                    </a:lnTo>
                    <a:lnTo>
                      <a:pt x="1480" y="1"/>
                    </a:lnTo>
                    <a:lnTo>
                      <a:pt x="1480" y="1"/>
                    </a:lnTo>
                    <a:lnTo>
                      <a:pt x="12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3" name="îṡľiḋé"/>
              <p:cNvSpPr/>
              <p:nvPr/>
            </p:nvSpPr>
            <p:spPr bwMode="auto">
              <a:xfrm>
                <a:off x="2944813" y="3290888"/>
                <a:ext cx="6945313" cy="57150"/>
              </a:xfrm>
              <a:custGeom>
                <a:gdLst>
                  <a:gd name="T0" fmla="*/ 1213 w 4375"/>
                  <a:gd name="T1" fmla="*/ 0 h 36"/>
                  <a:gd name="T2" fmla="*/ 681 w 4375"/>
                  <a:gd name="T3" fmla="*/ 2 h 36"/>
                  <a:gd name="T4" fmla="*/ 648 w 4375"/>
                  <a:gd name="T5" fmla="*/ 2 h 36"/>
                  <a:gd name="T6" fmla="*/ 161 w 4375"/>
                  <a:gd name="T7" fmla="*/ 8 h 36"/>
                  <a:gd name="T8" fmla="*/ 10 w 4375"/>
                  <a:gd name="T9" fmla="*/ 15 h 36"/>
                  <a:gd name="T10" fmla="*/ 0 w 4375"/>
                  <a:gd name="T11" fmla="*/ 18 h 36"/>
                  <a:gd name="T12" fmla="*/ 2 w 4375"/>
                  <a:gd name="T13" fmla="*/ 20 h 36"/>
                  <a:gd name="T14" fmla="*/ 39 w 4375"/>
                  <a:gd name="T15" fmla="*/ 23 h 36"/>
                  <a:gd name="T16" fmla="*/ 363 w 4375"/>
                  <a:gd name="T17" fmla="*/ 31 h 36"/>
                  <a:gd name="T18" fmla="*/ 648 w 4375"/>
                  <a:gd name="T19" fmla="*/ 34 h 36"/>
                  <a:gd name="T20" fmla="*/ 681 w 4375"/>
                  <a:gd name="T21" fmla="*/ 34 h 36"/>
                  <a:gd name="T22" fmla="*/ 1213 w 4375"/>
                  <a:gd name="T23" fmla="*/ 36 h 36"/>
                  <a:gd name="T24" fmla="*/ 1475 w 4375"/>
                  <a:gd name="T25" fmla="*/ 34 h 36"/>
                  <a:gd name="T26" fmla="*/ 1508 w 4375"/>
                  <a:gd name="T27" fmla="*/ 34 h 36"/>
                  <a:gd name="T28" fmla="*/ 2304 w 4375"/>
                  <a:gd name="T29" fmla="*/ 33 h 36"/>
                  <a:gd name="T30" fmla="*/ 2337 w 4375"/>
                  <a:gd name="T31" fmla="*/ 33 h 36"/>
                  <a:gd name="T32" fmla="*/ 3133 w 4375"/>
                  <a:gd name="T33" fmla="*/ 30 h 36"/>
                  <a:gd name="T34" fmla="*/ 3164 w 4375"/>
                  <a:gd name="T35" fmla="*/ 30 h 36"/>
                  <a:gd name="T36" fmla="*/ 3960 w 4375"/>
                  <a:gd name="T37" fmla="*/ 25 h 36"/>
                  <a:gd name="T38" fmla="*/ 3993 w 4375"/>
                  <a:gd name="T39" fmla="*/ 25 h 36"/>
                  <a:gd name="T40" fmla="*/ 4349 w 4375"/>
                  <a:gd name="T41" fmla="*/ 20 h 36"/>
                  <a:gd name="T42" fmla="*/ 4375 w 4375"/>
                  <a:gd name="T43" fmla="*/ 18 h 36"/>
                  <a:gd name="T44" fmla="*/ 4375 w 4375"/>
                  <a:gd name="T45" fmla="*/ 18 h 36"/>
                  <a:gd name="T46" fmla="*/ 4272 w 4375"/>
                  <a:gd name="T47" fmla="*/ 15 h 36"/>
                  <a:gd name="T48" fmla="*/ 3993 w 4375"/>
                  <a:gd name="T49" fmla="*/ 11 h 36"/>
                  <a:gd name="T50" fmla="*/ 3960 w 4375"/>
                  <a:gd name="T51" fmla="*/ 11 h 36"/>
                  <a:gd name="T52" fmla="*/ 3164 w 4375"/>
                  <a:gd name="T53" fmla="*/ 7 h 36"/>
                  <a:gd name="T54" fmla="*/ 3133 w 4375"/>
                  <a:gd name="T55" fmla="*/ 7 h 36"/>
                  <a:gd name="T56" fmla="*/ 2337 w 4375"/>
                  <a:gd name="T57" fmla="*/ 3 h 36"/>
                  <a:gd name="T58" fmla="*/ 2304 w 4375"/>
                  <a:gd name="T59" fmla="*/ 3 h 36"/>
                  <a:gd name="T60" fmla="*/ 1508 w 4375"/>
                  <a:gd name="T61" fmla="*/ 0 h 36"/>
                  <a:gd name="T62" fmla="*/ 1477 w 4375"/>
                  <a:gd name="T63" fmla="*/ 0 h 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5" h="36">
                    <a:moveTo>
                      <a:pt x="1213" y="0"/>
                    </a:moveTo>
                    <a:lnTo>
                      <a:pt x="1213" y="0"/>
                    </a:lnTo>
                    <a:lnTo>
                      <a:pt x="681" y="2"/>
                    </a:lnTo>
                    <a:lnTo>
                      <a:pt x="681" y="2"/>
                    </a:lnTo>
                    <a:lnTo>
                      <a:pt x="648" y="2"/>
                    </a:lnTo>
                    <a:lnTo>
                      <a:pt x="648" y="2"/>
                    </a:lnTo>
                    <a:lnTo>
                      <a:pt x="363" y="5"/>
                    </a:lnTo>
                    <a:lnTo>
                      <a:pt x="161" y="8"/>
                    </a:lnTo>
                    <a:lnTo>
                      <a:pt x="39" y="13"/>
                    </a:lnTo>
                    <a:lnTo>
                      <a:pt x="10" y="15"/>
                    </a:lnTo>
                    <a:lnTo>
                      <a:pt x="2" y="16"/>
                    </a:lnTo>
                    <a:lnTo>
                      <a:pt x="0" y="18"/>
                    </a:lnTo>
                    <a:lnTo>
                      <a:pt x="0" y="18"/>
                    </a:lnTo>
                    <a:lnTo>
                      <a:pt x="2" y="20"/>
                    </a:lnTo>
                    <a:lnTo>
                      <a:pt x="10" y="21"/>
                    </a:lnTo>
                    <a:lnTo>
                      <a:pt x="39" y="23"/>
                    </a:lnTo>
                    <a:lnTo>
                      <a:pt x="161" y="28"/>
                    </a:lnTo>
                    <a:lnTo>
                      <a:pt x="363" y="31"/>
                    </a:lnTo>
                    <a:lnTo>
                      <a:pt x="648" y="34"/>
                    </a:lnTo>
                    <a:lnTo>
                      <a:pt x="648" y="34"/>
                    </a:lnTo>
                    <a:lnTo>
                      <a:pt x="681" y="34"/>
                    </a:lnTo>
                    <a:lnTo>
                      <a:pt x="681" y="34"/>
                    </a:lnTo>
                    <a:lnTo>
                      <a:pt x="1213" y="36"/>
                    </a:lnTo>
                    <a:lnTo>
                      <a:pt x="1213" y="36"/>
                    </a:lnTo>
                    <a:lnTo>
                      <a:pt x="1475" y="34"/>
                    </a:lnTo>
                    <a:lnTo>
                      <a:pt x="1475" y="34"/>
                    </a:lnTo>
                    <a:lnTo>
                      <a:pt x="1508" y="34"/>
                    </a:lnTo>
                    <a:lnTo>
                      <a:pt x="1508" y="34"/>
                    </a:lnTo>
                    <a:lnTo>
                      <a:pt x="2304" y="33"/>
                    </a:lnTo>
                    <a:lnTo>
                      <a:pt x="2304" y="33"/>
                    </a:lnTo>
                    <a:lnTo>
                      <a:pt x="2337" y="33"/>
                    </a:lnTo>
                    <a:lnTo>
                      <a:pt x="2337" y="33"/>
                    </a:lnTo>
                    <a:lnTo>
                      <a:pt x="3133" y="30"/>
                    </a:lnTo>
                    <a:lnTo>
                      <a:pt x="3133" y="30"/>
                    </a:lnTo>
                    <a:lnTo>
                      <a:pt x="3164" y="30"/>
                    </a:lnTo>
                    <a:lnTo>
                      <a:pt x="3164" y="30"/>
                    </a:lnTo>
                    <a:lnTo>
                      <a:pt x="3960" y="25"/>
                    </a:lnTo>
                    <a:lnTo>
                      <a:pt x="3960" y="25"/>
                    </a:lnTo>
                    <a:lnTo>
                      <a:pt x="3993" y="25"/>
                    </a:lnTo>
                    <a:lnTo>
                      <a:pt x="3993" y="25"/>
                    </a:lnTo>
                    <a:lnTo>
                      <a:pt x="4272" y="21"/>
                    </a:lnTo>
                    <a:lnTo>
                      <a:pt x="4349" y="20"/>
                    </a:lnTo>
                    <a:lnTo>
                      <a:pt x="4375" y="18"/>
                    </a:lnTo>
                    <a:lnTo>
                      <a:pt x="4375" y="18"/>
                    </a:lnTo>
                    <a:lnTo>
                      <a:pt x="4375" y="18"/>
                    </a:lnTo>
                    <a:lnTo>
                      <a:pt x="4375" y="18"/>
                    </a:lnTo>
                    <a:lnTo>
                      <a:pt x="4349" y="16"/>
                    </a:lnTo>
                    <a:lnTo>
                      <a:pt x="4272" y="15"/>
                    </a:lnTo>
                    <a:lnTo>
                      <a:pt x="3993" y="11"/>
                    </a:lnTo>
                    <a:lnTo>
                      <a:pt x="3993" y="11"/>
                    </a:lnTo>
                    <a:lnTo>
                      <a:pt x="3960" y="11"/>
                    </a:lnTo>
                    <a:lnTo>
                      <a:pt x="3960" y="11"/>
                    </a:lnTo>
                    <a:lnTo>
                      <a:pt x="3164" y="7"/>
                    </a:lnTo>
                    <a:lnTo>
                      <a:pt x="3164" y="7"/>
                    </a:lnTo>
                    <a:lnTo>
                      <a:pt x="3133" y="7"/>
                    </a:lnTo>
                    <a:lnTo>
                      <a:pt x="3133" y="7"/>
                    </a:lnTo>
                    <a:lnTo>
                      <a:pt x="2337" y="3"/>
                    </a:lnTo>
                    <a:lnTo>
                      <a:pt x="2337" y="3"/>
                    </a:lnTo>
                    <a:lnTo>
                      <a:pt x="2304" y="3"/>
                    </a:lnTo>
                    <a:lnTo>
                      <a:pt x="2304" y="3"/>
                    </a:lnTo>
                    <a:lnTo>
                      <a:pt x="1508" y="0"/>
                    </a:lnTo>
                    <a:lnTo>
                      <a:pt x="1508" y="0"/>
                    </a:lnTo>
                    <a:lnTo>
                      <a:pt x="1477" y="0"/>
                    </a:lnTo>
                    <a:lnTo>
                      <a:pt x="1477" y="0"/>
                    </a:lnTo>
                    <a:lnTo>
                      <a:pt x="12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4" name="islïďé"/>
              <p:cNvSpPr/>
              <p:nvPr/>
            </p:nvSpPr>
            <p:spPr bwMode="auto">
              <a:xfrm>
                <a:off x="2944813" y="4668838"/>
                <a:ext cx="6945313" cy="57150"/>
              </a:xfrm>
              <a:custGeom>
                <a:gdLst>
                  <a:gd name="T0" fmla="*/ 1213 w 4375"/>
                  <a:gd name="T1" fmla="*/ 0 h 36"/>
                  <a:gd name="T2" fmla="*/ 681 w 4375"/>
                  <a:gd name="T3" fmla="*/ 2 h 36"/>
                  <a:gd name="T4" fmla="*/ 647 w 4375"/>
                  <a:gd name="T5" fmla="*/ 2 h 36"/>
                  <a:gd name="T6" fmla="*/ 159 w 4375"/>
                  <a:gd name="T7" fmla="*/ 8 h 36"/>
                  <a:gd name="T8" fmla="*/ 10 w 4375"/>
                  <a:gd name="T9" fmla="*/ 15 h 36"/>
                  <a:gd name="T10" fmla="*/ 0 w 4375"/>
                  <a:gd name="T11" fmla="*/ 18 h 36"/>
                  <a:gd name="T12" fmla="*/ 2 w 4375"/>
                  <a:gd name="T13" fmla="*/ 20 h 36"/>
                  <a:gd name="T14" fmla="*/ 39 w 4375"/>
                  <a:gd name="T15" fmla="*/ 23 h 36"/>
                  <a:gd name="T16" fmla="*/ 363 w 4375"/>
                  <a:gd name="T17" fmla="*/ 31 h 36"/>
                  <a:gd name="T18" fmla="*/ 647 w 4375"/>
                  <a:gd name="T19" fmla="*/ 35 h 36"/>
                  <a:gd name="T20" fmla="*/ 681 w 4375"/>
                  <a:gd name="T21" fmla="*/ 35 h 36"/>
                  <a:gd name="T22" fmla="*/ 1213 w 4375"/>
                  <a:gd name="T23" fmla="*/ 36 h 36"/>
                  <a:gd name="T24" fmla="*/ 1475 w 4375"/>
                  <a:gd name="T25" fmla="*/ 35 h 36"/>
                  <a:gd name="T26" fmla="*/ 1510 w 4375"/>
                  <a:gd name="T27" fmla="*/ 35 h 36"/>
                  <a:gd name="T28" fmla="*/ 2303 w 4375"/>
                  <a:gd name="T29" fmla="*/ 33 h 36"/>
                  <a:gd name="T30" fmla="*/ 2337 w 4375"/>
                  <a:gd name="T31" fmla="*/ 33 h 36"/>
                  <a:gd name="T32" fmla="*/ 3131 w 4375"/>
                  <a:gd name="T33" fmla="*/ 30 h 36"/>
                  <a:gd name="T34" fmla="*/ 3166 w 4375"/>
                  <a:gd name="T35" fmla="*/ 30 h 36"/>
                  <a:gd name="T36" fmla="*/ 3958 w 4375"/>
                  <a:gd name="T37" fmla="*/ 25 h 36"/>
                  <a:gd name="T38" fmla="*/ 3993 w 4375"/>
                  <a:gd name="T39" fmla="*/ 25 h 36"/>
                  <a:gd name="T40" fmla="*/ 4349 w 4375"/>
                  <a:gd name="T41" fmla="*/ 20 h 36"/>
                  <a:gd name="T42" fmla="*/ 4375 w 4375"/>
                  <a:gd name="T43" fmla="*/ 18 h 36"/>
                  <a:gd name="T44" fmla="*/ 4375 w 4375"/>
                  <a:gd name="T45" fmla="*/ 18 h 36"/>
                  <a:gd name="T46" fmla="*/ 4272 w 4375"/>
                  <a:gd name="T47" fmla="*/ 15 h 36"/>
                  <a:gd name="T48" fmla="*/ 3993 w 4375"/>
                  <a:gd name="T49" fmla="*/ 12 h 36"/>
                  <a:gd name="T50" fmla="*/ 3958 w 4375"/>
                  <a:gd name="T51" fmla="*/ 12 h 36"/>
                  <a:gd name="T52" fmla="*/ 3166 w 4375"/>
                  <a:gd name="T53" fmla="*/ 7 h 36"/>
                  <a:gd name="T54" fmla="*/ 3131 w 4375"/>
                  <a:gd name="T55" fmla="*/ 5 h 36"/>
                  <a:gd name="T56" fmla="*/ 2337 w 4375"/>
                  <a:gd name="T57" fmla="*/ 4 h 36"/>
                  <a:gd name="T58" fmla="*/ 2303 w 4375"/>
                  <a:gd name="T59" fmla="*/ 4 h 36"/>
                  <a:gd name="T60" fmla="*/ 1510 w 4375"/>
                  <a:gd name="T61" fmla="*/ 0 h 36"/>
                  <a:gd name="T62" fmla="*/ 1475 w 4375"/>
                  <a:gd name="T63" fmla="*/ 0 h 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5" h="36">
                    <a:moveTo>
                      <a:pt x="1213" y="0"/>
                    </a:moveTo>
                    <a:lnTo>
                      <a:pt x="1213" y="0"/>
                    </a:lnTo>
                    <a:lnTo>
                      <a:pt x="681" y="2"/>
                    </a:lnTo>
                    <a:lnTo>
                      <a:pt x="681" y="2"/>
                    </a:lnTo>
                    <a:lnTo>
                      <a:pt x="647" y="2"/>
                    </a:lnTo>
                    <a:lnTo>
                      <a:pt x="647" y="2"/>
                    </a:lnTo>
                    <a:lnTo>
                      <a:pt x="363" y="5"/>
                    </a:lnTo>
                    <a:lnTo>
                      <a:pt x="159" y="8"/>
                    </a:lnTo>
                    <a:lnTo>
                      <a:pt x="39" y="13"/>
                    </a:lnTo>
                    <a:lnTo>
                      <a:pt x="10" y="15"/>
                    </a:lnTo>
                    <a:lnTo>
                      <a:pt x="2" y="17"/>
                    </a:lnTo>
                    <a:lnTo>
                      <a:pt x="0" y="18"/>
                    </a:lnTo>
                    <a:lnTo>
                      <a:pt x="0" y="18"/>
                    </a:lnTo>
                    <a:lnTo>
                      <a:pt x="2" y="20"/>
                    </a:lnTo>
                    <a:lnTo>
                      <a:pt x="10" y="20"/>
                    </a:lnTo>
                    <a:lnTo>
                      <a:pt x="39" y="23"/>
                    </a:lnTo>
                    <a:lnTo>
                      <a:pt x="159" y="28"/>
                    </a:lnTo>
                    <a:lnTo>
                      <a:pt x="363" y="31"/>
                    </a:lnTo>
                    <a:lnTo>
                      <a:pt x="647" y="35"/>
                    </a:lnTo>
                    <a:lnTo>
                      <a:pt x="647" y="35"/>
                    </a:lnTo>
                    <a:lnTo>
                      <a:pt x="681" y="35"/>
                    </a:lnTo>
                    <a:lnTo>
                      <a:pt x="681" y="35"/>
                    </a:lnTo>
                    <a:lnTo>
                      <a:pt x="1213" y="36"/>
                    </a:lnTo>
                    <a:lnTo>
                      <a:pt x="1213" y="36"/>
                    </a:lnTo>
                    <a:lnTo>
                      <a:pt x="1475" y="35"/>
                    </a:lnTo>
                    <a:lnTo>
                      <a:pt x="1475" y="35"/>
                    </a:lnTo>
                    <a:lnTo>
                      <a:pt x="1510" y="35"/>
                    </a:lnTo>
                    <a:lnTo>
                      <a:pt x="1510" y="35"/>
                    </a:lnTo>
                    <a:lnTo>
                      <a:pt x="2303" y="33"/>
                    </a:lnTo>
                    <a:lnTo>
                      <a:pt x="2303" y="33"/>
                    </a:lnTo>
                    <a:lnTo>
                      <a:pt x="2337" y="33"/>
                    </a:lnTo>
                    <a:lnTo>
                      <a:pt x="2337" y="33"/>
                    </a:lnTo>
                    <a:lnTo>
                      <a:pt x="3131" y="30"/>
                    </a:lnTo>
                    <a:lnTo>
                      <a:pt x="3131" y="30"/>
                    </a:lnTo>
                    <a:lnTo>
                      <a:pt x="3166" y="30"/>
                    </a:lnTo>
                    <a:lnTo>
                      <a:pt x="3166" y="30"/>
                    </a:lnTo>
                    <a:lnTo>
                      <a:pt x="3958" y="25"/>
                    </a:lnTo>
                    <a:lnTo>
                      <a:pt x="3958" y="25"/>
                    </a:lnTo>
                    <a:lnTo>
                      <a:pt x="3993" y="25"/>
                    </a:lnTo>
                    <a:lnTo>
                      <a:pt x="3993" y="25"/>
                    </a:lnTo>
                    <a:lnTo>
                      <a:pt x="4272" y="22"/>
                    </a:lnTo>
                    <a:lnTo>
                      <a:pt x="4349" y="20"/>
                    </a:lnTo>
                    <a:lnTo>
                      <a:pt x="4375" y="18"/>
                    </a:lnTo>
                    <a:lnTo>
                      <a:pt x="4375" y="18"/>
                    </a:lnTo>
                    <a:lnTo>
                      <a:pt x="4375" y="18"/>
                    </a:lnTo>
                    <a:lnTo>
                      <a:pt x="4375" y="18"/>
                    </a:lnTo>
                    <a:lnTo>
                      <a:pt x="4349" y="17"/>
                    </a:lnTo>
                    <a:lnTo>
                      <a:pt x="4272" y="15"/>
                    </a:lnTo>
                    <a:lnTo>
                      <a:pt x="3993" y="12"/>
                    </a:lnTo>
                    <a:lnTo>
                      <a:pt x="3993" y="12"/>
                    </a:lnTo>
                    <a:lnTo>
                      <a:pt x="3958" y="12"/>
                    </a:lnTo>
                    <a:lnTo>
                      <a:pt x="3958" y="12"/>
                    </a:lnTo>
                    <a:lnTo>
                      <a:pt x="3166" y="7"/>
                    </a:lnTo>
                    <a:lnTo>
                      <a:pt x="3166" y="7"/>
                    </a:lnTo>
                    <a:lnTo>
                      <a:pt x="3131" y="5"/>
                    </a:lnTo>
                    <a:lnTo>
                      <a:pt x="3131" y="5"/>
                    </a:lnTo>
                    <a:lnTo>
                      <a:pt x="2337" y="4"/>
                    </a:lnTo>
                    <a:lnTo>
                      <a:pt x="2337" y="4"/>
                    </a:lnTo>
                    <a:lnTo>
                      <a:pt x="2303" y="4"/>
                    </a:lnTo>
                    <a:lnTo>
                      <a:pt x="2303" y="4"/>
                    </a:lnTo>
                    <a:lnTo>
                      <a:pt x="1510" y="0"/>
                    </a:lnTo>
                    <a:lnTo>
                      <a:pt x="1510" y="0"/>
                    </a:lnTo>
                    <a:lnTo>
                      <a:pt x="1475" y="0"/>
                    </a:lnTo>
                    <a:lnTo>
                      <a:pt x="1475" y="0"/>
                    </a:lnTo>
                    <a:lnTo>
                      <a:pt x="12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sp>
          <p:nvSpPr>
            <p:cNvPr id="14" name="îSļîḑè"/>
            <p:cNvSpPr txBox="1"/>
            <p:nvPr/>
          </p:nvSpPr>
          <p:spPr>
            <a:xfrm>
              <a:off x="6662530" y="4187885"/>
              <a:ext cx="1007007" cy="461665"/>
            </a:xfrm>
            <a:prstGeom prst="rect">
              <a:avLst/>
            </a:prstGeom>
            <a:noFill/>
          </p:spPr>
          <p:txBody>
            <a:bodyPr wrap="none">
              <a:normAutofit/>
            </a:bodyPr>
            <a:lstStyle/>
            <a:p>
              <a:r>
                <a:rPr lang="id-ID" sz="24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￥123</a:t>
              </a:r>
              <a:endParaRPr lang="id-ID" sz="24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5" name="îŝļîḑé"/>
            <p:cNvSpPr txBox="1"/>
            <p:nvPr/>
          </p:nvSpPr>
          <p:spPr>
            <a:xfrm>
              <a:off x="8165160" y="3221001"/>
              <a:ext cx="1007007" cy="461665"/>
            </a:xfrm>
            <a:prstGeom prst="rect">
              <a:avLst/>
            </a:prstGeom>
            <a:noFill/>
          </p:spPr>
          <p:txBody>
            <a:bodyPr wrap="none">
              <a:normAutofit/>
            </a:bodyPr>
            <a:lstStyle/>
            <a:p>
              <a:r>
                <a:rPr lang="id-ID" sz="24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￥234</a:t>
              </a:r>
              <a:endParaRPr lang="id-ID" sz="24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6" name="îṥḻiḋê"/>
            <p:cNvSpPr txBox="1"/>
            <p:nvPr/>
          </p:nvSpPr>
          <p:spPr>
            <a:xfrm>
              <a:off x="9738361" y="2577620"/>
              <a:ext cx="1007007" cy="461665"/>
            </a:xfrm>
            <a:prstGeom prst="rect">
              <a:avLst/>
            </a:prstGeom>
            <a:noFill/>
          </p:spPr>
          <p:txBody>
            <a:bodyPr wrap="none">
              <a:normAutofit/>
            </a:bodyPr>
            <a:lstStyle/>
            <a:p>
              <a:r>
                <a:rPr lang="id-ID" sz="24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￥345</a:t>
              </a:r>
              <a:endParaRPr lang="id-ID" sz="24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7" name="ïŝlíḍé"/>
            <p:cNvSpPr>
              <a:spLocks noChangeAspect="1"/>
            </p:cNvSpPr>
            <p:nvPr/>
          </p:nvSpPr>
          <p:spPr>
            <a:xfrm rot="5400000">
              <a:off x="6963779" y="4607818"/>
              <a:ext cx="181738" cy="181737"/>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8" name="îṩḷîḑé"/>
            <p:cNvSpPr>
              <a:spLocks noChangeAspect="1"/>
            </p:cNvSpPr>
            <p:nvPr/>
          </p:nvSpPr>
          <p:spPr>
            <a:xfrm rot="5400000">
              <a:off x="8541725" y="3650824"/>
              <a:ext cx="181738" cy="18173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9" name="iṣļîďè"/>
            <p:cNvSpPr>
              <a:spLocks noChangeAspect="1"/>
            </p:cNvSpPr>
            <p:nvPr/>
          </p:nvSpPr>
          <p:spPr>
            <a:xfrm rot="5400000">
              <a:off x="10169089" y="3041342"/>
              <a:ext cx="181738" cy="18173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20" name="ïşlidé"/>
            <p:cNvGrpSpPr/>
            <p:nvPr/>
          </p:nvGrpSpPr>
          <p:grpSpPr>
            <a:xfrm>
              <a:off x="2376494" y="2104442"/>
              <a:ext cx="186360" cy="267838"/>
              <a:chOff x="-1588" y="-3175"/>
              <a:chExt cx="341313" cy="490538"/>
            </a:xfrm>
            <a:solidFill>
              <a:schemeClr val="bg1"/>
            </a:solidFill>
          </p:grpSpPr>
          <p:sp>
            <p:nvSpPr>
              <p:cNvPr id="42" name="ïṣľíḋe"/>
              <p:cNvSpPr/>
              <p:nvPr/>
            </p:nvSpPr>
            <p:spPr bwMode="auto">
              <a:xfrm>
                <a:off x="-1588" y="-3175"/>
                <a:ext cx="341313" cy="490538"/>
              </a:xfrm>
              <a:custGeom>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3" name="íṧḷîḍé"/>
              <p:cNvSpPr/>
              <p:nvPr/>
            </p:nvSpPr>
            <p:spPr bwMode="auto">
              <a:xfrm>
                <a:off x="76200" y="73025"/>
                <a:ext cx="101600" cy="100013"/>
              </a:xfrm>
              <a:custGeom>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21" name="íšlïḑè"/>
            <p:cNvGrpSpPr/>
            <p:nvPr/>
          </p:nvGrpSpPr>
          <p:grpSpPr>
            <a:xfrm>
              <a:off x="2351974" y="3378017"/>
              <a:ext cx="244936" cy="244935"/>
              <a:chOff x="9526" y="4763"/>
              <a:chExt cx="490538" cy="490537"/>
            </a:xfrm>
            <a:solidFill>
              <a:schemeClr val="bg1"/>
            </a:solidFill>
          </p:grpSpPr>
          <p:sp>
            <p:nvSpPr>
              <p:cNvPr id="32" name="ïšḷíďe"/>
              <p:cNvSpPr/>
              <p:nvPr/>
            </p:nvSpPr>
            <p:spPr bwMode="auto">
              <a:xfrm>
                <a:off x="9526" y="4763"/>
                <a:ext cx="490538" cy="490537"/>
              </a:xfrm>
              <a:custGeom>
                <a:gdLst>
                  <a:gd name="T0" fmla="*/ 117 w 128"/>
                  <a:gd name="T1" fmla="*/ 12 h 128"/>
                  <a:gd name="T2" fmla="*/ 100 w 128"/>
                  <a:gd name="T3" fmla="*/ 12 h 128"/>
                  <a:gd name="T4" fmla="*/ 100 w 128"/>
                  <a:gd name="T5" fmla="*/ 4 h 128"/>
                  <a:gd name="T6" fmla="*/ 96 w 128"/>
                  <a:gd name="T7" fmla="*/ 0 h 128"/>
                  <a:gd name="T8" fmla="*/ 92 w 128"/>
                  <a:gd name="T9" fmla="*/ 4 h 128"/>
                  <a:gd name="T10" fmla="*/ 92 w 128"/>
                  <a:gd name="T11" fmla="*/ 12 h 128"/>
                  <a:gd name="T12" fmla="*/ 68 w 128"/>
                  <a:gd name="T13" fmla="*/ 12 h 128"/>
                  <a:gd name="T14" fmla="*/ 68 w 128"/>
                  <a:gd name="T15" fmla="*/ 4 h 128"/>
                  <a:gd name="T16" fmla="*/ 64 w 128"/>
                  <a:gd name="T17" fmla="*/ 0 h 128"/>
                  <a:gd name="T18" fmla="*/ 60 w 128"/>
                  <a:gd name="T19" fmla="*/ 4 h 128"/>
                  <a:gd name="T20" fmla="*/ 60 w 128"/>
                  <a:gd name="T21" fmla="*/ 12 h 128"/>
                  <a:gd name="T22" fmla="*/ 36 w 128"/>
                  <a:gd name="T23" fmla="*/ 12 h 128"/>
                  <a:gd name="T24" fmla="*/ 36 w 128"/>
                  <a:gd name="T25" fmla="*/ 4 h 128"/>
                  <a:gd name="T26" fmla="*/ 32 w 128"/>
                  <a:gd name="T27" fmla="*/ 0 h 128"/>
                  <a:gd name="T28" fmla="*/ 28 w 128"/>
                  <a:gd name="T29" fmla="*/ 4 h 128"/>
                  <a:gd name="T30" fmla="*/ 28 w 128"/>
                  <a:gd name="T31" fmla="*/ 12 h 128"/>
                  <a:gd name="T32" fmla="*/ 11 w 128"/>
                  <a:gd name="T33" fmla="*/ 12 h 128"/>
                  <a:gd name="T34" fmla="*/ 0 w 128"/>
                  <a:gd name="T35" fmla="*/ 23 h 128"/>
                  <a:gd name="T36" fmla="*/ 0 w 128"/>
                  <a:gd name="T37" fmla="*/ 117 h 128"/>
                  <a:gd name="T38" fmla="*/ 11 w 128"/>
                  <a:gd name="T39" fmla="*/ 128 h 128"/>
                  <a:gd name="T40" fmla="*/ 117 w 128"/>
                  <a:gd name="T41" fmla="*/ 128 h 128"/>
                  <a:gd name="T42" fmla="*/ 128 w 128"/>
                  <a:gd name="T43" fmla="*/ 117 h 128"/>
                  <a:gd name="T44" fmla="*/ 128 w 128"/>
                  <a:gd name="T45" fmla="*/ 23 h 128"/>
                  <a:gd name="T46" fmla="*/ 117 w 128"/>
                  <a:gd name="T47" fmla="*/ 12 h 128"/>
                  <a:gd name="T48" fmla="*/ 120 w 128"/>
                  <a:gd name="T49" fmla="*/ 117 h 128"/>
                  <a:gd name="T50" fmla="*/ 117 w 128"/>
                  <a:gd name="T51" fmla="*/ 120 h 128"/>
                  <a:gd name="T52" fmla="*/ 11 w 128"/>
                  <a:gd name="T53" fmla="*/ 120 h 128"/>
                  <a:gd name="T54" fmla="*/ 8 w 128"/>
                  <a:gd name="T55" fmla="*/ 117 h 128"/>
                  <a:gd name="T56" fmla="*/ 8 w 128"/>
                  <a:gd name="T57" fmla="*/ 23 h 128"/>
                  <a:gd name="T58" fmla="*/ 11 w 128"/>
                  <a:gd name="T59" fmla="*/ 20 h 128"/>
                  <a:gd name="T60" fmla="*/ 28 w 128"/>
                  <a:gd name="T61" fmla="*/ 20 h 128"/>
                  <a:gd name="T62" fmla="*/ 28 w 128"/>
                  <a:gd name="T63" fmla="*/ 28 h 128"/>
                  <a:gd name="T64" fmla="*/ 32 w 128"/>
                  <a:gd name="T65" fmla="*/ 32 h 128"/>
                  <a:gd name="T66" fmla="*/ 36 w 128"/>
                  <a:gd name="T67" fmla="*/ 28 h 128"/>
                  <a:gd name="T68" fmla="*/ 36 w 128"/>
                  <a:gd name="T69" fmla="*/ 20 h 128"/>
                  <a:gd name="T70" fmla="*/ 60 w 128"/>
                  <a:gd name="T71" fmla="*/ 20 h 128"/>
                  <a:gd name="T72" fmla="*/ 60 w 128"/>
                  <a:gd name="T73" fmla="*/ 28 h 128"/>
                  <a:gd name="T74" fmla="*/ 64 w 128"/>
                  <a:gd name="T75" fmla="*/ 32 h 128"/>
                  <a:gd name="T76" fmla="*/ 68 w 128"/>
                  <a:gd name="T77" fmla="*/ 28 h 128"/>
                  <a:gd name="T78" fmla="*/ 68 w 128"/>
                  <a:gd name="T79" fmla="*/ 20 h 128"/>
                  <a:gd name="T80" fmla="*/ 92 w 128"/>
                  <a:gd name="T81" fmla="*/ 20 h 128"/>
                  <a:gd name="T82" fmla="*/ 92 w 128"/>
                  <a:gd name="T83" fmla="*/ 28 h 128"/>
                  <a:gd name="T84" fmla="*/ 96 w 128"/>
                  <a:gd name="T85" fmla="*/ 32 h 128"/>
                  <a:gd name="T86" fmla="*/ 100 w 128"/>
                  <a:gd name="T87" fmla="*/ 28 h 128"/>
                  <a:gd name="T88" fmla="*/ 100 w 128"/>
                  <a:gd name="T89" fmla="*/ 20 h 128"/>
                  <a:gd name="T90" fmla="*/ 117 w 128"/>
                  <a:gd name="T91" fmla="*/ 20 h 128"/>
                  <a:gd name="T92" fmla="*/ 120 w 128"/>
                  <a:gd name="T93" fmla="*/ 23 h 128"/>
                  <a:gd name="T94" fmla="*/ 120 w 128"/>
                  <a:gd name="T95" fmla="*/ 117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 h="128">
                    <a:moveTo>
                      <a:pt x="117" y="12"/>
                    </a:moveTo>
                    <a:cubicBezTo>
                      <a:pt x="100" y="12"/>
                      <a:pt x="100" y="12"/>
                      <a:pt x="100" y="12"/>
                    </a:cubicBezTo>
                    <a:cubicBezTo>
                      <a:pt x="100" y="4"/>
                      <a:pt x="100" y="4"/>
                      <a:pt x="100" y="4"/>
                    </a:cubicBezTo>
                    <a:cubicBezTo>
                      <a:pt x="100" y="2"/>
                      <a:pt x="98" y="0"/>
                      <a:pt x="96" y="0"/>
                    </a:cubicBezTo>
                    <a:cubicBezTo>
                      <a:pt x="94" y="0"/>
                      <a:pt x="92" y="2"/>
                      <a:pt x="92" y="4"/>
                    </a:cubicBezTo>
                    <a:cubicBezTo>
                      <a:pt x="92" y="12"/>
                      <a:pt x="92" y="12"/>
                      <a:pt x="92" y="12"/>
                    </a:cubicBezTo>
                    <a:cubicBezTo>
                      <a:pt x="68" y="12"/>
                      <a:pt x="68" y="12"/>
                      <a:pt x="68" y="12"/>
                    </a:cubicBezTo>
                    <a:cubicBezTo>
                      <a:pt x="68" y="4"/>
                      <a:pt x="68" y="4"/>
                      <a:pt x="68" y="4"/>
                    </a:cubicBezTo>
                    <a:cubicBezTo>
                      <a:pt x="68" y="2"/>
                      <a:pt x="66" y="0"/>
                      <a:pt x="64" y="0"/>
                    </a:cubicBezTo>
                    <a:cubicBezTo>
                      <a:pt x="62" y="0"/>
                      <a:pt x="60" y="2"/>
                      <a:pt x="60" y="4"/>
                    </a:cubicBezTo>
                    <a:cubicBezTo>
                      <a:pt x="60" y="12"/>
                      <a:pt x="60" y="12"/>
                      <a:pt x="60" y="12"/>
                    </a:cubicBezTo>
                    <a:cubicBezTo>
                      <a:pt x="36" y="12"/>
                      <a:pt x="36" y="12"/>
                      <a:pt x="36" y="12"/>
                    </a:cubicBezTo>
                    <a:cubicBezTo>
                      <a:pt x="36" y="4"/>
                      <a:pt x="36" y="4"/>
                      <a:pt x="36" y="4"/>
                    </a:cubicBezTo>
                    <a:cubicBezTo>
                      <a:pt x="36" y="2"/>
                      <a:pt x="34" y="0"/>
                      <a:pt x="32" y="0"/>
                    </a:cubicBezTo>
                    <a:cubicBezTo>
                      <a:pt x="30" y="0"/>
                      <a:pt x="28" y="2"/>
                      <a:pt x="28" y="4"/>
                    </a:cubicBezTo>
                    <a:cubicBezTo>
                      <a:pt x="28" y="12"/>
                      <a:pt x="28" y="12"/>
                      <a:pt x="28" y="12"/>
                    </a:cubicBezTo>
                    <a:cubicBezTo>
                      <a:pt x="11" y="12"/>
                      <a:pt x="11" y="12"/>
                      <a:pt x="11" y="12"/>
                    </a:cubicBezTo>
                    <a:cubicBezTo>
                      <a:pt x="5" y="12"/>
                      <a:pt x="0" y="17"/>
                      <a:pt x="0" y="23"/>
                    </a:cubicBezTo>
                    <a:cubicBezTo>
                      <a:pt x="0" y="117"/>
                      <a:pt x="0" y="117"/>
                      <a:pt x="0" y="117"/>
                    </a:cubicBezTo>
                    <a:cubicBezTo>
                      <a:pt x="0" y="123"/>
                      <a:pt x="5" y="128"/>
                      <a:pt x="11" y="128"/>
                    </a:cubicBezTo>
                    <a:cubicBezTo>
                      <a:pt x="117" y="128"/>
                      <a:pt x="117" y="128"/>
                      <a:pt x="117" y="128"/>
                    </a:cubicBezTo>
                    <a:cubicBezTo>
                      <a:pt x="123" y="128"/>
                      <a:pt x="128" y="123"/>
                      <a:pt x="128" y="117"/>
                    </a:cubicBezTo>
                    <a:cubicBezTo>
                      <a:pt x="128" y="23"/>
                      <a:pt x="128" y="23"/>
                      <a:pt x="128" y="23"/>
                    </a:cubicBezTo>
                    <a:cubicBezTo>
                      <a:pt x="128" y="17"/>
                      <a:pt x="123" y="12"/>
                      <a:pt x="117" y="12"/>
                    </a:cubicBezTo>
                    <a:close/>
                    <a:moveTo>
                      <a:pt x="120" y="117"/>
                    </a:moveTo>
                    <a:cubicBezTo>
                      <a:pt x="120" y="119"/>
                      <a:pt x="119" y="120"/>
                      <a:pt x="117" y="120"/>
                    </a:cubicBezTo>
                    <a:cubicBezTo>
                      <a:pt x="11" y="120"/>
                      <a:pt x="11" y="120"/>
                      <a:pt x="11" y="120"/>
                    </a:cubicBezTo>
                    <a:cubicBezTo>
                      <a:pt x="9" y="120"/>
                      <a:pt x="8" y="119"/>
                      <a:pt x="8" y="117"/>
                    </a:cubicBezTo>
                    <a:cubicBezTo>
                      <a:pt x="8" y="23"/>
                      <a:pt x="8" y="23"/>
                      <a:pt x="8" y="23"/>
                    </a:cubicBezTo>
                    <a:cubicBezTo>
                      <a:pt x="8" y="21"/>
                      <a:pt x="9" y="20"/>
                      <a:pt x="11" y="20"/>
                    </a:cubicBezTo>
                    <a:cubicBezTo>
                      <a:pt x="28" y="20"/>
                      <a:pt x="28" y="20"/>
                      <a:pt x="28" y="20"/>
                    </a:cubicBezTo>
                    <a:cubicBezTo>
                      <a:pt x="28" y="28"/>
                      <a:pt x="28" y="28"/>
                      <a:pt x="28" y="28"/>
                    </a:cubicBezTo>
                    <a:cubicBezTo>
                      <a:pt x="28" y="30"/>
                      <a:pt x="30" y="32"/>
                      <a:pt x="32" y="32"/>
                    </a:cubicBezTo>
                    <a:cubicBezTo>
                      <a:pt x="34" y="32"/>
                      <a:pt x="36" y="30"/>
                      <a:pt x="36" y="28"/>
                    </a:cubicBezTo>
                    <a:cubicBezTo>
                      <a:pt x="36" y="20"/>
                      <a:pt x="36" y="20"/>
                      <a:pt x="36" y="20"/>
                    </a:cubicBezTo>
                    <a:cubicBezTo>
                      <a:pt x="60" y="20"/>
                      <a:pt x="60" y="20"/>
                      <a:pt x="60" y="20"/>
                    </a:cubicBezTo>
                    <a:cubicBezTo>
                      <a:pt x="60" y="28"/>
                      <a:pt x="60" y="28"/>
                      <a:pt x="60" y="28"/>
                    </a:cubicBezTo>
                    <a:cubicBezTo>
                      <a:pt x="60" y="30"/>
                      <a:pt x="62" y="32"/>
                      <a:pt x="64" y="32"/>
                    </a:cubicBezTo>
                    <a:cubicBezTo>
                      <a:pt x="66" y="32"/>
                      <a:pt x="68" y="30"/>
                      <a:pt x="68" y="28"/>
                    </a:cubicBezTo>
                    <a:cubicBezTo>
                      <a:pt x="68" y="20"/>
                      <a:pt x="68" y="20"/>
                      <a:pt x="68" y="20"/>
                    </a:cubicBezTo>
                    <a:cubicBezTo>
                      <a:pt x="92" y="20"/>
                      <a:pt x="92" y="20"/>
                      <a:pt x="92" y="20"/>
                    </a:cubicBezTo>
                    <a:cubicBezTo>
                      <a:pt x="92" y="28"/>
                      <a:pt x="92" y="28"/>
                      <a:pt x="92" y="28"/>
                    </a:cubicBezTo>
                    <a:cubicBezTo>
                      <a:pt x="92" y="30"/>
                      <a:pt x="94" y="32"/>
                      <a:pt x="96" y="32"/>
                    </a:cubicBezTo>
                    <a:cubicBezTo>
                      <a:pt x="98" y="32"/>
                      <a:pt x="100" y="30"/>
                      <a:pt x="100" y="28"/>
                    </a:cubicBezTo>
                    <a:cubicBezTo>
                      <a:pt x="100" y="20"/>
                      <a:pt x="100" y="20"/>
                      <a:pt x="100" y="20"/>
                    </a:cubicBezTo>
                    <a:cubicBezTo>
                      <a:pt x="117" y="20"/>
                      <a:pt x="117" y="20"/>
                      <a:pt x="117" y="20"/>
                    </a:cubicBezTo>
                    <a:cubicBezTo>
                      <a:pt x="119" y="20"/>
                      <a:pt x="120" y="21"/>
                      <a:pt x="120" y="23"/>
                    </a:cubicBezTo>
                    <a:lnTo>
                      <a:pt x="120" y="117"/>
                    </a:lnTo>
                    <a:close/>
                  </a:path>
                </a:pathLst>
              </a:cu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 name="ísḷïde"/>
              <p:cNvSpPr/>
              <p:nvPr/>
            </p:nvSpPr>
            <p:spPr bwMode="auto">
              <a:xfrm>
                <a:off x="115888" y="188913"/>
                <a:ext cx="61913" cy="46037"/>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4" name="îs1ïḑê"/>
              <p:cNvSpPr/>
              <p:nvPr/>
            </p:nvSpPr>
            <p:spPr bwMode="auto">
              <a:xfrm>
                <a:off x="115888" y="265113"/>
                <a:ext cx="61913" cy="46037"/>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5" name="iSļîḋé"/>
              <p:cNvSpPr/>
              <p:nvPr/>
            </p:nvSpPr>
            <p:spPr bwMode="auto">
              <a:xfrm>
                <a:off x="115888" y="342900"/>
                <a:ext cx="61913" cy="44450"/>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6" name="îṣľidé"/>
              <p:cNvSpPr/>
              <p:nvPr/>
            </p:nvSpPr>
            <p:spPr bwMode="auto">
              <a:xfrm>
                <a:off x="223838" y="342900"/>
                <a:ext cx="61913" cy="44450"/>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7" name="ïşḻiḓé"/>
              <p:cNvSpPr/>
              <p:nvPr/>
            </p:nvSpPr>
            <p:spPr bwMode="auto">
              <a:xfrm>
                <a:off x="223838" y="265113"/>
                <a:ext cx="61913" cy="46037"/>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8" name="ïṧļídê"/>
              <p:cNvSpPr/>
              <p:nvPr/>
            </p:nvSpPr>
            <p:spPr bwMode="auto">
              <a:xfrm>
                <a:off x="223838" y="188913"/>
                <a:ext cx="61913" cy="46037"/>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9" name="îSļíḓe"/>
              <p:cNvSpPr/>
              <p:nvPr/>
            </p:nvSpPr>
            <p:spPr bwMode="auto">
              <a:xfrm>
                <a:off x="331788" y="342900"/>
                <a:ext cx="60325" cy="44450"/>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0" name="iṩlïḑè"/>
              <p:cNvSpPr/>
              <p:nvPr/>
            </p:nvSpPr>
            <p:spPr bwMode="auto">
              <a:xfrm>
                <a:off x="331788" y="265113"/>
                <a:ext cx="60325" cy="46037"/>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41" name="i$ļiḓè"/>
              <p:cNvSpPr/>
              <p:nvPr/>
            </p:nvSpPr>
            <p:spPr bwMode="auto">
              <a:xfrm>
                <a:off x="331788" y="188913"/>
                <a:ext cx="60325" cy="46037"/>
              </a:xfrm>
              <a:prstGeom prst="rect">
                <a:avLst/>
              </a:prstGeom>
              <a:grp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sp>
          <p:nvSpPr>
            <p:cNvPr id="22" name="ïṡ1ide"/>
            <p:cNvSpPr/>
            <p:nvPr/>
          </p:nvSpPr>
          <p:spPr bwMode="auto">
            <a:xfrm>
              <a:off x="2325908" y="4635634"/>
              <a:ext cx="266153" cy="266154"/>
            </a:xfrm>
            <a:custGeom>
              <a:gdLst>
                <a:gd name="T0" fmla="*/ 81 w 128"/>
                <a:gd name="T1" fmla="*/ 14 h 128"/>
                <a:gd name="T2" fmla="*/ 53 w 128"/>
                <a:gd name="T3" fmla="*/ 36 h 128"/>
                <a:gd name="T4" fmla="*/ 33 w 128"/>
                <a:gd name="T5" fmla="*/ 36 h 128"/>
                <a:gd name="T6" fmla="*/ 0 w 128"/>
                <a:gd name="T7" fmla="*/ 56 h 128"/>
                <a:gd name="T8" fmla="*/ 24 w 128"/>
                <a:gd name="T9" fmla="*/ 84 h 128"/>
                <a:gd name="T10" fmla="*/ 32 w 128"/>
                <a:gd name="T11" fmla="*/ 128 h 128"/>
                <a:gd name="T12" fmla="*/ 56 w 128"/>
                <a:gd name="T13" fmla="*/ 120 h 128"/>
                <a:gd name="T14" fmla="*/ 52 w 128"/>
                <a:gd name="T15" fmla="*/ 108 h 128"/>
                <a:gd name="T16" fmla="*/ 52 w 128"/>
                <a:gd name="T17" fmla="*/ 80 h 128"/>
                <a:gd name="T18" fmla="*/ 53 w 128"/>
                <a:gd name="T19" fmla="*/ 78 h 128"/>
                <a:gd name="T20" fmla="*/ 54 w 128"/>
                <a:gd name="T21" fmla="*/ 77 h 128"/>
                <a:gd name="T22" fmla="*/ 55 w 128"/>
                <a:gd name="T23" fmla="*/ 76 h 128"/>
                <a:gd name="T24" fmla="*/ 81 w 128"/>
                <a:gd name="T25" fmla="*/ 98 h 128"/>
                <a:gd name="T26" fmla="*/ 128 w 128"/>
                <a:gd name="T27" fmla="*/ 56 h 128"/>
                <a:gd name="T28" fmla="*/ 80 w 128"/>
                <a:gd name="T29" fmla="*/ 56 h 128"/>
                <a:gd name="T30" fmla="*/ 92 w 128"/>
                <a:gd name="T31" fmla="*/ 44 h 128"/>
                <a:gd name="T32" fmla="*/ 92 w 128"/>
                <a:gd name="T33" fmla="*/ 68 h 128"/>
                <a:gd name="T34" fmla="*/ 80 w 128"/>
                <a:gd name="T35" fmla="*/ 56 h 128"/>
                <a:gd name="T36" fmla="*/ 16 w 128"/>
                <a:gd name="T37" fmla="*/ 44 h 128"/>
                <a:gd name="T38" fmla="*/ 40 w 128"/>
                <a:gd name="T39" fmla="*/ 56 h 128"/>
                <a:gd name="T40" fmla="*/ 16 w 128"/>
                <a:gd name="T41" fmla="*/ 68 h 128"/>
                <a:gd name="T42" fmla="*/ 48 w 128"/>
                <a:gd name="T43" fmla="*/ 120 h 128"/>
                <a:gd name="T44" fmla="*/ 32 w 128"/>
                <a:gd name="T45" fmla="*/ 84 h 128"/>
                <a:gd name="T46" fmla="*/ 33 w 128"/>
                <a:gd name="T47" fmla="*/ 76 h 128"/>
                <a:gd name="T48" fmla="*/ 45 w 128"/>
                <a:gd name="T49" fmla="*/ 76 h 128"/>
                <a:gd name="T50" fmla="*/ 44 w 128"/>
                <a:gd name="T51" fmla="*/ 108 h 128"/>
                <a:gd name="T52" fmla="*/ 48 w 128"/>
                <a:gd name="T53" fmla="*/ 117 h 128"/>
                <a:gd name="T54" fmla="*/ 53 w 128"/>
                <a:gd name="T55" fmla="*/ 68 h 128"/>
                <a:gd name="T56" fmla="*/ 52 w 128"/>
                <a:gd name="T57" fmla="*/ 68 h 128"/>
                <a:gd name="T58" fmla="*/ 52 w 128"/>
                <a:gd name="T59" fmla="*/ 44 h 128"/>
                <a:gd name="T60" fmla="*/ 74 w 128"/>
                <a:gd name="T61" fmla="*/ 36 h 128"/>
                <a:gd name="T62" fmla="*/ 74 w 128"/>
                <a:gd name="T63" fmla="*/ 76 h 128"/>
                <a:gd name="T64" fmla="*/ 100 w 128"/>
                <a:gd name="T65" fmla="*/ 104 h 128"/>
                <a:gd name="T66" fmla="*/ 92 w 128"/>
                <a:gd name="T67" fmla="*/ 76 h 128"/>
                <a:gd name="T68" fmla="*/ 92 w 128"/>
                <a:gd name="T69" fmla="*/ 36 h 128"/>
                <a:gd name="T70" fmla="*/ 100 w 128"/>
                <a:gd name="T71" fmla="*/ 8 h 128"/>
                <a:gd name="T72" fmla="*/ 100 w 128"/>
                <a:gd name="T73" fmla="*/ 104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chemeClr val="bg1"/>
            </a:solidFill>
            <a:ln>
              <a:noFill/>
            </a:ln>
          </p:spPr>
          <p:txBody>
            <a:bodyPr anchor="ctr"/>
            <a:lstStyle/>
            <a:p>
              <a:pPr algn="ctr"/>
              <a:endParaRPr>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23" name="íşľîďé"/>
            <p:cNvGrpSpPr/>
            <p:nvPr/>
          </p:nvGrpSpPr>
          <p:grpSpPr>
            <a:xfrm>
              <a:off x="2584974" y="1970558"/>
              <a:ext cx="3102626" cy="1006991"/>
              <a:chOff x="1197898" y="2503545"/>
              <a:chExt cx="2198693" cy="1006991"/>
            </a:xfrm>
          </p:grpSpPr>
          <p:sp>
            <p:nvSpPr>
              <p:cNvPr id="30" name="iṥľídê"/>
              <p:cNvSpPr txBox="1"/>
              <p:nvPr/>
            </p:nvSpPr>
            <p:spPr>
              <a:xfrm>
                <a:off x="1197898" y="2503545"/>
                <a:ext cx="2198693" cy="388226"/>
              </a:xfrm>
              <a:prstGeom prst="rect">
                <a:avLst/>
              </a:prstGeom>
              <a:noFill/>
            </p:spPr>
            <p:txBody>
              <a:bodyPr wrap="none" lIns="360000" tIns="0" rIns="0" bIns="0" anchor="b" anchorCtr="0">
                <a:normAutofit/>
              </a:bodyPr>
              <a:lstStyle/>
              <a:p>
                <a:r>
                  <a:rPr lang="zh-CN" altLang="en-US" sz="16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标题文本预设</a:t>
                </a:r>
                <a:endParaRPr lang="zh-CN" altLang="en-US" sz="16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1" name="íṧḻïde"/>
              <p:cNvSpPr txBox="1"/>
              <p:nvPr/>
            </p:nvSpPr>
            <p:spPr>
              <a:xfrm>
                <a:off x="1197898" y="2891770"/>
                <a:ext cx="2198693" cy="618766"/>
              </a:xfrm>
              <a:prstGeom prst="rect">
                <a:avLst/>
              </a:prstGeom>
            </p:spPr>
            <p:txBody>
              <a:bodyPr vert="horz" wrap="square" lIns="360000" tIns="0" rIns="0" bIns="0" anchor="ctr" anchorCtr="0">
                <a:normAutofit/>
              </a:bodyPr>
              <a:lstStyle/>
              <a:p>
                <a:pPr algn="l">
                  <a:lnSpc>
                    <a:spcPct val="120000"/>
                  </a:lnSpc>
                </a:pPr>
                <a: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此部分内容作为文字排版占位显示 </a:t>
                </a:r>
                <a:b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br>
                <a: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（建议使用主题字体）</a:t>
                </a:r>
                <a:endPar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24" name="íŝḻíde"/>
            <p:cNvGrpSpPr/>
            <p:nvPr/>
          </p:nvGrpSpPr>
          <p:grpSpPr>
            <a:xfrm>
              <a:off x="2584974" y="3246726"/>
              <a:ext cx="3102626" cy="1006991"/>
              <a:chOff x="1197898" y="2503545"/>
              <a:chExt cx="2198693" cy="1006991"/>
            </a:xfrm>
          </p:grpSpPr>
          <p:sp>
            <p:nvSpPr>
              <p:cNvPr id="28" name="iśḻíďé"/>
              <p:cNvSpPr txBox="1"/>
              <p:nvPr/>
            </p:nvSpPr>
            <p:spPr>
              <a:xfrm>
                <a:off x="1197898" y="2503545"/>
                <a:ext cx="2198693" cy="388226"/>
              </a:xfrm>
              <a:prstGeom prst="rect">
                <a:avLst/>
              </a:prstGeom>
              <a:noFill/>
            </p:spPr>
            <p:txBody>
              <a:bodyPr wrap="none" lIns="360000" tIns="0" rIns="0" bIns="0" anchor="b" anchorCtr="0">
                <a:normAutofit/>
              </a:bodyPr>
              <a:lstStyle/>
              <a:p>
                <a:r>
                  <a:rPr lang="zh-CN" altLang="en-US" sz="16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标题文本预设</a:t>
                </a:r>
                <a:endParaRPr lang="zh-CN" altLang="en-US" sz="16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9" name="íSľîďé"/>
              <p:cNvSpPr txBox="1"/>
              <p:nvPr/>
            </p:nvSpPr>
            <p:spPr>
              <a:xfrm>
                <a:off x="1197898" y="2891770"/>
                <a:ext cx="2198693" cy="618766"/>
              </a:xfrm>
              <a:prstGeom prst="rect">
                <a:avLst/>
              </a:prstGeom>
            </p:spPr>
            <p:txBody>
              <a:bodyPr vert="horz" wrap="square" lIns="360000" tIns="0" rIns="0" bIns="0" anchor="ctr" anchorCtr="0">
                <a:normAutofit/>
              </a:bodyPr>
              <a:lstStyle/>
              <a:p>
                <a:pPr algn="l">
                  <a:lnSpc>
                    <a:spcPct val="120000"/>
                  </a:lnSpc>
                </a:pPr>
                <a: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此部分内容作为文字排版占位显示 </a:t>
                </a:r>
                <a:b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br>
                <a: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（建议使用主题字体）</a:t>
                </a:r>
                <a:endPar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25" name="í$ļïḑè"/>
            <p:cNvGrpSpPr/>
            <p:nvPr/>
          </p:nvGrpSpPr>
          <p:grpSpPr>
            <a:xfrm>
              <a:off x="2584974" y="4522894"/>
              <a:ext cx="3102626" cy="1006991"/>
              <a:chOff x="1197898" y="2503545"/>
              <a:chExt cx="2198693" cy="1006991"/>
            </a:xfrm>
          </p:grpSpPr>
          <p:sp>
            <p:nvSpPr>
              <p:cNvPr id="26" name="iŝḻíḑé"/>
              <p:cNvSpPr txBox="1"/>
              <p:nvPr/>
            </p:nvSpPr>
            <p:spPr>
              <a:xfrm>
                <a:off x="1197898" y="2503545"/>
                <a:ext cx="2198693" cy="388226"/>
              </a:xfrm>
              <a:prstGeom prst="rect">
                <a:avLst/>
              </a:prstGeom>
              <a:noFill/>
            </p:spPr>
            <p:txBody>
              <a:bodyPr wrap="none" lIns="360000" tIns="0" rIns="0" bIns="0" anchor="b" anchorCtr="0">
                <a:normAutofit/>
              </a:bodyPr>
              <a:lstStyle/>
              <a:p>
                <a:r>
                  <a:rPr lang="zh-CN" altLang="en-US" sz="16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标题文本预设</a:t>
                </a:r>
                <a:endParaRPr lang="zh-CN" altLang="en-US" sz="1600"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7" name="îṩḻíde"/>
              <p:cNvSpPr txBox="1"/>
              <p:nvPr/>
            </p:nvSpPr>
            <p:spPr>
              <a:xfrm>
                <a:off x="1197898" y="2891770"/>
                <a:ext cx="2198693" cy="618766"/>
              </a:xfrm>
              <a:prstGeom prst="rect">
                <a:avLst/>
              </a:prstGeom>
            </p:spPr>
            <p:txBody>
              <a:bodyPr vert="horz" wrap="square" lIns="360000" tIns="0" rIns="0" bIns="0" anchor="ctr" anchorCtr="0">
                <a:normAutofit/>
              </a:bodyPr>
              <a:lstStyle/>
              <a:p>
                <a:pPr algn="l">
                  <a:lnSpc>
                    <a:spcPct val="120000"/>
                  </a:lnSpc>
                </a:pPr>
                <a: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此部分内容作为文字排版占位显示 </a:t>
                </a:r>
                <a:b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br>
                <a:r>
                  <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（建议使用主题字体）</a:t>
                </a:r>
                <a:endParaRPr lang="zh-CN" altLang="en-US" sz="12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sp>
        <p:nvSpPr>
          <p:cNvPr id="61"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6" name="等腰三角形 25"/>
          <p:cNvSpPr/>
          <p:nvPr/>
        </p:nvSpPr>
        <p:spPr>
          <a:xfrm rot="10800000">
            <a:off x="-609052" y="-173028"/>
            <a:ext cx="6760947" cy="3180818"/>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7" name="文本框 26"/>
          <p:cNvSpPr txBox="1"/>
          <p:nvPr>
            <p:custDataLst>
              <p:tags r:id="rId3"/>
            </p:custDataLst>
          </p:nvPr>
        </p:nvSpPr>
        <p:spPr>
          <a:xfrm>
            <a:off x="5317940" y="132276"/>
            <a:ext cx="6631944" cy="2646878"/>
          </a:xfrm>
          <a:prstGeom prst="rect">
            <a:avLst/>
          </a:prstGeom>
          <a:noFill/>
        </p:spPr>
        <p:txBody>
          <a:bodyPr vert="horz" wrap="none" rtlCol="0">
            <a:spAutoFit/>
          </a:bodyPr>
          <a:lstStyle>
            <a:defPPr>
              <a:defRPr lang="zh-CN"/>
            </a:defPPr>
            <a:lvl1pPr algn="ctr">
              <a:defRPr sz="16600" b="1">
                <a:ln>
                  <a:gradFill>
                    <a:gsLst>
                      <a:gs pos="0">
                        <a:schemeClr val="accent1">
                          <a:lumMod val="5000"/>
                          <a:lumOff val="95000"/>
                          <a:alpha val="0"/>
                        </a:schemeClr>
                      </a:gs>
                      <a:gs pos="56000">
                        <a:schemeClr val="bg1"/>
                      </a:gs>
                      <a:gs pos="100000">
                        <a:schemeClr val="bg1">
                          <a:alpha val="0"/>
                        </a:schemeClr>
                      </a:gs>
                    </a:gsLst>
                    <a:lin ang="7200000" scaled="0"/>
                  </a:gradFill>
                </a:ln>
                <a:solidFill>
                  <a:srgbClr val="00518E"/>
                </a:solidFill>
                <a:latin typeface="Agency FB" panose="020b0804020202020204" pitchFamily="34" charset="0"/>
              </a:defRPr>
            </a:lvl1pPr>
          </a:lstStyle>
          <a:p>
            <a:r>
              <a:rPr lang="en-US" altLang="zh-CN">
                <a:solidFill>
                  <a:schemeClr val="accent2"/>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C</a:t>
            </a:r>
            <a:r>
              <a:rPr lang="en-US" altLang="zh-CN" sz="8000">
                <a:solidFill>
                  <a:schemeClr val="accent2"/>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ONTENTS</a:t>
            </a:r>
            <a:endParaRPr lang="zh-CN" altLang="en-US" sz="8000">
              <a:solidFill>
                <a:schemeClr val="accent2"/>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8" name="文本框 103"/>
          <p:cNvSpPr txBox="1">
            <a:spLocks noChangeArrowheads="1"/>
          </p:cNvSpPr>
          <p:nvPr>
            <p:custDataLst>
              <p:tags r:id="rId4"/>
            </p:custDataLst>
          </p:nvPr>
        </p:nvSpPr>
        <p:spPr bwMode="auto">
          <a:xfrm>
            <a:off x="8064319" y="256669"/>
            <a:ext cx="237581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6600" spc="3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目录</a:t>
            </a:r>
            <a:endParaRPr lang="zh-CN" altLang="en-US" sz="6600" spc="3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29" name="组合 28"/>
          <p:cNvGrpSpPr/>
          <p:nvPr/>
        </p:nvGrpSpPr>
        <p:grpSpPr>
          <a:xfrm>
            <a:off x="2906446" y="3878103"/>
            <a:ext cx="3380311" cy="746952"/>
            <a:chOff x="2234320" y="2752272"/>
            <a:chExt cx="3380311" cy="746952"/>
          </a:xfrm>
        </p:grpSpPr>
        <p:sp>
          <p:nvSpPr>
            <p:cNvPr id="30" name="矩形 29"/>
            <p:cNvSpPr/>
            <p:nvPr/>
          </p:nvSpPr>
          <p:spPr>
            <a:xfrm>
              <a:off x="3008487" y="2752272"/>
              <a:ext cx="2016224" cy="461665"/>
            </a:xfrm>
            <a:prstGeom prst="rect">
              <a:avLst/>
            </a:prstGeom>
          </p:spPr>
          <p:txBody>
            <a:bodyPr vert="horz" wrap="square">
              <a:spAutoFit/>
            </a:bodyPr>
            <a:lstStyle/>
            <a:p>
              <a:r>
                <a:rPr lang="zh-CN" altLang="en-US" sz="2400">
                  <a:solidFill>
                    <a:schemeClr val="accent2"/>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rPr>
                <a:t>开年工作计划</a:t>
              </a:r>
              <a:endParaRPr lang="zh-CN" altLang="en-US" sz="2400">
                <a:solidFill>
                  <a:schemeClr val="accent2"/>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endParaRPr>
            </a:p>
          </p:txBody>
        </p:sp>
        <p:sp>
          <p:nvSpPr>
            <p:cNvPr id="31" name="椭圆 30"/>
            <p:cNvSpPr/>
            <p:nvPr/>
          </p:nvSpPr>
          <p:spPr>
            <a:xfrm>
              <a:off x="2234320" y="2830681"/>
              <a:ext cx="622497" cy="622497"/>
            </a:xfrm>
            <a:prstGeom prst="ellipse">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2" name="矩形 31"/>
            <p:cNvSpPr/>
            <p:nvPr/>
          </p:nvSpPr>
          <p:spPr>
            <a:xfrm>
              <a:off x="2306548" y="2940211"/>
              <a:ext cx="470001" cy="400110"/>
            </a:xfrm>
            <a:prstGeom prst="rect">
              <a:avLst/>
            </a:prstGeom>
          </p:spPr>
          <p:txBody>
            <a:bodyPr wrap="none">
              <a:spAutoFit/>
            </a:bodyPr>
            <a:lstStyle/>
            <a:p>
              <a:pPr algn="ctr"/>
              <a:r>
                <a:rPr lang="en-US" altLang="zh-CN"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rPr>
                <a:t>01</a:t>
              </a:r>
              <a:endParaRPr lang="zh-CN" altLang="en-US"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endParaRPr>
            </a:p>
          </p:txBody>
        </p:sp>
        <p:sp>
          <p:nvSpPr>
            <p:cNvPr id="33" name="Footer Text"/>
            <p:cNvSpPr txBox="1"/>
            <p:nvPr/>
          </p:nvSpPr>
          <p:spPr>
            <a:xfrm flipH="1">
              <a:off x="3094351" y="3216261"/>
              <a:ext cx="2520280" cy="282963"/>
            </a:xfrm>
            <a:prstGeom prst="rect">
              <a:avLst/>
            </a:prstGeom>
            <a:noFill/>
          </p:spPr>
          <p:txBody>
            <a:bodyPr wrap="square" lIns="0" tIns="0" rIns="0" bIns="0" rtlCol="0">
              <a:spAutoFit/>
            </a:bodyPr>
            <a:lstStyle/>
            <a:p>
              <a:pPr defTabSz="1116330">
                <a:lnSpc>
                  <a:spcPct val="120000"/>
                </a:lnSpc>
                <a:defRPr/>
              </a:pPr>
              <a:r>
                <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rPr>
                <a:t>Please replace text, click add relevant headline, modify the text content, also Please replace text</a:t>
              </a:r>
              <a:endPar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50" name="组合 49"/>
          <p:cNvGrpSpPr/>
          <p:nvPr/>
        </p:nvGrpSpPr>
        <p:grpSpPr>
          <a:xfrm>
            <a:off x="7562068" y="3878103"/>
            <a:ext cx="3380311" cy="746952"/>
            <a:chOff x="2234320" y="2752272"/>
            <a:chExt cx="3380311" cy="746952"/>
          </a:xfrm>
        </p:grpSpPr>
        <p:sp>
          <p:nvSpPr>
            <p:cNvPr id="51" name="矩形 50"/>
            <p:cNvSpPr/>
            <p:nvPr/>
          </p:nvSpPr>
          <p:spPr>
            <a:xfrm>
              <a:off x="3008487" y="2752272"/>
              <a:ext cx="2016224" cy="461665"/>
            </a:xfrm>
            <a:prstGeom prst="rect">
              <a:avLst/>
            </a:prstGeom>
          </p:spPr>
          <p:txBody>
            <a:bodyPr vert="horz" wrap="square">
              <a:spAutoFit/>
            </a:bodyPr>
            <a:lstStyle/>
            <a:p>
              <a:pPr defTabSz="1218565">
                <a:defRPr/>
              </a:pPr>
              <a:r>
                <a:rPr lang="zh-CN" altLang="en-US" sz="24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rPr>
                <a:t>工作完成情况</a:t>
              </a:r>
              <a:endParaRPr lang="zh-CN" altLang="zh-CN" sz="24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endParaRPr>
            </a:p>
          </p:txBody>
        </p:sp>
        <p:sp>
          <p:nvSpPr>
            <p:cNvPr id="52" name="椭圆 51"/>
            <p:cNvSpPr/>
            <p:nvPr/>
          </p:nvSpPr>
          <p:spPr>
            <a:xfrm>
              <a:off x="2234320" y="2830681"/>
              <a:ext cx="622497" cy="622497"/>
            </a:xfrm>
            <a:prstGeom prst="ellipse">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3" name="矩形 52"/>
            <p:cNvSpPr/>
            <p:nvPr/>
          </p:nvSpPr>
          <p:spPr>
            <a:xfrm>
              <a:off x="2306548" y="2940211"/>
              <a:ext cx="470000" cy="400110"/>
            </a:xfrm>
            <a:prstGeom prst="rect">
              <a:avLst/>
            </a:prstGeom>
          </p:spPr>
          <p:txBody>
            <a:bodyPr wrap="none">
              <a:spAutoFit/>
            </a:bodyPr>
            <a:lstStyle/>
            <a:p>
              <a:pPr algn="ctr"/>
              <a:r>
                <a:rPr lang="en-US" altLang="zh-CN"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rPr>
                <a:t>02</a:t>
              </a:r>
              <a:endParaRPr lang="zh-CN" altLang="en-US"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endParaRPr>
            </a:p>
          </p:txBody>
        </p:sp>
        <p:sp>
          <p:nvSpPr>
            <p:cNvPr id="54" name="Footer Text"/>
            <p:cNvSpPr txBox="1"/>
            <p:nvPr/>
          </p:nvSpPr>
          <p:spPr>
            <a:xfrm flipH="1">
              <a:off x="3094351" y="3216261"/>
              <a:ext cx="2520280" cy="282963"/>
            </a:xfrm>
            <a:prstGeom prst="rect">
              <a:avLst/>
            </a:prstGeom>
            <a:noFill/>
          </p:spPr>
          <p:txBody>
            <a:bodyPr wrap="square" lIns="0" tIns="0" rIns="0" bIns="0" rtlCol="0">
              <a:spAutoFit/>
            </a:bodyPr>
            <a:lstStyle/>
            <a:p>
              <a:pPr defTabSz="1116330">
                <a:lnSpc>
                  <a:spcPct val="120000"/>
                </a:lnSpc>
                <a:defRPr/>
              </a:pPr>
              <a:r>
                <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rPr>
                <a:t>Please replace text, click add relevant headline, modify the text content, also Please replace text</a:t>
              </a:r>
              <a:endPar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55" name="组合 54"/>
          <p:cNvGrpSpPr/>
          <p:nvPr/>
        </p:nvGrpSpPr>
        <p:grpSpPr>
          <a:xfrm>
            <a:off x="2906446" y="5434591"/>
            <a:ext cx="3380311" cy="746952"/>
            <a:chOff x="2234320" y="2752272"/>
            <a:chExt cx="3380311" cy="746952"/>
          </a:xfrm>
        </p:grpSpPr>
        <p:sp>
          <p:nvSpPr>
            <p:cNvPr id="56" name="矩形 55"/>
            <p:cNvSpPr/>
            <p:nvPr/>
          </p:nvSpPr>
          <p:spPr>
            <a:xfrm>
              <a:off x="3008487" y="2752272"/>
              <a:ext cx="2016224" cy="461665"/>
            </a:xfrm>
            <a:prstGeom prst="rect">
              <a:avLst/>
            </a:prstGeom>
          </p:spPr>
          <p:txBody>
            <a:bodyPr vert="horz" wrap="square">
              <a:spAutoFit/>
            </a:bodyPr>
            <a:lstStyle/>
            <a:p>
              <a:pPr defTabSz="1218565">
                <a:defRPr/>
              </a:pPr>
              <a:r>
                <a:rPr lang="zh-CN" altLang="en-US" sz="24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rPr>
                <a:t>工作存在不足</a:t>
              </a:r>
              <a:endParaRPr lang="zh-CN" altLang="zh-CN" sz="24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endParaRPr>
            </a:p>
          </p:txBody>
        </p:sp>
        <p:sp>
          <p:nvSpPr>
            <p:cNvPr id="57" name="椭圆 56"/>
            <p:cNvSpPr/>
            <p:nvPr/>
          </p:nvSpPr>
          <p:spPr>
            <a:xfrm>
              <a:off x="2234320" y="2830681"/>
              <a:ext cx="622497" cy="622497"/>
            </a:xfrm>
            <a:prstGeom prst="ellipse">
              <a:avLst/>
            </a:prstGeom>
            <a:solidFill>
              <a:schemeClr val="accent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8" name="矩形 57"/>
            <p:cNvSpPr/>
            <p:nvPr/>
          </p:nvSpPr>
          <p:spPr>
            <a:xfrm>
              <a:off x="2306548" y="2940211"/>
              <a:ext cx="470001" cy="400110"/>
            </a:xfrm>
            <a:prstGeom prst="rect">
              <a:avLst/>
            </a:prstGeom>
          </p:spPr>
          <p:txBody>
            <a:bodyPr wrap="none">
              <a:spAutoFit/>
            </a:bodyPr>
            <a:lstStyle/>
            <a:p>
              <a:pPr algn="ctr"/>
              <a:r>
                <a:rPr lang="en-US" altLang="zh-CN"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rPr>
                <a:t>03</a:t>
              </a:r>
              <a:endParaRPr lang="zh-CN" altLang="en-US"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endParaRPr>
            </a:p>
          </p:txBody>
        </p:sp>
        <p:sp>
          <p:nvSpPr>
            <p:cNvPr id="59" name="Footer Text"/>
            <p:cNvSpPr txBox="1"/>
            <p:nvPr/>
          </p:nvSpPr>
          <p:spPr>
            <a:xfrm flipH="1">
              <a:off x="3094351" y="3216261"/>
              <a:ext cx="2520280" cy="282963"/>
            </a:xfrm>
            <a:prstGeom prst="rect">
              <a:avLst/>
            </a:prstGeom>
            <a:noFill/>
          </p:spPr>
          <p:txBody>
            <a:bodyPr wrap="square" lIns="0" tIns="0" rIns="0" bIns="0" rtlCol="0">
              <a:spAutoFit/>
            </a:bodyPr>
            <a:lstStyle/>
            <a:p>
              <a:pPr defTabSz="1116330">
                <a:lnSpc>
                  <a:spcPct val="120000"/>
                </a:lnSpc>
                <a:defRPr/>
              </a:pPr>
              <a:r>
                <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rPr>
                <a:t>Please replace text, click add relevant headline, modify the text content, also Please replace text</a:t>
              </a:r>
              <a:endPar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60" name="组合 59"/>
          <p:cNvGrpSpPr/>
          <p:nvPr/>
        </p:nvGrpSpPr>
        <p:grpSpPr>
          <a:xfrm>
            <a:off x="7562068" y="5434591"/>
            <a:ext cx="3380311" cy="746952"/>
            <a:chOff x="2234320" y="2752272"/>
            <a:chExt cx="3380311" cy="746952"/>
          </a:xfrm>
        </p:grpSpPr>
        <p:sp>
          <p:nvSpPr>
            <p:cNvPr id="61" name="矩形 60"/>
            <p:cNvSpPr/>
            <p:nvPr/>
          </p:nvSpPr>
          <p:spPr>
            <a:xfrm>
              <a:off x="3008487" y="2752272"/>
              <a:ext cx="2016224" cy="461665"/>
            </a:xfrm>
            <a:prstGeom prst="rect">
              <a:avLst/>
            </a:prstGeom>
          </p:spPr>
          <p:txBody>
            <a:bodyPr vert="horz" wrap="square">
              <a:spAutoFit/>
            </a:bodyPr>
            <a:lstStyle/>
            <a:p>
              <a:pPr defTabSz="1218565">
                <a:defRPr/>
              </a:pPr>
              <a:r>
                <a:rPr lang="zh-CN" altLang="en-US" sz="24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rPr>
                <a:t>明年工作计划</a:t>
              </a:r>
              <a:endParaRPr lang="zh-CN" altLang="zh-CN" sz="24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endParaRPr>
            </a:p>
          </p:txBody>
        </p:sp>
        <p:sp>
          <p:nvSpPr>
            <p:cNvPr id="62" name="椭圆 61"/>
            <p:cNvSpPr/>
            <p:nvPr/>
          </p:nvSpPr>
          <p:spPr>
            <a:xfrm>
              <a:off x="2234320" y="2830681"/>
              <a:ext cx="622497" cy="622497"/>
            </a:xfrm>
            <a:prstGeom prst="ellipse">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3" name="矩形 62"/>
            <p:cNvSpPr/>
            <p:nvPr/>
          </p:nvSpPr>
          <p:spPr>
            <a:xfrm>
              <a:off x="2306548" y="2940211"/>
              <a:ext cx="470001" cy="400110"/>
            </a:xfrm>
            <a:prstGeom prst="rect">
              <a:avLst/>
            </a:prstGeom>
          </p:spPr>
          <p:txBody>
            <a:bodyPr wrap="none">
              <a:spAutoFit/>
            </a:bodyPr>
            <a:lstStyle/>
            <a:p>
              <a:pPr algn="ctr"/>
              <a:r>
                <a:rPr lang="en-US" altLang="zh-CN"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rPr>
                <a:t>04</a:t>
              </a:r>
              <a:endParaRPr lang="zh-CN" altLang="en-US" sz="2000">
                <a:solidFill>
                  <a:schemeClr val="bg1"/>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endParaRPr>
            </a:p>
          </p:txBody>
        </p:sp>
        <p:sp>
          <p:nvSpPr>
            <p:cNvPr id="64" name="Footer Text"/>
            <p:cNvSpPr txBox="1"/>
            <p:nvPr/>
          </p:nvSpPr>
          <p:spPr>
            <a:xfrm flipH="1">
              <a:off x="3094351" y="3216261"/>
              <a:ext cx="2520280" cy="282963"/>
            </a:xfrm>
            <a:prstGeom prst="rect">
              <a:avLst/>
            </a:prstGeom>
            <a:noFill/>
          </p:spPr>
          <p:txBody>
            <a:bodyPr wrap="square" lIns="0" tIns="0" rIns="0" bIns="0" rtlCol="0">
              <a:spAutoFit/>
            </a:bodyPr>
            <a:lstStyle/>
            <a:p>
              <a:pPr defTabSz="1116330">
                <a:lnSpc>
                  <a:spcPct val="120000"/>
                </a:lnSpc>
                <a:defRPr/>
              </a:pPr>
              <a:r>
                <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rPr>
                <a:t>Please replace text, click add relevant headline, modify the text content, also Please replace text</a:t>
              </a:r>
              <a:endParaRPr lang="en-US" altLang="zh-CN" sz="8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pic>
        <p:nvPicPr>
          <p:cNvPr id="35" name="图片 34"/>
          <p:cNvPicPr>
            <a:picLocks noChangeAspect="1"/>
          </p:cNvPicPr>
          <p:nvPr/>
        </p:nvPicPr>
        <p:blipFill>
          <a:blip r:embed="rId5">
            <a:extLst>
              <a:ext uri="{28A0092B-C50C-407E-A947-70E740481C1C}">
                <a14:useLocalDpi xmlns:a14="http://schemas.microsoft.com/office/drawing/2010/main" val="0"/>
              </a:ext>
            </a:extLst>
          </a:blip>
          <a:srcRect l="7316" t="30403"/>
          <a:stretch>
            <a:fillRect/>
          </a:stretch>
        </p:blipFill>
        <p:spPr>
          <a:xfrm rot="2797360">
            <a:off x="-321604" y="-2503068"/>
            <a:ext cx="4741692" cy="4760170"/>
          </a:xfrm>
          <a:custGeom>
            <a:gdLst>
              <a:gd name="connsiteX0" fmla="*/ 2892803 w 2892803"/>
              <a:gd name="connsiteY0" fmla="*/ 0 h 2904076"/>
              <a:gd name="connsiteX1" fmla="*/ 2892803 w 2892803"/>
              <a:gd name="connsiteY1" fmla="*/ 2904076 h 2904076"/>
              <a:gd name="connsiteX2" fmla="*/ 0 w 2892803"/>
              <a:gd name="connsiteY2" fmla="*/ 2904076 h 2904076"/>
            </a:gdLst>
            <a:cxnLst>
              <a:cxn ang="0">
                <a:pos x="connsiteX0" y="connsiteY0"/>
              </a:cxn>
              <a:cxn ang="0">
                <a:pos x="connsiteX1" y="connsiteY1"/>
              </a:cxn>
              <a:cxn ang="0">
                <a:pos x="connsiteX2" y="connsiteY2"/>
              </a:cxn>
            </a:cxnLst>
            <a:rect l="l" t="t" r="r" b="b"/>
            <a:pathLst>
              <a:path w="2892803" h="2904076">
                <a:moveTo>
                  <a:pt x="2892803" y="0"/>
                </a:moveTo>
                <a:lnTo>
                  <a:pt x="2892803" y="2904076"/>
                </a:lnTo>
                <a:lnTo>
                  <a:pt x="0" y="2904076"/>
                </a:lnTo>
                <a:close/>
              </a:path>
            </a:pathLst>
          </a:custGeom>
        </p:spPr>
      </p:pic>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iterate type="lt">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0-#ppt_w/2"/>
                                          </p:val>
                                        </p:tav>
                                        <p:tav tm="100000">
                                          <p:val>
                                            <p:strVal val="#ppt_x"/>
                                          </p:val>
                                        </p:tav>
                                      </p:tavLst>
                                    </p:anim>
                                    <p:anim calcmode="lin" valueType="num">
                                      <p:cBhvr additive="base">
                                        <p:cTn id="12" dur="75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iterate type="lt">
                                    <p:tmPct val="10000"/>
                                  </p:iterate>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250"/>
                            </p:stCondLst>
                            <p:childTnLst>
                              <p:par>
                                <p:cTn id="18" presetID="22" presetClass="entr" presetSubtype="8"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par>
                          <p:cTn id="21" fill="hold" nodeType="afterGroup">
                            <p:stCondLst>
                              <p:cond delay="1750"/>
                            </p:stCondLst>
                            <p:childTnLst>
                              <p:par>
                                <p:cTn id="22" presetID="22" presetClass="entr" presetSubtype="8"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childTnLst>
                          </p:cTn>
                        </p:par>
                        <p:par>
                          <p:cTn id="25" fill="hold" nodeType="afterGroup">
                            <p:stCondLst>
                              <p:cond delay="2250"/>
                            </p:stCondLst>
                            <p:childTnLst>
                              <p:par>
                                <p:cTn id="26" presetID="22" presetClass="entr" presetSubtype="8" fill="hold"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500"/>
                                        <p:tgtEl>
                                          <p:spTgt spid="55"/>
                                        </p:tgtEl>
                                      </p:cBhvr>
                                    </p:animEffect>
                                  </p:childTnLst>
                                </p:cTn>
                              </p:par>
                            </p:childTnLst>
                          </p:cTn>
                        </p:par>
                        <p:par>
                          <p:cTn id="29" fill="hold" nodeType="afterGroup">
                            <p:stCondLst>
                              <p:cond delay="2750"/>
                            </p:stCondLst>
                            <p:childTnLst>
                              <p:par>
                                <p:cTn id="30" presetID="22" presetClass="entr" presetSubtype="8"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r="25097" b="44708"/>
          <a:stretch>
            <a:fillRect/>
          </a:stretch>
        </p:blipFill>
        <p:spPr>
          <a:xfrm>
            <a:off x="0" y="1322"/>
            <a:ext cx="5869319" cy="5792338"/>
          </a:xfrm>
          <a:custGeom>
            <a:gdLst>
              <a:gd name="connsiteX0" fmla="*/ 0 w 5869319"/>
              <a:gd name="connsiteY0" fmla="*/ 0 h 5792338"/>
              <a:gd name="connsiteX1" fmla="*/ 5869319 w 5869319"/>
              <a:gd name="connsiteY1" fmla="*/ 0 h 5792338"/>
              <a:gd name="connsiteX2" fmla="*/ 0 w 5869319"/>
              <a:gd name="connsiteY2" fmla="*/ 5792338 h 5792338"/>
            </a:gdLst>
            <a:cxnLst>
              <a:cxn ang="0">
                <a:pos x="connsiteX0" y="connsiteY0"/>
              </a:cxn>
              <a:cxn ang="0">
                <a:pos x="connsiteX1" y="connsiteY1"/>
              </a:cxn>
              <a:cxn ang="0">
                <a:pos x="connsiteX2" y="connsiteY2"/>
              </a:cxn>
            </a:cxnLst>
            <a:rect l="l" t="t" r="r" b="b"/>
            <a:pathLst>
              <a:path w="5869319" h="5792338">
                <a:moveTo>
                  <a:pt x="0" y="0"/>
                </a:moveTo>
                <a:lnTo>
                  <a:pt x="5869319" y="0"/>
                </a:lnTo>
                <a:lnTo>
                  <a:pt x="0" y="5792338"/>
                </a:lnTo>
                <a:close/>
              </a:path>
            </a:pathLst>
          </a:custGeom>
        </p:spPr>
      </p:pic>
      <p:sp>
        <p:nvSpPr>
          <p:cNvPr id="3" name="平行四边形 2"/>
          <p:cNvSpPr/>
          <p:nvPr/>
        </p:nvSpPr>
        <p:spPr>
          <a:xfrm rot="21366592">
            <a:off x="2193382" y="100955"/>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 name="平行四边形 3"/>
          <p:cNvSpPr/>
          <p:nvPr/>
        </p:nvSpPr>
        <p:spPr>
          <a:xfrm rot="21366592">
            <a:off x="-141670" y="2985168"/>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9" name="5"/>
          <p:cNvGrpSpPr/>
          <p:nvPr>
            <p:custDataLst>
              <p:tags r:id="rId4"/>
            </p:custDataLst>
          </p:nvPr>
        </p:nvGrpSpPr>
        <p:grpSpPr>
          <a:xfrm rot="5400000">
            <a:off x="6544395" y="1717214"/>
            <a:ext cx="2620089" cy="2278128"/>
            <a:chOff x="5803300" y="1948400"/>
            <a:chExt cx="2164994" cy="1905223"/>
          </a:xfrm>
        </p:grpSpPr>
        <p:sp>
          <p:nvSpPr>
            <p:cNvPr id="10" name="7"/>
            <p:cNvSpPr/>
            <p:nvPr/>
          </p:nvSpPr>
          <p:spPr bwMode="auto">
            <a:xfrm>
              <a:off x="5803300" y="1948400"/>
              <a:ext cx="2164994" cy="1905223"/>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 name="6"/>
            <p:cNvSpPr/>
            <p:nvPr/>
          </p:nvSpPr>
          <p:spPr bwMode="auto">
            <a:xfrm>
              <a:off x="5948780" y="2078346"/>
              <a:ext cx="1846429" cy="1624882"/>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12" name="4"/>
          <p:cNvSpPr txBox="1"/>
          <p:nvPr>
            <p:custDataLst>
              <p:tags r:id="rId5"/>
            </p:custDataLst>
          </p:nvPr>
        </p:nvSpPr>
        <p:spPr>
          <a:xfrm>
            <a:off x="6513673" y="2052047"/>
            <a:ext cx="2713761" cy="1630793"/>
          </a:xfrm>
          <a:prstGeom prst="rect">
            <a:avLst/>
          </a:prstGeom>
          <a:noFill/>
        </p:spPr>
        <p:txBody>
          <a:bodyPr wrap="square" lIns="86005" tIns="43002" rIns="86005" bIns="43002">
            <a:spAutoFit/>
          </a:bodyPr>
          <a:lstStyle/>
          <a:p>
            <a:pPr algn="ctr">
              <a:defRPr/>
            </a:pPr>
            <a:r>
              <a:rPr lang="en-US" altLang="zh-CN"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04</a:t>
            </a:r>
            <a:endParaRPr lang="zh-CN" altLang="en-US"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3" name="3"/>
          <p:cNvSpPr txBox="1"/>
          <p:nvPr>
            <p:custDataLst>
              <p:tags r:id="rId6"/>
            </p:custDataLst>
          </p:nvPr>
        </p:nvSpPr>
        <p:spPr>
          <a:xfrm>
            <a:off x="4367614" y="5532326"/>
            <a:ext cx="6964330" cy="522669"/>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rPr>
              <a:t>We have many PowerPoint templates that has been specifically designed to help anyone that is stepping into the world of PowerPoint for the very first time.</a:t>
            </a:r>
            <a:endPar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4" name="2"/>
          <p:cNvSpPr txBox="1"/>
          <p:nvPr>
            <p:custDataLst>
              <p:tags r:id="rId7"/>
            </p:custDataLst>
          </p:nvPr>
        </p:nvSpPr>
        <p:spPr>
          <a:xfrm>
            <a:off x="3605493" y="4294679"/>
            <a:ext cx="8488572" cy="1194840"/>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218565">
              <a:defRPr/>
            </a:pPr>
            <a:r>
              <a:rPr lang="zh-CN" altLang="en-US" sz="72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rPr>
              <a:t>明年工作计划</a:t>
            </a:r>
            <a:endParaRPr lang="zh-CN" altLang="zh-CN" sz="72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nodeType="afterGroup">
                            <p:stCondLst>
                              <p:cond delay="500"/>
                            </p:stCondLst>
                            <p:childTnLst>
                              <p:par>
                                <p:cTn id="12" presetID="4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anim calcmode="lin" valueType="num">
                                      <p:cBhvr>
                                        <p:cTn id="15" dur="250" fill="hold"/>
                                        <p:tgtEl>
                                          <p:spTgt spid="9"/>
                                        </p:tgtEl>
                                        <p:attrNameLst>
                                          <p:attrName>ppt_x</p:attrName>
                                        </p:attrNameLst>
                                      </p:cBhvr>
                                      <p:tavLst>
                                        <p:tav tm="0">
                                          <p:val>
                                            <p:strVal val="#ppt_x"/>
                                          </p:val>
                                        </p:tav>
                                        <p:tav tm="100000">
                                          <p:val>
                                            <p:strVal val="#ppt_x"/>
                                          </p:val>
                                        </p:tav>
                                      </p:tavLst>
                                    </p:anim>
                                    <p:anim calcmode="lin" valueType="num">
                                      <p:cBhvr>
                                        <p:cTn id="16" dur="250" fill="hold"/>
                                        <p:tgtEl>
                                          <p:spTgt spid="9"/>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nodeType="afterGroup">
                            <p:stCondLst>
                              <p:cond delay="1250"/>
                            </p:stCondLst>
                            <p:childTnLst>
                              <p:par>
                                <p:cTn id="22" presetID="52" presetClass="entr" presetSubtype="0" fill="hold" grpId="0" nodeType="afterEffect">
                                  <p:stCondLst>
                                    <p:cond delay="0"/>
                                  </p:stCondLst>
                                  <p:iterate type="lt">
                                    <p:tmPct val="10000"/>
                                  </p:iterate>
                                  <p:childTnLst>
                                    <p:set>
                                      <p:cBhvr>
                                        <p:cTn id="23" dur="1" fill="hold">
                                          <p:stCondLst>
                                            <p:cond delay="0"/>
                                          </p:stCondLst>
                                        </p:cTn>
                                        <p:tgtEl>
                                          <p:spTgt spid="14">
                                            <p:txEl>
                                              <p:pRg st="0" end="0"/>
                                            </p:txEl>
                                          </p:spTgt>
                                        </p:tgtEl>
                                        <p:attrNameLst>
                                          <p:attrName>style.visibility</p:attrName>
                                        </p:attrNameLst>
                                      </p:cBhvr>
                                      <p:to>
                                        <p:strVal val="visible"/>
                                      </p:to>
                                    </p:set>
                                    <p:animScale>
                                      <p:cBhvr>
                                        <p:cTn id="24" dur="1000" decel="50000" fill="hold">
                                          <p:stCondLst>
                                            <p:cond delay="0"/>
                                          </p:stCondLst>
                                        </p:cTn>
                                        <p:tgtEl>
                                          <p:spTgt spid="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25" dur="1000" decel="50000" fill="hold">
                                          <p:stCondLst>
                                            <p:cond delay="0"/>
                                          </p:stCondLst>
                                        </p:cTn>
                                        <p:tgtEl>
                                          <p:spTgt spid="14">
                                            <p:txEl>
                                              <p:pRg st="0" end="0"/>
                                            </p:txEl>
                                          </p:spTgt>
                                        </p:tgtEl>
                                        <p:attrNameLst>
                                          <p:attrName>ppt_x</p:attrName>
                                          <p:attrName>ppt_y</p:attrName>
                                        </p:attrNameLst>
                                      </p:cBhvr>
                                    </p:animMotion>
                                    <p:animEffect transition="in" filter="fade">
                                      <p:cBhvr>
                                        <p:cTn id="26" dur="1000"/>
                                        <p:tgtEl>
                                          <p:spTgt spid="14">
                                            <p:txEl>
                                              <p:pRg st="0" end="0"/>
                                            </p:txEl>
                                          </p:spTgt>
                                        </p:tgtEl>
                                      </p:cBhvr>
                                    </p:animEffect>
                                  </p:childTnLst>
                                </p:cTn>
                              </p:par>
                            </p:childTnLst>
                          </p:cTn>
                        </p:par>
                        <p:par>
                          <p:cTn id="27" fill="hold" nodeType="afterGroup">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p:bldP spid="13" grpId="0"/>
      <p:bldP spid="14" grpId="0" build="p"/>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组合 1"/>
          <p:cNvGrpSpPr/>
          <p:nvPr/>
        </p:nvGrpSpPr>
        <p:grpSpPr>
          <a:xfrm flipH="1">
            <a:off x="1295114" y="2055220"/>
            <a:ext cx="9796092" cy="3871834"/>
            <a:chOff x="1171444" y="2167131"/>
            <a:chExt cx="9796676" cy="3872940"/>
          </a:xfrm>
        </p:grpSpPr>
        <p:sp>
          <p:nvSpPr>
            <p:cNvPr id="6" name="矩形 5"/>
            <p:cNvSpPr/>
            <p:nvPr/>
          </p:nvSpPr>
          <p:spPr>
            <a:xfrm flipV="1">
              <a:off x="1290088" y="4356530"/>
              <a:ext cx="9497261" cy="1344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nvGrpSpPr>
            <p:cNvPr id="3" name="组合 34"/>
            <p:cNvGrpSpPr/>
            <p:nvPr/>
          </p:nvGrpSpPr>
          <p:grpSpPr>
            <a:xfrm>
              <a:off x="4990230" y="2167131"/>
              <a:ext cx="2007470" cy="2011082"/>
              <a:chExt cx="1154113" cy="1155699"/>
            </a:xfrm>
            <a:solidFill>
              <a:schemeClr val="bg1"/>
            </a:solidFill>
          </p:grpSpPr>
          <p:sp>
            <p:nvSpPr>
              <p:cNvPr id="9" name="Oval 30"/>
              <p:cNvSpPr>
                <a:spLocks noChangeArrowheads="1"/>
              </p:cNvSpPr>
              <p:nvPr/>
            </p:nvSpPr>
            <p:spPr bwMode="auto">
              <a:xfrm>
                <a:off x="0" y="0"/>
                <a:ext cx="1154113" cy="1155699"/>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spcBef>
                    <a:spcPct val="20000"/>
                  </a:spcBef>
                  <a:buChar char="•"/>
                  <a:defRPr sz="2000">
                    <a:solidFill>
                      <a:schemeClr val="accent1"/>
                    </a:solidFill>
                    <a:latin typeface="Arial" panose="020b0604020202020204" pitchFamily="34" charset="0"/>
                    <a:ea typeface="微软雅黑"/>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endParaRPr lang="zh-CN" altLang="en-US" sz="1465">
                  <a:solidFill>
                    <a:schemeClr val="tx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0" name="Freeform 34"/>
              <p:cNvSpPr>
                <a:spLocks noEditPoints="1"/>
              </p:cNvSpPr>
              <p:nvPr/>
            </p:nvSpPr>
            <p:spPr bwMode="auto">
              <a:xfrm>
                <a:off x="266700" y="128587"/>
                <a:ext cx="638175" cy="868362"/>
              </a:xfrm>
              <a:custGeom>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4">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lnSpc>
                    <a:spcPct val="150000"/>
                  </a:lnSpc>
                </a:pPr>
                <a:endParaRPr lang="zh-CN" altLang="en-US" sz="20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4" name="组合 37"/>
            <p:cNvGrpSpPr/>
            <p:nvPr/>
          </p:nvGrpSpPr>
          <p:grpSpPr>
            <a:xfrm>
              <a:off x="8851398" y="2485469"/>
              <a:ext cx="1473702" cy="1476354"/>
              <a:chExt cx="1154113" cy="1155698"/>
            </a:xfrm>
            <a:solidFill>
              <a:schemeClr val="bg1"/>
            </a:solidFill>
          </p:grpSpPr>
          <p:sp>
            <p:nvSpPr>
              <p:cNvPr id="13" name="Oval 31"/>
              <p:cNvSpPr>
                <a:spLocks noChangeArrowheads="1"/>
              </p:cNvSpPr>
              <p:nvPr/>
            </p:nvSpPr>
            <p:spPr bwMode="auto">
              <a:xfrm>
                <a:off x="0" y="0"/>
                <a:ext cx="1154113" cy="1155699"/>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spcBef>
                    <a:spcPct val="20000"/>
                  </a:spcBef>
                  <a:buChar char="•"/>
                  <a:defRPr sz="2000">
                    <a:solidFill>
                      <a:schemeClr val="accent1"/>
                    </a:solidFill>
                    <a:latin typeface="Arial" panose="020b0604020202020204" pitchFamily="34" charset="0"/>
                    <a:ea typeface="微软雅黑"/>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endParaRPr lang="zh-CN" altLang="en-US" sz="1465">
                  <a:solidFill>
                    <a:schemeClr val="tx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4" name="Freeform 35"/>
              <p:cNvSpPr>
                <a:spLocks noEditPoints="1"/>
              </p:cNvSpPr>
              <p:nvPr/>
            </p:nvSpPr>
            <p:spPr bwMode="auto">
              <a:xfrm>
                <a:off x="269875" y="169862"/>
                <a:ext cx="563563" cy="766762"/>
              </a:xfrm>
              <a:custGeom>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lnSpc>
                    <a:spcPct val="150000"/>
                  </a:lnSpc>
                </a:pPr>
                <a:endParaRPr lang="zh-CN" altLang="en-US" sz="20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5" name="组合 40"/>
            <p:cNvGrpSpPr/>
            <p:nvPr/>
          </p:nvGrpSpPr>
          <p:grpSpPr>
            <a:xfrm>
              <a:off x="1778680" y="2460754"/>
              <a:ext cx="1486602" cy="1487230"/>
              <a:chExt cx="1155700" cy="1155698"/>
            </a:xfrm>
            <a:solidFill>
              <a:schemeClr val="bg1"/>
            </a:solidFill>
          </p:grpSpPr>
          <p:sp>
            <p:nvSpPr>
              <p:cNvPr id="16" name="Oval 33"/>
              <p:cNvSpPr>
                <a:spLocks noChangeArrowheads="1"/>
              </p:cNvSpPr>
              <p:nvPr/>
            </p:nvSpPr>
            <p:spPr bwMode="auto">
              <a:xfrm>
                <a:off x="0" y="0"/>
                <a:ext cx="1155700" cy="1155698"/>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spcBef>
                    <a:spcPct val="20000"/>
                  </a:spcBef>
                  <a:buChar char="•"/>
                  <a:defRPr sz="2000">
                    <a:solidFill>
                      <a:schemeClr val="accent1"/>
                    </a:solidFill>
                    <a:latin typeface="Arial" panose="020b0604020202020204" pitchFamily="34" charset="0"/>
                    <a:ea typeface="微软雅黑"/>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endParaRPr lang="zh-CN" altLang="en-US" sz="1465">
                  <a:solidFill>
                    <a:schemeClr val="tx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7" name="Freeform 36"/>
              <p:cNvSpPr>
                <a:spLocks noEditPoints="1"/>
              </p:cNvSpPr>
              <p:nvPr/>
            </p:nvSpPr>
            <p:spPr bwMode="auto">
              <a:xfrm>
                <a:off x="261937" y="217487"/>
                <a:ext cx="712788" cy="701675"/>
              </a:xfrm>
              <a:custGeom>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lnSpc>
                    <a:spcPct val="150000"/>
                  </a:lnSpc>
                </a:pPr>
                <a:endParaRPr lang="zh-CN" altLang="en-US" sz="2000">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nvGrpSpPr>
            <p:cNvPr id="7" name="组合 17"/>
            <p:cNvGrpSpPr/>
            <p:nvPr/>
          </p:nvGrpSpPr>
          <p:grpSpPr>
            <a:xfrm>
              <a:off x="1171444" y="4699850"/>
              <a:ext cx="9796676" cy="1340221"/>
              <a:chOff x="1137991" y="3631201"/>
              <a:chExt cx="9796676" cy="1340221"/>
            </a:xfrm>
          </p:grpSpPr>
          <p:sp>
            <p:nvSpPr>
              <p:cNvPr id="19" name="文本框 18"/>
              <p:cNvSpPr txBox="1"/>
              <p:nvPr/>
            </p:nvSpPr>
            <p:spPr>
              <a:xfrm>
                <a:off x="1137991" y="3631201"/>
                <a:ext cx="2771775" cy="338651"/>
              </a:xfrm>
              <a:prstGeom prst="rect">
                <a:avLst/>
              </a:prstGeom>
              <a:noFill/>
            </p:spPr>
            <p:txBody>
              <a:bodyPr wrap="square" rtlCol="0">
                <a:spAutoFit/>
              </a:bodyPr>
              <a:lstStyle/>
              <a:p>
                <a:pPr algn="ctr"/>
                <a:r>
                  <a:rPr lang="zh-CN" altLang="en-US" sz="1600" b="1">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点击此处添加标题</a:t>
                </a:r>
                <a:endParaRPr lang="zh-CN" altLang="en-US" sz="1600" b="1">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0" name="矩形 19"/>
              <p:cNvSpPr/>
              <p:nvPr/>
            </p:nvSpPr>
            <p:spPr>
              <a:xfrm>
                <a:off x="1219062" y="4168345"/>
                <a:ext cx="2609634" cy="803077"/>
              </a:xfrm>
              <a:prstGeom prst="rect">
                <a:avLst/>
              </a:prstGeom>
            </p:spPr>
            <p:txBody>
              <a:bodyPr wrap="square">
                <a:spAutoFit/>
              </a:bodyPr>
              <a:lstStyle/>
              <a:p>
                <a:pPr algn="ctr">
                  <a:lnSpc>
                    <a:spcPct val="150000"/>
                  </a:lnSpc>
                </a:pPr>
                <a:r>
                  <a:rPr lang="zh-CN" altLang="en-US" sz="1065">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您的内容打在这里，或者通过复制您的文本后，在此框中选择粘贴，并选择只保留文字</a:t>
                </a:r>
                <a:endParaRPr lang="zh-CN" altLang="en-US" sz="1065">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1" name="文本框 20"/>
              <p:cNvSpPr txBox="1"/>
              <p:nvPr/>
            </p:nvSpPr>
            <p:spPr>
              <a:xfrm>
                <a:off x="4619380" y="3631201"/>
                <a:ext cx="2771775" cy="338651"/>
              </a:xfrm>
              <a:prstGeom prst="rect">
                <a:avLst/>
              </a:prstGeom>
              <a:noFill/>
            </p:spPr>
            <p:txBody>
              <a:bodyPr wrap="square" rtlCol="0">
                <a:spAutoFit/>
              </a:bodyPr>
              <a:lstStyle/>
              <a:p>
                <a:pPr algn="ctr"/>
                <a:r>
                  <a:rPr lang="zh-CN" altLang="en-US" sz="1600" b="1">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点击此处添加标题</a:t>
                </a:r>
                <a:endParaRPr lang="zh-CN" altLang="en-US" sz="1600" b="1">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2" name="矩形 21"/>
              <p:cNvSpPr/>
              <p:nvPr/>
            </p:nvSpPr>
            <p:spPr>
              <a:xfrm>
                <a:off x="4700450" y="4168345"/>
                <a:ext cx="2609634" cy="803077"/>
              </a:xfrm>
              <a:prstGeom prst="rect">
                <a:avLst/>
              </a:prstGeom>
            </p:spPr>
            <p:txBody>
              <a:bodyPr wrap="square">
                <a:spAutoFit/>
              </a:bodyPr>
              <a:lstStyle/>
              <a:p>
                <a:pPr algn="ctr">
                  <a:lnSpc>
                    <a:spcPct val="150000"/>
                  </a:lnSpc>
                </a:pPr>
                <a:r>
                  <a:rPr lang="zh-CN" altLang="en-US" sz="1065">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您的内容打在这里，或者通过复制您的文本后，在此框中选择粘贴，并选择只保留文字</a:t>
                </a:r>
                <a:endParaRPr lang="zh-CN" altLang="en-US" sz="1065">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3" name="文本框 22"/>
              <p:cNvSpPr txBox="1"/>
              <p:nvPr/>
            </p:nvSpPr>
            <p:spPr>
              <a:xfrm>
                <a:off x="8162892" y="3631201"/>
                <a:ext cx="2771775" cy="338651"/>
              </a:xfrm>
              <a:prstGeom prst="rect">
                <a:avLst/>
              </a:prstGeom>
              <a:noFill/>
            </p:spPr>
            <p:txBody>
              <a:bodyPr wrap="square" rtlCol="0">
                <a:spAutoFit/>
              </a:bodyPr>
              <a:lstStyle/>
              <a:p>
                <a:pPr algn="ctr"/>
                <a:r>
                  <a:rPr lang="zh-CN" altLang="en-US" sz="1600" b="1">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点击此处添加标题</a:t>
                </a:r>
                <a:endParaRPr lang="zh-CN" altLang="en-US" sz="1600" b="1">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4" name="矩形 23"/>
              <p:cNvSpPr/>
              <p:nvPr/>
            </p:nvSpPr>
            <p:spPr>
              <a:xfrm>
                <a:off x="8243966" y="4168345"/>
                <a:ext cx="2609634" cy="803077"/>
              </a:xfrm>
              <a:prstGeom prst="rect">
                <a:avLst/>
              </a:prstGeom>
            </p:spPr>
            <p:txBody>
              <a:bodyPr wrap="square">
                <a:spAutoFit/>
              </a:bodyPr>
              <a:lstStyle/>
              <a:p>
                <a:pPr algn="ctr">
                  <a:lnSpc>
                    <a:spcPct val="150000"/>
                  </a:lnSpc>
                </a:pPr>
                <a:r>
                  <a:rPr lang="zh-CN" altLang="en-US" sz="1065">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您的内容打在这里，或者通过复制您的文本后，在此框中选择粘贴，并选择只保留文字</a:t>
                </a:r>
                <a:endParaRPr lang="zh-CN" altLang="en-US" sz="1065">
                  <a:solidFill>
                    <a:schemeClr val="bg1">
                      <a:lumMod val="50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grpSp>
      </p:grpSp>
      <p:sp>
        <p:nvSpPr>
          <p:cNvPr id="26"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3" name="组合 79"/>
          <p:cNvGrpSpPr/>
          <p:nvPr/>
        </p:nvGrpSpPr>
        <p:grpSpPr>
          <a:xfrm>
            <a:off x="2954346" y="4412086"/>
            <a:ext cx="910094" cy="910044"/>
            <a:chOff x="2953376" y="4412444"/>
            <a:chExt cx="910376" cy="910376"/>
          </a:xfrm>
        </p:grpSpPr>
        <p:sp>
          <p:nvSpPr>
            <p:cNvPr id="25" name="椭圆 24"/>
            <p:cNvSpPr/>
            <p:nvPr/>
          </p:nvSpPr>
          <p:spPr>
            <a:xfrm>
              <a:off x="2953376" y="4412444"/>
              <a:ext cx="910376" cy="9103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7" name="TextBox 20"/>
            <p:cNvSpPr txBox="1"/>
            <p:nvPr/>
          </p:nvSpPr>
          <p:spPr>
            <a:xfrm>
              <a:off x="3100693" y="4590634"/>
              <a:ext cx="615745" cy="554328"/>
            </a:xfrm>
            <a:prstGeom prst="rect">
              <a:avLst/>
            </a:prstGeom>
            <a:noFill/>
          </p:spPr>
          <p:txBody>
            <a:bodyPr wrap="none" lIns="0" tIns="0" rIns="0" bIns="0" rtlCol="0">
              <a:spAutoFit/>
            </a:bodyPr>
            <a:lstStyle/>
            <a:p>
              <a:pPr algn="ctr"/>
              <a:r>
                <a:rPr lang="en-US" altLang="zh-CN" sz="3600" spc="4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01</a:t>
              </a:r>
              <a:endParaRPr lang="zh-CN" altLang="en-US" sz="3600" spc="4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 name="组合 80"/>
          <p:cNvGrpSpPr/>
          <p:nvPr/>
        </p:nvGrpSpPr>
        <p:grpSpPr>
          <a:xfrm>
            <a:off x="4034134" y="2972586"/>
            <a:ext cx="910094" cy="910045"/>
            <a:chOff x="4033496" y="2972418"/>
            <a:chExt cx="910376" cy="910376"/>
          </a:xfrm>
        </p:grpSpPr>
        <p:sp>
          <p:nvSpPr>
            <p:cNvPr id="30" name="椭圆 29"/>
            <p:cNvSpPr/>
            <p:nvPr/>
          </p:nvSpPr>
          <p:spPr>
            <a:xfrm>
              <a:off x="4033496" y="2972418"/>
              <a:ext cx="910376" cy="9103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2" name="TextBox 20"/>
            <p:cNvSpPr txBox="1"/>
            <p:nvPr/>
          </p:nvSpPr>
          <p:spPr>
            <a:xfrm>
              <a:off x="4232125" y="3152001"/>
              <a:ext cx="513120" cy="554328"/>
            </a:xfrm>
            <a:prstGeom prst="rect">
              <a:avLst/>
            </a:prstGeom>
            <a:noFill/>
          </p:spPr>
          <p:txBody>
            <a:bodyPr wrap="none" lIns="0" tIns="0" rIns="0" bIns="0" rtlCol="0">
              <a:spAutoFit/>
            </a:bodyPr>
            <a:lstStyle/>
            <a:p>
              <a:pPr algn="ctr"/>
              <a:r>
                <a:rPr lang="en-US" altLang="zh-CN"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02</a:t>
              </a:r>
              <a:endParaRPr lang="zh-CN" altLang="en-US"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5" name="组合 81"/>
          <p:cNvGrpSpPr/>
          <p:nvPr/>
        </p:nvGrpSpPr>
        <p:grpSpPr>
          <a:xfrm>
            <a:off x="5628938" y="2362195"/>
            <a:ext cx="910094" cy="910045"/>
            <a:chOff x="5628792" y="2361805"/>
            <a:chExt cx="910376" cy="910376"/>
          </a:xfrm>
        </p:grpSpPr>
        <p:sp>
          <p:nvSpPr>
            <p:cNvPr id="27" name="椭圆 26"/>
            <p:cNvSpPr/>
            <p:nvPr/>
          </p:nvSpPr>
          <p:spPr>
            <a:xfrm>
              <a:off x="5628792" y="2361805"/>
              <a:ext cx="910376" cy="9103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4" name="TextBox 20"/>
            <p:cNvSpPr txBox="1"/>
            <p:nvPr/>
          </p:nvSpPr>
          <p:spPr>
            <a:xfrm>
              <a:off x="5827420" y="2559728"/>
              <a:ext cx="513121" cy="554328"/>
            </a:xfrm>
            <a:prstGeom prst="rect">
              <a:avLst/>
            </a:prstGeom>
            <a:noFill/>
          </p:spPr>
          <p:txBody>
            <a:bodyPr wrap="none" lIns="0" tIns="0" rIns="0" bIns="0" rtlCol="0">
              <a:spAutoFit/>
            </a:bodyPr>
            <a:lstStyle/>
            <a:p>
              <a:pPr algn="ctr"/>
              <a:r>
                <a:rPr lang="en-US" altLang="zh-CN"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03</a:t>
              </a:r>
              <a:endParaRPr lang="zh-CN" altLang="en-US"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6" name="组合 82"/>
          <p:cNvGrpSpPr/>
          <p:nvPr/>
        </p:nvGrpSpPr>
        <p:grpSpPr>
          <a:xfrm>
            <a:off x="7319760" y="2972586"/>
            <a:ext cx="910094" cy="910045"/>
            <a:chOff x="7320136" y="2972418"/>
            <a:chExt cx="910376" cy="910376"/>
          </a:xfrm>
        </p:grpSpPr>
        <p:sp>
          <p:nvSpPr>
            <p:cNvPr id="28" name="椭圆 27"/>
            <p:cNvSpPr/>
            <p:nvPr/>
          </p:nvSpPr>
          <p:spPr>
            <a:xfrm>
              <a:off x="7320136" y="2972418"/>
              <a:ext cx="910376" cy="9103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5" name="TextBox 20"/>
            <p:cNvSpPr txBox="1"/>
            <p:nvPr/>
          </p:nvSpPr>
          <p:spPr>
            <a:xfrm>
              <a:off x="7518763" y="3152001"/>
              <a:ext cx="513121" cy="554328"/>
            </a:xfrm>
            <a:prstGeom prst="rect">
              <a:avLst/>
            </a:prstGeom>
            <a:noFill/>
          </p:spPr>
          <p:txBody>
            <a:bodyPr wrap="none" lIns="0" tIns="0" rIns="0" bIns="0" rtlCol="0">
              <a:spAutoFit/>
            </a:bodyPr>
            <a:lstStyle/>
            <a:p>
              <a:pPr algn="ctr"/>
              <a:r>
                <a:rPr lang="en-US" altLang="zh-CN"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04</a:t>
              </a:r>
              <a:endParaRPr lang="zh-CN" altLang="en-US"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7" name="组合 83"/>
          <p:cNvGrpSpPr/>
          <p:nvPr/>
        </p:nvGrpSpPr>
        <p:grpSpPr>
          <a:xfrm>
            <a:off x="8255574" y="4462467"/>
            <a:ext cx="910094" cy="910045"/>
            <a:chOff x="8256240" y="4462840"/>
            <a:chExt cx="910376" cy="910376"/>
          </a:xfrm>
        </p:grpSpPr>
        <p:sp>
          <p:nvSpPr>
            <p:cNvPr id="29" name="椭圆 28"/>
            <p:cNvSpPr/>
            <p:nvPr/>
          </p:nvSpPr>
          <p:spPr>
            <a:xfrm>
              <a:off x="8256240" y="4462840"/>
              <a:ext cx="910376" cy="9103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6" name="TextBox 20"/>
            <p:cNvSpPr txBox="1"/>
            <p:nvPr/>
          </p:nvSpPr>
          <p:spPr>
            <a:xfrm>
              <a:off x="8454866" y="4651687"/>
              <a:ext cx="513121" cy="554328"/>
            </a:xfrm>
            <a:prstGeom prst="rect">
              <a:avLst/>
            </a:prstGeom>
            <a:noFill/>
          </p:spPr>
          <p:txBody>
            <a:bodyPr wrap="none" lIns="0" tIns="0" rIns="0" bIns="0" rtlCol="0">
              <a:spAutoFit/>
            </a:bodyPr>
            <a:lstStyle/>
            <a:p>
              <a:pPr algn="ctr"/>
              <a:r>
                <a:rPr lang="en-US" altLang="zh-CN"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05</a:t>
              </a:r>
              <a:endParaRPr lang="zh-CN" altLang="en-US" sz="3600">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67" name="TextBox 29"/>
          <p:cNvSpPr txBox="1"/>
          <p:nvPr/>
        </p:nvSpPr>
        <p:spPr>
          <a:xfrm>
            <a:off x="704556" y="4023930"/>
            <a:ext cx="2245786" cy="422039"/>
          </a:xfrm>
          <a:prstGeom prst="rect">
            <a:avLst/>
          </a:prstGeom>
          <a:noFill/>
        </p:spPr>
        <p:txBody>
          <a:bodyPr wrap="square" lIns="0" tIns="0" rIns="0" bIns="0" rtlCol="0">
            <a:spAutoFit/>
          </a:bodyPr>
          <a:lstStyle/>
          <a:p>
            <a:pPr algn="just">
              <a:lnSpc>
                <a:spcPts val="1735"/>
              </a:lnSpc>
            </a:pPr>
            <a:r>
              <a:rPr lang="zh-CN" altLang="en-US"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en-US" altLang="zh-CN"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8" name="TextBox 30"/>
          <p:cNvSpPr txBox="1"/>
          <p:nvPr/>
        </p:nvSpPr>
        <p:spPr>
          <a:xfrm>
            <a:off x="896319" y="4600868"/>
            <a:ext cx="1862259" cy="437684"/>
          </a:xfrm>
          <a:prstGeom prst="rect">
            <a:avLst/>
          </a:prstGeom>
          <a:noFill/>
        </p:spPr>
        <p:txBody>
          <a:bodyPr wrap="square" lIns="0" tIns="0" rIns="0" bIns="0" rtlCol="0">
            <a:spAutoFit/>
          </a:bodyPr>
          <a:lstStyle/>
          <a:p>
            <a:pPr algn="ctr"/>
            <a:r>
              <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添加标题</a:t>
            </a:r>
            <a:endPar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0" name="TextBox 29"/>
          <p:cNvSpPr txBox="1"/>
          <p:nvPr/>
        </p:nvSpPr>
        <p:spPr>
          <a:xfrm>
            <a:off x="1669642" y="2213820"/>
            <a:ext cx="2289971" cy="422039"/>
          </a:xfrm>
          <a:prstGeom prst="rect">
            <a:avLst/>
          </a:prstGeom>
          <a:noFill/>
        </p:spPr>
        <p:txBody>
          <a:bodyPr wrap="square" lIns="0" tIns="0" rIns="0" bIns="0" rtlCol="0">
            <a:spAutoFit/>
          </a:bodyPr>
          <a:lstStyle/>
          <a:p>
            <a:pPr algn="just">
              <a:lnSpc>
                <a:spcPts val="1735"/>
              </a:lnSpc>
            </a:pPr>
            <a:r>
              <a:rPr lang="zh-CN" altLang="en-US"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en-US" altLang="zh-CN"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1" name="TextBox 30"/>
          <p:cNvSpPr txBox="1"/>
          <p:nvPr/>
        </p:nvSpPr>
        <p:spPr>
          <a:xfrm>
            <a:off x="1883498" y="2790756"/>
            <a:ext cx="1862259" cy="437684"/>
          </a:xfrm>
          <a:prstGeom prst="rect">
            <a:avLst/>
          </a:prstGeom>
          <a:noFill/>
        </p:spPr>
        <p:txBody>
          <a:bodyPr wrap="square" lIns="0" tIns="0" rIns="0" bIns="0" rtlCol="0">
            <a:spAutoFit/>
          </a:bodyPr>
          <a:lstStyle/>
          <a:p>
            <a:pPr algn="ctr"/>
            <a:r>
              <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添加标题</a:t>
            </a:r>
            <a:endPar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4" name="TextBox 29"/>
          <p:cNvSpPr txBox="1"/>
          <p:nvPr/>
        </p:nvSpPr>
        <p:spPr>
          <a:xfrm>
            <a:off x="4951016" y="1089375"/>
            <a:ext cx="2289971" cy="422039"/>
          </a:xfrm>
          <a:prstGeom prst="rect">
            <a:avLst/>
          </a:prstGeom>
          <a:noFill/>
        </p:spPr>
        <p:txBody>
          <a:bodyPr wrap="square" lIns="0" tIns="0" rIns="0" bIns="0" rtlCol="0">
            <a:spAutoFit/>
          </a:bodyPr>
          <a:lstStyle/>
          <a:p>
            <a:pPr algn="just">
              <a:lnSpc>
                <a:spcPts val="1735"/>
              </a:lnSpc>
            </a:pPr>
            <a:r>
              <a:rPr lang="zh-CN" altLang="en-US"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en-US" altLang="zh-CN"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5" name="TextBox 30"/>
          <p:cNvSpPr txBox="1"/>
          <p:nvPr/>
        </p:nvSpPr>
        <p:spPr>
          <a:xfrm>
            <a:off x="5164872" y="1666312"/>
            <a:ext cx="1862259" cy="437684"/>
          </a:xfrm>
          <a:prstGeom prst="rect">
            <a:avLst/>
          </a:prstGeom>
          <a:noFill/>
        </p:spPr>
        <p:txBody>
          <a:bodyPr wrap="square" lIns="0" tIns="0" rIns="0" bIns="0" rtlCol="0">
            <a:spAutoFit/>
          </a:bodyPr>
          <a:lstStyle/>
          <a:p>
            <a:pPr algn="ctr"/>
            <a:r>
              <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添加标题</a:t>
            </a:r>
            <a:endPar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6" name="TextBox 29"/>
          <p:cNvSpPr txBox="1"/>
          <p:nvPr/>
        </p:nvSpPr>
        <p:spPr>
          <a:xfrm>
            <a:off x="8106555" y="2213820"/>
            <a:ext cx="2289971" cy="422039"/>
          </a:xfrm>
          <a:prstGeom prst="rect">
            <a:avLst/>
          </a:prstGeom>
          <a:noFill/>
        </p:spPr>
        <p:txBody>
          <a:bodyPr wrap="square" lIns="0" tIns="0" rIns="0" bIns="0" rtlCol="0">
            <a:spAutoFit/>
          </a:bodyPr>
          <a:lstStyle/>
          <a:p>
            <a:pPr algn="just">
              <a:lnSpc>
                <a:spcPts val="1735"/>
              </a:lnSpc>
            </a:pPr>
            <a:r>
              <a:rPr lang="zh-CN" altLang="en-US"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en-US" altLang="zh-CN"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7" name="TextBox 30"/>
          <p:cNvSpPr txBox="1"/>
          <p:nvPr/>
        </p:nvSpPr>
        <p:spPr>
          <a:xfrm>
            <a:off x="8320411" y="2790756"/>
            <a:ext cx="1862259" cy="437684"/>
          </a:xfrm>
          <a:prstGeom prst="rect">
            <a:avLst/>
          </a:prstGeom>
          <a:noFill/>
        </p:spPr>
        <p:txBody>
          <a:bodyPr wrap="square" lIns="0" tIns="0" rIns="0" bIns="0" rtlCol="0">
            <a:spAutoFit/>
          </a:bodyPr>
          <a:lstStyle/>
          <a:p>
            <a:pPr algn="ctr"/>
            <a:r>
              <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添加标题</a:t>
            </a:r>
            <a:endPar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8" name="TextBox 29"/>
          <p:cNvSpPr txBox="1"/>
          <p:nvPr/>
        </p:nvSpPr>
        <p:spPr>
          <a:xfrm>
            <a:off x="9263376" y="4023930"/>
            <a:ext cx="2245786" cy="422039"/>
          </a:xfrm>
          <a:prstGeom prst="rect">
            <a:avLst/>
          </a:prstGeom>
          <a:noFill/>
        </p:spPr>
        <p:txBody>
          <a:bodyPr wrap="square" lIns="0" tIns="0" rIns="0" bIns="0" rtlCol="0">
            <a:spAutoFit/>
          </a:bodyPr>
          <a:lstStyle/>
          <a:p>
            <a:pPr algn="just">
              <a:lnSpc>
                <a:spcPts val="1735"/>
              </a:lnSpc>
            </a:pPr>
            <a:r>
              <a:rPr lang="zh-CN" altLang="en-US"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en-US" altLang="zh-CN" sz="1330">
              <a:solidFill>
                <a:schemeClr val="bg1">
                  <a:lumMod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9" name="TextBox 30"/>
          <p:cNvSpPr txBox="1"/>
          <p:nvPr/>
        </p:nvSpPr>
        <p:spPr>
          <a:xfrm>
            <a:off x="9455138" y="4600868"/>
            <a:ext cx="1862259" cy="437684"/>
          </a:xfrm>
          <a:prstGeom prst="rect">
            <a:avLst/>
          </a:prstGeom>
          <a:noFill/>
        </p:spPr>
        <p:txBody>
          <a:bodyPr wrap="square" lIns="0" tIns="0" rIns="0" bIns="0" rtlCol="0">
            <a:spAutoFit/>
          </a:bodyPr>
          <a:lstStyle/>
          <a:p>
            <a:pPr algn="ctr"/>
            <a:r>
              <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添加标题</a:t>
            </a:r>
            <a:endParaRPr lang="zh-CN" altLang="en-US" sz="2845">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3" name="任意多边形 52"/>
          <p:cNvSpPr/>
          <p:nvPr/>
        </p:nvSpPr>
        <p:spPr bwMode="auto">
          <a:xfrm>
            <a:off x="4541168" y="3595150"/>
            <a:ext cx="3066535" cy="3288586"/>
          </a:xfrm>
          <a:custGeom>
            <a:gdLst>
              <a:gd name="connsiteX0" fmla="*/ 2273319 w 4114465"/>
              <a:gd name="connsiteY0" fmla="*/ 3058 h 4412641"/>
              <a:gd name="connsiteX1" fmla="*/ 2468913 w 4114465"/>
              <a:gd name="connsiteY1" fmla="*/ 540587 h 4412641"/>
              <a:gd name="connsiteX2" fmla="*/ 2378639 w 4114465"/>
              <a:gd name="connsiteY2" fmla="*/ 1536705 h 4412641"/>
              <a:gd name="connsiteX3" fmla="*/ 2574233 w 4114465"/>
              <a:gd name="connsiteY3" fmla="*/ 1585572 h 4412641"/>
              <a:gd name="connsiteX4" fmla="*/ 2837533 w 4114465"/>
              <a:gd name="connsiteY4" fmla="*/ 1025490 h 4412641"/>
              <a:gd name="connsiteX5" fmla="*/ 3311472 w 4114465"/>
              <a:gd name="connsiteY5" fmla="*/ 514274 h 4412641"/>
              <a:gd name="connsiteX6" fmla="*/ 3247528 w 4114465"/>
              <a:gd name="connsiteY6" fmla="*/ 1228472 h 4412641"/>
              <a:gd name="connsiteX7" fmla="*/ 2999274 w 4114465"/>
              <a:gd name="connsiteY7" fmla="*/ 1762242 h 4412641"/>
              <a:gd name="connsiteX8" fmla="*/ 3206152 w 4114465"/>
              <a:gd name="connsiteY8" fmla="*/ 1984019 h 4412641"/>
              <a:gd name="connsiteX9" fmla="*/ 3582294 w 4114465"/>
              <a:gd name="connsiteY9" fmla="*/ 1660750 h 4412641"/>
              <a:gd name="connsiteX10" fmla="*/ 4052472 w 4114465"/>
              <a:gd name="connsiteY10" fmla="*/ 1397625 h 4412641"/>
              <a:gd name="connsiteX11" fmla="*/ 3691376 w 4114465"/>
              <a:gd name="connsiteY11" fmla="*/ 2104305 h 4412641"/>
              <a:gd name="connsiteX12" fmla="*/ 3315233 w 4114465"/>
              <a:gd name="connsiteY12" fmla="*/ 3092906 h 4412641"/>
              <a:gd name="connsiteX13" fmla="*/ 3054593 w 4114465"/>
              <a:gd name="connsiteY13" fmla="*/ 3765485 h 4412641"/>
              <a:gd name="connsiteX14" fmla="*/ 3051010 w 4114465"/>
              <a:gd name="connsiteY14" fmla="*/ 3769741 h 4412641"/>
              <a:gd name="connsiteX15" fmla="*/ 3051516 w 4114465"/>
              <a:gd name="connsiteY15" fmla="*/ 3769703 h 4412641"/>
              <a:gd name="connsiteX16" fmla="*/ 3066551 w 4114465"/>
              <a:gd name="connsiteY16" fmla="*/ 4412641 h 4412641"/>
              <a:gd name="connsiteX17" fmla="*/ 1773527 w 4114465"/>
              <a:gd name="connsiteY17" fmla="*/ 4412641 h 4412641"/>
              <a:gd name="connsiteX18" fmla="*/ 1455322 w 4114465"/>
              <a:gd name="connsiteY18" fmla="*/ 4021380 h 4412641"/>
              <a:gd name="connsiteX19" fmla="*/ 1349499 w 4114465"/>
              <a:gd name="connsiteY19" fmla="*/ 3942923 h 4412641"/>
              <a:gd name="connsiteX20" fmla="*/ 1344471 w 4114465"/>
              <a:gd name="connsiteY20" fmla="*/ 3939882 h 4412641"/>
              <a:gd name="connsiteX21" fmla="*/ 1336849 w 4114465"/>
              <a:gd name="connsiteY21" fmla="*/ 3933544 h 4412641"/>
              <a:gd name="connsiteX22" fmla="*/ 1318713 w 4114465"/>
              <a:gd name="connsiteY22" fmla="*/ 3920098 h 4412641"/>
              <a:gd name="connsiteX23" fmla="*/ 1320637 w 4114465"/>
              <a:gd name="connsiteY23" fmla="*/ 3920084 h 4412641"/>
              <a:gd name="connsiteX24" fmla="*/ 1320661 w 4114465"/>
              <a:gd name="connsiteY24" fmla="*/ 3920083 h 4412641"/>
              <a:gd name="connsiteX25" fmla="*/ 1242572 w 4114465"/>
              <a:gd name="connsiteY25" fmla="*/ 3855149 h 4412641"/>
              <a:gd name="connsiteX26" fmla="*/ 151877 w 4114465"/>
              <a:gd name="connsiteY26" fmla="*/ 2653111 h 4412641"/>
              <a:gd name="connsiteX27" fmla="*/ 373801 w 4114465"/>
              <a:gd name="connsiteY27" fmla="*/ 2209556 h 4412641"/>
              <a:gd name="connsiteX28" fmla="*/ 1148654 w 4114465"/>
              <a:gd name="connsiteY28" fmla="*/ 2784673 h 4412641"/>
              <a:gd name="connsiteX29" fmla="*/ 1468375 w 4114465"/>
              <a:gd name="connsiteY29" fmla="*/ 3224469 h 4412641"/>
              <a:gd name="connsiteX30" fmla="*/ 1776812 w 4114465"/>
              <a:gd name="connsiteY30" fmla="*/ 3562774 h 4412641"/>
              <a:gd name="connsiteX31" fmla="*/ 1983690 w 4114465"/>
              <a:gd name="connsiteY31" fmla="*/ 3807105 h 4412641"/>
              <a:gd name="connsiteX32" fmla="*/ 1938553 w 4114465"/>
              <a:gd name="connsiteY32" fmla="*/ 3589086 h 4412641"/>
              <a:gd name="connsiteX33" fmla="*/ 1897177 w 4114465"/>
              <a:gd name="connsiteY33" fmla="*/ 3453765 h 4412641"/>
              <a:gd name="connsiteX34" fmla="*/ 2006258 w 4114465"/>
              <a:gd name="connsiteY34" fmla="*/ 3393622 h 4412641"/>
              <a:gd name="connsiteX35" fmla="*/ 2134147 w 4114465"/>
              <a:gd name="connsiteY35" fmla="*/ 3574051 h 4412641"/>
              <a:gd name="connsiteX36" fmla="*/ 2359832 w 4114465"/>
              <a:gd name="connsiteY36" fmla="*/ 3761998 h 4412641"/>
              <a:gd name="connsiteX37" fmla="*/ 2262035 w 4114465"/>
              <a:gd name="connsiteY37" fmla="*/ 3465041 h 4412641"/>
              <a:gd name="connsiteX38" fmla="*/ 2149192 w 4114465"/>
              <a:gd name="connsiteY38" fmla="*/ 3273335 h 4412641"/>
              <a:gd name="connsiteX39" fmla="*/ 2224421 w 4114465"/>
              <a:gd name="connsiteY39" fmla="*/ 3201916 h 4412641"/>
              <a:gd name="connsiteX40" fmla="*/ 2517812 w 4114465"/>
              <a:gd name="connsiteY40" fmla="*/ 3404898 h 4412641"/>
              <a:gd name="connsiteX41" fmla="*/ 2766066 w 4114465"/>
              <a:gd name="connsiteY41" fmla="*/ 3442488 h 4412641"/>
              <a:gd name="connsiteX42" fmla="*/ 2593040 w 4114465"/>
              <a:gd name="connsiteY42" fmla="*/ 3231987 h 4412641"/>
              <a:gd name="connsiteX43" fmla="*/ 2307172 w 4114465"/>
              <a:gd name="connsiteY43" fmla="*/ 3032763 h 4412641"/>
              <a:gd name="connsiteX44" fmla="*/ 2344786 w 4114465"/>
              <a:gd name="connsiteY44" fmla="*/ 2935031 h 4412641"/>
              <a:gd name="connsiteX45" fmla="*/ 2608086 w 4114465"/>
              <a:gd name="connsiteY45" fmla="*/ 2987656 h 4412641"/>
              <a:gd name="connsiteX46" fmla="*/ 2852578 w 4114465"/>
              <a:gd name="connsiteY46" fmla="*/ 2938790 h 4412641"/>
              <a:gd name="connsiteX47" fmla="*/ 2502766 w 4114465"/>
              <a:gd name="connsiteY47" fmla="*/ 2765879 h 4412641"/>
              <a:gd name="connsiteX48" fmla="*/ 2145431 w 4114465"/>
              <a:gd name="connsiteY48" fmla="*/ 2656869 h 4412641"/>
              <a:gd name="connsiteX49" fmla="*/ 2036350 w 4114465"/>
              <a:gd name="connsiteY49" fmla="*/ 2487717 h 4412641"/>
              <a:gd name="connsiteX50" fmla="*/ 2352309 w 4114465"/>
              <a:gd name="connsiteY50" fmla="*/ 2446369 h 4412641"/>
              <a:gd name="connsiteX51" fmla="*/ 2299649 w 4114465"/>
              <a:gd name="connsiteY51" fmla="*/ 2262181 h 4412641"/>
              <a:gd name="connsiteX52" fmla="*/ 1863324 w 4114465"/>
              <a:gd name="connsiteY52" fmla="*/ 2288493 h 4412641"/>
              <a:gd name="connsiteX53" fmla="*/ 1543603 w 4114465"/>
              <a:gd name="connsiteY53" fmla="*/ 2262181 h 4412641"/>
              <a:gd name="connsiteX54" fmla="*/ 1231405 w 4114465"/>
              <a:gd name="connsiteY54" fmla="*/ 1923876 h 4412641"/>
              <a:gd name="connsiteX55" fmla="*/ 1024527 w 4114465"/>
              <a:gd name="connsiteY55" fmla="*/ 1033008 h 4412641"/>
              <a:gd name="connsiteX56" fmla="*/ 1077187 w 4114465"/>
              <a:gd name="connsiteY56" fmla="*/ 393988 h 4412641"/>
              <a:gd name="connsiteX57" fmla="*/ 1457091 w 4114465"/>
              <a:gd name="connsiteY57" fmla="*/ 833784 h 4412641"/>
              <a:gd name="connsiteX58" fmla="*/ 1645162 w 4114465"/>
              <a:gd name="connsiteY58" fmla="*/ 1506634 h 4412641"/>
              <a:gd name="connsiteX59" fmla="*/ 1855802 w 4114465"/>
              <a:gd name="connsiteY59" fmla="*/ 1547982 h 4412641"/>
              <a:gd name="connsiteX60" fmla="*/ 1976167 w 4114465"/>
              <a:gd name="connsiteY60" fmla="*/ 510515 h 4412641"/>
              <a:gd name="connsiteX61" fmla="*/ 2273319 w 4114465"/>
              <a:gd name="connsiteY61" fmla="*/ 3058 h 44126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14465" h="4412641">
                <a:moveTo>
                  <a:pt x="2273319" y="3058"/>
                </a:moveTo>
                <a:cubicBezTo>
                  <a:pt x="2499005" y="36889"/>
                  <a:pt x="2495243" y="251148"/>
                  <a:pt x="2468913" y="540587"/>
                </a:cubicBezTo>
                <a:cubicBezTo>
                  <a:pt x="2435061" y="905204"/>
                  <a:pt x="2401208" y="1160812"/>
                  <a:pt x="2378639" y="1536705"/>
                </a:cubicBezTo>
                <a:cubicBezTo>
                  <a:pt x="2359832" y="1912599"/>
                  <a:pt x="2442583" y="1799831"/>
                  <a:pt x="2574233" y="1585572"/>
                </a:cubicBezTo>
                <a:cubicBezTo>
                  <a:pt x="2705883" y="1371312"/>
                  <a:pt x="2694599" y="1341241"/>
                  <a:pt x="2837533" y="1025490"/>
                </a:cubicBezTo>
                <a:cubicBezTo>
                  <a:pt x="2976705" y="713498"/>
                  <a:pt x="3059457" y="367675"/>
                  <a:pt x="3311472" y="514274"/>
                </a:cubicBezTo>
                <a:cubicBezTo>
                  <a:pt x="3563487" y="664632"/>
                  <a:pt x="3371655" y="961588"/>
                  <a:pt x="3247528" y="1228472"/>
                </a:cubicBezTo>
                <a:cubicBezTo>
                  <a:pt x="3123401" y="1495357"/>
                  <a:pt x="3108355" y="1517911"/>
                  <a:pt x="2999274" y="1762242"/>
                </a:cubicBezTo>
                <a:cubicBezTo>
                  <a:pt x="2882670" y="2017850"/>
                  <a:pt x="2961660" y="2187002"/>
                  <a:pt x="3206152" y="1984019"/>
                </a:cubicBezTo>
                <a:cubicBezTo>
                  <a:pt x="3424315" y="1799831"/>
                  <a:pt x="3416792" y="1811108"/>
                  <a:pt x="3582294" y="1660750"/>
                </a:cubicBezTo>
                <a:cubicBezTo>
                  <a:pt x="3747797" y="1514152"/>
                  <a:pt x="3947152" y="1288615"/>
                  <a:pt x="4052472" y="1397625"/>
                </a:cubicBezTo>
                <a:cubicBezTo>
                  <a:pt x="4255589" y="1608125"/>
                  <a:pt x="3913300" y="1882528"/>
                  <a:pt x="3691376" y="2104305"/>
                </a:cubicBezTo>
                <a:cubicBezTo>
                  <a:pt x="3469452" y="2322324"/>
                  <a:pt x="3371655" y="2630557"/>
                  <a:pt x="3315233" y="3092906"/>
                </a:cubicBezTo>
                <a:cubicBezTo>
                  <a:pt x="3285612" y="3333948"/>
                  <a:pt x="3199922" y="3572876"/>
                  <a:pt x="3054593" y="3765485"/>
                </a:cubicBezTo>
                <a:lnTo>
                  <a:pt x="3051010" y="3769741"/>
                </a:lnTo>
                <a:lnTo>
                  <a:pt x="3051516" y="3769703"/>
                </a:lnTo>
                <a:cubicBezTo>
                  <a:pt x="2953787" y="3968976"/>
                  <a:pt x="3028963" y="4281046"/>
                  <a:pt x="3066551" y="4412641"/>
                </a:cubicBezTo>
                <a:cubicBezTo>
                  <a:pt x="3066551" y="4412641"/>
                  <a:pt x="3066551" y="4412641"/>
                  <a:pt x="1773527" y="4412641"/>
                </a:cubicBezTo>
                <a:cubicBezTo>
                  <a:pt x="1725603" y="4229348"/>
                  <a:pt x="1593105" y="4122191"/>
                  <a:pt x="1455322" y="4021380"/>
                </a:cubicBezTo>
                <a:lnTo>
                  <a:pt x="1349499" y="3942923"/>
                </a:lnTo>
                <a:lnTo>
                  <a:pt x="1344471" y="3939882"/>
                </a:lnTo>
                <a:lnTo>
                  <a:pt x="1336849" y="3933544"/>
                </a:lnTo>
                <a:lnTo>
                  <a:pt x="1318713" y="3920098"/>
                </a:lnTo>
                <a:cubicBezTo>
                  <a:pt x="1318713" y="3920098"/>
                  <a:pt x="1318713" y="3920098"/>
                  <a:pt x="1320637" y="3920084"/>
                </a:cubicBezTo>
                <a:lnTo>
                  <a:pt x="1320661" y="3920083"/>
                </a:lnTo>
                <a:lnTo>
                  <a:pt x="1242572" y="3855149"/>
                </a:lnTo>
                <a:cubicBezTo>
                  <a:pt x="876891" y="3500986"/>
                  <a:pt x="975628" y="2974500"/>
                  <a:pt x="151877" y="2653111"/>
                </a:cubicBezTo>
                <a:cubicBezTo>
                  <a:pt x="-194174" y="2517789"/>
                  <a:pt x="125547" y="2239627"/>
                  <a:pt x="373801" y="2209556"/>
                </a:cubicBezTo>
                <a:cubicBezTo>
                  <a:pt x="768750" y="2153172"/>
                  <a:pt x="1035811" y="2468922"/>
                  <a:pt x="1148654" y="2784673"/>
                </a:cubicBezTo>
                <a:cubicBezTo>
                  <a:pt x="1231405" y="3013969"/>
                  <a:pt x="1310395" y="3138014"/>
                  <a:pt x="1468375" y="3224469"/>
                </a:cubicBezTo>
                <a:cubicBezTo>
                  <a:pt x="1633878" y="3318443"/>
                  <a:pt x="1727913" y="3442488"/>
                  <a:pt x="1776812" y="3562774"/>
                </a:cubicBezTo>
                <a:cubicBezTo>
                  <a:pt x="1825710" y="3679301"/>
                  <a:pt x="1889654" y="3814623"/>
                  <a:pt x="1983690" y="3807105"/>
                </a:cubicBezTo>
                <a:cubicBezTo>
                  <a:pt x="2066441" y="3799587"/>
                  <a:pt x="1968644" y="3675542"/>
                  <a:pt x="1938553" y="3589086"/>
                </a:cubicBezTo>
                <a:cubicBezTo>
                  <a:pt x="1908461" y="3506390"/>
                  <a:pt x="1934791" y="3566533"/>
                  <a:pt x="1897177" y="3453765"/>
                </a:cubicBezTo>
                <a:cubicBezTo>
                  <a:pt x="1863324" y="3344755"/>
                  <a:pt x="1934791" y="3310925"/>
                  <a:pt x="2006258" y="3393622"/>
                </a:cubicBezTo>
                <a:cubicBezTo>
                  <a:pt x="2070203" y="3465041"/>
                  <a:pt x="2085248" y="3480077"/>
                  <a:pt x="2134147" y="3574051"/>
                </a:cubicBezTo>
                <a:cubicBezTo>
                  <a:pt x="2194330" y="3679301"/>
                  <a:pt x="2280842" y="3807105"/>
                  <a:pt x="2359832" y="3761998"/>
                </a:cubicBezTo>
                <a:cubicBezTo>
                  <a:pt x="2450106" y="3713131"/>
                  <a:pt x="2329741" y="3570292"/>
                  <a:pt x="2262035" y="3465041"/>
                </a:cubicBezTo>
                <a:cubicBezTo>
                  <a:pt x="2205614" y="3374827"/>
                  <a:pt x="2186807" y="3367309"/>
                  <a:pt x="2149192" y="3273335"/>
                </a:cubicBezTo>
                <a:cubicBezTo>
                  <a:pt x="2107817" y="3175603"/>
                  <a:pt x="2149192" y="3168085"/>
                  <a:pt x="2224421" y="3201916"/>
                </a:cubicBezTo>
                <a:cubicBezTo>
                  <a:pt x="2363594" y="3269577"/>
                  <a:pt x="2401208" y="3337237"/>
                  <a:pt x="2517812" y="3404898"/>
                </a:cubicBezTo>
                <a:cubicBezTo>
                  <a:pt x="2630655" y="3472559"/>
                  <a:pt x="2724690" y="3502631"/>
                  <a:pt x="2766066" y="3442488"/>
                </a:cubicBezTo>
                <a:cubicBezTo>
                  <a:pt x="2811203" y="3374827"/>
                  <a:pt x="2709644" y="3310925"/>
                  <a:pt x="2593040" y="3231987"/>
                </a:cubicBezTo>
                <a:cubicBezTo>
                  <a:pt x="2487720" y="3164326"/>
                  <a:pt x="2404969" y="3115460"/>
                  <a:pt x="2307172" y="3032763"/>
                </a:cubicBezTo>
                <a:cubicBezTo>
                  <a:pt x="2220659" y="2961344"/>
                  <a:pt x="2307172" y="2927513"/>
                  <a:pt x="2344786" y="2935031"/>
                </a:cubicBezTo>
                <a:cubicBezTo>
                  <a:pt x="2446345" y="2957585"/>
                  <a:pt x="2510289" y="2968861"/>
                  <a:pt x="2608086" y="2987656"/>
                </a:cubicBezTo>
                <a:cubicBezTo>
                  <a:pt x="2705883" y="3010210"/>
                  <a:pt x="2852578" y="3021487"/>
                  <a:pt x="2852578" y="2938790"/>
                </a:cubicBezTo>
                <a:cubicBezTo>
                  <a:pt x="2852578" y="2848575"/>
                  <a:pt x="2679553" y="2795950"/>
                  <a:pt x="2502766" y="2765879"/>
                </a:cubicBezTo>
                <a:cubicBezTo>
                  <a:pt x="2382401" y="2743325"/>
                  <a:pt x="2318456" y="2743325"/>
                  <a:pt x="2145431" y="2656869"/>
                </a:cubicBezTo>
                <a:cubicBezTo>
                  <a:pt x="2089010" y="2626798"/>
                  <a:pt x="1957360" y="2547860"/>
                  <a:pt x="2036350" y="2487717"/>
                </a:cubicBezTo>
                <a:cubicBezTo>
                  <a:pt x="2096533" y="2442610"/>
                  <a:pt x="2216898" y="2514030"/>
                  <a:pt x="2352309" y="2446369"/>
                </a:cubicBezTo>
                <a:cubicBezTo>
                  <a:pt x="2457629" y="2389985"/>
                  <a:pt x="2544142" y="2171966"/>
                  <a:pt x="2299649" y="2262181"/>
                </a:cubicBezTo>
                <a:cubicBezTo>
                  <a:pt x="2149192" y="2318565"/>
                  <a:pt x="2006258" y="2337360"/>
                  <a:pt x="1863324" y="2288493"/>
                </a:cubicBezTo>
                <a:cubicBezTo>
                  <a:pt x="1784335" y="2258422"/>
                  <a:pt x="1709106" y="2250904"/>
                  <a:pt x="1543603" y="2262181"/>
                </a:cubicBezTo>
                <a:cubicBezTo>
                  <a:pt x="1385624" y="2269699"/>
                  <a:pt x="1287826" y="2153172"/>
                  <a:pt x="1231405" y="1923876"/>
                </a:cubicBezTo>
                <a:cubicBezTo>
                  <a:pt x="1114801" y="1457768"/>
                  <a:pt x="1095994" y="1322446"/>
                  <a:pt x="1024527" y="1033008"/>
                </a:cubicBezTo>
                <a:cubicBezTo>
                  <a:pt x="945537" y="709739"/>
                  <a:pt x="862786" y="480444"/>
                  <a:pt x="1077187" y="393988"/>
                </a:cubicBezTo>
                <a:cubicBezTo>
                  <a:pt x="1340487" y="292497"/>
                  <a:pt x="1419477" y="653355"/>
                  <a:pt x="1457091" y="833784"/>
                </a:cubicBezTo>
                <a:cubicBezTo>
                  <a:pt x="1490944" y="1014213"/>
                  <a:pt x="1554888" y="1269821"/>
                  <a:pt x="1645162" y="1506634"/>
                </a:cubicBezTo>
                <a:cubicBezTo>
                  <a:pt x="1739197" y="1743447"/>
                  <a:pt x="1806903" y="1807349"/>
                  <a:pt x="1855802" y="1547982"/>
                </a:cubicBezTo>
                <a:cubicBezTo>
                  <a:pt x="1904700" y="1284857"/>
                  <a:pt x="1946076" y="848820"/>
                  <a:pt x="1976167" y="510515"/>
                </a:cubicBezTo>
                <a:cubicBezTo>
                  <a:pt x="2002497" y="221077"/>
                  <a:pt x="2047634" y="-30772"/>
                  <a:pt x="2273319" y="3058"/>
                </a:cubicBezTo>
                <a:close/>
              </a:path>
            </a:pathLst>
          </a:custGeom>
          <a:solidFill>
            <a:schemeClr val="accent3"/>
          </a:solidFill>
          <a:ln>
            <a:noFill/>
          </a:ln>
        </p:spPr>
        <p:txBody>
          <a:bodyPr vert="horz" wrap="square" lIns="91408" tIns="45705" rIns="91408" bIns="45705" numCol="1" anchor="t" anchorCtr="0" compatLnSpc="1">
            <a:noAutofit/>
          </a:body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2"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2.70833E-06 -2.22222E-06 L 0.23997 0.28889" pathEditMode="relative" rAng="0" ptsTypes="AA">
                                      <p:cBhvr>
                                        <p:cTn id="13" dur="650" spd="-100000" fill="hold"/>
                                        <p:tgtEl>
                                          <p:spTgt spid="3"/>
                                        </p:tgtEl>
                                        <p:attrNameLst>
                                          <p:attrName>ppt_x</p:attrName>
                                          <p:attrName>ppt_y</p:attrName>
                                        </p:attrNameLst>
                                      </p:cBhvr>
                                      <p:rCtr x="11992" y="14444"/>
                                    </p:animMotion>
                                  </p:childTnLst>
                                </p:cTn>
                              </p:par>
                              <p:par>
                                <p:cTn id="14" presetID="1" presetClass="entr" presetSubtype="0" fill="hold" nodeType="withEffect">
                                  <p:stCondLst>
                                    <p:cond delay="300"/>
                                  </p:stCondLst>
                                  <p:childTnLst>
                                    <p:set>
                                      <p:cBhvr>
                                        <p:cTn id="15" dur="1" fill="hold">
                                          <p:stCondLst>
                                            <p:cond delay="0"/>
                                          </p:stCondLst>
                                        </p:cTn>
                                        <p:tgtEl>
                                          <p:spTgt spid="4"/>
                                        </p:tgtEl>
                                        <p:attrNameLst>
                                          <p:attrName>style.visibility</p:attrName>
                                        </p:attrNameLst>
                                      </p:cBhvr>
                                      <p:to>
                                        <p:strVal val="visible"/>
                                      </p:to>
                                    </p:set>
                                  </p:childTnLst>
                                </p:cTn>
                              </p:par>
                              <p:par>
                                <p:cTn id="16" presetID="42" presetClass="path" presetSubtype="0" accel="50000" decel="50000" fill="hold" nodeType="withEffect">
                                  <p:stCondLst>
                                    <p:cond delay="300"/>
                                  </p:stCondLst>
                                  <p:childTnLst>
                                    <p:animMotion origin="layout" path="M 1.04167E-06 1.48148E-06 L 0.15143 0.50023" pathEditMode="relative" rAng="0" ptsTypes="AA">
                                      <p:cBhvr>
                                        <p:cTn id="17" dur="650" spd="-100000" fill="hold"/>
                                        <p:tgtEl>
                                          <p:spTgt spid="4"/>
                                        </p:tgtEl>
                                        <p:attrNameLst>
                                          <p:attrName>ppt_x</p:attrName>
                                          <p:attrName>ppt_y</p:attrName>
                                        </p:attrNameLst>
                                      </p:cBhvr>
                                      <p:rCtr x="7565" y="25000"/>
                                    </p:animMotion>
                                  </p:childTnLst>
                                </p:cTn>
                              </p:par>
                              <p:par>
                                <p:cTn id="18" presetID="1" presetClass="entr" presetSubtype="0" fill="hold" nodeType="withEffect">
                                  <p:stCondLst>
                                    <p:cond delay="600"/>
                                  </p:stCondLst>
                                  <p:childTnLst>
                                    <p:set>
                                      <p:cBhvr>
                                        <p:cTn id="19" dur="1" fill="hold">
                                          <p:stCondLst>
                                            <p:cond delay="0"/>
                                          </p:stCondLst>
                                        </p:cTn>
                                        <p:tgtEl>
                                          <p:spTgt spid="5"/>
                                        </p:tgtEl>
                                        <p:attrNameLst>
                                          <p:attrName>style.visibility</p:attrName>
                                        </p:attrNameLst>
                                      </p:cBhvr>
                                      <p:to>
                                        <p:strVal val="visible"/>
                                      </p:to>
                                    </p:set>
                                  </p:childTnLst>
                                </p:cTn>
                              </p:par>
                              <p:par>
                                <p:cTn id="20" presetID="42" presetClass="path" presetSubtype="0" accel="50000" decel="50000" fill="hold" nodeType="withEffect">
                                  <p:stCondLst>
                                    <p:cond delay="600"/>
                                  </p:stCondLst>
                                  <p:childTnLst>
                                    <p:animMotion origin="layout" path="M 1.66667E-06 1.85185E-06 L 0.02057 0.58935" pathEditMode="relative" rAng="0" ptsTypes="AA">
                                      <p:cBhvr>
                                        <p:cTn id="21" dur="650" spd="-100000" fill="hold"/>
                                        <p:tgtEl>
                                          <p:spTgt spid="5"/>
                                        </p:tgtEl>
                                        <p:attrNameLst>
                                          <p:attrName>ppt_x</p:attrName>
                                          <p:attrName>ppt_y</p:attrName>
                                        </p:attrNameLst>
                                      </p:cBhvr>
                                      <p:rCtr x="1029" y="29468"/>
                                    </p:animMotion>
                                  </p:childTnLst>
                                </p:cTn>
                              </p:par>
                              <p:par>
                                <p:cTn id="22" presetID="1" presetClass="entr" presetSubtype="0" fill="hold" nodeType="withEffect">
                                  <p:stCondLst>
                                    <p:cond delay="900"/>
                                  </p:stCondLst>
                                  <p:childTnLst>
                                    <p:set>
                                      <p:cBhvr>
                                        <p:cTn id="23" dur="1" fill="hold">
                                          <p:stCondLst>
                                            <p:cond delay="0"/>
                                          </p:stCondLst>
                                        </p:cTn>
                                        <p:tgtEl>
                                          <p:spTgt spid="6"/>
                                        </p:tgtEl>
                                        <p:attrNameLst>
                                          <p:attrName>style.visibility</p:attrName>
                                        </p:attrNameLst>
                                      </p:cBhvr>
                                      <p:to>
                                        <p:strVal val="visible"/>
                                      </p:to>
                                    </p:set>
                                  </p:childTnLst>
                                </p:cTn>
                              </p:par>
                              <p:par>
                                <p:cTn id="24" presetID="42" presetClass="path" presetSubtype="0" accel="50000" decel="50000" fill="hold" nodeType="withEffect">
                                  <p:stCondLst>
                                    <p:cond delay="900"/>
                                  </p:stCondLst>
                                  <p:childTnLst>
                                    <p:animMotion origin="layout" path="M -4.16667E-07 1.48148E-06 L -0.11823 0.50023" pathEditMode="relative" rAng="0" ptsTypes="AA">
                                      <p:cBhvr>
                                        <p:cTn id="25" dur="650" spd="-100000" fill="hold"/>
                                        <p:tgtEl>
                                          <p:spTgt spid="6"/>
                                        </p:tgtEl>
                                        <p:attrNameLst>
                                          <p:attrName>ppt_x</p:attrName>
                                          <p:attrName>ppt_y</p:attrName>
                                        </p:attrNameLst>
                                      </p:cBhvr>
                                      <p:rCtr x="-5911" y="25000"/>
                                    </p:animMotion>
                                  </p:childTnLst>
                                </p:cTn>
                              </p:par>
                              <p:par>
                                <p:cTn id="26" presetID="1" presetClass="entr" presetSubtype="0" fill="hold" nodeType="withEffect">
                                  <p:stCondLst>
                                    <p:cond delay="1200"/>
                                  </p:stCondLst>
                                  <p:childTnLst>
                                    <p:set>
                                      <p:cBhvr>
                                        <p:cTn id="27" dur="1" fill="hold">
                                          <p:stCondLst>
                                            <p:cond delay="0"/>
                                          </p:stCondLst>
                                        </p:cTn>
                                        <p:tgtEl>
                                          <p:spTgt spid="7"/>
                                        </p:tgtEl>
                                        <p:attrNameLst>
                                          <p:attrName>style.visibility</p:attrName>
                                        </p:attrNameLst>
                                      </p:cBhvr>
                                      <p:to>
                                        <p:strVal val="visible"/>
                                      </p:to>
                                    </p:set>
                                  </p:childTnLst>
                                </p:cTn>
                              </p:par>
                              <p:par>
                                <p:cTn id="28" presetID="42" presetClass="path" presetSubtype="0" accel="50000" decel="50000" fill="hold" nodeType="withEffect">
                                  <p:stCondLst>
                                    <p:cond delay="1200"/>
                                  </p:stCondLst>
                                  <p:childTnLst>
                                    <p:animMotion origin="layout" path="M -3.125E-06 3.7037E-07 L -0.19414 0.28426" pathEditMode="relative" rAng="0" ptsTypes="AA">
                                      <p:cBhvr>
                                        <p:cTn id="29" dur="650" spd="-100000" fill="hold"/>
                                        <p:tgtEl>
                                          <p:spTgt spid="7"/>
                                        </p:tgtEl>
                                        <p:attrNameLst>
                                          <p:attrName>ppt_x</p:attrName>
                                          <p:attrName>ppt_y</p:attrName>
                                        </p:attrNameLst>
                                      </p:cBhvr>
                                      <p:rCtr x="-9714" y="14213"/>
                                    </p:animMotion>
                                  </p:childTnLst>
                                </p:cTn>
                              </p:par>
                            </p:childTnLst>
                          </p:cTn>
                        </p:par>
                        <p:par>
                          <p:cTn id="30" fill="hold" nodeType="afterGroup">
                            <p:stCondLst>
                              <p:cond delay="2350"/>
                            </p:stCondLst>
                            <p:childTnLst>
                              <p:par>
                                <p:cTn id="31" presetID="16" presetClass="entr" presetSubtype="21"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barn(inVertical)">
                                      <p:cBhvr>
                                        <p:cTn id="36" dur="500"/>
                                        <p:tgtEl>
                                          <p:spTgt spid="67"/>
                                        </p:tgtEl>
                                      </p:cBhvr>
                                    </p:animEffect>
                                  </p:childTnLst>
                                </p:cTn>
                              </p:par>
                              <p:par>
                                <p:cTn id="37" presetID="16" presetClass="entr" presetSubtype="21" fill="hold" grpId="0" nodeType="withEffect">
                                  <p:stCondLst>
                                    <p:cond delay="300"/>
                                  </p:stCondLst>
                                  <p:childTnLst>
                                    <p:set>
                                      <p:cBhvr>
                                        <p:cTn id="38" dur="1" fill="hold">
                                          <p:stCondLst>
                                            <p:cond delay="0"/>
                                          </p:stCondLst>
                                        </p:cTn>
                                        <p:tgtEl>
                                          <p:spTgt spid="71"/>
                                        </p:tgtEl>
                                        <p:attrNameLst>
                                          <p:attrName>style.visibility</p:attrName>
                                        </p:attrNameLst>
                                      </p:cBhvr>
                                      <p:to>
                                        <p:strVal val="visible"/>
                                      </p:to>
                                    </p:set>
                                    <p:animEffect transition="in" filter="barn(inVertical)">
                                      <p:cBhvr>
                                        <p:cTn id="39" dur="500"/>
                                        <p:tgtEl>
                                          <p:spTgt spid="71"/>
                                        </p:tgtEl>
                                      </p:cBhvr>
                                    </p:animEffect>
                                  </p:childTnLst>
                                </p:cTn>
                              </p:par>
                              <p:par>
                                <p:cTn id="40" presetID="16" presetClass="entr" presetSubtype="21" fill="hold" grpId="0" nodeType="withEffect">
                                  <p:stCondLst>
                                    <p:cond delay="30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par>
                                <p:cTn id="43" presetID="16" presetClass="entr" presetSubtype="21" fill="hold" grpId="0" nodeType="withEffect">
                                  <p:stCondLst>
                                    <p:cond delay="600"/>
                                  </p:stCondLst>
                                  <p:childTnLst>
                                    <p:set>
                                      <p:cBhvr>
                                        <p:cTn id="44" dur="1" fill="hold">
                                          <p:stCondLst>
                                            <p:cond delay="0"/>
                                          </p:stCondLst>
                                        </p:cTn>
                                        <p:tgtEl>
                                          <p:spTgt spid="75"/>
                                        </p:tgtEl>
                                        <p:attrNameLst>
                                          <p:attrName>style.visibility</p:attrName>
                                        </p:attrNameLst>
                                      </p:cBhvr>
                                      <p:to>
                                        <p:strVal val="visible"/>
                                      </p:to>
                                    </p:set>
                                    <p:animEffect transition="in" filter="barn(inVertical)">
                                      <p:cBhvr>
                                        <p:cTn id="45" dur="500"/>
                                        <p:tgtEl>
                                          <p:spTgt spid="75"/>
                                        </p:tgtEl>
                                      </p:cBhvr>
                                    </p:animEffect>
                                  </p:childTnLst>
                                </p:cTn>
                              </p:par>
                              <p:par>
                                <p:cTn id="46" presetID="16" presetClass="entr" presetSubtype="21" fill="hold" grpId="0" nodeType="withEffect">
                                  <p:stCondLst>
                                    <p:cond delay="600"/>
                                  </p:stCondLst>
                                  <p:childTnLst>
                                    <p:set>
                                      <p:cBhvr>
                                        <p:cTn id="47" dur="1" fill="hold">
                                          <p:stCondLst>
                                            <p:cond delay="0"/>
                                          </p:stCondLst>
                                        </p:cTn>
                                        <p:tgtEl>
                                          <p:spTgt spid="74"/>
                                        </p:tgtEl>
                                        <p:attrNameLst>
                                          <p:attrName>style.visibility</p:attrName>
                                        </p:attrNameLst>
                                      </p:cBhvr>
                                      <p:to>
                                        <p:strVal val="visible"/>
                                      </p:to>
                                    </p:set>
                                    <p:animEffect transition="in" filter="barn(inVertical)">
                                      <p:cBhvr>
                                        <p:cTn id="48" dur="500"/>
                                        <p:tgtEl>
                                          <p:spTgt spid="74"/>
                                        </p:tgtEl>
                                      </p:cBhvr>
                                    </p:animEffect>
                                  </p:childTnLst>
                                </p:cTn>
                              </p:par>
                              <p:par>
                                <p:cTn id="49" presetID="16" presetClass="entr" presetSubtype="21" fill="hold" grpId="0" nodeType="withEffect">
                                  <p:stCondLst>
                                    <p:cond delay="900"/>
                                  </p:stCondLst>
                                  <p:childTnLst>
                                    <p:set>
                                      <p:cBhvr>
                                        <p:cTn id="50" dur="1" fill="hold">
                                          <p:stCondLst>
                                            <p:cond delay="0"/>
                                          </p:stCondLst>
                                        </p:cTn>
                                        <p:tgtEl>
                                          <p:spTgt spid="77"/>
                                        </p:tgtEl>
                                        <p:attrNameLst>
                                          <p:attrName>style.visibility</p:attrName>
                                        </p:attrNameLst>
                                      </p:cBhvr>
                                      <p:to>
                                        <p:strVal val="visible"/>
                                      </p:to>
                                    </p:set>
                                    <p:animEffect transition="in" filter="barn(inVertical)">
                                      <p:cBhvr>
                                        <p:cTn id="51" dur="500"/>
                                        <p:tgtEl>
                                          <p:spTgt spid="77"/>
                                        </p:tgtEl>
                                      </p:cBhvr>
                                    </p:animEffect>
                                  </p:childTnLst>
                                </p:cTn>
                              </p:par>
                              <p:par>
                                <p:cTn id="52" presetID="16" presetClass="entr" presetSubtype="21" fill="hold" grpId="0" nodeType="withEffect">
                                  <p:stCondLst>
                                    <p:cond delay="900"/>
                                  </p:stCondLst>
                                  <p:childTnLst>
                                    <p:set>
                                      <p:cBhvr>
                                        <p:cTn id="53" dur="1" fill="hold">
                                          <p:stCondLst>
                                            <p:cond delay="0"/>
                                          </p:stCondLst>
                                        </p:cTn>
                                        <p:tgtEl>
                                          <p:spTgt spid="76"/>
                                        </p:tgtEl>
                                        <p:attrNameLst>
                                          <p:attrName>style.visibility</p:attrName>
                                        </p:attrNameLst>
                                      </p:cBhvr>
                                      <p:to>
                                        <p:strVal val="visible"/>
                                      </p:to>
                                    </p:set>
                                    <p:animEffect transition="in" filter="barn(inVertical)">
                                      <p:cBhvr>
                                        <p:cTn id="54" dur="500"/>
                                        <p:tgtEl>
                                          <p:spTgt spid="76"/>
                                        </p:tgtEl>
                                      </p:cBhvr>
                                    </p:animEffect>
                                  </p:childTnLst>
                                </p:cTn>
                              </p:par>
                              <p:par>
                                <p:cTn id="55" presetID="16" presetClass="entr" presetSubtype="21" fill="hold" grpId="0" nodeType="withEffect">
                                  <p:stCondLst>
                                    <p:cond delay="1200"/>
                                  </p:stCondLst>
                                  <p:childTnLst>
                                    <p:set>
                                      <p:cBhvr>
                                        <p:cTn id="56" dur="1" fill="hold">
                                          <p:stCondLst>
                                            <p:cond delay="0"/>
                                          </p:stCondLst>
                                        </p:cTn>
                                        <p:tgtEl>
                                          <p:spTgt spid="79"/>
                                        </p:tgtEl>
                                        <p:attrNameLst>
                                          <p:attrName>style.visibility</p:attrName>
                                        </p:attrNameLst>
                                      </p:cBhvr>
                                      <p:to>
                                        <p:strVal val="visible"/>
                                      </p:to>
                                    </p:set>
                                    <p:animEffect transition="in" filter="barn(inVertical)">
                                      <p:cBhvr>
                                        <p:cTn id="57" dur="500"/>
                                        <p:tgtEl>
                                          <p:spTgt spid="79"/>
                                        </p:tgtEl>
                                      </p:cBhvr>
                                    </p:animEffect>
                                  </p:childTnLst>
                                </p:cTn>
                              </p:par>
                              <p:par>
                                <p:cTn id="58" presetID="16" presetClass="entr" presetSubtype="21" fill="hold" grpId="0" nodeType="withEffect">
                                  <p:stCondLst>
                                    <p:cond delay="1200"/>
                                  </p:stCondLst>
                                  <p:childTnLst>
                                    <p:set>
                                      <p:cBhvr>
                                        <p:cTn id="59" dur="1" fill="hold">
                                          <p:stCondLst>
                                            <p:cond delay="0"/>
                                          </p:stCondLst>
                                        </p:cTn>
                                        <p:tgtEl>
                                          <p:spTgt spid="78"/>
                                        </p:tgtEl>
                                        <p:attrNameLst>
                                          <p:attrName>style.visibility</p:attrName>
                                        </p:attrNameLst>
                                      </p:cBhvr>
                                      <p:to>
                                        <p:strVal val="visible"/>
                                      </p:to>
                                    </p:set>
                                    <p:animEffect transition="in" filter="barn(inVertical)">
                                      <p:cBhvr>
                                        <p:cTn id="6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70" grpId="0"/>
      <p:bldP spid="71" grpId="0"/>
      <p:bldP spid="74" grpId="0"/>
      <p:bldP spid="75" grpId="0"/>
      <p:bldP spid="76" grpId="0"/>
      <p:bldP spid="77" grpId="0"/>
      <p:bldP spid="78" grpId="0"/>
      <p:bldP spid="79" grpId="0"/>
      <p:bldP spid="53"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44" name="20713ea3-5cb6-49de-993b-40db6e0e41b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1090615" y="2161082"/>
            <a:ext cx="6385844" cy="3383569"/>
            <a:chOff x="1008074" y="2917524"/>
            <a:chExt cx="5359320" cy="2839660"/>
          </a:xfrm>
        </p:grpSpPr>
        <p:grpSp>
          <p:nvGrpSpPr>
            <p:cNvPr id="145" name="íṥḻïďê"/>
            <p:cNvGrpSpPr/>
            <p:nvPr/>
          </p:nvGrpSpPr>
          <p:grpSpPr>
            <a:xfrm>
              <a:off x="1008074" y="2938840"/>
              <a:ext cx="5143500" cy="2748444"/>
              <a:chOff x="952500" y="3431663"/>
              <a:chExt cx="5143500" cy="2748444"/>
            </a:xfrm>
          </p:grpSpPr>
          <p:sp>
            <p:nvSpPr>
              <p:cNvPr id="147" name="î$ľïdê"/>
              <p:cNvSpPr/>
              <p:nvPr/>
            </p:nvSpPr>
            <p:spPr>
              <a:xfrm>
                <a:off x="952500" y="3431663"/>
                <a:ext cx="5143500" cy="3880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90%</a:t>
                </a:r>
                <a:endPar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48" name="išḷîḑé"/>
              <p:cNvSpPr/>
              <p:nvPr/>
            </p:nvSpPr>
            <p:spPr>
              <a:xfrm>
                <a:off x="952500" y="4021752"/>
                <a:ext cx="5143500" cy="3880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70%</a:t>
                </a:r>
                <a:endPar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49" name="îŝļïḍè"/>
              <p:cNvSpPr/>
              <p:nvPr/>
            </p:nvSpPr>
            <p:spPr>
              <a:xfrm>
                <a:off x="952500" y="4611841"/>
                <a:ext cx="5143500" cy="3880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95%</a:t>
                </a:r>
                <a:endPar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0" name="îŝ1iḓe"/>
              <p:cNvSpPr/>
              <p:nvPr/>
            </p:nvSpPr>
            <p:spPr>
              <a:xfrm>
                <a:off x="952500" y="5201930"/>
                <a:ext cx="5143500" cy="3880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45%</a:t>
                </a:r>
                <a:endPar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1" name="îṡḷïḓé"/>
              <p:cNvSpPr/>
              <p:nvPr/>
            </p:nvSpPr>
            <p:spPr>
              <a:xfrm>
                <a:off x="952500" y="5792019"/>
                <a:ext cx="5143500" cy="3880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75%</a:t>
                </a:r>
                <a:endParaRPr lang="en-US" sz="1400">
                  <a:solidFill>
                    <a:schemeClr val="dk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2" name="íSḻiďe"/>
              <p:cNvSpPr/>
              <p:nvPr/>
            </p:nvSpPr>
            <p:spPr>
              <a:xfrm>
                <a:off x="952500" y="3431663"/>
                <a:ext cx="384048" cy="38808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3" name="i$ľiḑe"/>
              <p:cNvSpPr/>
              <p:nvPr/>
            </p:nvSpPr>
            <p:spPr>
              <a:xfrm>
                <a:off x="952500" y="4021752"/>
                <a:ext cx="384048" cy="388088"/>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4" name="ísḻîḑé"/>
              <p:cNvSpPr/>
              <p:nvPr/>
            </p:nvSpPr>
            <p:spPr>
              <a:xfrm>
                <a:off x="952500" y="4612908"/>
                <a:ext cx="384048" cy="388088"/>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5" name="îSļíďè"/>
              <p:cNvSpPr/>
              <p:nvPr/>
            </p:nvSpPr>
            <p:spPr>
              <a:xfrm>
                <a:off x="952500" y="5200863"/>
                <a:ext cx="384048" cy="388088"/>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6" name="ïṩľíḋé"/>
              <p:cNvSpPr/>
              <p:nvPr/>
            </p:nvSpPr>
            <p:spPr>
              <a:xfrm>
                <a:off x="952500" y="5792019"/>
                <a:ext cx="384048" cy="38808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7" name="islidé"/>
              <p:cNvSpPr/>
              <p:nvPr/>
            </p:nvSpPr>
            <p:spPr>
              <a:xfrm>
                <a:off x="1336547" y="3496441"/>
                <a:ext cx="3830875" cy="258532"/>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zh-CN" altLang="en-US" sz="1400">
                  <a:solidFill>
                    <a:schemeClr val="bg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8" name="ïṩḻíḑè"/>
              <p:cNvSpPr/>
              <p:nvPr/>
            </p:nvSpPr>
            <p:spPr>
              <a:xfrm>
                <a:off x="1336548" y="4084396"/>
                <a:ext cx="2788886" cy="258532"/>
              </a:xfrm>
              <a:prstGeom prst="rect">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zh-CN" altLang="en-US" sz="1400">
                  <a:solidFill>
                    <a:schemeClr val="bg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9" name="ïṣ1ïḓé"/>
              <p:cNvSpPr/>
              <p:nvPr/>
            </p:nvSpPr>
            <p:spPr>
              <a:xfrm>
                <a:off x="1336547" y="4672351"/>
                <a:ext cx="4288075" cy="258532"/>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zh-CN" altLang="en-US" sz="1400">
                  <a:solidFill>
                    <a:schemeClr val="bg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0" name="işḷiḋé"/>
              <p:cNvSpPr/>
              <p:nvPr/>
            </p:nvSpPr>
            <p:spPr>
              <a:xfrm>
                <a:off x="1336548" y="5265641"/>
                <a:ext cx="1927648" cy="258532"/>
              </a:xfrm>
              <a:prstGeom prst="rect">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zh-CN" altLang="en-US" sz="1400">
                  <a:solidFill>
                    <a:schemeClr val="bg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1" name="is1îḋè"/>
              <p:cNvSpPr/>
              <p:nvPr/>
            </p:nvSpPr>
            <p:spPr>
              <a:xfrm>
                <a:off x="1336547" y="5856797"/>
                <a:ext cx="3299247" cy="258532"/>
              </a:xfrm>
              <a:prstGeom prst="rect">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zh-CN" altLang="en-US" sz="1400">
                  <a:solidFill>
                    <a:schemeClr val="bg1">
                      <a:lumMod val="10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2" name="íSḻiďe"/>
              <p:cNvSpPr/>
              <p:nvPr/>
            </p:nvSpPr>
            <p:spPr>
              <a:xfrm>
                <a:off x="1065264" y="3546576"/>
                <a:ext cx="158519" cy="158260"/>
              </a:xfrm>
              <a:custGeom>
                <a:gdLst>
                  <a:gd name="connsiteX0" fmla="*/ 298661 w 606862"/>
                  <a:gd name="connsiteY0" fmla="*/ 216068 h 605874"/>
                  <a:gd name="connsiteX1" fmla="*/ 292627 w 606862"/>
                  <a:gd name="connsiteY1" fmla="*/ 222186 h 605874"/>
                  <a:gd name="connsiteX2" fmla="*/ 292627 w 606862"/>
                  <a:gd name="connsiteY2" fmla="*/ 229140 h 605874"/>
                  <a:gd name="connsiteX3" fmla="*/ 286035 w 606862"/>
                  <a:gd name="connsiteY3" fmla="*/ 238133 h 605874"/>
                  <a:gd name="connsiteX4" fmla="*/ 259483 w 606862"/>
                  <a:gd name="connsiteY4" fmla="*/ 271879 h 605874"/>
                  <a:gd name="connsiteX5" fmla="*/ 278979 w 606862"/>
                  <a:gd name="connsiteY5" fmla="*/ 304884 h 605874"/>
                  <a:gd name="connsiteX6" fmla="*/ 303396 w 606862"/>
                  <a:gd name="connsiteY6" fmla="*/ 315917 h 605874"/>
                  <a:gd name="connsiteX7" fmla="*/ 312309 w 606862"/>
                  <a:gd name="connsiteY7" fmla="*/ 321109 h 605874"/>
                  <a:gd name="connsiteX8" fmla="*/ 309431 w 606862"/>
                  <a:gd name="connsiteY8" fmla="*/ 342525 h 605874"/>
                  <a:gd name="connsiteX9" fmla="*/ 293741 w 606862"/>
                  <a:gd name="connsiteY9" fmla="*/ 344565 h 605874"/>
                  <a:gd name="connsiteX10" fmla="*/ 269881 w 606862"/>
                  <a:gd name="connsiteY10" fmla="*/ 337426 h 605874"/>
                  <a:gd name="connsiteX11" fmla="*/ 262639 w 606862"/>
                  <a:gd name="connsiteY11" fmla="*/ 340485 h 605874"/>
                  <a:gd name="connsiteX12" fmla="*/ 259111 w 606862"/>
                  <a:gd name="connsiteY12" fmla="*/ 353001 h 605874"/>
                  <a:gd name="connsiteX13" fmla="*/ 263382 w 606862"/>
                  <a:gd name="connsiteY13" fmla="*/ 362550 h 605874"/>
                  <a:gd name="connsiteX14" fmla="*/ 284921 w 606862"/>
                  <a:gd name="connsiteY14" fmla="*/ 368669 h 605874"/>
                  <a:gd name="connsiteX15" fmla="*/ 291048 w 606862"/>
                  <a:gd name="connsiteY15" fmla="*/ 375901 h 605874"/>
                  <a:gd name="connsiteX16" fmla="*/ 291141 w 606862"/>
                  <a:gd name="connsiteY16" fmla="*/ 384059 h 605874"/>
                  <a:gd name="connsiteX17" fmla="*/ 296340 w 606862"/>
                  <a:gd name="connsiteY17" fmla="*/ 389622 h 605874"/>
                  <a:gd name="connsiteX18" fmla="*/ 308502 w 606862"/>
                  <a:gd name="connsiteY18" fmla="*/ 389622 h 605874"/>
                  <a:gd name="connsiteX19" fmla="*/ 313423 w 606862"/>
                  <a:gd name="connsiteY19" fmla="*/ 384430 h 605874"/>
                  <a:gd name="connsiteX20" fmla="*/ 313423 w 606862"/>
                  <a:gd name="connsiteY20" fmla="*/ 373119 h 605874"/>
                  <a:gd name="connsiteX21" fmla="*/ 318622 w 606862"/>
                  <a:gd name="connsiteY21" fmla="*/ 366444 h 605874"/>
                  <a:gd name="connsiteX22" fmla="*/ 339789 w 606862"/>
                  <a:gd name="connsiteY22" fmla="*/ 352909 h 605874"/>
                  <a:gd name="connsiteX23" fmla="*/ 327256 w 606862"/>
                  <a:gd name="connsiteY23" fmla="*/ 294872 h 605874"/>
                  <a:gd name="connsiteX24" fmla="*/ 305996 w 606862"/>
                  <a:gd name="connsiteY24" fmla="*/ 285230 h 605874"/>
                  <a:gd name="connsiteX25" fmla="*/ 294391 w 606862"/>
                  <a:gd name="connsiteY25" fmla="*/ 278740 h 605874"/>
                  <a:gd name="connsiteX26" fmla="*/ 296804 w 606862"/>
                  <a:gd name="connsiteY26" fmla="*/ 260661 h 605874"/>
                  <a:gd name="connsiteX27" fmla="*/ 304046 w 606862"/>
                  <a:gd name="connsiteY27" fmla="*/ 259178 h 605874"/>
                  <a:gd name="connsiteX28" fmla="*/ 330877 w 606862"/>
                  <a:gd name="connsiteY28" fmla="*/ 264463 h 605874"/>
                  <a:gd name="connsiteX29" fmla="*/ 337932 w 606862"/>
                  <a:gd name="connsiteY29" fmla="*/ 261496 h 605874"/>
                  <a:gd name="connsiteX30" fmla="*/ 342110 w 606862"/>
                  <a:gd name="connsiteY30" fmla="*/ 247404 h 605874"/>
                  <a:gd name="connsiteX31" fmla="*/ 338954 w 606862"/>
                  <a:gd name="connsiteY31" fmla="*/ 240914 h 605874"/>
                  <a:gd name="connsiteX32" fmla="*/ 321964 w 606862"/>
                  <a:gd name="connsiteY32" fmla="*/ 235815 h 605874"/>
                  <a:gd name="connsiteX33" fmla="*/ 314258 w 606862"/>
                  <a:gd name="connsiteY33" fmla="*/ 226915 h 605874"/>
                  <a:gd name="connsiteX34" fmla="*/ 303396 w 606862"/>
                  <a:gd name="connsiteY34" fmla="*/ 216068 h 605874"/>
                  <a:gd name="connsiteX35" fmla="*/ 303396 w 606862"/>
                  <a:gd name="connsiteY35" fmla="*/ 176202 h 605874"/>
                  <a:gd name="connsiteX36" fmla="*/ 430308 w 606862"/>
                  <a:gd name="connsiteY36" fmla="*/ 302937 h 605874"/>
                  <a:gd name="connsiteX37" fmla="*/ 303396 w 606862"/>
                  <a:gd name="connsiteY37" fmla="*/ 429673 h 605874"/>
                  <a:gd name="connsiteX38" fmla="*/ 176484 w 606862"/>
                  <a:gd name="connsiteY38" fmla="*/ 302937 h 605874"/>
                  <a:gd name="connsiteX39" fmla="*/ 303396 w 606862"/>
                  <a:gd name="connsiteY39" fmla="*/ 176202 h 605874"/>
                  <a:gd name="connsiteX40" fmla="*/ 281240 w 606862"/>
                  <a:gd name="connsiteY40" fmla="*/ 91493 h 605874"/>
                  <a:gd name="connsiteX41" fmla="*/ 91642 w 606862"/>
                  <a:gd name="connsiteY41" fmla="*/ 280782 h 605874"/>
                  <a:gd name="connsiteX42" fmla="*/ 118104 w 606862"/>
                  <a:gd name="connsiteY42" fmla="*/ 280782 h 605874"/>
                  <a:gd name="connsiteX43" fmla="*/ 140295 w 606862"/>
                  <a:gd name="connsiteY43" fmla="*/ 302937 h 605874"/>
                  <a:gd name="connsiteX44" fmla="*/ 118104 w 606862"/>
                  <a:gd name="connsiteY44" fmla="*/ 325092 h 605874"/>
                  <a:gd name="connsiteX45" fmla="*/ 91642 w 606862"/>
                  <a:gd name="connsiteY45" fmla="*/ 325092 h 605874"/>
                  <a:gd name="connsiteX46" fmla="*/ 281240 w 606862"/>
                  <a:gd name="connsiteY46" fmla="*/ 514381 h 605874"/>
                  <a:gd name="connsiteX47" fmla="*/ 281240 w 606862"/>
                  <a:gd name="connsiteY47" fmla="*/ 487962 h 605874"/>
                  <a:gd name="connsiteX48" fmla="*/ 303431 w 606862"/>
                  <a:gd name="connsiteY48" fmla="*/ 465807 h 605874"/>
                  <a:gd name="connsiteX49" fmla="*/ 325622 w 606862"/>
                  <a:gd name="connsiteY49" fmla="*/ 487962 h 605874"/>
                  <a:gd name="connsiteX50" fmla="*/ 325622 w 606862"/>
                  <a:gd name="connsiteY50" fmla="*/ 514381 h 605874"/>
                  <a:gd name="connsiteX51" fmla="*/ 515220 w 606862"/>
                  <a:gd name="connsiteY51" fmla="*/ 325092 h 605874"/>
                  <a:gd name="connsiteX52" fmla="*/ 488758 w 606862"/>
                  <a:gd name="connsiteY52" fmla="*/ 325092 h 605874"/>
                  <a:gd name="connsiteX53" fmla="*/ 466567 w 606862"/>
                  <a:gd name="connsiteY53" fmla="*/ 302937 h 605874"/>
                  <a:gd name="connsiteX54" fmla="*/ 488758 w 606862"/>
                  <a:gd name="connsiteY54" fmla="*/ 280782 h 605874"/>
                  <a:gd name="connsiteX55" fmla="*/ 515220 w 606862"/>
                  <a:gd name="connsiteY55" fmla="*/ 280782 h 605874"/>
                  <a:gd name="connsiteX56" fmla="*/ 325622 w 606862"/>
                  <a:gd name="connsiteY56" fmla="*/ 91493 h 605874"/>
                  <a:gd name="connsiteX57" fmla="*/ 325622 w 606862"/>
                  <a:gd name="connsiteY57" fmla="*/ 117912 h 605874"/>
                  <a:gd name="connsiteX58" fmla="*/ 303431 w 606862"/>
                  <a:gd name="connsiteY58" fmla="*/ 140067 h 605874"/>
                  <a:gd name="connsiteX59" fmla="*/ 281240 w 606862"/>
                  <a:gd name="connsiteY59" fmla="*/ 117912 h 605874"/>
                  <a:gd name="connsiteX60" fmla="*/ 303431 w 606862"/>
                  <a:gd name="connsiteY60" fmla="*/ 0 h 605874"/>
                  <a:gd name="connsiteX61" fmla="*/ 325622 w 606862"/>
                  <a:gd name="connsiteY61" fmla="*/ 22155 h 605874"/>
                  <a:gd name="connsiteX62" fmla="*/ 325622 w 606862"/>
                  <a:gd name="connsiteY62" fmla="*/ 48574 h 605874"/>
                  <a:gd name="connsiteX63" fmla="*/ 558209 w 606862"/>
                  <a:gd name="connsiteY63" fmla="*/ 280782 h 605874"/>
                  <a:gd name="connsiteX64" fmla="*/ 584671 w 606862"/>
                  <a:gd name="connsiteY64" fmla="*/ 280782 h 605874"/>
                  <a:gd name="connsiteX65" fmla="*/ 606862 w 606862"/>
                  <a:gd name="connsiteY65" fmla="*/ 302937 h 605874"/>
                  <a:gd name="connsiteX66" fmla="*/ 584671 w 606862"/>
                  <a:gd name="connsiteY66" fmla="*/ 325092 h 605874"/>
                  <a:gd name="connsiteX67" fmla="*/ 558209 w 606862"/>
                  <a:gd name="connsiteY67" fmla="*/ 325092 h 605874"/>
                  <a:gd name="connsiteX68" fmla="*/ 325622 w 606862"/>
                  <a:gd name="connsiteY68" fmla="*/ 557300 h 605874"/>
                  <a:gd name="connsiteX69" fmla="*/ 325622 w 606862"/>
                  <a:gd name="connsiteY69" fmla="*/ 583719 h 605874"/>
                  <a:gd name="connsiteX70" fmla="*/ 303431 w 606862"/>
                  <a:gd name="connsiteY70" fmla="*/ 605874 h 605874"/>
                  <a:gd name="connsiteX71" fmla="*/ 281240 w 606862"/>
                  <a:gd name="connsiteY71" fmla="*/ 583719 h 605874"/>
                  <a:gd name="connsiteX72" fmla="*/ 281240 w 606862"/>
                  <a:gd name="connsiteY72" fmla="*/ 557300 h 605874"/>
                  <a:gd name="connsiteX73" fmla="*/ 48653 w 606862"/>
                  <a:gd name="connsiteY73" fmla="*/ 325092 h 605874"/>
                  <a:gd name="connsiteX74" fmla="*/ 22191 w 606862"/>
                  <a:gd name="connsiteY74" fmla="*/ 325092 h 605874"/>
                  <a:gd name="connsiteX75" fmla="*/ 0 w 606862"/>
                  <a:gd name="connsiteY75" fmla="*/ 302937 h 605874"/>
                  <a:gd name="connsiteX76" fmla="*/ 22191 w 606862"/>
                  <a:gd name="connsiteY76" fmla="*/ 280782 h 605874"/>
                  <a:gd name="connsiteX77" fmla="*/ 48653 w 606862"/>
                  <a:gd name="connsiteY77" fmla="*/ 280782 h 605874"/>
                  <a:gd name="connsiteX78" fmla="*/ 281240 w 606862"/>
                  <a:gd name="connsiteY78" fmla="*/ 48574 h 605874"/>
                  <a:gd name="connsiteX79" fmla="*/ 281240 w 606862"/>
                  <a:gd name="connsiteY79" fmla="*/ 22155 h 605874"/>
                  <a:gd name="connsiteX80" fmla="*/ 303431 w 606862"/>
                  <a:gd name="connsiteY80" fmla="*/ 0 h 60587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6862" h="605874">
                    <a:moveTo>
                      <a:pt x="298661" y="216068"/>
                    </a:moveTo>
                    <a:cubicBezTo>
                      <a:pt x="293648" y="216160"/>
                      <a:pt x="292719" y="216995"/>
                      <a:pt x="292627" y="222186"/>
                    </a:cubicBezTo>
                    <a:lnTo>
                      <a:pt x="292627" y="229140"/>
                    </a:lnTo>
                    <a:cubicBezTo>
                      <a:pt x="292627" y="235908"/>
                      <a:pt x="292627" y="235815"/>
                      <a:pt x="286035" y="238133"/>
                    </a:cubicBezTo>
                    <a:cubicBezTo>
                      <a:pt x="270252" y="243974"/>
                      <a:pt x="260411" y="254728"/>
                      <a:pt x="259483" y="271879"/>
                    </a:cubicBezTo>
                    <a:cubicBezTo>
                      <a:pt x="258554" y="287084"/>
                      <a:pt x="266539" y="297375"/>
                      <a:pt x="278979" y="304884"/>
                    </a:cubicBezTo>
                    <a:cubicBezTo>
                      <a:pt x="286685" y="309613"/>
                      <a:pt x="295226" y="312301"/>
                      <a:pt x="303396" y="315917"/>
                    </a:cubicBezTo>
                    <a:cubicBezTo>
                      <a:pt x="306645" y="317308"/>
                      <a:pt x="309616" y="318884"/>
                      <a:pt x="312309" y="321109"/>
                    </a:cubicBezTo>
                    <a:cubicBezTo>
                      <a:pt x="320200" y="327691"/>
                      <a:pt x="318715" y="338446"/>
                      <a:pt x="309431" y="342525"/>
                    </a:cubicBezTo>
                    <a:cubicBezTo>
                      <a:pt x="304417" y="344750"/>
                      <a:pt x="299218" y="345214"/>
                      <a:pt x="293741" y="344565"/>
                    </a:cubicBezTo>
                    <a:cubicBezTo>
                      <a:pt x="285292" y="343452"/>
                      <a:pt x="277401" y="341412"/>
                      <a:pt x="269881" y="337426"/>
                    </a:cubicBezTo>
                    <a:cubicBezTo>
                      <a:pt x="265517" y="335108"/>
                      <a:pt x="264125" y="335664"/>
                      <a:pt x="262639" y="340485"/>
                    </a:cubicBezTo>
                    <a:cubicBezTo>
                      <a:pt x="261340" y="344750"/>
                      <a:pt x="260226" y="348829"/>
                      <a:pt x="259111" y="353001"/>
                    </a:cubicBezTo>
                    <a:cubicBezTo>
                      <a:pt x="257440" y="358564"/>
                      <a:pt x="258090" y="359955"/>
                      <a:pt x="263382" y="362550"/>
                    </a:cubicBezTo>
                    <a:cubicBezTo>
                      <a:pt x="270252" y="365888"/>
                      <a:pt x="277494" y="367464"/>
                      <a:pt x="284921" y="368669"/>
                    </a:cubicBezTo>
                    <a:cubicBezTo>
                      <a:pt x="290770" y="369596"/>
                      <a:pt x="291048" y="369782"/>
                      <a:pt x="291048" y="375901"/>
                    </a:cubicBezTo>
                    <a:cubicBezTo>
                      <a:pt x="291141" y="378589"/>
                      <a:pt x="291141" y="381278"/>
                      <a:pt x="291141" y="384059"/>
                    </a:cubicBezTo>
                    <a:cubicBezTo>
                      <a:pt x="291141" y="387490"/>
                      <a:pt x="292719" y="389437"/>
                      <a:pt x="296340" y="389622"/>
                    </a:cubicBezTo>
                    <a:cubicBezTo>
                      <a:pt x="300425" y="389715"/>
                      <a:pt x="304417" y="389715"/>
                      <a:pt x="308502" y="389622"/>
                    </a:cubicBezTo>
                    <a:cubicBezTo>
                      <a:pt x="311659" y="389437"/>
                      <a:pt x="313423" y="387768"/>
                      <a:pt x="313423" y="384430"/>
                    </a:cubicBezTo>
                    <a:cubicBezTo>
                      <a:pt x="313423" y="380722"/>
                      <a:pt x="313516" y="376828"/>
                      <a:pt x="313423" y="373119"/>
                    </a:cubicBezTo>
                    <a:cubicBezTo>
                      <a:pt x="313330" y="369411"/>
                      <a:pt x="314908" y="367464"/>
                      <a:pt x="318622" y="366444"/>
                    </a:cubicBezTo>
                    <a:cubicBezTo>
                      <a:pt x="327070" y="364127"/>
                      <a:pt x="334219" y="359584"/>
                      <a:pt x="339789" y="352909"/>
                    </a:cubicBezTo>
                    <a:cubicBezTo>
                      <a:pt x="355108" y="334366"/>
                      <a:pt x="349352" y="307017"/>
                      <a:pt x="327256" y="294872"/>
                    </a:cubicBezTo>
                    <a:cubicBezTo>
                      <a:pt x="320479" y="291071"/>
                      <a:pt x="313144" y="288197"/>
                      <a:pt x="305996" y="285230"/>
                    </a:cubicBezTo>
                    <a:cubicBezTo>
                      <a:pt x="301911" y="283561"/>
                      <a:pt x="297826" y="281521"/>
                      <a:pt x="294391" y="278740"/>
                    </a:cubicBezTo>
                    <a:cubicBezTo>
                      <a:pt x="287428" y="273177"/>
                      <a:pt x="288635" y="264277"/>
                      <a:pt x="296804" y="260661"/>
                    </a:cubicBezTo>
                    <a:cubicBezTo>
                      <a:pt x="299218" y="259642"/>
                      <a:pt x="301539" y="259271"/>
                      <a:pt x="304046" y="259178"/>
                    </a:cubicBezTo>
                    <a:cubicBezTo>
                      <a:pt x="313423" y="258715"/>
                      <a:pt x="322335" y="260383"/>
                      <a:pt x="330877" y="264463"/>
                    </a:cubicBezTo>
                    <a:cubicBezTo>
                      <a:pt x="335054" y="266595"/>
                      <a:pt x="336447" y="265946"/>
                      <a:pt x="337932" y="261496"/>
                    </a:cubicBezTo>
                    <a:cubicBezTo>
                      <a:pt x="339511" y="256860"/>
                      <a:pt x="340811" y="252132"/>
                      <a:pt x="342110" y="247404"/>
                    </a:cubicBezTo>
                    <a:cubicBezTo>
                      <a:pt x="343039" y="244344"/>
                      <a:pt x="341925" y="242212"/>
                      <a:pt x="338954" y="240914"/>
                    </a:cubicBezTo>
                    <a:cubicBezTo>
                      <a:pt x="333476" y="238411"/>
                      <a:pt x="327813" y="236649"/>
                      <a:pt x="321964" y="235815"/>
                    </a:cubicBezTo>
                    <a:cubicBezTo>
                      <a:pt x="314258" y="234702"/>
                      <a:pt x="314258" y="234610"/>
                      <a:pt x="314258" y="226915"/>
                    </a:cubicBezTo>
                    <a:cubicBezTo>
                      <a:pt x="314258" y="216068"/>
                      <a:pt x="314258" y="216068"/>
                      <a:pt x="303396" y="216068"/>
                    </a:cubicBezTo>
                    <a:close/>
                    <a:moveTo>
                      <a:pt x="303396" y="176202"/>
                    </a:moveTo>
                    <a:cubicBezTo>
                      <a:pt x="373490" y="176202"/>
                      <a:pt x="430308" y="232941"/>
                      <a:pt x="430308" y="302937"/>
                    </a:cubicBezTo>
                    <a:cubicBezTo>
                      <a:pt x="430308" y="372934"/>
                      <a:pt x="373490" y="429673"/>
                      <a:pt x="303396" y="429673"/>
                    </a:cubicBezTo>
                    <a:cubicBezTo>
                      <a:pt x="233302" y="429673"/>
                      <a:pt x="176484" y="372934"/>
                      <a:pt x="176484" y="302937"/>
                    </a:cubicBezTo>
                    <a:cubicBezTo>
                      <a:pt x="176484" y="232941"/>
                      <a:pt x="233302" y="176202"/>
                      <a:pt x="303396" y="176202"/>
                    </a:cubicBezTo>
                    <a:close/>
                    <a:moveTo>
                      <a:pt x="281240" y="91493"/>
                    </a:moveTo>
                    <a:cubicBezTo>
                      <a:pt x="181334" y="101690"/>
                      <a:pt x="101855" y="181039"/>
                      <a:pt x="91642" y="280782"/>
                    </a:cubicBezTo>
                    <a:lnTo>
                      <a:pt x="118104" y="280782"/>
                    </a:lnTo>
                    <a:cubicBezTo>
                      <a:pt x="130360" y="280782"/>
                      <a:pt x="140295" y="290701"/>
                      <a:pt x="140295" y="302937"/>
                    </a:cubicBezTo>
                    <a:cubicBezTo>
                      <a:pt x="140295" y="315173"/>
                      <a:pt x="130360" y="325092"/>
                      <a:pt x="118104" y="325092"/>
                    </a:cubicBezTo>
                    <a:lnTo>
                      <a:pt x="91642" y="325092"/>
                    </a:lnTo>
                    <a:cubicBezTo>
                      <a:pt x="101855" y="424835"/>
                      <a:pt x="181334" y="504184"/>
                      <a:pt x="281240" y="514381"/>
                    </a:cubicBezTo>
                    <a:lnTo>
                      <a:pt x="281240" y="487962"/>
                    </a:lnTo>
                    <a:cubicBezTo>
                      <a:pt x="281240" y="475726"/>
                      <a:pt x="291175" y="465807"/>
                      <a:pt x="303431" y="465807"/>
                    </a:cubicBezTo>
                    <a:cubicBezTo>
                      <a:pt x="315687" y="465807"/>
                      <a:pt x="325622" y="475726"/>
                      <a:pt x="325622" y="487962"/>
                    </a:cubicBezTo>
                    <a:lnTo>
                      <a:pt x="325622" y="514381"/>
                    </a:lnTo>
                    <a:cubicBezTo>
                      <a:pt x="425528" y="504184"/>
                      <a:pt x="505007" y="424835"/>
                      <a:pt x="515220" y="325092"/>
                    </a:cubicBezTo>
                    <a:lnTo>
                      <a:pt x="488758" y="325092"/>
                    </a:lnTo>
                    <a:cubicBezTo>
                      <a:pt x="476502" y="325092"/>
                      <a:pt x="466567" y="315173"/>
                      <a:pt x="466567" y="302937"/>
                    </a:cubicBezTo>
                    <a:cubicBezTo>
                      <a:pt x="466567" y="290701"/>
                      <a:pt x="476502" y="280782"/>
                      <a:pt x="488758" y="280782"/>
                    </a:cubicBezTo>
                    <a:lnTo>
                      <a:pt x="515220" y="280782"/>
                    </a:lnTo>
                    <a:cubicBezTo>
                      <a:pt x="505007" y="181039"/>
                      <a:pt x="425528" y="101690"/>
                      <a:pt x="325622" y="91493"/>
                    </a:cubicBezTo>
                    <a:lnTo>
                      <a:pt x="325622" y="117912"/>
                    </a:lnTo>
                    <a:cubicBezTo>
                      <a:pt x="325622" y="130148"/>
                      <a:pt x="315687" y="140067"/>
                      <a:pt x="303431" y="140067"/>
                    </a:cubicBezTo>
                    <a:cubicBezTo>
                      <a:pt x="291175" y="140067"/>
                      <a:pt x="281240" y="130148"/>
                      <a:pt x="281240" y="117912"/>
                    </a:cubicBezTo>
                    <a:close/>
                    <a:moveTo>
                      <a:pt x="303431" y="0"/>
                    </a:moveTo>
                    <a:cubicBezTo>
                      <a:pt x="315687" y="0"/>
                      <a:pt x="325622" y="9919"/>
                      <a:pt x="325622" y="22155"/>
                    </a:cubicBezTo>
                    <a:lnTo>
                      <a:pt x="325622" y="48574"/>
                    </a:lnTo>
                    <a:cubicBezTo>
                      <a:pt x="449111" y="59234"/>
                      <a:pt x="547531" y="157494"/>
                      <a:pt x="558209" y="280782"/>
                    </a:cubicBezTo>
                    <a:lnTo>
                      <a:pt x="584671" y="280782"/>
                    </a:lnTo>
                    <a:cubicBezTo>
                      <a:pt x="596834" y="280782"/>
                      <a:pt x="606862" y="290701"/>
                      <a:pt x="606862" y="302937"/>
                    </a:cubicBezTo>
                    <a:cubicBezTo>
                      <a:pt x="606862" y="315173"/>
                      <a:pt x="596927" y="325092"/>
                      <a:pt x="584671" y="325092"/>
                    </a:cubicBezTo>
                    <a:lnTo>
                      <a:pt x="558209" y="325092"/>
                    </a:lnTo>
                    <a:cubicBezTo>
                      <a:pt x="547531" y="448380"/>
                      <a:pt x="449111" y="546640"/>
                      <a:pt x="325622" y="557300"/>
                    </a:cubicBezTo>
                    <a:lnTo>
                      <a:pt x="325622" y="583719"/>
                    </a:lnTo>
                    <a:cubicBezTo>
                      <a:pt x="325622" y="595955"/>
                      <a:pt x="315687" y="605874"/>
                      <a:pt x="303431" y="605874"/>
                    </a:cubicBezTo>
                    <a:cubicBezTo>
                      <a:pt x="291175" y="605874"/>
                      <a:pt x="281240" y="595955"/>
                      <a:pt x="281240" y="583719"/>
                    </a:cubicBezTo>
                    <a:lnTo>
                      <a:pt x="281240" y="557300"/>
                    </a:lnTo>
                    <a:cubicBezTo>
                      <a:pt x="157751" y="546640"/>
                      <a:pt x="59331" y="448380"/>
                      <a:pt x="48653" y="325092"/>
                    </a:cubicBezTo>
                    <a:lnTo>
                      <a:pt x="22191" y="325092"/>
                    </a:lnTo>
                    <a:cubicBezTo>
                      <a:pt x="9935" y="325092"/>
                      <a:pt x="0" y="315173"/>
                      <a:pt x="0" y="302937"/>
                    </a:cubicBezTo>
                    <a:cubicBezTo>
                      <a:pt x="0" y="290701"/>
                      <a:pt x="9935" y="280782"/>
                      <a:pt x="22191" y="280782"/>
                    </a:cubicBezTo>
                    <a:lnTo>
                      <a:pt x="48653" y="280782"/>
                    </a:lnTo>
                    <a:cubicBezTo>
                      <a:pt x="59331" y="157494"/>
                      <a:pt x="157751" y="59234"/>
                      <a:pt x="281240" y="48574"/>
                    </a:cubicBezTo>
                    <a:lnTo>
                      <a:pt x="281240" y="22155"/>
                    </a:lnTo>
                    <a:cubicBezTo>
                      <a:pt x="281240" y="9919"/>
                      <a:pt x="291175" y="0"/>
                      <a:pt x="3034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3" name="i$ľiḑe"/>
              <p:cNvSpPr/>
              <p:nvPr/>
            </p:nvSpPr>
            <p:spPr>
              <a:xfrm>
                <a:off x="1065264" y="4136656"/>
                <a:ext cx="158519" cy="158279"/>
              </a:xfrm>
              <a:custGeom>
                <a:gdLst>
                  <a:gd name="connsiteX0" fmla="*/ 278498 w 607639"/>
                  <a:gd name="connsiteY0" fmla="*/ 505578 h 606722"/>
                  <a:gd name="connsiteX1" fmla="*/ 253131 w 607639"/>
                  <a:gd name="connsiteY1" fmla="*/ 530820 h 606722"/>
                  <a:gd name="connsiteX2" fmla="*/ 278498 w 607639"/>
                  <a:gd name="connsiteY2" fmla="*/ 556150 h 606722"/>
                  <a:gd name="connsiteX3" fmla="*/ 506351 w 607639"/>
                  <a:gd name="connsiteY3" fmla="*/ 556150 h 606722"/>
                  <a:gd name="connsiteX4" fmla="*/ 531629 w 607639"/>
                  <a:gd name="connsiteY4" fmla="*/ 530820 h 606722"/>
                  <a:gd name="connsiteX5" fmla="*/ 506351 w 607639"/>
                  <a:gd name="connsiteY5" fmla="*/ 505578 h 606722"/>
                  <a:gd name="connsiteX6" fmla="*/ 126566 w 607639"/>
                  <a:gd name="connsiteY6" fmla="*/ 505578 h 606722"/>
                  <a:gd name="connsiteX7" fmla="*/ 101288 w 607639"/>
                  <a:gd name="connsiteY7" fmla="*/ 530820 h 606722"/>
                  <a:gd name="connsiteX8" fmla="*/ 126566 w 607639"/>
                  <a:gd name="connsiteY8" fmla="*/ 556150 h 606722"/>
                  <a:gd name="connsiteX9" fmla="*/ 177210 w 607639"/>
                  <a:gd name="connsiteY9" fmla="*/ 556150 h 606722"/>
                  <a:gd name="connsiteX10" fmla="*/ 202576 w 607639"/>
                  <a:gd name="connsiteY10" fmla="*/ 530820 h 606722"/>
                  <a:gd name="connsiteX11" fmla="*/ 177210 w 607639"/>
                  <a:gd name="connsiteY11" fmla="*/ 505578 h 606722"/>
                  <a:gd name="connsiteX12" fmla="*/ 0 w 607639"/>
                  <a:gd name="connsiteY12" fmla="*/ 455006 h 606722"/>
                  <a:gd name="connsiteX13" fmla="*/ 607639 w 607639"/>
                  <a:gd name="connsiteY13" fmla="*/ 455006 h 606722"/>
                  <a:gd name="connsiteX14" fmla="*/ 607639 w 607639"/>
                  <a:gd name="connsiteY14" fmla="*/ 581392 h 606722"/>
                  <a:gd name="connsiteX15" fmla="*/ 582273 w 607639"/>
                  <a:gd name="connsiteY15" fmla="*/ 606722 h 606722"/>
                  <a:gd name="connsiteX16" fmla="*/ 25278 w 607639"/>
                  <a:gd name="connsiteY16" fmla="*/ 606722 h 606722"/>
                  <a:gd name="connsiteX17" fmla="*/ 0 w 607639"/>
                  <a:gd name="connsiteY17" fmla="*/ 581392 h 606722"/>
                  <a:gd name="connsiteX18" fmla="*/ 253118 w 607639"/>
                  <a:gd name="connsiteY18" fmla="*/ 173662 h 606722"/>
                  <a:gd name="connsiteX19" fmla="*/ 334127 w 607639"/>
                  <a:gd name="connsiteY19" fmla="*/ 227503 h 606722"/>
                  <a:gd name="connsiteX20" fmla="*/ 253118 w 607639"/>
                  <a:gd name="connsiteY20" fmla="*/ 281345 h 606722"/>
                  <a:gd name="connsiteX21" fmla="*/ 215927 w 607639"/>
                  <a:gd name="connsiteY21" fmla="*/ 104075 h 606722"/>
                  <a:gd name="connsiteX22" fmla="*/ 202576 w 607639"/>
                  <a:gd name="connsiteY22" fmla="*/ 126384 h 606722"/>
                  <a:gd name="connsiteX23" fmla="*/ 202576 w 607639"/>
                  <a:gd name="connsiteY23" fmla="*/ 328669 h 606722"/>
                  <a:gd name="connsiteX24" fmla="*/ 215927 w 607639"/>
                  <a:gd name="connsiteY24" fmla="*/ 350977 h 606722"/>
                  <a:gd name="connsiteX25" fmla="*/ 227854 w 607639"/>
                  <a:gd name="connsiteY25" fmla="*/ 353910 h 606722"/>
                  <a:gd name="connsiteX26" fmla="*/ 241917 w 607639"/>
                  <a:gd name="connsiteY26" fmla="*/ 349644 h 606722"/>
                  <a:gd name="connsiteX27" fmla="*/ 393849 w 607639"/>
                  <a:gd name="connsiteY27" fmla="*/ 248590 h 606722"/>
                  <a:gd name="connsiteX28" fmla="*/ 405063 w 607639"/>
                  <a:gd name="connsiteY28" fmla="*/ 227526 h 606722"/>
                  <a:gd name="connsiteX29" fmla="*/ 393849 w 607639"/>
                  <a:gd name="connsiteY29" fmla="*/ 206462 h 606722"/>
                  <a:gd name="connsiteX30" fmla="*/ 241917 w 607639"/>
                  <a:gd name="connsiteY30" fmla="*/ 105409 h 606722"/>
                  <a:gd name="connsiteX31" fmla="*/ 215927 w 607639"/>
                  <a:gd name="connsiteY31" fmla="*/ 104075 h 606722"/>
                  <a:gd name="connsiteX32" fmla="*/ 25278 w 607639"/>
                  <a:gd name="connsiteY32" fmla="*/ 0 h 606722"/>
                  <a:gd name="connsiteX33" fmla="*/ 582273 w 607639"/>
                  <a:gd name="connsiteY33" fmla="*/ 0 h 606722"/>
                  <a:gd name="connsiteX34" fmla="*/ 607639 w 607639"/>
                  <a:gd name="connsiteY34" fmla="*/ 25241 h 606722"/>
                  <a:gd name="connsiteX35" fmla="*/ 607639 w 607639"/>
                  <a:gd name="connsiteY35" fmla="*/ 404481 h 606722"/>
                  <a:gd name="connsiteX36" fmla="*/ 0 w 607639"/>
                  <a:gd name="connsiteY36" fmla="*/ 404481 h 606722"/>
                  <a:gd name="connsiteX37" fmla="*/ 0 w 607639"/>
                  <a:gd name="connsiteY37" fmla="*/ 25241 h 606722"/>
                  <a:gd name="connsiteX38" fmla="*/ 25278 w 607639"/>
                  <a:gd name="connsiteY38" fmla="*/ 0 h 6067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39" h="606722">
                    <a:moveTo>
                      <a:pt x="278498" y="505578"/>
                    </a:moveTo>
                    <a:cubicBezTo>
                      <a:pt x="264524" y="505578"/>
                      <a:pt x="253131" y="516866"/>
                      <a:pt x="253131" y="530820"/>
                    </a:cubicBezTo>
                    <a:cubicBezTo>
                      <a:pt x="253131" y="544774"/>
                      <a:pt x="264524" y="556150"/>
                      <a:pt x="278498" y="556150"/>
                    </a:cubicBezTo>
                    <a:lnTo>
                      <a:pt x="506351" y="556150"/>
                    </a:lnTo>
                    <a:cubicBezTo>
                      <a:pt x="520325" y="556150"/>
                      <a:pt x="531629" y="544774"/>
                      <a:pt x="531629" y="530820"/>
                    </a:cubicBezTo>
                    <a:cubicBezTo>
                      <a:pt x="531629" y="516866"/>
                      <a:pt x="520325" y="505578"/>
                      <a:pt x="506351" y="505578"/>
                    </a:cubicBezTo>
                    <a:close/>
                    <a:moveTo>
                      <a:pt x="126566" y="505578"/>
                    </a:moveTo>
                    <a:cubicBezTo>
                      <a:pt x="112592" y="505578"/>
                      <a:pt x="101288" y="516866"/>
                      <a:pt x="101288" y="530820"/>
                    </a:cubicBezTo>
                    <a:cubicBezTo>
                      <a:pt x="101288" y="544774"/>
                      <a:pt x="112592" y="556150"/>
                      <a:pt x="126566" y="556150"/>
                    </a:cubicBezTo>
                    <a:lnTo>
                      <a:pt x="177210" y="556150"/>
                    </a:lnTo>
                    <a:cubicBezTo>
                      <a:pt x="191184" y="556150"/>
                      <a:pt x="202576" y="544774"/>
                      <a:pt x="202576" y="530820"/>
                    </a:cubicBezTo>
                    <a:cubicBezTo>
                      <a:pt x="202576" y="516866"/>
                      <a:pt x="191184" y="505578"/>
                      <a:pt x="177210" y="505578"/>
                    </a:cubicBezTo>
                    <a:close/>
                    <a:moveTo>
                      <a:pt x="0" y="455006"/>
                    </a:moveTo>
                    <a:lnTo>
                      <a:pt x="607639" y="455006"/>
                    </a:lnTo>
                    <a:lnTo>
                      <a:pt x="607639" y="581392"/>
                    </a:lnTo>
                    <a:cubicBezTo>
                      <a:pt x="607639" y="595346"/>
                      <a:pt x="596336" y="606722"/>
                      <a:pt x="582273" y="606722"/>
                    </a:cubicBezTo>
                    <a:lnTo>
                      <a:pt x="25278" y="606722"/>
                    </a:lnTo>
                    <a:cubicBezTo>
                      <a:pt x="11304" y="606722"/>
                      <a:pt x="0" y="595346"/>
                      <a:pt x="0" y="581392"/>
                    </a:cubicBezTo>
                    <a:close/>
                    <a:moveTo>
                      <a:pt x="253118" y="173662"/>
                    </a:moveTo>
                    <a:lnTo>
                      <a:pt x="334127" y="227503"/>
                    </a:lnTo>
                    <a:lnTo>
                      <a:pt x="253118" y="281345"/>
                    </a:lnTo>
                    <a:close/>
                    <a:moveTo>
                      <a:pt x="215927" y="104075"/>
                    </a:moveTo>
                    <a:cubicBezTo>
                      <a:pt x="207650" y="108519"/>
                      <a:pt x="202576" y="117052"/>
                      <a:pt x="202576" y="126384"/>
                    </a:cubicBezTo>
                    <a:lnTo>
                      <a:pt x="202576" y="328669"/>
                    </a:lnTo>
                    <a:cubicBezTo>
                      <a:pt x="202576" y="338001"/>
                      <a:pt x="207650" y="346533"/>
                      <a:pt x="215927" y="350977"/>
                    </a:cubicBezTo>
                    <a:cubicBezTo>
                      <a:pt x="219665" y="352932"/>
                      <a:pt x="223759" y="353910"/>
                      <a:pt x="227854" y="353910"/>
                    </a:cubicBezTo>
                    <a:cubicBezTo>
                      <a:pt x="232749" y="353910"/>
                      <a:pt x="237644" y="352488"/>
                      <a:pt x="241917" y="349644"/>
                    </a:cubicBezTo>
                    <a:lnTo>
                      <a:pt x="393849" y="248590"/>
                    </a:lnTo>
                    <a:cubicBezTo>
                      <a:pt x="400880" y="243880"/>
                      <a:pt x="405063" y="235969"/>
                      <a:pt x="405063" y="227526"/>
                    </a:cubicBezTo>
                    <a:cubicBezTo>
                      <a:pt x="405063" y="219083"/>
                      <a:pt x="400880" y="211173"/>
                      <a:pt x="393849" y="206462"/>
                    </a:cubicBezTo>
                    <a:lnTo>
                      <a:pt x="241917" y="105409"/>
                    </a:lnTo>
                    <a:cubicBezTo>
                      <a:pt x="234173" y="100165"/>
                      <a:pt x="224116" y="99720"/>
                      <a:pt x="215927" y="104075"/>
                    </a:cubicBezTo>
                    <a:close/>
                    <a:moveTo>
                      <a:pt x="25278" y="0"/>
                    </a:moveTo>
                    <a:lnTo>
                      <a:pt x="582273" y="0"/>
                    </a:lnTo>
                    <a:cubicBezTo>
                      <a:pt x="596336" y="0"/>
                      <a:pt x="607639" y="11287"/>
                      <a:pt x="607639" y="25241"/>
                    </a:cubicBezTo>
                    <a:lnTo>
                      <a:pt x="607639" y="404481"/>
                    </a:lnTo>
                    <a:lnTo>
                      <a:pt x="0" y="404481"/>
                    </a:lnTo>
                    <a:lnTo>
                      <a:pt x="0" y="25241"/>
                    </a:lnTo>
                    <a:cubicBezTo>
                      <a:pt x="0" y="11287"/>
                      <a:pt x="11304" y="0"/>
                      <a:pt x="252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4" name="ísḻîḑé"/>
              <p:cNvSpPr/>
              <p:nvPr/>
            </p:nvSpPr>
            <p:spPr>
              <a:xfrm>
                <a:off x="1065264" y="4729237"/>
                <a:ext cx="158519" cy="155428"/>
              </a:xfrm>
              <a:custGeom>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5" name="îSļíďè"/>
              <p:cNvSpPr/>
              <p:nvPr/>
            </p:nvSpPr>
            <p:spPr>
              <a:xfrm>
                <a:off x="1065264" y="5339173"/>
                <a:ext cx="158519" cy="111467"/>
              </a:xfrm>
              <a:custGeom>
                <a:gdLst>
                  <a:gd name="connsiteX0" fmla="*/ 449927 w 558430"/>
                  <a:gd name="connsiteY0" fmla="*/ 167891 h 392678"/>
                  <a:gd name="connsiteX1" fmla="*/ 444760 w 558430"/>
                  <a:gd name="connsiteY1" fmla="*/ 178218 h 392678"/>
                  <a:gd name="connsiteX2" fmla="*/ 431843 w 558430"/>
                  <a:gd name="connsiteY2" fmla="*/ 204034 h 392678"/>
                  <a:gd name="connsiteX3" fmla="*/ 452510 w 558430"/>
                  <a:gd name="connsiteY3" fmla="*/ 204034 h 392678"/>
                  <a:gd name="connsiteX4" fmla="*/ 449927 w 558430"/>
                  <a:gd name="connsiteY4" fmla="*/ 178218 h 392678"/>
                  <a:gd name="connsiteX5" fmla="*/ 449927 w 558430"/>
                  <a:gd name="connsiteY5" fmla="*/ 167891 h 392678"/>
                  <a:gd name="connsiteX6" fmla="*/ 434427 w 558430"/>
                  <a:gd name="connsiteY6" fmla="*/ 124004 h 392678"/>
                  <a:gd name="connsiteX7" fmla="*/ 478344 w 558430"/>
                  <a:gd name="connsiteY7" fmla="*/ 124004 h 392678"/>
                  <a:gd name="connsiteX8" fmla="*/ 496428 w 558430"/>
                  <a:gd name="connsiteY8" fmla="*/ 271155 h 392678"/>
                  <a:gd name="connsiteX9" fmla="*/ 457677 w 558430"/>
                  <a:gd name="connsiteY9" fmla="*/ 271155 h 392678"/>
                  <a:gd name="connsiteX10" fmla="*/ 452510 w 558430"/>
                  <a:gd name="connsiteY10" fmla="*/ 235013 h 392678"/>
                  <a:gd name="connsiteX11" fmla="*/ 421510 w 558430"/>
                  <a:gd name="connsiteY11" fmla="*/ 235013 h 392678"/>
                  <a:gd name="connsiteX12" fmla="*/ 403426 w 558430"/>
                  <a:gd name="connsiteY12" fmla="*/ 271155 h 392678"/>
                  <a:gd name="connsiteX13" fmla="*/ 362091 w 558430"/>
                  <a:gd name="connsiteY13" fmla="*/ 271155 h 392678"/>
                  <a:gd name="connsiteX14" fmla="*/ 232747 w 558430"/>
                  <a:gd name="connsiteY14" fmla="*/ 124004 h 392678"/>
                  <a:gd name="connsiteX15" fmla="*/ 269088 w 558430"/>
                  <a:gd name="connsiteY15" fmla="*/ 124004 h 392678"/>
                  <a:gd name="connsiteX16" fmla="*/ 243130 w 558430"/>
                  <a:gd name="connsiteY16" fmla="*/ 271155 h 392678"/>
                  <a:gd name="connsiteX17" fmla="*/ 204193 w 558430"/>
                  <a:gd name="connsiteY17" fmla="*/ 271155 h 392678"/>
                  <a:gd name="connsiteX18" fmla="*/ 51668 w 558430"/>
                  <a:gd name="connsiteY18" fmla="*/ 124004 h 392678"/>
                  <a:gd name="connsiteX19" fmla="*/ 116336 w 558430"/>
                  <a:gd name="connsiteY19" fmla="*/ 124004 h 392678"/>
                  <a:gd name="connsiteX20" fmla="*/ 124097 w 558430"/>
                  <a:gd name="connsiteY20" fmla="*/ 193707 h 392678"/>
                  <a:gd name="connsiteX21" fmla="*/ 126683 w 558430"/>
                  <a:gd name="connsiteY21" fmla="*/ 216941 h 392678"/>
                  <a:gd name="connsiteX22" fmla="*/ 137030 w 558430"/>
                  <a:gd name="connsiteY22" fmla="*/ 191126 h 392678"/>
                  <a:gd name="connsiteX23" fmla="*/ 170658 w 558430"/>
                  <a:gd name="connsiteY23" fmla="*/ 124004 h 392678"/>
                  <a:gd name="connsiteX24" fmla="*/ 212046 w 558430"/>
                  <a:gd name="connsiteY24" fmla="*/ 124004 h 392678"/>
                  <a:gd name="connsiteX25" fmla="*/ 137030 w 558430"/>
                  <a:gd name="connsiteY25" fmla="*/ 271155 h 392678"/>
                  <a:gd name="connsiteX26" fmla="*/ 95642 w 558430"/>
                  <a:gd name="connsiteY26" fmla="*/ 271155 h 392678"/>
                  <a:gd name="connsiteX27" fmla="*/ 80122 w 558430"/>
                  <a:gd name="connsiteY27" fmla="*/ 152402 h 392678"/>
                  <a:gd name="connsiteX28" fmla="*/ 118923 w 558430"/>
                  <a:gd name="connsiteY28" fmla="*/ 175636 h 392678"/>
                  <a:gd name="connsiteX29" fmla="*/ 338667 w 558430"/>
                  <a:gd name="connsiteY29" fmla="*/ 121524 h 392678"/>
                  <a:gd name="connsiteX30" fmla="*/ 372222 w 558430"/>
                  <a:gd name="connsiteY30" fmla="*/ 129264 h 392678"/>
                  <a:gd name="connsiteX31" fmla="*/ 377384 w 558430"/>
                  <a:gd name="connsiteY31" fmla="*/ 129264 h 392678"/>
                  <a:gd name="connsiteX32" fmla="*/ 364479 w 558430"/>
                  <a:gd name="connsiteY32" fmla="*/ 162802 h 392678"/>
                  <a:gd name="connsiteX33" fmla="*/ 359316 w 558430"/>
                  <a:gd name="connsiteY33" fmla="*/ 160222 h 392678"/>
                  <a:gd name="connsiteX34" fmla="*/ 336086 w 558430"/>
                  <a:gd name="connsiteY34" fmla="*/ 155062 h 392678"/>
                  <a:gd name="connsiteX35" fmla="*/ 320599 w 558430"/>
                  <a:gd name="connsiteY35" fmla="*/ 165381 h 392678"/>
                  <a:gd name="connsiteX36" fmla="*/ 336086 w 558430"/>
                  <a:gd name="connsiteY36" fmla="*/ 180860 h 392678"/>
                  <a:gd name="connsiteX37" fmla="*/ 367060 w 558430"/>
                  <a:gd name="connsiteY37" fmla="*/ 222138 h 392678"/>
                  <a:gd name="connsiteX38" fmla="*/ 307694 w 558430"/>
                  <a:gd name="connsiteY38" fmla="*/ 271155 h 392678"/>
                  <a:gd name="connsiteX39" fmla="*/ 263815 w 558430"/>
                  <a:gd name="connsiteY39" fmla="*/ 260836 h 392678"/>
                  <a:gd name="connsiteX40" fmla="*/ 261234 w 558430"/>
                  <a:gd name="connsiteY40" fmla="*/ 258256 h 392678"/>
                  <a:gd name="connsiteX41" fmla="*/ 274139 w 558430"/>
                  <a:gd name="connsiteY41" fmla="*/ 227298 h 392678"/>
                  <a:gd name="connsiteX42" fmla="*/ 279302 w 558430"/>
                  <a:gd name="connsiteY42" fmla="*/ 229878 h 392678"/>
                  <a:gd name="connsiteX43" fmla="*/ 310275 w 558430"/>
                  <a:gd name="connsiteY43" fmla="*/ 237617 h 392678"/>
                  <a:gd name="connsiteX44" fmla="*/ 325762 w 558430"/>
                  <a:gd name="connsiteY44" fmla="*/ 227298 h 392678"/>
                  <a:gd name="connsiteX45" fmla="*/ 310275 w 558430"/>
                  <a:gd name="connsiteY45" fmla="*/ 211819 h 392678"/>
                  <a:gd name="connsiteX46" fmla="*/ 279302 w 558430"/>
                  <a:gd name="connsiteY46" fmla="*/ 170541 h 392678"/>
                  <a:gd name="connsiteX47" fmla="*/ 338667 w 558430"/>
                  <a:gd name="connsiteY47" fmla="*/ 121524 h 392678"/>
                  <a:gd name="connsiteX48" fmla="*/ 31024 w 558430"/>
                  <a:gd name="connsiteY48" fmla="*/ 33584 h 392678"/>
                  <a:gd name="connsiteX49" fmla="*/ 33609 w 558430"/>
                  <a:gd name="connsiteY49" fmla="*/ 359094 h 392678"/>
                  <a:gd name="connsiteX50" fmla="*/ 524821 w 558430"/>
                  <a:gd name="connsiteY50" fmla="*/ 359094 h 392678"/>
                  <a:gd name="connsiteX51" fmla="*/ 524821 w 558430"/>
                  <a:gd name="connsiteY51" fmla="*/ 33584 h 392678"/>
                  <a:gd name="connsiteX52" fmla="*/ 31024 w 558430"/>
                  <a:gd name="connsiteY52" fmla="*/ 0 h 392678"/>
                  <a:gd name="connsiteX53" fmla="*/ 527406 w 558430"/>
                  <a:gd name="connsiteY53" fmla="*/ 0 h 392678"/>
                  <a:gd name="connsiteX54" fmla="*/ 558430 w 558430"/>
                  <a:gd name="connsiteY54" fmla="*/ 33584 h 392678"/>
                  <a:gd name="connsiteX55" fmla="*/ 558430 w 558430"/>
                  <a:gd name="connsiteY55" fmla="*/ 359094 h 392678"/>
                  <a:gd name="connsiteX56" fmla="*/ 527406 w 558430"/>
                  <a:gd name="connsiteY56" fmla="*/ 392678 h 392678"/>
                  <a:gd name="connsiteX57" fmla="*/ 31024 w 558430"/>
                  <a:gd name="connsiteY57" fmla="*/ 392678 h 392678"/>
                  <a:gd name="connsiteX58" fmla="*/ 0 w 558430"/>
                  <a:gd name="connsiteY58" fmla="*/ 359094 h 392678"/>
                  <a:gd name="connsiteX59" fmla="*/ 0 w 558430"/>
                  <a:gd name="connsiteY59" fmla="*/ 33584 h 392678"/>
                  <a:gd name="connsiteX60" fmla="*/ 31024 w 558430"/>
                  <a:gd name="connsiteY60" fmla="*/ 0 h 3926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58430" h="392678">
                    <a:moveTo>
                      <a:pt x="449927" y="167891"/>
                    </a:moveTo>
                    <a:cubicBezTo>
                      <a:pt x="447344" y="173054"/>
                      <a:pt x="444760" y="175636"/>
                      <a:pt x="444760" y="178218"/>
                    </a:cubicBezTo>
                    <a:lnTo>
                      <a:pt x="431843" y="204034"/>
                    </a:lnTo>
                    <a:lnTo>
                      <a:pt x="452510" y="204034"/>
                    </a:lnTo>
                    <a:lnTo>
                      <a:pt x="449927" y="178218"/>
                    </a:lnTo>
                    <a:cubicBezTo>
                      <a:pt x="449927" y="175636"/>
                      <a:pt x="449927" y="170473"/>
                      <a:pt x="449927" y="167891"/>
                    </a:cubicBezTo>
                    <a:close/>
                    <a:moveTo>
                      <a:pt x="434427" y="124004"/>
                    </a:moveTo>
                    <a:lnTo>
                      <a:pt x="478344" y="124004"/>
                    </a:lnTo>
                    <a:lnTo>
                      <a:pt x="496428" y="271155"/>
                    </a:lnTo>
                    <a:lnTo>
                      <a:pt x="457677" y="271155"/>
                    </a:lnTo>
                    <a:lnTo>
                      <a:pt x="452510" y="235013"/>
                    </a:lnTo>
                    <a:lnTo>
                      <a:pt x="421510" y="235013"/>
                    </a:lnTo>
                    <a:lnTo>
                      <a:pt x="403426" y="271155"/>
                    </a:lnTo>
                    <a:lnTo>
                      <a:pt x="362091" y="271155"/>
                    </a:lnTo>
                    <a:close/>
                    <a:moveTo>
                      <a:pt x="232747" y="124004"/>
                    </a:moveTo>
                    <a:lnTo>
                      <a:pt x="269088" y="124004"/>
                    </a:lnTo>
                    <a:lnTo>
                      <a:pt x="243130" y="271155"/>
                    </a:lnTo>
                    <a:lnTo>
                      <a:pt x="204193" y="271155"/>
                    </a:lnTo>
                    <a:close/>
                    <a:moveTo>
                      <a:pt x="51668" y="124004"/>
                    </a:moveTo>
                    <a:lnTo>
                      <a:pt x="116336" y="124004"/>
                    </a:lnTo>
                    <a:lnTo>
                      <a:pt x="124097" y="193707"/>
                    </a:lnTo>
                    <a:cubicBezTo>
                      <a:pt x="124097" y="201452"/>
                      <a:pt x="124097" y="209197"/>
                      <a:pt x="126683" y="216941"/>
                    </a:cubicBezTo>
                    <a:cubicBezTo>
                      <a:pt x="129270" y="209197"/>
                      <a:pt x="131857" y="201452"/>
                      <a:pt x="137030" y="191126"/>
                    </a:cubicBezTo>
                    <a:lnTo>
                      <a:pt x="170658" y="124004"/>
                    </a:lnTo>
                    <a:lnTo>
                      <a:pt x="212046" y="124004"/>
                    </a:lnTo>
                    <a:lnTo>
                      <a:pt x="137030" y="271155"/>
                    </a:lnTo>
                    <a:lnTo>
                      <a:pt x="95642" y="271155"/>
                    </a:lnTo>
                    <a:lnTo>
                      <a:pt x="80122" y="152402"/>
                    </a:lnTo>
                    <a:lnTo>
                      <a:pt x="118923" y="175636"/>
                    </a:lnTo>
                    <a:close/>
                    <a:moveTo>
                      <a:pt x="338667" y="121524"/>
                    </a:moveTo>
                    <a:cubicBezTo>
                      <a:pt x="351573" y="121524"/>
                      <a:pt x="364479" y="124104"/>
                      <a:pt x="372222" y="129264"/>
                    </a:cubicBezTo>
                    <a:lnTo>
                      <a:pt x="377384" y="129264"/>
                    </a:lnTo>
                    <a:lnTo>
                      <a:pt x="364479" y="162802"/>
                    </a:lnTo>
                    <a:lnTo>
                      <a:pt x="359316" y="160222"/>
                    </a:lnTo>
                    <a:cubicBezTo>
                      <a:pt x="359316" y="160222"/>
                      <a:pt x="348992" y="155062"/>
                      <a:pt x="336086" y="155062"/>
                    </a:cubicBezTo>
                    <a:cubicBezTo>
                      <a:pt x="325762" y="155062"/>
                      <a:pt x="320599" y="160222"/>
                      <a:pt x="320599" y="165381"/>
                    </a:cubicBezTo>
                    <a:cubicBezTo>
                      <a:pt x="320599" y="170541"/>
                      <a:pt x="325762" y="175701"/>
                      <a:pt x="336086" y="180860"/>
                    </a:cubicBezTo>
                    <a:cubicBezTo>
                      <a:pt x="356735" y="191180"/>
                      <a:pt x="367060" y="204079"/>
                      <a:pt x="367060" y="222138"/>
                    </a:cubicBezTo>
                    <a:cubicBezTo>
                      <a:pt x="367060" y="250516"/>
                      <a:pt x="343829" y="271155"/>
                      <a:pt x="307694" y="271155"/>
                    </a:cubicBezTo>
                    <a:cubicBezTo>
                      <a:pt x="289626" y="271155"/>
                      <a:pt x="274139" y="268575"/>
                      <a:pt x="263815" y="260836"/>
                    </a:cubicBezTo>
                    <a:lnTo>
                      <a:pt x="261234" y="258256"/>
                    </a:lnTo>
                    <a:lnTo>
                      <a:pt x="274139" y="227298"/>
                    </a:lnTo>
                    <a:lnTo>
                      <a:pt x="279302" y="229878"/>
                    </a:lnTo>
                    <a:cubicBezTo>
                      <a:pt x="287045" y="235037"/>
                      <a:pt x="299950" y="237617"/>
                      <a:pt x="310275" y="237617"/>
                    </a:cubicBezTo>
                    <a:cubicBezTo>
                      <a:pt x="318018" y="237617"/>
                      <a:pt x="325762" y="235037"/>
                      <a:pt x="325762" y="227298"/>
                    </a:cubicBezTo>
                    <a:cubicBezTo>
                      <a:pt x="325762" y="222138"/>
                      <a:pt x="323180" y="216978"/>
                      <a:pt x="310275" y="211819"/>
                    </a:cubicBezTo>
                    <a:cubicBezTo>
                      <a:pt x="297369" y="201499"/>
                      <a:pt x="279302" y="191180"/>
                      <a:pt x="279302" y="170541"/>
                    </a:cubicBezTo>
                    <a:cubicBezTo>
                      <a:pt x="279302" y="142163"/>
                      <a:pt x="305113" y="121524"/>
                      <a:pt x="338667" y="121524"/>
                    </a:cubicBezTo>
                    <a:close/>
                    <a:moveTo>
                      <a:pt x="31024" y="33584"/>
                    </a:moveTo>
                    <a:lnTo>
                      <a:pt x="33609" y="359094"/>
                    </a:lnTo>
                    <a:lnTo>
                      <a:pt x="524821" y="359094"/>
                    </a:lnTo>
                    <a:lnTo>
                      <a:pt x="524821" y="33584"/>
                    </a:lnTo>
                    <a:close/>
                    <a:moveTo>
                      <a:pt x="31024" y="0"/>
                    </a:moveTo>
                    <a:lnTo>
                      <a:pt x="527406" y="0"/>
                    </a:lnTo>
                    <a:cubicBezTo>
                      <a:pt x="545504" y="0"/>
                      <a:pt x="558430" y="15500"/>
                      <a:pt x="558430" y="33584"/>
                    </a:cubicBezTo>
                    <a:lnTo>
                      <a:pt x="558430" y="359094"/>
                    </a:lnTo>
                    <a:cubicBezTo>
                      <a:pt x="558430" y="377178"/>
                      <a:pt x="545504" y="392678"/>
                      <a:pt x="527406" y="392678"/>
                    </a:cubicBezTo>
                    <a:lnTo>
                      <a:pt x="31024" y="392678"/>
                    </a:lnTo>
                    <a:cubicBezTo>
                      <a:pt x="15512" y="392678"/>
                      <a:pt x="0" y="377178"/>
                      <a:pt x="0" y="359094"/>
                    </a:cubicBezTo>
                    <a:lnTo>
                      <a:pt x="0" y="33584"/>
                    </a:lnTo>
                    <a:cubicBezTo>
                      <a:pt x="0" y="15500"/>
                      <a:pt x="15512" y="0"/>
                      <a:pt x="310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6" name="ïṩľíḋé"/>
              <p:cNvSpPr/>
              <p:nvPr/>
            </p:nvSpPr>
            <p:spPr>
              <a:xfrm>
                <a:off x="1065264" y="5932062"/>
                <a:ext cx="158519" cy="108002"/>
              </a:xfrm>
              <a:custGeom>
                <a:gdLst>
                  <a:gd name="connsiteX0" fmla="*/ 75544 w 599842"/>
                  <a:gd name="connsiteY0" fmla="*/ 297516 h 408686"/>
                  <a:gd name="connsiteX1" fmla="*/ 392428 w 599842"/>
                  <a:gd name="connsiteY1" fmla="*/ 297516 h 408686"/>
                  <a:gd name="connsiteX2" fmla="*/ 405341 w 599842"/>
                  <a:gd name="connsiteY2" fmla="*/ 311390 h 408686"/>
                  <a:gd name="connsiteX3" fmla="*/ 392428 w 599842"/>
                  <a:gd name="connsiteY3" fmla="*/ 324273 h 408686"/>
                  <a:gd name="connsiteX4" fmla="*/ 75544 w 599842"/>
                  <a:gd name="connsiteY4" fmla="*/ 324273 h 408686"/>
                  <a:gd name="connsiteX5" fmla="*/ 61637 w 599842"/>
                  <a:gd name="connsiteY5" fmla="*/ 311390 h 408686"/>
                  <a:gd name="connsiteX6" fmla="*/ 75544 w 599842"/>
                  <a:gd name="connsiteY6" fmla="*/ 297516 h 408686"/>
                  <a:gd name="connsiteX7" fmla="*/ 75544 w 599842"/>
                  <a:gd name="connsiteY7" fmla="*/ 251009 h 408686"/>
                  <a:gd name="connsiteX8" fmla="*/ 392428 w 599842"/>
                  <a:gd name="connsiteY8" fmla="*/ 251009 h 408686"/>
                  <a:gd name="connsiteX9" fmla="*/ 405341 w 599842"/>
                  <a:gd name="connsiteY9" fmla="*/ 263892 h 408686"/>
                  <a:gd name="connsiteX10" fmla="*/ 392428 w 599842"/>
                  <a:gd name="connsiteY10" fmla="*/ 277766 h 408686"/>
                  <a:gd name="connsiteX11" fmla="*/ 75544 w 599842"/>
                  <a:gd name="connsiteY11" fmla="*/ 277766 h 408686"/>
                  <a:gd name="connsiteX12" fmla="*/ 61637 w 599842"/>
                  <a:gd name="connsiteY12" fmla="*/ 263892 h 408686"/>
                  <a:gd name="connsiteX13" fmla="*/ 75544 w 599842"/>
                  <a:gd name="connsiteY13" fmla="*/ 251009 h 408686"/>
                  <a:gd name="connsiteX14" fmla="*/ 75544 w 599842"/>
                  <a:gd name="connsiteY14" fmla="*/ 204343 h 408686"/>
                  <a:gd name="connsiteX15" fmla="*/ 392428 w 599842"/>
                  <a:gd name="connsiteY15" fmla="*/ 204343 h 408686"/>
                  <a:gd name="connsiteX16" fmla="*/ 405341 w 599842"/>
                  <a:gd name="connsiteY16" fmla="*/ 217244 h 408686"/>
                  <a:gd name="connsiteX17" fmla="*/ 392428 w 599842"/>
                  <a:gd name="connsiteY17" fmla="*/ 230145 h 408686"/>
                  <a:gd name="connsiteX18" fmla="*/ 75544 w 599842"/>
                  <a:gd name="connsiteY18" fmla="*/ 230145 h 408686"/>
                  <a:gd name="connsiteX19" fmla="*/ 61637 w 599842"/>
                  <a:gd name="connsiteY19" fmla="*/ 217244 h 408686"/>
                  <a:gd name="connsiteX20" fmla="*/ 75544 w 599842"/>
                  <a:gd name="connsiteY20" fmla="*/ 204343 h 408686"/>
                  <a:gd name="connsiteX21" fmla="*/ 75544 w 599842"/>
                  <a:gd name="connsiteY21" fmla="*/ 156721 h 408686"/>
                  <a:gd name="connsiteX22" fmla="*/ 392428 w 599842"/>
                  <a:gd name="connsiteY22" fmla="*/ 156721 h 408686"/>
                  <a:gd name="connsiteX23" fmla="*/ 405341 w 599842"/>
                  <a:gd name="connsiteY23" fmla="*/ 170595 h 408686"/>
                  <a:gd name="connsiteX24" fmla="*/ 392428 w 599842"/>
                  <a:gd name="connsiteY24" fmla="*/ 183478 h 408686"/>
                  <a:gd name="connsiteX25" fmla="*/ 75544 w 599842"/>
                  <a:gd name="connsiteY25" fmla="*/ 183478 h 408686"/>
                  <a:gd name="connsiteX26" fmla="*/ 61637 w 599842"/>
                  <a:gd name="connsiteY26" fmla="*/ 170595 h 408686"/>
                  <a:gd name="connsiteX27" fmla="*/ 75544 w 599842"/>
                  <a:gd name="connsiteY27" fmla="*/ 156721 h 408686"/>
                  <a:gd name="connsiteX28" fmla="*/ 75544 w 599842"/>
                  <a:gd name="connsiteY28" fmla="*/ 110055 h 408686"/>
                  <a:gd name="connsiteX29" fmla="*/ 392428 w 599842"/>
                  <a:gd name="connsiteY29" fmla="*/ 110055 h 408686"/>
                  <a:gd name="connsiteX30" fmla="*/ 405341 w 599842"/>
                  <a:gd name="connsiteY30" fmla="*/ 122956 h 408686"/>
                  <a:gd name="connsiteX31" fmla="*/ 392428 w 599842"/>
                  <a:gd name="connsiteY31" fmla="*/ 135857 h 408686"/>
                  <a:gd name="connsiteX32" fmla="*/ 75544 w 599842"/>
                  <a:gd name="connsiteY32" fmla="*/ 135857 h 408686"/>
                  <a:gd name="connsiteX33" fmla="*/ 61637 w 599842"/>
                  <a:gd name="connsiteY33" fmla="*/ 122956 h 408686"/>
                  <a:gd name="connsiteX34" fmla="*/ 75544 w 599842"/>
                  <a:gd name="connsiteY34" fmla="*/ 110055 h 408686"/>
                  <a:gd name="connsiteX35" fmla="*/ 54644 w 599842"/>
                  <a:gd name="connsiteY35" fmla="*/ 94236 h 408686"/>
                  <a:gd name="connsiteX36" fmla="*/ 54644 w 599842"/>
                  <a:gd name="connsiteY36" fmla="*/ 353136 h 408686"/>
                  <a:gd name="connsiteX37" fmla="*/ 457023 w 599842"/>
                  <a:gd name="connsiteY37" fmla="*/ 353136 h 408686"/>
                  <a:gd name="connsiteX38" fmla="*/ 457023 w 599842"/>
                  <a:gd name="connsiteY38" fmla="*/ 217238 h 408686"/>
                  <a:gd name="connsiteX39" fmla="*/ 424236 w 599842"/>
                  <a:gd name="connsiteY39" fmla="*/ 216246 h 408686"/>
                  <a:gd name="connsiteX40" fmla="*/ 411321 w 599842"/>
                  <a:gd name="connsiteY40" fmla="*/ 203351 h 408686"/>
                  <a:gd name="connsiteX41" fmla="*/ 409333 w 599842"/>
                  <a:gd name="connsiteY41" fmla="*/ 159705 h 408686"/>
                  <a:gd name="connsiteX42" fmla="*/ 413308 w 599842"/>
                  <a:gd name="connsiteY42" fmla="*/ 149785 h 408686"/>
                  <a:gd name="connsiteX43" fmla="*/ 457023 w 599842"/>
                  <a:gd name="connsiteY43" fmla="*/ 106139 h 408686"/>
                  <a:gd name="connsiteX44" fmla="*/ 457023 w 599842"/>
                  <a:gd name="connsiteY44" fmla="*/ 94236 h 408686"/>
                  <a:gd name="connsiteX45" fmla="*/ 540479 w 599842"/>
                  <a:gd name="connsiteY45" fmla="*/ 60509 h 408686"/>
                  <a:gd name="connsiteX46" fmla="*/ 436159 w 599842"/>
                  <a:gd name="connsiteY46" fmla="*/ 164665 h 408686"/>
                  <a:gd name="connsiteX47" fmla="*/ 438146 w 599842"/>
                  <a:gd name="connsiteY47" fmla="*/ 190456 h 408686"/>
                  <a:gd name="connsiteX48" fmla="*/ 462984 w 599842"/>
                  <a:gd name="connsiteY48" fmla="*/ 191448 h 408686"/>
                  <a:gd name="connsiteX49" fmla="*/ 567304 w 599842"/>
                  <a:gd name="connsiteY49" fmla="*/ 87292 h 408686"/>
                  <a:gd name="connsiteX50" fmla="*/ 12916 w 599842"/>
                  <a:gd name="connsiteY50" fmla="*/ 0 h 408686"/>
                  <a:gd name="connsiteX51" fmla="*/ 498751 w 599842"/>
                  <a:gd name="connsiteY51" fmla="*/ 0 h 408686"/>
                  <a:gd name="connsiteX52" fmla="*/ 511667 w 599842"/>
                  <a:gd name="connsiteY52" fmla="*/ 12895 h 408686"/>
                  <a:gd name="connsiteX53" fmla="*/ 511667 w 599842"/>
                  <a:gd name="connsiteY53" fmla="*/ 51582 h 408686"/>
                  <a:gd name="connsiteX54" fmla="*/ 531537 w 599842"/>
                  <a:gd name="connsiteY54" fmla="*/ 31743 h 408686"/>
                  <a:gd name="connsiteX55" fmla="*/ 540479 w 599842"/>
                  <a:gd name="connsiteY55" fmla="*/ 27775 h 408686"/>
                  <a:gd name="connsiteX56" fmla="*/ 550414 w 599842"/>
                  <a:gd name="connsiteY56" fmla="*/ 31743 h 408686"/>
                  <a:gd name="connsiteX57" fmla="*/ 596117 w 599842"/>
                  <a:gd name="connsiteY57" fmla="*/ 77373 h 408686"/>
                  <a:gd name="connsiteX58" fmla="*/ 596117 w 599842"/>
                  <a:gd name="connsiteY58" fmla="*/ 96220 h 408686"/>
                  <a:gd name="connsiteX59" fmla="*/ 511667 w 599842"/>
                  <a:gd name="connsiteY59" fmla="*/ 180536 h 408686"/>
                  <a:gd name="connsiteX60" fmla="*/ 511667 w 599842"/>
                  <a:gd name="connsiteY60" fmla="*/ 394799 h 408686"/>
                  <a:gd name="connsiteX61" fmla="*/ 498751 w 599842"/>
                  <a:gd name="connsiteY61" fmla="*/ 408686 h 408686"/>
                  <a:gd name="connsiteX62" fmla="*/ 12916 w 599842"/>
                  <a:gd name="connsiteY62" fmla="*/ 408686 h 408686"/>
                  <a:gd name="connsiteX63" fmla="*/ 0 w 599842"/>
                  <a:gd name="connsiteY63" fmla="*/ 394799 h 408686"/>
                  <a:gd name="connsiteX64" fmla="*/ 0 w 599842"/>
                  <a:gd name="connsiteY64" fmla="*/ 12895 h 408686"/>
                  <a:gd name="connsiteX65" fmla="*/ 12916 w 599842"/>
                  <a:gd name="connsiteY65" fmla="*/ 0 h 4086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9842" h="408686">
                    <a:moveTo>
                      <a:pt x="75544" y="297516"/>
                    </a:moveTo>
                    <a:lnTo>
                      <a:pt x="392428" y="297516"/>
                    </a:lnTo>
                    <a:cubicBezTo>
                      <a:pt x="399381" y="297516"/>
                      <a:pt x="405341" y="303462"/>
                      <a:pt x="405341" y="311390"/>
                    </a:cubicBezTo>
                    <a:cubicBezTo>
                      <a:pt x="405341" y="318327"/>
                      <a:pt x="399381" y="324273"/>
                      <a:pt x="392428" y="324273"/>
                    </a:cubicBezTo>
                    <a:lnTo>
                      <a:pt x="75544" y="324273"/>
                    </a:lnTo>
                    <a:cubicBezTo>
                      <a:pt x="67597" y="324273"/>
                      <a:pt x="61637" y="318327"/>
                      <a:pt x="61637" y="311390"/>
                    </a:cubicBezTo>
                    <a:cubicBezTo>
                      <a:pt x="61637" y="303462"/>
                      <a:pt x="67597" y="297516"/>
                      <a:pt x="75544" y="297516"/>
                    </a:cubicBezTo>
                    <a:close/>
                    <a:moveTo>
                      <a:pt x="75544" y="251009"/>
                    </a:moveTo>
                    <a:lnTo>
                      <a:pt x="392428" y="251009"/>
                    </a:lnTo>
                    <a:cubicBezTo>
                      <a:pt x="399381" y="251009"/>
                      <a:pt x="405341" y="256955"/>
                      <a:pt x="405341" y="263892"/>
                    </a:cubicBezTo>
                    <a:cubicBezTo>
                      <a:pt x="405341" y="271820"/>
                      <a:pt x="399381" y="277766"/>
                      <a:pt x="392428" y="277766"/>
                    </a:cubicBezTo>
                    <a:lnTo>
                      <a:pt x="75544" y="277766"/>
                    </a:lnTo>
                    <a:cubicBezTo>
                      <a:pt x="67597" y="277766"/>
                      <a:pt x="61637" y="271820"/>
                      <a:pt x="61637" y="263892"/>
                    </a:cubicBezTo>
                    <a:cubicBezTo>
                      <a:pt x="61637" y="256955"/>
                      <a:pt x="67597" y="251009"/>
                      <a:pt x="75544" y="251009"/>
                    </a:cubicBezTo>
                    <a:close/>
                    <a:moveTo>
                      <a:pt x="75544" y="204343"/>
                    </a:moveTo>
                    <a:lnTo>
                      <a:pt x="392428" y="204343"/>
                    </a:lnTo>
                    <a:cubicBezTo>
                      <a:pt x="399381" y="204343"/>
                      <a:pt x="405341" y="209305"/>
                      <a:pt x="405341" y="217244"/>
                    </a:cubicBezTo>
                    <a:cubicBezTo>
                      <a:pt x="405341" y="224191"/>
                      <a:pt x="399381" y="230145"/>
                      <a:pt x="392428" y="230145"/>
                    </a:cubicBezTo>
                    <a:lnTo>
                      <a:pt x="75544" y="230145"/>
                    </a:lnTo>
                    <a:cubicBezTo>
                      <a:pt x="67597" y="230145"/>
                      <a:pt x="61637" y="224191"/>
                      <a:pt x="61637" y="217244"/>
                    </a:cubicBezTo>
                    <a:cubicBezTo>
                      <a:pt x="61637" y="209305"/>
                      <a:pt x="67597" y="204343"/>
                      <a:pt x="75544" y="204343"/>
                    </a:cubicBezTo>
                    <a:close/>
                    <a:moveTo>
                      <a:pt x="75544" y="156721"/>
                    </a:moveTo>
                    <a:lnTo>
                      <a:pt x="392428" y="156721"/>
                    </a:lnTo>
                    <a:cubicBezTo>
                      <a:pt x="399381" y="156721"/>
                      <a:pt x="405341" y="162667"/>
                      <a:pt x="405341" y="170595"/>
                    </a:cubicBezTo>
                    <a:cubicBezTo>
                      <a:pt x="405341" y="177532"/>
                      <a:pt x="399381" y="183478"/>
                      <a:pt x="392428" y="183478"/>
                    </a:cubicBezTo>
                    <a:lnTo>
                      <a:pt x="75544" y="183478"/>
                    </a:lnTo>
                    <a:cubicBezTo>
                      <a:pt x="67597" y="183478"/>
                      <a:pt x="61637" y="177532"/>
                      <a:pt x="61637" y="170595"/>
                    </a:cubicBezTo>
                    <a:cubicBezTo>
                      <a:pt x="61637" y="162667"/>
                      <a:pt x="67597" y="156721"/>
                      <a:pt x="75544" y="156721"/>
                    </a:cubicBezTo>
                    <a:close/>
                    <a:moveTo>
                      <a:pt x="75544" y="110055"/>
                    </a:moveTo>
                    <a:lnTo>
                      <a:pt x="392428" y="110055"/>
                    </a:lnTo>
                    <a:cubicBezTo>
                      <a:pt x="399381" y="110055"/>
                      <a:pt x="405341" y="116009"/>
                      <a:pt x="405341" y="122956"/>
                    </a:cubicBezTo>
                    <a:cubicBezTo>
                      <a:pt x="405341" y="130895"/>
                      <a:pt x="399381" y="135857"/>
                      <a:pt x="392428" y="135857"/>
                    </a:cubicBezTo>
                    <a:lnTo>
                      <a:pt x="75544" y="135857"/>
                    </a:lnTo>
                    <a:cubicBezTo>
                      <a:pt x="67597" y="135857"/>
                      <a:pt x="61637" y="130895"/>
                      <a:pt x="61637" y="122956"/>
                    </a:cubicBezTo>
                    <a:cubicBezTo>
                      <a:pt x="61637" y="116009"/>
                      <a:pt x="67597" y="110055"/>
                      <a:pt x="75544" y="110055"/>
                    </a:cubicBezTo>
                    <a:close/>
                    <a:moveTo>
                      <a:pt x="54644" y="94236"/>
                    </a:moveTo>
                    <a:lnTo>
                      <a:pt x="54644" y="353136"/>
                    </a:lnTo>
                    <a:lnTo>
                      <a:pt x="457023" y="353136"/>
                    </a:lnTo>
                    <a:lnTo>
                      <a:pt x="457023" y="217238"/>
                    </a:lnTo>
                    <a:lnTo>
                      <a:pt x="424236" y="216246"/>
                    </a:lnTo>
                    <a:cubicBezTo>
                      <a:pt x="417282" y="215255"/>
                      <a:pt x="412314" y="210295"/>
                      <a:pt x="411321" y="203351"/>
                    </a:cubicBezTo>
                    <a:lnTo>
                      <a:pt x="409333" y="159705"/>
                    </a:lnTo>
                    <a:cubicBezTo>
                      <a:pt x="409333" y="155737"/>
                      <a:pt x="411321" y="152761"/>
                      <a:pt x="413308" y="149785"/>
                    </a:cubicBezTo>
                    <a:lnTo>
                      <a:pt x="457023" y="106139"/>
                    </a:lnTo>
                    <a:lnTo>
                      <a:pt x="457023" y="94236"/>
                    </a:lnTo>
                    <a:close/>
                    <a:moveTo>
                      <a:pt x="540479" y="60509"/>
                    </a:moveTo>
                    <a:lnTo>
                      <a:pt x="436159" y="164665"/>
                    </a:lnTo>
                    <a:lnTo>
                      <a:pt x="438146" y="190456"/>
                    </a:lnTo>
                    <a:lnTo>
                      <a:pt x="462984" y="191448"/>
                    </a:lnTo>
                    <a:lnTo>
                      <a:pt x="567304" y="87292"/>
                    </a:lnTo>
                    <a:close/>
                    <a:moveTo>
                      <a:pt x="12916" y="0"/>
                    </a:moveTo>
                    <a:lnTo>
                      <a:pt x="498751" y="0"/>
                    </a:lnTo>
                    <a:cubicBezTo>
                      <a:pt x="505706" y="0"/>
                      <a:pt x="511667" y="5952"/>
                      <a:pt x="511667" y="12895"/>
                    </a:cubicBezTo>
                    <a:lnTo>
                      <a:pt x="511667" y="51582"/>
                    </a:lnTo>
                    <a:lnTo>
                      <a:pt x="531537" y="31743"/>
                    </a:lnTo>
                    <a:cubicBezTo>
                      <a:pt x="533524" y="29759"/>
                      <a:pt x="537498" y="27775"/>
                      <a:pt x="540479" y="27775"/>
                    </a:cubicBezTo>
                    <a:cubicBezTo>
                      <a:pt x="544453" y="27775"/>
                      <a:pt x="547434" y="29759"/>
                      <a:pt x="550414" y="31743"/>
                    </a:cubicBezTo>
                    <a:lnTo>
                      <a:pt x="596117" y="77373"/>
                    </a:lnTo>
                    <a:cubicBezTo>
                      <a:pt x="601084" y="83324"/>
                      <a:pt x="601084" y="91260"/>
                      <a:pt x="596117" y="96220"/>
                    </a:cubicBezTo>
                    <a:lnTo>
                      <a:pt x="511667" y="180536"/>
                    </a:lnTo>
                    <a:lnTo>
                      <a:pt x="511667" y="394799"/>
                    </a:lnTo>
                    <a:cubicBezTo>
                      <a:pt x="511667" y="402734"/>
                      <a:pt x="506699" y="408686"/>
                      <a:pt x="498751" y="408686"/>
                    </a:cubicBezTo>
                    <a:lnTo>
                      <a:pt x="12916" y="408686"/>
                    </a:lnTo>
                    <a:cubicBezTo>
                      <a:pt x="5961" y="408686"/>
                      <a:pt x="0" y="402734"/>
                      <a:pt x="0" y="394799"/>
                    </a:cubicBezTo>
                    <a:lnTo>
                      <a:pt x="0" y="12895"/>
                    </a:lnTo>
                    <a:cubicBezTo>
                      <a:pt x="0" y="5952"/>
                      <a:pt x="5961" y="0"/>
                      <a:pt x="129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cxnSp>
          <p:nvCxnSpPr>
            <p:cNvPr id="146" name="直接连接符 145"/>
            <p:cNvCxnSpPr/>
            <p:nvPr/>
          </p:nvCxnSpPr>
          <p:spPr>
            <a:xfrm flipH="1">
              <a:off x="6367394" y="2917524"/>
              <a:ext cx="0" cy="283966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7" name="组合 166"/>
          <p:cNvGrpSpPr/>
          <p:nvPr/>
        </p:nvGrpSpPr>
        <p:grpSpPr>
          <a:xfrm>
            <a:off x="1599021" y="2142921"/>
            <a:ext cx="9640483" cy="497957"/>
            <a:chOff x="-4536167" y="2372239"/>
            <a:chExt cx="9640482" cy="497955"/>
          </a:xfrm>
        </p:grpSpPr>
        <p:sp>
          <p:nvSpPr>
            <p:cNvPr id="168" name="文本框 167"/>
            <p:cNvSpPr txBox="1"/>
            <p:nvPr/>
          </p:nvSpPr>
          <p:spPr>
            <a:xfrm>
              <a:off x="-4536167" y="2475024"/>
              <a:ext cx="2133781" cy="307776"/>
            </a:xfrm>
            <a:prstGeom prst="rect">
              <a:avLst/>
            </a:prstGeom>
            <a:noFill/>
          </p:spPr>
          <p:txBody>
            <a:bodyPr wrap="square" rtlCol="0">
              <a:spAutoFit/>
              <a:scene3d>
                <a:camera prst="orthographicFront"/>
                <a:lightRig rig="threePt" dir="t"/>
              </a:scene3d>
              <a:sp3d contourW="12700"/>
            </a:bodyPr>
            <a:lstStyle/>
            <a:p>
              <a:r>
                <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9" name="文本框 168"/>
            <p:cNvSpPr txBox="1"/>
            <p:nvPr/>
          </p:nvSpPr>
          <p:spPr>
            <a:xfrm>
              <a:off x="1554421" y="2372239"/>
              <a:ext cx="3549894" cy="497955"/>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70" name="组合 169"/>
          <p:cNvGrpSpPr/>
          <p:nvPr/>
        </p:nvGrpSpPr>
        <p:grpSpPr>
          <a:xfrm>
            <a:off x="1599021" y="2858030"/>
            <a:ext cx="9640483" cy="497957"/>
            <a:chOff x="-4536167" y="2372239"/>
            <a:chExt cx="9640482" cy="497955"/>
          </a:xfrm>
        </p:grpSpPr>
        <p:sp>
          <p:nvSpPr>
            <p:cNvPr id="171" name="文本框 170"/>
            <p:cNvSpPr txBox="1"/>
            <p:nvPr/>
          </p:nvSpPr>
          <p:spPr>
            <a:xfrm>
              <a:off x="-4536167" y="2475024"/>
              <a:ext cx="2133781" cy="307776"/>
            </a:xfrm>
            <a:prstGeom prst="rect">
              <a:avLst/>
            </a:prstGeom>
            <a:noFill/>
          </p:spPr>
          <p:txBody>
            <a:bodyPr wrap="square" rtlCol="0">
              <a:spAutoFit/>
              <a:scene3d>
                <a:camera prst="orthographicFront"/>
                <a:lightRig rig="threePt" dir="t"/>
              </a:scene3d>
              <a:sp3d contourW="12700"/>
            </a:bodyPr>
            <a:lstStyle/>
            <a:p>
              <a:r>
                <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72" name="文本框 171"/>
            <p:cNvSpPr txBox="1"/>
            <p:nvPr/>
          </p:nvSpPr>
          <p:spPr>
            <a:xfrm>
              <a:off x="1554421" y="2372239"/>
              <a:ext cx="3549894" cy="497955"/>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73" name="组合 172"/>
          <p:cNvGrpSpPr/>
          <p:nvPr/>
        </p:nvGrpSpPr>
        <p:grpSpPr>
          <a:xfrm>
            <a:off x="1599021" y="3568521"/>
            <a:ext cx="9640483" cy="497957"/>
            <a:chOff x="-4536167" y="2372239"/>
            <a:chExt cx="9640482" cy="497955"/>
          </a:xfrm>
        </p:grpSpPr>
        <p:sp>
          <p:nvSpPr>
            <p:cNvPr id="174" name="文本框 173"/>
            <p:cNvSpPr txBox="1"/>
            <p:nvPr/>
          </p:nvSpPr>
          <p:spPr>
            <a:xfrm>
              <a:off x="-4536167" y="2475024"/>
              <a:ext cx="2133781" cy="307776"/>
            </a:xfrm>
            <a:prstGeom prst="rect">
              <a:avLst/>
            </a:prstGeom>
            <a:noFill/>
          </p:spPr>
          <p:txBody>
            <a:bodyPr wrap="square" rtlCol="0">
              <a:spAutoFit/>
              <a:scene3d>
                <a:camera prst="orthographicFront"/>
                <a:lightRig rig="threePt" dir="t"/>
              </a:scene3d>
              <a:sp3d contourW="12700"/>
            </a:bodyPr>
            <a:lstStyle/>
            <a:p>
              <a:r>
                <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75" name="文本框 174"/>
            <p:cNvSpPr txBox="1"/>
            <p:nvPr/>
          </p:nvSpPr>
          <p:spPr>
            <a:xfrm>
              <a:off x="1554421" y="2372239"/>
              <a:ext cx="3549894" cy="497955"/>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76" name="组合 175"/>
          <p:cNvGrpSpPr/>
          <p:nvPr/>
        </p:nvGrpSpPr>
        <p:grpSpPr>
          <a:xfrm>
            <a:off x="1599021" y="4267517"/>
            <a:ext cx="9640483" cy="497957"/>
            <a:chOff x="-4536167" y="2372239"/>
            <a:chExt cx="9640482" cy="497955"/>
          </a:xfrm>
        </p:grpSpPr>
        <p:sp>
          <p:nvSpPr>
            <p:cNvPr id="177" name="文本框 176"/>
            <p:cNvSpPr txBox="1"/>
            <p:nvPr/>
          </p:nvSpPr>
          <p:spPr>
            <a:xfrm>
              <a:off x="-4536167" y="2475024"/>
              <a:ext cx="2133781" cy="307776"/>
            </a:xfrm>
            <a:prstGeom prst="rect">
              <a:avLst/>
            </a:prstGeom>
            <a:noFill/>
          </p:spPr>
          <p:txBody>
            <a:bodyPr wrap="square" rtlCol="0">
              <a:spAutoFit/>
              <a:scene3d>
                <a:camera prst="orthographicFront"/>
                <a:lightRig rig="threePt" dir="t"/>
              </a:scene3d>
              <a:sp3d contourW="12700"/>
            </a:bodyPr>
            <a:lstStyle/>
            <a:p>
              <a:r>
                <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78" name="文本框 177"/>
            <p:cNvSpPr txBox="1"/>
            <p:nvPr/>
          </p:nvSpPr>
          <p:spPr>
            <a:xfrm>
              <a:off x="1554421" y="2372239"/>
              <a:ext cx="3549894" cy="497955"/>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79" name="组合 178"/>
          <p:cNvGrpSpPr/>
          <p:nvPr/>
        </p:nvGrpSpPr>
        <p:grpSpPr>
          <a:xfrm>
            <a:off x="1599021" y="4973481"/>
            <a:ext cx="9640483" cy="497957"/>
            <a:chOff x="-4536167" y="2372239"/>
            <a:chExt cx="9640482" cy="497955"/>
          </a:xfrm>
        </p:grpSpPr>
        <p:sp>
          <p:nvSpPr>
            <p:cNvPr id="180" name="文本框 179"/>
            <p:cNvSpPr txBox="1"/>
            <p:nvPr/>
          </p:nvSpPr>
          <p:spPr>
            <a:xfrm>
              <a:off x="-4536167" y="2475024"/>
              <a:ext cx="2133781" cy="307776"/>
            </a:xfrm>
            <a:prstGeom prst="rect">
              <a:avLst/>
            </a:prstGeom>
            <a:noFill/>
          </p:spPr>
          <p:txBody>
            <a:bodyPr wrap="square" rtlCol="0">
              <a:spAutoFit/>
              <a:scene3d>
                <a:camera prst="orthographicFront"/>
                <a:lightRig rig="threePt" dir="t"/>
              </a:scene3d>
              <a:sp3d contourW="12700"/>
            </a:bodyPr>
            <a:lstStyle/>
            <a:p>
              <a:r>
                <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标题文字添加</a:t>
              </a:r>
              <a:endParaRPr lang="zh-CN" altLang="en-US" sz="1400">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1" name="文本框 180"/>
            <p:cNvSpPr txBox="1"/>
            <p:nvPr/>
          </p:nvSpPr>
          <p:spPr>
            <a:xfrm>
              <a:off x="1554421" y="2372239"/>
              <a:ext cx="3549894" cy="497955"/>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42"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left)">
                                      <p:cBhvr>
                                        <p:cTn id="7" dur="500"/>
                                        <p:tgtEl>
                                          <p:spTgt spid="14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Effect transition="in" filter="fade">
                                      <p:cBhvr>
                                        <p:cTn id="11" dur="500"/>
                                        <p:tgtEl>
                                          <p:spTgt spid="16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0"/>
                                        </p:tgtEl>
                                        <p:attrNameLst>
                                          <p:attrName>style.visibility</p:attrName>
                                        </p:attrNameLst>
                                      </p:cBhvr>
                                      <p:to>
                                        <p:strVal val="visible"/>
                                      </p:to>
                                    </p:set>
                                    <p:animEffect transition="in" filter="fade">
                                      <p:cBhvr>
                                        <p:cTn id="15" dur="500"/>
                                        <p:tgtEl>
                                          <p:spTgt spid="170"/>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3"/>
                                        </p:tgtEl>
                                        <p:attrNameLst>
                                          <p:attrName>style.visibility</p:attrName>
                                        </p:attrNameLst>
                                      </p:cBhvr>
                                      <p:to>
                                        <p:strVal val="visible"/>
                                      </p:to>
                                    </p:set>
                                    <p:animEffect transition="in" filter="fade">
                                      <p:cBhvr>
                                        <p:cTn id="19" dur="500"/>
                                        <p:tgtEl>
                                          <p:spTgt spid="173"/>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6"/>
                                        </p:tgtEl>
                                        <p:attrNameLst>
                                          <p:attrName>style.visibility</p:attrName>
                                        </p:attrNameLst>
                                      </p:cBhvr>
                                      <p:to>
                                        <p:strVal val="visible"/>
                                      </p:to>
                                    </p:set>
                                    <p:animEffect transition="in" filter="fade">
                                      <p:cBhvr>
                                        <p:cTn id="23" dur="500"/>
                                        <p:tgtEl>
                                          <p:spTgt spid="176"/>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9"/>
                                        </p:tgtEl>
                                        <p:attrNameLst>
                                          <p:attrName>style.visibility</p:attrName>
                                        </p:attrNameLst>
                                      </p:cBhvr>
                                      <p:to>
                                        <p:strVal val="visible"/>
                                      </p:to>
                                    </p:set>
                                    <p:animEffect transition="in" filter="fade">
                                      <p:cBhvr>
                                        <p:cTn id="2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81" name="113d5a66-c26c-4013-aa05-9221e914f2f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767408" y="1251071"/>
            <a:ext cx="10705454" cy="4754809"/>
            <a:chOff x="767408" y="1251073"/>
            <a:chExt cx="10705454" cy="4754809"/>
          </a:xfrm>
        </p:grpSpPr>
        <p:grpSp>
          <p:nvGrpSpPr>
            <p:cNvPr id="82" name="íṣ1îdè"/>
            <p:cNvGrpSpPr/>
            <p:nvPr/>
          </p:nvGrpSpPr>
          <p:grpSpPr>
            <a:xfrm>
              <a:off x="4145153" y="1251073"/>
              <a:ext cx="3862749" cy="4754809"/>
              <a:chOff x="4145153" y="1251073"/>
              <a:chExt cx="3862749" cy="4754809"/>
            </a:xfrm>
          </p:grpSpPr>
          <p:grpSp>
            <p:nvGrpSpPr>
              <p:cNvPr id="114" name="ïṥ1ïḍé"/>
              <p:cNvGrpSpPr/>
              <p:nvPr/>
            </p:nvGrpSpPr>
            <p:grpSpPr>
              <a:xfrm>
                <a:off x="5614772" y="3646594"/>
                <a:ext cx="875232" cy="2359288"/>
                <a:chOff x="5588618" y="3680520"/>
                <a:chExt cx="988675" cy="1941036"/>
              </a:xfrm>
              <a:solidFill>
                <a:schemeClr val="accent5"/>
              </a:solidFill>
            </p:grpSpPr>
            <p:cxnSp>
              <p:nvCxnSpPr>
                <p:cNvPr id="121" name="Straight Connector 119"/>
                <p:cNvCxnSpPr/>
                <p:nvPr/>
              </p:nvCxnSpPr>
              <p:spPr>
                <a:xfrm>
                  <a:off x="5616754" y="3786455"/>
                  <a:ext cx="4375" cy="1220057"/>
                </a:xfrm>
                <a:prstGeom prst="line">
                  <a:avLst/>
                </a:prstGeom>
                <a:solidFill>
                  <a:schemeClr val="tx1">
                    <a:lumMod val="65000"/>
                    <a:lumOff val="35000"/>
                  </a:schemeClr>
                </a:solidFill>
                <a:ln w="635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0"/>
                <p:cNvCxnSpPr/>
                <p:nvPr/>
              </p:nvCxnSpPr>
              <p:spPr>
                <a:xfrm>
                  <a:off x="6525816" y="3783820"/>
                  <a:ext cx="4375" cy="1220057"/>
                </a:xfrm>
                <a:prstGeom prst="line">
                  <a:avLst/>
                </a:prstGeom>
                <a:solidFill>
                  <a:schemeClr val="tx1">
                    <a:lumMod val="65000"/>
                    <a:lumOff val="35000"/>
                  </a:schemeClr>
                </a:solidFill>
                <a:ln w="635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1"/>
                <p:cNvCxnSpPr/>
                <p:nvPr/>
              </p:nvCxnSpPr>
              <p:spPr>
                <a:xfrm>
                  <a:off x="5833054" y="3682011"/>
                  <a:ext cx="4375" cy="1220057"/>
                </a:xfrm>
                <a:prstGeom prst="line">
                  <a:avLst/>
                </a:prstGeom>
                <a:solidFill>
                  <a:schemeClr val="tx1">
                    <a:lumMod val="65000"/>
                    <a:lumOff val="35000"/>
                  </a:schemeClr>
                </a:solidFill>
                <a:ln w="635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2"/>
                <p:cNvCxnSpPr/>
                <p:nvPr/>
              </p:nvCxnSpPr>
              <p:spPr>
                <a:xfrm>
                  <a:off x="6328716" y="3680520"/>
                  <a:ext cx="4375" cy="1220057"/>
                </a:xfrm>
                <a:prstGeom prst="line">
                  <a:avLst/>
                </a:prstGeom>
                <a:solidFill>
                  <a:schemeClr val="tx1">
                    <a:lumMod val="65000"/>
                    <a:lumOff val="35000"/>
                  </a:schemeClr>
                </a:solidFill>
                <a:ln w="635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5" name="îṩḷîḓe"/>
                <p:cNvSpPr>
                  <a:spLocks noChangeAspect="1"/>
                </p:cNvSpPr>
                <p:nvPr/>
              </p:nvSpPr>
              <p:spPr bwMode="auto">
                <a:xfrm>
                  <a:off x="5588618" y="4770963"/>
                  <a:ext cx="988675" cy="850593"/>
                </a:xfrm>
                <a:custGeom>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chemeClr val="tx1">
                    <a:lumMod val="65000"/>
                    <a:lumOff val="35000"/>
                  </a:schemeClr>
                </a:solidFill>
                <a:ln>
                  <a:solidFill>
                    <a:schemeClr val="tx1">
                      <a:lumMod val="65000"/>
                      <a:lumOff val="35000"/>
                    </a:schemeClr>
                  </a:solidFill>
                </a:ln>
              </p:spPr>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15" name="iSļïde"/>
              <p:cNvGrpSpPr>
                <a:grpSpLocks noChangeAspect="1"/>
              </p:cNvGrpSpPr>
              <p:nvPr/>
            </p:nvGrpSpPr>
            <p:grpSpPr>
              <a:xfrm>
                <a:off x="4145153" y="1251073"/>
                <a:ext cx="3862749" cy="2757130"/>
                <a:chOff x="1969112" y="2879890"/>
                <a:chExt cx="4032281" cy="2863085"/>
              </a:xfrm>
            </p:grpSpPr>
            <p:sp>
              <p:nvSpPr>
                <p:cNvPr id="116" name="íSľiďê"/>
                <p:cNvSpPr/>
                <p:nvPr/>
              </p:nvSpPr>
              <p:spPr>
                <a:xfrm>
                  <a:off x="2983489" y="3790960"/>
                  <a:ext cx="1952014" cy="1952015"/>
                </a:xfrm>
                <a:custGeom>
                  <a:gdLst>
                    <a:gd name="connsiteX0" fmla="*/ 0 w 1952015"/>
                    <a:gd name="connsiteY0" fmla="*/ 976008 h 1952015"/>
                    <a:gd name="connsiteX1" fmla="*/ 976008 w 1952015"/>
                    <a:gd name="connsiteY1" fmla="*/ 0 h 1952015"/>
                    <a:gd name="connsiteX2" fmla="*/ 1952016 w 1952015"/>
                    <a:gd name="connsiteY2" fmla="*/ 976008 h 1952015"/>
                    <a:gd name="connsiteX3" fmla="*/ 976008 w 1952015"/>
                    <a:gd name="connsiteY3" fmla="*/ 1952016 h 1952015"/>
                    <a:gd name="connsiteX4" fmla="*/ 0 w 1952015"/>
                    <a:gd name="connsiteY4" fmla="*/ 976008 h 19520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952014" h="1952014">
                      <a:moveTo>
                        <a:pt x="0" y="976008"/>
                      </a:moveTo>
                      <a:cubicBezTo>
                        <a:pt x="0" y="436974"/>
                        <a:pt x="436974" y="0"/>
                        <a:pt x="976008" y="0"/>
                      </a:cubicBezTo>
                      <a:cubicBezTo>
                        <a:pt x="1515042" y="0"/>
                        <a:pt x="1952016" y="436974"/>
                        <a:pt x="1952016" y="976008"/>
                      </a:cubicBezTo>
                      <a:cubicBezTo>
                        <a:pt x="1952016" y="1515042"/>
                        <a:pt x="1515042" y="1952016"/>
                        <a:pt x="976008" y="1952016"/>
                      </a:cubicBezTo>
                      <a:cubicBezTo>
                        <a:pt x="436974" y="1952016"/>
                        <a:pt x="0" y="1515042"/>
                        <a:pt x="0" y="976008"/>
                      </a:cubicBezTo>
                      <a:close/>
                    </a:path>
                  </a:pathLst>
                </a:custGeom>
                <a:solidFill>
                  <a:schemeClr val="accent2"/>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7" name="ïSlíḋè"/>
                <p:cNvSpPr/>
                <p:nvPr/>
              </p:nvSpPr>
              <p:spPr>
                <a:xfrm>
                  <a:off x="2240403" y="3119262"/>
                  <a:ext cx="1419647" cy="1419647"/>
                </a:xfrm>
                <a:custGeom>
                  <a:gdLst>
                    <a:gd name="connsiteX0" fmla="*/ 0 w 1419647"/>
                    <a:gd name="connsiteY0" fmla="*/ 709824 h 1419647"/>
                    <a:gd name="connsiteX1" fmla="*/ 709824 w 1419647"/>
                    <a:gd name="connsiteY1" fmla="*/ 0 h 1419647"/>
                    <a:gd name="connsiteX2" fmla="*/ 1419648 w 1419647"/>
                    <a:gd name="connsiteY2" fmla="*/ 709824 h 1419647"/>
                    <a:gd name="connsiteX3" fmla="*/ 709824 w 1419647"/>
                    <a:gd name="connsiteY3" fmla="*/ 1419648 h 1419647"/>
                    <a:gd name="connsiteX4" fmla="*/ 0 w 1419647"/>
                    <a:gd name="connsiteY4" fmla="*/ 709824 h 141964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419647" h="1419647">
                      <a:moveTo>
                        <a:pt x="0" y="709824"/>
                      </a:moveTo>
                      <a:cubicBezTo>
                        <a:pt x="0" y="317799"/>
                        <a:pt x="317799" y="0"/>
                        <a:pt x="709824" y="0"/>
                      </a:cubicBezTo>
                      <a:cubicBezTo>
                        <a:pt x="1101849" y="0"/>
                        <a:pt x="1419648" y="317799"/>
                        <a:pt x="1419648" y="709824"/>
                      </a:cubicBezTo>
                      <a:cubicBezTo>
                        <a:pt x="1419648" y="1101849"/>
                        <a:pt x="1101849" y="1419648"/>
                        <a:pt x="709824" y="1419648"/>
                      </a:cubicBezTo>
                      <a:cubicBezTo>
                        <a:pt x="317799" y="1419648"/>
                        <a:pt x="0" y="1101849"/>
                        <a:pt x="0" y="709824"/>
                      </a:cubicBezTo>
                      <a:close/>
                    </a:path>
                  </a:pathLst>
                </a:custGeom>
                <a:solidFill>
                  <a:schemeClr val="accent1"/>
                </a:solidFill>
                <a:ln>
                  <a:noFill/>
                </a:ln>
              </p:spPr>
              <p:style>
                <a:lnRef idx="2">
                  <a:schemeClr val="lt1">
                    <a:hueOff val="0"/>
                    <a:satOff val="0"/>
                    <a:lumOff val="0"/>
                    <a:alphaOff val="0"/>
                  </a:schemeClr>
                </a:lnRef>
                <a:fillRef idx="1">
                  <a:schemeClr val="accent2">
                    <a:hueOff val="-716791"/>
                    <a:satOff val="-17270"/>
                    <a:lumOff val="-10391"/>
                    <a:alphaOff val="0"/>
                  </a:schemeClr>
                </a:fillRef>
                <a:effectRef idx="0">
                  <a:schemeClr val="accent2">
                    <a:hueOff val="-716791"/>
                    <a:satOff val="-17270"/>
                    <a:lumOff val="-10391"/>
                    <a:alphaOff val="0"/>
                  </a:schemeClr>
                </a:effectRef>
                <a:fontRef idx="minor">
                  <a:schemeClr val="lt1"/>
                </a:fontRef>
              </p:style>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8" name="îṡḻíďe"/>
                <p:cNvSpPr/>
                <p:nvPr/>
              </p:nvSpPr>
              <p:spPr>
                <a:xfrm>
                  <a:off x="4162929" y="3001584"/>
                  <a:ext cx="1703578" cy="1703578"/>
                </a:xfrm>
                <a:custGeom>
                  <a:gdLst>
                    <a:gd name="connsiteX0" fmla="*/ 0 w 1390964"/>
                    <a:gd name="connsiteY0" fmla="*/ 695482 h 1390964"/>
                    <a:gd name="connsiteX1" fmla="*/ 695482 w 1390964"/>
                    <a:gd name="connsiteY1" fmla="*/ 0 h 1390964"/>
                    <a:gd name="connsiteX2" fmla="*/ 1390964 w 1390964"/>
                    <a:gd name="connsiteY2" fmla="*/ 695482 h 1390964"/>
                    <a:gd name="connsiteX3" fmla="*/ 695482 w 1390964"/>
                    <a:gd name="connsiteY3" fmla="*/ 1390964 h 1390964"/>
                    <a:gd name="connsiteX4" fmla="*/ 0 w 1390964"/>
                    <a:gd name="connsiteY4" fmla="*/ 695482 h 139096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90964" h="1390964">
                      <a:moveTo>
                        <a:pt x="146973" y="842454"/>
                      </a:moveTo>
                      <a:cubicBezTo>
                        <a:pt x="65803" y="539522"/>
                        <a:pt x="245577" y="228144"/>
                        <a:pt x="548510" y="146973"/>
                      </a:cubicBezTo>
                      <a:cubicBezTo>
                        <a:pt x="851442" y="65803"/>
                        <a:pt x="1162820" y="245577"/>
                        <a:pt x="1243991" y="548510"/>
                      </a:cubicBezTo>
                      <a:cubicBezTo>
                        <a:pt x="1325161" y="851442"/>
                        <a:pt x="1145387" y="1162820"/>
                        <a:pt x="842454" y="1243991"/>
                      </a:cubicBezTo>
                      <a:cubicBezTo>
                        <a:pt x="539522" y="1325161"/>
                        <a:pt x="228144" y="1145387"/>
                        <a:pt x="146973" y="842454"/>
                      </a:cubicBezTo>
                      <a:close/>
                    </a:path>
                  </a:pathLst>
                </a:custGeom>
                <a:solidFill>
                  <a:schemeClr val="accent3"/>
                </a:solidFill>
                <a:ln>
                  <a:noFill/>
                </a:ln>
              </p:spPr>
              <p:style>
                <a:lnRef idx="2">
                  <a:schemeClr val="lt1">
                    <a:hueOff val="0"/>
                    <a:satOff val="0"/>
                    <a:lumOff val="0"/>
                    <a:alphaOff val="0"/>
                  </a:schemeClr>
                </a:lnRef>
                <a:fillRef idx="1">
                  <a:schemeClr val="accent2">
                    <a:hueOff val="-1433582"/>
                    <a:satOff val="-34542"/>
                    <a:lumOff val="-20783"/>
                    <a:alphaOff val="0"/>
                  </a:schemeClr>
                </a:fillRef>
                <a:effectRef idx="0">
                  <a:schemeClr val="accent2">
                    <a:hueOff val="-1433582"/>
                    <a:satOff val="-34542"/>
                    <a:lumOff val="-20783"/>
                    <a:alphaOff val="0"/>
                  </a:schemeClr>
                </a:effectRef>
                <a:fontRef idx="minor">
                  <a:schemeClr val="lt1"/>
                </a:fontRef>
              </p:style>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9" name="ïş1iḋe"/>
                <p:cNvSpPr/>
                <p:nvPr/>
              </p:nvSpPr>
              <p:spPr>
                <a:xfrm rot="21424676">
                  <a:off x="1969112" y="2906378"/>
                  <a:ext cx="1824919" cy="1805879"/>
                </a:xfrm>
                <a:prstGeom prst="leftCircularArrow">
                  <a:avLst>
                    <a:gd name="adj1" fmla="val 6452"/>
                    <a:gd name="adj2" fmla="val 429999"/>
                    <a:gd name="adj3" fmla="val 10489124"/>
                    <a:gd name="adj4" fmla="val 14837806"/>
                    <a:gd name="adj5" fmla="val 7527"/>
                  </a:avLst>
                </a:prstGeom>
                <a:solidFill>
                  <a:schemeClr val="accent1"/>
                </a:solidFill>
              </p:spPr>
              <p:style>
                <a:lnRef idx="0">
                  <a:schemeClr val="lt1">
                    <a:hueOff val="0"/>
                    <a:satOff val="0"/>
                    <a:lumOff val="0"/>
                    <a:alphaOff val="0"/>
                  </a:schemeClr>
                </a:lnRef>
                <a:fillRef idx="1">
                  <a:schemeClr val="accent2">
                    <a:hueOff val="-716791"/>
                    <a:satOff val="-17270"/>
                    <a:lumOff val="-10391"/>
                    <a:alphaOff val="0"/>
                  </a:schemeClr>
                </a:fillRef>
                <a:effectRef idx="0">
                  <a:schemeClr val="accent2">
                    <a:hueOff val="-716791"/>
                    <a:satOff val="-17270"/>
                    <a:lumOff val="-10391"/>
                    <a:alphaOff val="0"/>
                  </a:schemeClr>
                </a:effectRef>
                <a:fontRef idx="minor">
                  <a:schemeClr val="lt1"/>
                </a:fontRef>
              </p:style>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20" name="ïṣḻiḓé"/>
                <p:cNvSpPr/>
                <p:nvPr/>
              </p:nvSpPr>
              <p:spPr>
                <a:xfrm rot="7051373">
                  <a:off x="4044054" y="2879890"/>
                  <a:ext cx="1957339" cy="1957339"/>
                </a:xfrm>
                <a:prstGeom prst="circularArrow">
                  <a:avLst>
                    <a:gd name="adj1" fmla="val 5984"/>
                    <a:gd name="adj2" fmla="val 394124"/>
                    <a:gd name="adj3" fmla="val 13313824"/>
                    <a:gd name="adj4" fmla="val 10508221"/>
                    <a:gd name="adj5" fmla="val 6981"/>
                  </a:avLst>
                </a:prstGeom>
                <a:solidFill>
                  <a:schemeClr val="accent3"/>
                </a:solidFill>
              </p:spPr>
              <p:style>
                <a:lnRef idx="0">
                  <a:schemeClr val="lt1">
                    <a:hueOff val="0"/>
                    <a:satOff val="0"/>
                    <a:lumOff val="0"/>
                    <a:alphaOff val="0"/>
                  </a:schemeClr>
                </a:lnRef>
                <a:fillRef idx="1">
                  <a:schemeClr val="accent2">
                    <a:hueOff val="-1433582"/>
                    <a:satOff val="-34542"/>
                    <a:lumOff val="-20783"/>
                    <a:alphaOff val="0"/>
                  </a:schemeClr>
                </a:fillRef>
                <a:effectRef idx="0">
                  <a:schemeClr val="accent2">
                    <a:hueOff val="-1433582"/>
                    <a:satOff val="-34542"/>
                    <a:lumOff val="-20783"/>
                    <a:alphaOff val="0"/>
                  </a:schemeClr>
                </a:effectRef>
                <a:fontRef idx="minor">
                  <a:schemeClr val="lt1"/>
                </a:fontRef>
              </p:style>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sp>
          <p:nvSpPr>
            <p:cNvPr id="83" name="iślidè"/>
            <p:cNvSpPr/>
            <p:nvPr/>
          </p:nvSpPr>
          <p:spPr>
            <a:xfrm>
              <a:off x="5419679" y="5184265"/>
              <a:ext cx="1193782" cy="462265"/>
            </a:xfrm>
            <a:custGeom>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9" tIns="-1" rIns="0" bIns="0" anchor="ctr" anchorCtr="0">
              <a:normAutofit/>
            </a:bodyPr>
            <a:lstStyle/>
            <a:p>
              <a:pPr lvl="0" algn="ctr" defTabSz="800100">
                <a:spcBef>
                  <a:spcPct val="0"/>
                </a:spcBef>
                <a:spcAft>
                  <a:spcPct val="0"/>
                </a:spcAft>
              </a:pPr>
              <a:r>
                <a:rPr lang="id-ID" sz="85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Title</a:t>
              </a:r>
              <a:br>
                <a:rPr lang="id-ID" sz="85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br>
              <a:r>
                <a:rPr lang="id-ID" sz="85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Goes Here</a:t>
              </a:r>
              <a:endParaRPr lang="id-ID" sz="85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4" name="îṣḻïḍè"/>
            <p:cNvSpPr/>
            <p:nvPr/>
          </p:nvSpPr>
          <p:spPr bwMode="auto">
            <a:xfrm>
              <a:off x="4873803" y="1875788"/>
              <a:ext cx="437572" cy="437572"/>
            </a:xfrm>
            <a:custGeom>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5" name="ïsļide"/>
            <p:cNvSpPr/>
            <p:nvPr/>
          </p:nvSpPr>
          <p:spPr bwMode="auto">
            <a:xfrm>
              <a:off x="6843923" y="1875788"/>
              <a:ext cx="437572" cy="437572"/>
            </a:xfrm>
            <a:custGeom>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6" name="îśļîḓê"/>
            <p:cNvSpPr/>
            <p:nvPr/>
          </p:nvSpPr>
          <p:spPr bwMode="auto">
            <a:xfrm>
              <a:off x="5758511" y="2847317"/>
              <a:ext cx="568844" cy="568844"/>
            </a:xfrm>
            <a:custGeom>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3">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bg1"/>
            </a:solidFill>
            <a:ln>
              <a:noFill/>
            </a:ln>
          </p:spPr>
          <p:txBody>
            <a:bodyPr anchor="ct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7" name="ïṡḻidè"/>
            <p:cNvSpPr/>
            <p:nvPr/>
          </p:nvSpPr>
          <p:spPr>
            <a:xfrm>
              <a:off x="5354654" y="3494220"/>
              <a:ext cx="1376558" cy="184665"/>
            </a:xfrm>
            <a:custGeom>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45719" tIns="-1" rIns="0" bIns="0" anchor="ctr" anchorCtr="0">
              <a:normAutofit/>
            </a:bodyPr>
            <a:lstStyle/>
            <a:p>
              <a:pPr lvl="0" algn="ctr" defTabSz="800100">
                <a:spcBef>
                  <a:spcPct val="0"/>
                </a:spcBef>
                <a:spcAft>
                  <a:spcPct val="0"/>
                </a:spcAft>
              </a:pPr>
              <a:r>
                <a:rPr lang="zh-CN" altLang="en-US" sz="120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lang="zh-CN" altLang="en-US" sz="120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8" name="iṧlîḋê"/>
            <p:cNvSpPr/>
            <p:nvPr/>
          </p:nvSpPr>
          <p:spPr>
            <a:xfrm>
              <a:off x="4478055" y="2382356"/>
              <a:ext cx="1193782" cy="184666"/>
            </a:xfrm>
            <a:custGeom>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anchor="ctr" anchorCtr="0">
              <a:normAutofit/>
            </a:bodyPr>
            <a:lstStyle/>
            <a:p>
              <a:pPr lvl="0" algn="ctr" defTabSz="800100">
                <a:spcBef>
                  <a:spcPct val="0"/>
                </a:spcBef>
                <a:spcAft>
                  <a:spcPct val="0"/>
                </a:spcAft>
              </a:pPr>
              <a:r>
                <a:rPr lang="zh-CN" altLang="en-US" sz="120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lang="zh-CN" altLang="en-US" sz="120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9" name="iṡľîḓè"/>
            <p:cNvSpPr/>
            <p:nvPr/>
          </p:nvSpPr>
          <p:spPr>
            <a:xfrm>
              <a:off x="6450276" y="2382356"/>
              <a:ext cx="1193782" cy="184666"/>
            </a:xfrm>
            <a:custGeom>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anchor="ctr" anchorCtr="0">
              <a:normAutofit/>
            </a:bodyPr>
            <a:lstStyle/>
            <a:p>
              <a:pPr lvl="0" algn="ctr" defTabSz="800100">
                <a:spcBef>
                  <a:spcPct val="0"/>
                </a:spcBef>
                <a:spcAft>
                  <a:spcPct val="0"/>
                </a:spcAft>
              </a:pPr>
              <a:r>
                <a:rPr lang="zh-CN" altLang="en-US" sz="120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lang="zh-CN" altLang="en-US" sz="1200" b="1">
                <a:solidFill>
                  <a:schemeClr val="bg1">
                    <a:lumMod val="9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90" name="iŝḻîdê"/>
            <p:cNvGrpSpPr/>
            <p:nvPr/>
          </p:nvGrpSpPr>
          <p:grpSpPr>
            <a:xfrm>
              <a:off x="3121527" y="2635255"/>
              <a:ext cx="1444736" cy="951297"/>
              <a:chOff x="3672114" y="2961703"/>
              <a:chExt cx="1188615" cy="782652"/>
            </a:xfrm>
          </p:grpSpPr>
          <p:cxnSp>
            <p:nvCxnSpPr>
              <p:cNvPr id="112" name="Straight Connector 138"/>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39"/>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91" name="íṣḷiḓé"/>
            <p:cNvGrpSpPr/>
            <p:nvPr/>
          </p:nvGrpSpPr>
          <p:grpSpPr>
            <a:xfrm flipH="1">
              <a:off x="7591120" y="2635255"/>
              <a:ext cx="1444736" cy="951297"/>
              <a:chOff x="3672114" y="2961703"/>
              <a:chExt cx="1188615" cy="782652"/>
            </a:xfrm>
          </p:grpSpPr>
          <p:cxnSp>
            <p:nvCxnSpPr>
              <p:cNvPr id="110" name="Straight Connector 141"/>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42"/>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92" name="iṣļiḋé"/>
            <p:cNvGrpSpPr/>
            <p:nvPr/>
          </p:nvGrpSpPr>
          <p:grpSpPr>
            <a:xfrm flipH="1">
              <a:off x="6577621" y="3862193"/>
              <a:ext cx="1444736" cy="951297"/>
              <a:chOff x="3672114" y="2961703"/>
              <a:chExt cx="1188615" cy="782652"/>
            </a:xfrm>
          </p:grpSpPr>
          <p:cxnSp>
            <p:nvCxnSpPr>
              <p:cNvPr id="108" name="Straight Connector 144"/>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45"/>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93" name="îş1iḑe"/>
            <p:cNvGrpSpPr/>
            <p:nvPr/>
          </p:nvGrpSpPr>
          <p:grpSpPr>
            <a:xfrm flipV="1">
              <a:off x="4987946" y="4778206"/>
              <a:ext cx="585390" cy="419573"/>
              <a:chOff x="3672114" y="2961703"/>
              <a:chExt cx="1188615" cy="782652"/>
            </a:xfrm>
          </p:grpSpPr>
          <p:cxnSp>
            <p:nvCxnSpPr>
              <p:cNvPr id="106" name="Straight Connector 147"/>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48"/>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94" name="îṥḻîḑè"/>
            <p:cNvGrpSpPr/>
            <p:nvPr/>
          </p:nvGrpSpPr>
          <p:grpSpPr>
            <a:xfrm>
              <a:off x="2639616" y="4675782"/>
              <a:ext cx="2272816" cy="677109"/>
              <a:chOff x="2639616" y="4675782"/>
              <a:chExt cx="2272816" cy="677109"/>
            </a:xfrm>
          </p:grpSpPr>
          <p:sp>
            <p:nvSpPr>
              <p:cNvPr id="104" name="işľîde"/>
              <p:cNvSpPr txBox="1"/>
              <p:nvPr/>
            </p:nvSpPr>
            <p:spPr>
              <a:xfrm>
                <a:off x="2639616" y="4675782"/>
                <a:ext cx="2272816" cy="215444"/>
              </a:xfrm>
              <a:prstGeom prst="rect">
                <a:avLst/>
              </a:prstGeom>
            </p:spPr>
            <p:txBody>
              <a:bodyPr vert="horz" wrap="none" lIns="0" tIns="0" rIns="0" bIns="0" anchor="t">
                <a:normAutofit/>
              </a:bodyPr>
              <a:lstStyle/>
              <a:p>
                <a:pPr>
                  <a:spcBef>
                    <a:spcPct val="0"/>
                  </a:spcBef>
                </a:pPr>
                <a:r>
                  <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05" name="îṧļïḍé"/>
              <p:cNvSpPr/>
              <p:nvPr/>
            </p:nvSpPr>
            <p:spPr>
              <a:xfrm>
                <a:off x="2639616" y="4891226"/>
                <a:ext cx="2272816" cy="461665"/>
              </a:xfrm>
              <a:prstGeom prst="rect">
                <a:avLst/>
              </a:prstGeom>
            </p:spPr>
            <p:txBody>
              <a:bodyPr wrap="square" lIns="0" tIns="0" rIns="0" bIns="0">
                <a:normAutofit fontScale="92500" lnSpcReduction="10000"/>
              </a:bodyPr>
              <a:lstStyle/>
              <a:p>
                <a:pPr defTabSz="457200">
                  <a:lnSpc>
                    <a:spcPct val="120000"/>
                  </a:lnSpc>
                  <a:spcBef>
                    <a:spcPct val="0"/>
                  </a:spcBef>
                  <a:buClr>
                    <a:schemeClr val="accent1">
                      <a:lumMod val="75000"/>
                    </a:schemeClr>
                  </a:buClr>
                  <a:buSzPct val="145000"/>
                </a:pPr>
                <a:r>
                  <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endParaRPr>
              </a:p>
              <a:p>
                <a:pPr algn="r" defTabSz="457200">
                  <a:lnSpc>
                    <a:spcPct val="120000"/>
                  </a:lnSpc>
                  <a:spcBef>
                    <a:spcPct val="0"/>
                  </a:spcBef>
                  <a:buClr>
                    <a:schemeClr val="accent1">
                      <a:lumMod val="75000"/>
                    </a:schemeClr>
                  </a:buClr>
                  <a:buSzPct val="145000"/>
                </a:pPr>
                <a:r>
                  <a:rPr lang="zh-CN" altLang="en-US" sz="1000">
                    <a:solidFill>
                      <a:schemeClr val="tx1">
                        <a:lumMod val="85000"/>
                        <a:lumOff val="1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a:t>
                </a:r>
                <a:endParaRPr lang="zh-CN" altLang="en-US" sz="1000">
                  <a:solidFill>
                    <a:schemeClr val="tx1">
                      <a:lumMod val="85000"/>
                      <a:lumOff val="1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95" name="ïš1íḑe"/>
            <p:cNvGrpSpPr/>
            <p:nvPr/>
          </p:nvGrpSpPr>
          <p:grpSpPr>
            <a:xfrm>
              <a:off x="767408" y="3465004"/>
              <a:ext cx="2272816" cy="667696"/>
              <a:chOff x="2639616" y="4685195"/>
              <a:chExt cx="2272816" cy="667696"/>
            </a:xfrm>
          </p:grpSpPr>
          <p:sp>
            <p:nvSpPr>
              <p:cNvPr id="102" name="ïṡļíḋé"/>
              <p:cNvSpPr txBox="1"/>
              <p:nvPr/>
            </p:nvSpPr>
            <p:spPr>
              <a:xfrm>
                <a:off x="2639616" y="4685195"/>
                <a:ext cx="2272816" cy="215444"/>
              </a:xfrm>
              <a:prstGeom prst="rect">
                <a:avLst/>
              </a:prstGeom>
            </p:spPr>
            <p:txBody>
              <a:bodyPr vert="horz" wrap="none" lIns="0" tIns="0" rIns="0" bIns="0" anchor="t">
                <a:normAutofit/>
              </a:bodyPr>
              <a:lstStyle/>
              <a:p>
                <a:pPr>
                  <a:spcBef>
                    <a:spcPct val="0"/>
                  </a:spcBef>
                </a:pPr>
                <a:r>
                  <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03" name="íṡļîďé"/>
              <p:cNvSpPr/>
              <p:nvPr/>
            </p:nvSpPr>
            <p:spPr>
              <a:xfrm>
                <a:off x="2639616" y="4891226"/>
                <a:ext cx="2272816" cy="461665"/>
              </a:xfrm>
              <a:prstGeom prst="rect">
                <a:avLst/>
              </a:prstGeom>
            </p:spPr>
            <p:txBody>
              <a:bodyPr wrap="square" lIns="0" tIns="0" rIns="0" bIns="0">
                <a:normAutofit/>
              </a:bodyPr>
              <a:lstStyle/>
              <a:p>
                <a:pPr defTabSz="457200">
                  <a:lnSpc>
                    <a:spcPct val="120000"/>
                  </a:lnSpc>
                  <a:spcBef>
                    <a:spcPct val="0"/>
                  </a:spcBef>
                  <a:buClr>
                    <a:schemeClr val="accent1">
                      <a:lumMod val="75000"/>
                    </a:schemeClr>
                  </a:buClr>
                  <a:buSzPct val="145000"/>
                </a:pPr>
                <a:r>
                  <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endParaRPr>
              </a:p>
              <a:p>
                <a:pPr algn="r" defTabSz="457200">
                  <a:lnSpc>
                    <a:spcPct val="120000"/>
                  </a:lnSpc>
                  <a:spcBef>
                    <a:spcPct val="0"/>
                  </a:spcBef>
                  <a:buClr>
                    <a:schemeClr val="accent1">
                      <a:lumMod val="75000"/>
                    </a:schemeClr>
                  </a:buClr>
                  <a:buSzPct val="145000"/>
                </a:pPr>
                <a:endParaRPr lang="zh-CN" altLang="en-US" sz="1000">
                  <a:solidFill>
                    <a:schemeClr val="tx1">
                      <a:lumMod val="85000"/>
                      <a:lumOff val="1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96" name="iṣľiḍè"/>
            <p:cNvGrpSpPr/>
            <p:nvPr/>
          </p:nvGrpSpPr>
          <p:grpSpPr>
            <a:xfrm>
              <a:off x="9151775" y="3465004"/>
              <a:ext cx="2321087" cy="677109"/>
              <a:chOff x="2639615" y="4675782"/>
              <a:chExt cx="2321087" cy="677109"/>
            </a:xfrm>
          </p:grpSpPr>
          <p:sp>
            <p:nvSpPr>
              <p:cNvPr id="100" name="íśḻîḋé"/>
              <p:cNvSpPr txBox="1"/>
              <p:nvPr/>
            </p:nvSpPr>
            <p:spPr>
              <a:xfrm>
                <a:off x="2639615" y="4675782"/>
                <a:ext cx="2321087" cy="215444"/>
              </a:xfrm>
              <a:prstGeom prst="rect">
                <a:avLst/>
              </a:prstGeom>
            </p:spPr>
            <p:txBody>
              <a:bodyPr vert="horz" wrap="none" lIns="0" tIns="0" rIns="0" bIns="0" anchor="t" anchorCtr="0">
                <a:normAutofit/>
              </a:bodyPr>
              <a:lstStyle/>
              <a:p>
                <a:pPr algn="l">
                  <a:spcBef>
                    <a:spcPct val="0"/>
                  </a:spcBef>
                </a:pPr>
                <a:r>
                  <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01" name="î$ľíḑê"/>
              <p:cNvSpPr/>
              <p:nvPr/>
            </p:nvSpPr>
            <p:spPr>
              <a:xfrm>
                <a:off x="2639616" y="4891226"/>
                <a:ext cx="2321086" cy="461665"/>
              </a:xfrm>
              <a:prstGeom prst="rect">
                <a:avLst/>
              </a:prstGeom>
            </p:spPr>
            <p:txBody>
              <a:bodyPr wrap="square" lIns="0" tIns="0" rIns="0" bIns="0" anchor="t" anchorCtr="0">
                <a:normAutofit/>
              </a:bodyPr>
              <a:lstStyle/>
              <a:p>
                <a:r>
                  <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97" name="îṥḷíḑé"/>
            <p:cNvGrpSpPr/>
            <p:nvPr/>
          </p:nvGrpSpPr>
          <p:grpSpPr>
            <a:xfrm>
              <a:off x="8242021" y="4691795"/>
              <a:ext cx="2321087" cy="677109"/>
              <a:chOff x="2639615" y="4675782"/>
              <a:chExt cx="2321087" cy="677109"/>
            </a:xfrm>
          </p:grpSpPr>
          <p:sp>
            <p:nvSpPr>
              <p:cNvPr id="98" name="íśľïḑè"/>
              <p:cNvSpPr txBox="1"/>
              <p:nvPr/>
            </p:nvSpPr>
            <p:spPr>
              <a:xfrm>
                <a:off x="2639615" y="4675782"/>
                <a:ext cx="2321087" cy="215444"/>
              </a:xfrm>
              <a:prstGeom prst="rect">
                <a:avLst/>
              </a:prstGeom>
            </p:spPr>
            <p:txBody>
              <a:bodyPr vert="horz" wrap="none" lIns="0" tIns="0" rIns="0" bIns="0" anchor="t" anchorCtr="0">
                <a:normAutofit/>
              </a:bodyPr>
              <a:lstStyle/>
              <a:p>
                <a:pPr algn="l">
                  <a:spcBef>
                    <a:spcPct val="0"/>
                  </a:spcBef>
                </a:pPr>
                <a:r>
                  <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lang="zh-CN" altLang="en-US" sz="1400" b="1">
                  <a:solidFill>
                    <a:schemeClr val="bg2">
                      <a:lumMod val="1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99" name="ï$ľîḓê"/>
              <p:cNvSpPr/>
              <p:nvPr/>
            </p:nvSpPr>
            <p:spPr>
              <a:xfrm>
                <a:off x="2639616" y="4891226"/>
                <a:ext cx="2321086" cy="461665"/>
              </a:xfrm>
              <a:prstGeom prst="rect">
                <a:avLst/>
              </a:prstGeom>
            </p:spPr>
            <p:txBody>
              <a:bodyPr wrap="square" lIns="0" tIns="0" rIns="0" bIns="0" anchor="t" anchorCtr="0">
                <a:normAutofit/>
              </a:bodyPr>
              <a:lstStyle/>
              <a:p>
                <a:r>
                  <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lang="zh-CN" altLang="en-US" sz="10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sp>
        <p:nvSpPr>
          <p:cNvPr id="48"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7" name="标题 1"/>
          <p:cNvSpPr txBox="1"/>
          <p:nvPr/>
        </p:nvSpPr>
        <p:spPr>
          <a:xfrm rot="21144258">
            <a:off x="517978" y="2198969"/>
            <a:ext cx="10283372" cy="1549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7200" b="1">
                <a:ln w="12700">
                  <a:noFill/>
                </a:ln>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非常感谢您的观看</a:t>
            </a:r>
            <a:endParaRPr lang="zh-CN" altLang="en-US" sz="7200" b="1">
              <a:ln w="12700">
                <a:noFill/>
              </a:ln>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 name="矩形 17"/>
          <p:cNvSpPr/>
          <p:nvPr/>
        </p:nvSpPr>
        <p:spPr>
          <a:xfrm rot="21144258">
            <a:off x="2566631" y="3479785"/>
            <a:ext cx="6753937" cy="584775"/>
          </a:xfrm>
          <a:prstGeom prst="rect">
            <a:avLst/>
          </a:prstGeom>
        </p:spPr>
        <p:txBody>
          <a:bodyPr wrap="square">
            <a:spAutoFit/>
          </a:bodyPr>
          <a:lstStyle/>
          <a:p>
            <a:pPr algn="ctr"/>
            <a:r>
              <a:rPr lang="en-US" altLang="zh-CN" sz="16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Life is a journey, not the destination, but the scenery along the way and the mood to see the scenery.</a:t>
            </a:r>
            <a:endParaRPr lang="zh-CN" altLang="en-US" sz="16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9" name="文本框 18"/>
          <p:cNvSpPr txBox="1"/>
          <p:nvPr/>
        </p:nvSpPr>
        <p:spPr>
          <a:xfrm rot="21144258">
            <a:off x="3167742" y="4087374"/>
            <a:ext cx="5790150" cy="461665"/>
          </a:xfrm>
          <a:prstGeom prst="rect">
            <a:avLst/>
          </a:prstGeom>
          <a:noFill/>
        </p:spPr>
        <p:txBody>
          <a:bodyPr wrap="square" rtlCol="0">
            <a:spAutoFit/>
          </a:bodyPr>
          <a:lstStyle/>
          <a:p>
            <a:pPr algn="ct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策划人：</a:t>
            </a:r>
            <a:r>
              <a:rPr lang="en-US" altLang="zh-CN"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XXX                </a:t>
            </a: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时间：</a:t>
            </a:r>
            <a:r>
              <a:rPr lang="en-US" altLang="zh-CN"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XX</a:t>
            </a: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年</a:t>
            </a:r>
            <a:r>
              <a:rPr lang="en-US" altLang="zh-CN"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XX</a:t>
            </a:r>
            <a:r>
              <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rPr>
              <a:t>月</a:t>
            </a:r>
            <a:endParaRPr lang="zh-CN" altLang="en-US" sz="2400">
              <a:solidFill>
                <a:srgbClr val="BA0411"/>
              </a:solidFill>
              <a:effectLst>
                <a:outerShdw blurRad="38100" dist="38100" dir="2700000" algn="tl">
                  <a:srgbClr val="000000">
                    <a:alpha val="43137"/>
                  </a:srgbClr>
                </a:outerShdw>
              </a:effectLst>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07653" y="3067213"/>
            <a:ext cx="447474"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5" rIns="91393" bIns="45695" anchor="ctr"/>
          <a:lstStyle/>
          <a:p>
            <a:pPr algn="ctr" fontAlgn="base">
              <a:defRPr/>
            </a:pPr>
            <a:endParaRPr lang="zh-CN" altLang="en-US" sz="135" strike="noStrike" noProof="1">
              <a:solidFill>
                <a:prstClr val="white"/>
              </a:solidFill>
            </a:endParaRPr>
          </a:p>
        </p:txBody>
      </p:sp>
      <p:sp>
        <p:nvSpPr>
          <p:cNvPr id="4" name="矩形 3"/>
          <p:cNvSpPr/>
          <p:nvPr/>
        </p:nvSpPr>
        <p:spPr>
          <a:xfrm>
            <a:off x="3649175" y="3069594"/>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3" tIns="0" rIns="134933"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a:cs typeface="Meiryo" panose="020b0604030504040204" pitchFamily="34" charset="-128"/>
            </a:endParaRPr>
          </a:p>
        </p:txBody>
      </p:sp>
      <p:sp>
        <p:nvSpPr>
          <p:cNvPr id="7" name="矩形 6"/>
          <p:cNvSpPr/>
          <p:nvPr/>
        </p:nvSpPr>
        <p:spPr>
          <a:xfrm>
            <a:off x="1526056" y="249478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6" name="直角三角形 5"/>
          <p:cNvSpPr/>
          <p:nvPr/>
        </p:nvSpPr>
        <p:spPr>
          <a:xfrm>
            <a:off x="8507122" y="2491210"/>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5" rIns="91393" bIns="45695" anchor="ctr"/>
          <a:lstStyle/>
          <a:p>
            <a:pPr algn="ctr" fontAlgn="base">
              <a:defRPr/>
            </a:pPr>
            <a:endParaRPr lang="zh-CN" altLang="en-US" sz="135" strike="noStrike" noProof="1">
              <a:solidFill>
                <a:prstClr val="white"/>
              </a:solidFill>
            </a:endParaRPr>
          </a:p>
        </p:txBody>
      </p:sp>
      <p:sp>
        <p:nvSpPr>
          <p:cNvPr id="38917" name="矩形 11"/>
          <p:cNvSpPr/>
          <p:nvPr/>
        </p:nvSpPr>
        <p:spPr>
          <a:xfrm>
            <a:off x="2916081" y="3797929"/>
            <a:ext cx="6268204" cy="1268638"/>
          </a:xfrm>
          <a:prstGeom prst="rect">
            <a:avLst/>
          </a:prstGeom>
          <a:noFill/>
          <a:ln w="25400">
            <a:noFill/>
          </a:ln>
        </p:spPr>
        <p:txBody>
          <a:bodyPr lIns="91393" tIns="45695" rIns="91393" bIns="45695" anchor="ctr"/>
          <a:lstStyle/>
          <a:p>
            <a:pPr eaLnBrk="0" hangingPunct="0">
              <a:lnSpc>
                <a:spcPts val="2400"/>
              </a:lnSpc>
            </a:pPr>
            <a:r>
              <a:rPr lang="en-US" altLang="zh-CN" sz="1055" b="1">
                <a:solidFill>
                  <a:srgbClr val="4A452A"/>
                </a:solidFill>
                <a:latin typeface="微软雅黑" panose="020b0503020204020204" charset="-122"/>
                <a:ea typeface="微软雅黑"/>
              </a:rPr>
              <a:t>PPT</a:t>
            </a:r>
            <a:r>
              <a:rPr lang="zh-CN" altLang="en-US" sz="1055" b="1">
                <a:solidFill>
                  <a:srgbClr val="4A452A"/>
                </a:solidFill>
                <a:latin typeface="微软雅黑" panose="020b0503020204020204" charset="-122"/>
                <a:ea typeface="微软雅黑"/>
              </a:rPr>
              <a:t>模板下载：</a:t>
            </a:r>
            <a:r>
              <a:rPr lang="en-US" altLang="zh-CN" sz="1055" b="1">
                <a:solidFill>
                  <a:srgbClr val="FFC000"/>
                </a:solidFill>
                <a:latin typeface="微软雅黑" panose="020b0503020204020204" charset="-122"/>
                <a:ea typeface="微软雅黑"/>
                <a:hlinkClick r:id="rId3"/>
              </a:rPr>
              <a:t>www.ppthui.com/muban/</a:t>
            </a:r>
            <a:r>
              <a:rPr lang="en-US" altLang="zh-CN" sz="1055" b="1">
                <a:solidFill>
                  <a:srgbClr val="FFC000"/>
                </a:solidFill>
                <a:latin typeface="微软雅黑" panose="020b0503020204020204" charset="-122"/>
                <a:ea typeface="微软雅黑"/>
              </a:rPr>
              <a:t>            </a:t>
            </a:r>
            <a:r>
              <a:rPr lang="zh-CN" altLang="en-US" sz="1055" b="1">
                <a:solidFill>
                  <a:srgbClr val="4A452A"/>
                </a:solidFill>
                <a:latin typeface="微软雅黑" panose="020b0503020204020204" charset="-122"/>
                <a:ea typeface="微软雅黑"/>
              </a:rPr>
              <a:t>行业</a:t>
            </a:r>
            <a:r>
              <a:rPr lang="en-US" altLang="zh-CN" sz="1055" b="1">
                <a:solidFill>
                  <a:srgbClr val="4A452A"/>
                </a:solidFill>
                <a:latin typeface="微软雅黑" panose="020b0503020204020204" charset="-122"/>
                <a:ea typeface="微软雅黑"/>
              </a:rPr>
              <a:t>PPT</a:t>
            </a:r>
            <a:r>
              <a:rPr lang="zh-CN" altLang="en-US" sz="1055" b="1">
                <a:solidFill>
                  <a:srgbClr val="4A452A"/>
                </a:solidFill>
                <a:latin typeface="微软雅黑" panose="020b0503020204020204" charset="-122"/>
                <a:ea typeface="微软雅黑"/>
              </a:rPr>
              <a:t>模板：</a:t>
            </a:r>
            <a:r>
              <a:rPr lang="en-US" altLang="zh-CN" sz="1055" b="1">
                <a:solidFill>
                  <a:srgbClr val="4A452A"/>
                </a:solidFill>
                <a:latin typeface="微软雅黑" panose="020b0503020204020204" charset="-122"/>
                <a:ea typeface="微软雅黑"/>
                <a:hlinkClick r:id="rId4"/>
              </a:rPr>
              <a:t>www.ppthui.com/hangye/</a:t>
            </a:r>
            <a:endParaRPr lang="en-US" altLang="zh-CN" sz="1055" b="1">
              <a:solidFill>
                <a:srgbClr val="4A452A"/>
              </a:solidFill>
              <a:latin typeface="微软雅黑" panose="020b0503020204020204" charset="-122"/>
              <a:ea typeface="微软雅黑"/>
            </a:endParaRPr>
          </a:p>
          <a:p>
            <a:pPr eaLnBrk="0" hangingPunct="0">
              <a:lnSpc>
                <a:spcPts val="2400"/>
              </a:lnSpc>
            </a:pPr>
            <a:r>
              <a:rPr lang="zh-CN" altLang="en-US" sz="1055" b="1">
                <a:solidFill>
                  <a:srgbClr val="4A452A"/>
                </a:solidFill>
                <a:latin typeface="微软雅黑" panose="020b0503020204020204" charset="-122"/>
                <a:ea typeface="微软雅黑"/>
              </a:rPr>
              <a:t>工作</a:t>
            </a:r>
            <a:r>
              <a:rPr lang="en-US" altLang="zh-CN" sz="1055" b="1">
                <a:solidFill>
                  <a:srgbClr val="4A452A"/>
                </a:solidFill>
                <a:latin typeface="微软雅黑" panose="020b0503020204020204" charset="-122"/>
                <a:ea typeface="微软雅黑"/>
              </a:rPr>
              <a:t>PPT</a:t>
            </a:r>
            <a:r>
              <a:rPr lang="zh-CN" altLang="en-US" sz="1055" b="1">
                <a:solidFill>
                  <a:srgbClr val="4A452A"/>
                </a:solidFill>
                <a:latin typeface="微软雅黑" panose="020b0503020204020204" charset="-122"/>
                <a:ea typeface="微软雅黑"/>
              </a:rPr>
              <a:t>模板：</a:t>
            </a:r>
            <a:r>
              <a:rPr lang="en-US" altLang="zh-CN" sz="1055" b="1">
                <a:solidFill>
                  <a:srgbClr val="4A452A"/>
                </a:solidFill>
                <a:latin typeface="微软雅黑" panose="020b0503020204020204" charset="-122"/>
                <a:ea typeface="微软雅黑"/>
                <a:hlinkClick r:id="rId5"/>
              </a:rPr>
              <a:t>www.ppthui.com/gongzuo/</a:t>
            </a:r>
            <a:r>
              <a:rPr lang="en-US" altLang="zh-CN" sz="1055" b="1">
                <a:solidFill>
                  <a:srgbClr val="4A452A"/>
                </a:solidFill>
                <a:latin typeface="微软雅黑" panose="020b0503020204020204" charset="-122"/>
                <a:ea typeface="微软雅黑"/>
              </a:rPr>
              <a:t>         </a:t>
            </a:r>
            <a:r>
              <a:rPr lang="zh-CN" altLang="en-US" sz="1055" b="1">
                <a:solidFill>
                  <a:srgbClr val="4A452A"/>
                </a:solidFill>
                <a:latin typeface="微软雅黑" panose="020b0503020204020204" charset="-122"/>
                <a:ea typeface="微软雅黑"/>
              </a:rPr>
              <a:t>节日</a:t>
            </a:r>
            <a:r>
              <a:rPr lang="en-US" altLang="zh-CN" sz="1055" b="1">
                <a:solidFill>
                  <a:srgbClr val="4A452A"/>
                </a:solidFill>
                <a:latin typeface="微软雅黑" panose="020b0503020204020204" charset="-122"/>
                <a:ea typeface="微软雅黑"/>
              </a:rPr>
              <a:t>PPT</a:t>
            </a:r>
            <a:r>
              <a:rPr lang="zh-CN" altLang="en-US" sz="1055" b="1">
                <a:solidFill>
                  <a:srgbClr val="4A452A"/>
                </a:solidFill>
                <a:latin typeface="微软雅黑" panose="020b0503020204020204" charset="-122"/>
                <a:ea typeface="微软雅黑"/>
              </a:rPr>
              <a:t>模板：</a:t>
            </a:r>
            <a:r>
              <a:rPr lang="en-US" altLang="zh-CN" sz="1055" b="1">
                <a:solidFill>
                  <a:srgbClr val="4A452A"/>
                </a:solidFill>
                <a:latin typeface="微软雅黑" panose="020b0503020204020204" charset="-122"/>
                <a:ea typeface="微软雅黑"/>
                <a:hlinkClick r:id="rId6"/>
              </a:rPr>
              <a:t>www.ppthui.com/jieri/</a:t>
            </a:r>
            <a:endParaRPr lang="en-US" altLang="zh-CN" sz="1055" b="1">
              <a:solidFill>
                <a:srgbClr val="4A452A"/>
              </a:solidFill>
              <a:latin typeface="微软雅黑" panose="020b0503020204020204" charset="-122"/>
              <a:ea typeface="微软雅黑"/>
            </a:endParaRPr>
          </a:p>
          <a:p>
            <a:pPr eaLnBrk="0" hangingPunct="0">
              <a:lnSpc>
                <a:spcPts val="2400"/>
              </a:lnSpc>
            </a:pPr>
            <a:r>
              <a:rPr lang="en-US" altLang="zh-CN" sz="1055" b="1">
                <a:solidFill>
                  <a:srgbClr val="4A452A"/>
                </a:solidFill>
                <a:latin typeface="微软雅黑" panose="020b0503020204020204" charset="-122"/>
                <a:ea typeface="微软雅黑"/>
              </a:rPr>
              <a:t>PPT</a:t>
            </a:r>
            <a:r>
              <a:rPr lang="zh-CN" altLang="en-US" sz="1055" b="1">
                <a:solidFill>
                  <a:srgbClr val="4A452A"/>
                </a:solidFill>
                <a:latin typeface="微软雅黑" panose="020b0503020204020204" charset="-122"/>
                <a:ea typeface="微软雅黑"/>
              </a:rPr>
              <a:t>背景图片：</a:t>
            </a:r>
            <a:r>
              <a:rPr lang="en-US" altLang="zh-CN" sz="1055" b="1">
                <a:solidFill>
                  <a:srgbClr val="4A452A"/>
                </a:solidFill>
                <a:latin typeface="微软雅黑" panose="020b0503020204020204" charset="-122"/>
                <a:ea typeface="微软雅黑"/>
              </a:rPr>
              <a:t> </a:t>
            </a:r>
            <a:r>
              <a:rPr lang="en-US" altLang="zh-CN" sz="1055" b="1">
                <a:solidFill>
                  <a:srgbClr val="4A452A"/>
                </a:solidFill>
                <a:latin typeface="微软雅黑" panose="020b0503020204020204" charset="-122"/>
                <a:ea typeface="微软雅黑"/>
                <a:hlinkClick r:id="rId7"/>
              </a:rPr>
              <a:t>www.ppthui.com/beijing/</a:t>
            </a:r>
            <a:r>
              <a:rPr lang="en-US" altLang="zh-CN" sz="1055" b="1">
                <a:solidFill>
                  <a:srgbClr val="4A452A"/>
                </a:solidFill>
                <a:latin typeface="微软雅黑" panose="020b0503020204020204" charset="-122"/>
                <a:ea typeface="微软雅黑"/>
              </a:rPr>
              <a:t>            PPT</a:t>
            </a:r>
            <a:r>
              <a:rPr lang="zh-CN" altLang="en-US" sz="1055" b="1">
                <a:solidFill>
                  <a:srgbClr val="4A452A"/>
                </a:solidFill>
                <a:latin typeface="微软雅黑" panose="020b0503020204020204" charset="-122"/>
                <a:ea typeface="微软雅黑"/>
              </a:rPr>
              <a:t>课件模板：</a:t>
            </a:r>
            <a:r>
              <a:rPr lang="en-US" altLang="zh-CN" sz="1055" b="1">
                <a:solidFill>
                  <a:srgbClr val="4A452A"/>
                </a:solidFill>
                <a:latin typeface="微软雅黑" panose="020b0503020204020204" charset="-122"/>
                <a:ea typeface="微软雅黑"/>
                <a:hlinkClick r:id="rId8"/>
              </a:rPr>
              <a:t>www.ppthui.com/kejian/</a:t>
            </a:r>
            <a:endParaRPr lang="en-US" altLang="zh-CN" sz="1055" b="1">
              <a:solidFill>
                <a:srgbClr val="4A452A"/>
              </a:solidFill>
              <a:latin typeface="微软雅黑" panose="020b0503020204020204" charset="-122"/>
              <a:ea typeface="微软雅黑"/>
            </a:endParaRPr>
          </a:p>
        </p:txBody>
      </p:sp>
      <p:pic>
        <p:nvPicPr>
          <p:cNvPr id="38918" name="Picture 2" descr="C:\Users\20999\Desktop\PPT宣传页背景.png"/>
          <p:cNvPicPr>
            <a:picLocks noChangeAspect="1"/>
          </p:cNvPicPr>
          <p:nvPr/>
        </p:nvPicPr>
        <p:blipFill>
          <a:blip r:embed="rId9"/>
          <a:stretch>
            <a:fillRect/>
          </a:stretch>
        </p:blipFill>
        <p:spPr>
          <a:xfrm>
            <a:off x="4622670" y="975034"/>
            <a:ext cx="2856217" cy="1428109"/>
          </a:xfrm>
          <a:prstGeom prst="rect">
            <a:avLst/>
          </a:prstGeom>
          <a:noFill/>
          <a:ln w="9525">
            <a:noFill/>
          </a:ln>
        </p:spPr>
      </p:pic>
    </p:spTree>
  </p:cSld>
  <p:clrMapOvr>
    <a:masterClrMapping/>
  </p:clrMapOvr>
  <p:transition spd="med" advClick="0" advTm="0">
    <p:push dir="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r="25097" b="44708"/>
          <a:stretch>
            <a:fillRect/>
          </a:stretch>
        </p:blipFill>
        <p:spPr>
          <a:xfrm>
            <a:off x="0" y="1322"/>
            <a:ext cx="5869319" cy="5792338"/>
          </a:xfrm>
          <a:custGeom>
            <a:gdLst>
              <a:gd name="connsiteX0" fmla="*/ 0 w 5869319"/>
              <a:gd name="connsiteY0" fmla="*/ 0 h 5792338"/>
              <a:gd name="connsiteX1" fmla="*/ 5869319 w 5869319"/>
              <a:gd name="connsiteY1" fmla="*/ 0 h 5792338"/>
              <a:gd name="connsiteX2" fmla="*/ 0 w 5869319"/>
              <a:gd name="connsiteY2" fmla="*/ 5792338 h 5792338"/>
            </a:gdLst>
            <a:cxnLst>
              <a:cxn ang="0">
                <a:pos x="connsiteX0" y="connsiteY0"/>
              </a:cxn>
              <a:cxn ang="0">
                <a:pos x="connsiteX1" y="connsiteY1"/>
              </a:cxn>
              <a:cxn ang="0">
                <a:pos x="connsiteX2" y="connsiteY2"/>
              </a:cxn>
            </a:cxnLst>
            <a:rect l="l" t="t" r="r" b="b"/>
            <a:pathLst>
              <a:path w="5869319" h="5792338">
                <a:moveTo>
                  <a:pt x="0" y="0"/>
                </a:moveTo>
                <a:lnTo>
                  <a:pt x="5869319" y="0"/>
                </a:lnTo>
                <a:lnTo>
                  <a:pt x="0" y="5792338"/>
                </a:lnTo>
                <a:close/>
              </a:path>
            </a:pathLst>
          </a:custGeom>
        </p:spPr>
      </p:pic>
      <p:sp>
        <p:nvSpPr>
          <p:cNvPr id="3" name="平行四边形 2"/>
          <p:cNvSpPr/>
          <p:nvPr/>
        </p:nvSpPr>
        <p:spPr>
          <a:xfrm rot="21366592">
            <a:off x="2193382" y="100955"/>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 name="平行四边形 3"/>
          <p:cNvSpPr/>
          <p:nvPr/>
        </p:nvSpPr>
        <p:spPr>
          <a:xfrm rot="21366592">
            <a:off x="-141670" y="2985168"/>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9" name="5"/>
          <p:cNvGrpSpPr/>
          <p:nvPr>
            <p:custDataLst>
              <p:tags r:id="rId4"/>
            </p:custDataLst>
          </p:nvPr>
        </p:nvGrpSpPr>
        <p:grpSpPr>
          <a:xfrm rot="5400000">
            <a:off x="6544395" y="1717214"/>
            <a:ext cx="2620089" cy="2278128"/>
            <a:chOff x="5803300" y="1948400"/>
            <a:chExt cx="2164994" cy="1905223"/>
          </a:xfrm>
        </p:grpSpPr>
        <p:sp>
          <p:nvSpPr>
            <p:cNvPr id="10" name="7"/>
            <p:cNvSpPr/>
            <p:nvPr/>
          </p:nvSpPr>
          <p:spPr bwMode="auto">
            <a:xfrm>
              <a:off x="5803300" y="1948400"/>
              <a:ext cx="2164994" cy="1905223"/>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 name="6"/>
            <p:cNvSpPr/>
            <p:nvPr/>
          </p:nvSpPr>
          <p:spPr bwMode="auto">
            <a:xfrm>
              <a:off x="5948780" y="2078346"/>
              <a:ext cx="1846429" cy="1624882"/>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12" name="4"/>
          <p:cNvSpPr txBox="1"/>
          <p:nvPr>
            <p:custDataLst>
              <p:tags r:id="rId5"/>
            </p:custDataLst>
          </p:nvPr>
        </p:nvSpPr>
        <p:spPr>
          <a:xfrm>
            <a:off x="6513673" y="2052047"/>
            <a:ext cx="2713761" cy="1630793"/>
          </a:xfrm>
          <a:prstGeom prst="rect">
            <a:avLst/>
          </a:prstGeom>
          <a:noFill/>
        </p:spPr>
        <p:txBody>
          <a:bodyPr wrap="square" lIns="86005" tIns="43002" rIns="86005" bIns="43002">
            <a:spAutoFit/>
          </a:bodyPr>
          <a:lstStyle/>
          <a:p>
            <a:pPr algn="ctr">
              <a:defRPr/>
            </a:pPr>
            <a:r>
              <a:rPr lang="en-US" altLang="zh-CN"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01</a:t>
            </a:r>
            <a:endParaRPr lang="zh-CN" altLang="en-US"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3" name="3"/>
          <p:cNvSpPr txBox="1"/>
          <p:nvPr>
            <p:custDataLst>
              <p:tags r:id="rId6"/>
            </p:custDataLst>
          </p:nvPr>
        </p:nvSpPr>
        <p:spPr>
          <a:xfrm>
            <a:off x="4367614" y="5532326"/>
            <a:ext cx="6964330" cy="522669"/>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rPr>
              <a:t>We have many PowerPoint templates that has been specifically designed to help anyone that is stepping into the world of PowerPoint for the very first time.</a:t>
            </a:r>
            <a:endPar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4" name="2"/>
          <p:cNvSpPr txBox="1"/>
          <p:nvPr>
            <p:custDataLst>
              <p:tags r:id="rId7"/>
            </p:custDataLst>
          </p:nvPr>
        </p:nvSpPr>
        <p:spPr>
          <a:xfrm>
            <a:off x="3605493" y="4294679"/>
            <a:ext cx="8488572" cy="1194840"/>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a:r>
              <a:rPr lang="zh-CN" altLang="en-US" sz="7200">
                <a:solidFill>
                  <a:schemeClr val="accent2"/>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rPr>
              <a:t>开年工作计划</a:t>
            </a:r>
            <a:endParaRPr lang="zh-CN" altLang="en-US" sz="7200">
              <a:solidFill>
                <a:schemeClr val="accent2"/>
              </a:solidFill>
              <a:latin typeface="方正黑体简体" panose="03000509000000000000" pitchFamily="2" charset="-122"/>
              <a:ea typeface="方正黑体简体" panose="03000509000000000000" pitchFamily="2" charset="-122"/>
              <a:cs typeface="Andalus" panose="02020603050405020304" pitchFamily="18" charset="-78"/>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nodeType="afterGroup">
                            <p:stCondLst>
                              <p:cond delay="500"/>
                            </p:stCondLst>
                            <p:childTnLst>
                              <p:par>
                                <p:cTn id="12" presetID="4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anim calcmode="lin" valueType="num">
                                      <p:cBhvr>
                                        <p:cTn id="15" dur="250" fill="hold"/>
                                        <p:tgtEl>
                                          <p:spTgt spid="9"/>
                                        </p:tgtEl>
                                        <p:attrNameLst>
                                          <p:attrName>ppt_x</p:attrName>
                                        </p:attrNameLst>
                                      </p:cBhvr>
                                      <p:tavLst>
                                        <p:tav tm="0">
                                          <p:val>
                                            <p:strVal val="#ppt_x"/>
                                          </p:val>
                                        </p:tav>
                                        <p:tav tm="100000">
                                          <p:val>
                                            <p:strVal val="#ppt_x"/>
                                          </p:val>
                                        </p:tav>
                                      </p:tavLst>
                                    </p:anim>
                                    <p:anim calcmode="lin" valueType="num">
                                      <p:cBhvr>
                                        <p:cTn id="16" dur="250" fill="hold"/>
                                        <p:tgtEl>
                                          <p:spTgt spid="9"/>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nodeType="afterGroup">
                            <p:stCondLst>
                              <p:cond delay="1250"/>
                            </p:stCondLst>
                            <p:childTnLst>
                              <p:par>
                                <p:cTn id="22" presetID="52" presetClass="entr" presetSubtype="0" fill="hold" grpId="0" nodeType="afterEffect">
                                  <p:stCondLst>
                                    <p:cond delay="0"/>
                                  </p:stCondLst>
                                  <p:iterate type="lt">
                                    <p:tmPct val="10000"/>
                                  </p:iterate>
                                  <p:childTnLst>
                                    <p:set>
                                      <p:cBhvr>
                                        <p:cTn id="23" dur="1" fill="hold">
                                          <p:stCondLst>
                                            <p:cond delay="0"/>
                                          </p:stCondLst>
                                        </p:cTn>
                                        <p:tgtEl>
                                          <p:spTgt spid="14">
                                            <p:txEl>
                                              <p:pRg st="0" end="0"/>
                                            </p:txEl>
                                          </p:spTgt>
                                        </p:tgtEl>
                                        <p:attrNameLst>
                                          <p:attrName>style.visibility</p:attrName>
                                        </p:attrNameLst>
                                      </p:cBhvr>
                                      <p:to>
                                        <p:strVal val="visible"/>
                                      </p:to>
                                    </p:set>
                                    <p:animScale>
                                      <p:cBhvr>
                                        <p:cTn id="24" dur="1000" decel="50000" fill="hold">
                                          <p:stCondLst>
                                            <p:cond delay="0"/>
                                          </p:stCondLst>
                                        </p:cTn>
                                        <p:tgtEl>
                                          <p:spTgt spid="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25" dur="1000" decel="50000" fill="hold">
                                          <p:stCondLst>
                                            <p:cond delay="0"/>
                                          </p:stCondLst>
                                        </p:cTn>
                                        <p:tgtEl>
                                          <p:spTgt spid="14">
                                            <p:txEl>
                                              <p:pRg st="0" end="0"/>
                                            </p:txEl>
                                          </p:spTgt>
                                        </p:tgtEl>
                                        <p:attrNameLst>
                                          <p:attrName>ppt_x</p:attrName>
                                          <p:attrName>ppt_y</p:attrName>
                                        </p:attrNameLst>
                                      </p:cBhvr>
                                    </p:animMotion>
                                    <p:animEffect transition="in" filter="fade">
                                      <p:cBhvr>
                                        <p:cTn id="26" dur="1000"/>
                                        <p:tgtEl>
                                          <p:spTgt spid="14">
                                            <p:txEl>
                                              <p:pRg st="0" end="0"/>
                                            </p:txEl>
                                          </p:spTgt>
                                        </p:tgtEl>
                                      </p:cBhvr>
                                    </p:animEffect>
                                  </p:childTnLst>
                                </p:cTn>
                              </p:par>
                            </p:childTnLst>
                          </p:cTn>
                        </p:par>
                        <p:par>
                          <p:cTn id="27" fill="hold" nodeType="afterGroup">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p:bldP spid="13" grpId="0"/>
      <p:bldP spid="14" grpId="0" build="p"/>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3" name="298ea6a4-041c-44b8-9b90-4d3ed71c79f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1360242" y="1893433"/>
            <a:ext cx="3326097" cy="3791859"/>
            <a:chOff x="1072811" y="2042550"/>
            <a:chExt cx="3326097" cy="3791859"/>
          </a:xfrm>
        </p:grpSpPr>
        <p:sp>
          <p:nvSpPr>
            <p:cNvPr id="4" name="íšliḑé"/>
            <p:cNvSpPr/>
            <p:nvPr/>
          </p:nvSpPr>
          <p:spPr bwMode="auto">
            <a:xfrm>
              <a:off x="2683636" y="3429000"/>
              <a:ext cx="1715272" cy="1715272"/>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 name="ïš1íḓê"/>
            <p:cNvSpPr/>
            <p:nvPr/>
          </p:nvSpPr>
          <p:spPr bwMode="auto">
            <a:xfrm>
              <a:off x="1529997" y="2885914"/>
              <a:ext cx="1354961" cy="1354961"/>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4"/>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6" name="ïšḻïḓè"/>
            <p:cNvSpPr/>
            <p:nvPr/>
          </p:nvSpPr>
          <p:spPr bwMode="auto">
            <a:xfrm>
              <a:off x="2515515" y="2149408"/>
              <a:ext cx="1094519" cy="1094519"/>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2"/>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7" name="íŝļïḓè"/>
            <p:cNvSpPr/>
            <p:nvPr/>
          </p:nvSpPr>
          <p:spPr bwMode="auto">
            <a:xfrm>
              <a:off x="1072811" y="4161334"/>
              <a:ext cx="1610825" cy="1610825"/>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3"/>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8" name="ïslîde"/>
            <p:cNvSpPr/>
            <p:nvPr/>
          </p:nvSpPr>
          <p:spPr bwMode="auto">
            <a:xfrm>
              <a:off x="3642993" y="2881422"/>
              <a:ext cx="450966" cy="450966"/>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lumMod val="60000"/>
                <a:lumOff val="40000"/>
              </a:schemeClr>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9" name="í$ļiḋé"/>
            <p:cNvSpPr/>
            <p:nvPr/>
          </p:nvSpPr>
          <p:spPr bwMode="auto">
            <a:xfrm>
              <a:off x="2094735" y="2404920"/>
              <a:ext cx="225483" cy="225483"/>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lumMod val="60000"/>
                <a:lumOff val="40000"/>
              </a:schemeClr>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0" name="îṧḻíďe"/>
            <p:cNvSpPr/>
            <p:nvPr/>
          </p:nvSpPr>
          <p:spPr bwMode="auto">
            <a:xfrm>
              <a:off x="2764780" y="5206522"/>
              <a:ext cx="627887" cy="627887"/>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lumMod val="60000"/>
                <a:lumOff val="40000"/>
              </a:schemeClr>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 name="iŝḻïḑè"/>
            <p:cNvSpPr/>
            <p:nvPr/>
          </p:nvSpPr>
          <p:spPr bwMode="auto">
            <a:xfrm>
              <a:off x="3477687" y="2042550"/>
              <a:ext cx="327644" cy="327644"/>
            </a:xfrm>
            <a:custGeom>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lumMod val="60000"/>
                <a:lumOff val="40000"/>
              </a:schemeClr>
            </a:solidFill>
            <a:ln>
              <a:noFill/>
            </a:ln>
          </p:spPr>
          <p:txBody>
            <a:bodyPr anchor="ctr"/>
            <a:lstStyle/>
            <a:p>
              <a:pPr algn="ctr"/>
              <a:endParaRPr sz="135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2" name="ïṩḻiďê"/>
            <p:cNvSpPr txBox="1"/>
            <p:nvPr/>
          </p:nvSpPr>
          <p:spPr>
            <a:xfrm>
              <a:off x="2704344" y="2512001"/>
              <a:ext cx="716863" cy="461665"/>
            </a:xfrm>
            <a:prstGeom prst="rect">
              <a:avLst/>
            </a:prstGeom>
            <a:noFill/>
          </p:spPr>
          <p:txBody>
            <a:bodyPr wrap="none">
              <a:normAutofit/>
            </a:bodyPr>
            <a:lstStyle/>
            <a:p>
              <a:pPr algn="ctr"/>
              <a:r>
                <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45%</a:t>
              </a:r>
              <a:endPar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3" name="îṥ1iḋè"/>
            <p:cNvSpPr txBox="1"/>
            <p:nvPr/>
          </p:nvSpPr>
          <p:spPr>
            <a:xfrm>
              <a:off x="3178032" y="4101970"/>
              <a:ext cx="726481" cy="461665"/>
            </a:xfrm>
            <a:prstGeom prst="rect">
              <a:avLst/>
            </a:prstGeom>
            <a:noFill/>
          </p:spPr>
          <p:txBody>
            <a:bodyPr wrap="none">
              <a:normAutofit/>
            </a:bodyPr>
            <a:lstStyle/>
            <a:p>
              <a:pPr algn="ctr"/>
              <a:r>
                <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83%</a:t>
              </a:r>
              <a:endPar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4" name="ísḷïdè"/>
            <p:cNvSpPr txBox="1"/>
            <p:nvPr/>
          </p:nvSpPr>
          <p:spPr>
            <a:xfrm>
              <a:off x="1842634" y="3378728"/>
              <a:ext cx="729687" cy="461665"/>
            </a:xfrm>
            <a:prstGeom prst="rect">
              <a:avLst/>
            </a:prstGeom>
            <a:noFill/>
          </p:spPr>
          <p:txBody>
            <a:bodyPr wrap="none">
              <a:normAutofit/>
            </a:bodyPr>
            <a:lstStyle/>
            <a:p>
              <a:pPr algn="ctr"/>
              <a:r>
                <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65%</a:t>
              </a:r>
              <a:endPar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5" name="íŝḷíḋê"/>
            <p:cNvSpPr txBox="1"/>
            <p:nvPr/>
          </p:nvSpPr>
          <p:spPr>
            <a:xfrm>
              <a:off x="1536623" y="4782080"/>
              <a:ext cx="683200" cy="461665"/>
            </a:xfrm>
            <a:prstGeom prst="rect">
              <a:avLst/>
            </a:prstGeom>
            <a:noFill/>
          </p:spPr>
          <p:txBody>
            <a:bodyPr wrap="none">
              <a:normAutofit/>
            </a:bodyPr>
            <a:lstStyle/>
            <a:p>
              <a:pPr algn="ctr"/>
              <a:r>
                <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78%</a:t>
              </a:r>
              <a:endParaRPr lang="en-US" sz="2400">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0" name="组合 29"/>
          <p:cNvGrpSpPr/>
          <p:nvPr/>
        </p:nvGrpSpPr>
        <p:grpSpPr>
          <a:xfrm>
            <a:off x="5354156" y="2519460"/>
            <a:ext cx="694269" cy="694269"/>
            <a:chOff x="2138679" y="1949131"/>
            <a:chExt cx="694269" cy="694269"/>
          </a:xfrm>
        </p:grpSpPr>
        <p:sp>
          <p:nvSpPr>
            <p:cNvPr id="28" name="菱形 27"/>
            <p:cNvSpPr/>
            <p:nvPr/>
          </p:nvSpPr>
          <p:spPr>
            <a:xfrm>
              <a:off x="2138679" y="1949131"/>
              <a:ext cx="694269" cy="694269"/>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9" name="菱形 32"/>
            <p:cNvSpPr/>
            <p:nvPr/>
          </p:nvSpPr>
          <p:spPr>
            <a:xfrm>
              <a:off x="2339343" y="2150016"/>
              <a:ext cx="292942" cy="292500"/>
            </a:xfrm>
            <a:custGeom>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4" name="组合 33"/>
          <p:cNvGrpSpPr/>
          <p:nvPr/>
        </p:nvGrpSpPr>
        <p:grpSpPr>
          <a:xfrm>
            <a:off x="5354156" y="4235171"/>
            <a:ext cx="694269" cy="694269"/>
            <a:chOff x="2138679" y="1949131"/>
            <a:chExt cx="694269" cy="694269"/>
          </a:xfrm>
        </p:grpSpPr>
        <p:sp>
          <p:nvSpPr>
            <p:cNvPr id="35" name="菱形 34"/>
            <p:cNvSpPr/>
            <p:nvPr/>
          </p:nvSpPr>
          <p:spPr>
            <a:xfrm>
              <a:off x="2138679" y="1949131"/>
              <a:ext cx="694269" cy="694269"/>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6" name="菱形 32"/>
            <p:cNvSpPr/>
            <p:nvPr/>
          </p:nvSpPr>
          <p:spPr>
            <a:xfrm>
              <a:off x="2339343" y="2150016"/>
              <a:ext cx="292942" cy="292500"/>
            </a:xfrm>
            <a:custGeom>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7" name="组合 36"/>
          <p:cNvGrpSpPr/>
          <p:nvPr/>
        </p:nvGrpSpPr>
        <p:grpSpPr>
          <a:xfrm>
            <a:off x="8336280" y="2519460"/>
            <a:ext cx="694269" cy="694269"/>
            <a:chOff x="2138679" y="1949131"/>
            <a:chExt cx="694269" cy="694269"/>
          </a:xfrm>
        </p:grpSpPr>
        <p:sp>
          <p:nvSpPr>
            <p:cNvPr id="38" name="菱形 37"/>
            <p:cNvSpPr/>
            <p:nvPr/>
          </p:nvSpPr>
          <p:spPr>
            <a:xfrm>
              <a:off x="2138679" y="1949131"/>
              <a:ext cx="694269" cy="694269"/>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9" name="菱形 32"/>
            <p:cNvSpPr/>
            <p:nvPr/>
          </p:nvSpPr>
          <p:spPr>
            <a:xfrm>
              <a:off x="2339343" y="2150016"/>
              <a:ext cx="292942" cy="292500"/>
            </a:xfrm>
            <a:custGeom>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0" name="组合 39"/>
          <p:cNvGrpSpPr/>
          <p:nvPr/>
        </p:nvGrpSpPr>
        <p:grpSpPr>
          <a:xfrm>
            <a:off x="8336280" y="4235171"/>
            <a:ext cx="694269" cy="694269"/>
            <a:chOff x="2138679" y="1949131"/>
            <a:chExt cx="694269" cy="694269"/>
          </a:xfrm>
        </p:grpSpPr>
        <p:sp>
          <p:nvSpPr>
            <p:cNvPr id="41" name="菱形 40"/>
            <p:cNvSpPr/>
            <p:nvPr/>
          </p:nvSpPr>
          <p:spPr>
            <a:xfrm>
              <a:off x="2138679" y="1949131"/>
              <a:ext cx="694269" cy="694269"/>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2" name="菱形 32"/>
            <p:cNvSpPr/>
            <p:nvPr/>
          </p:nvSpPr>
          <p:spPr>
            <a:xfrm>
              <a:off x="2339343" y="2150016"/>
              <a:ext cx="292942" cy="292500"/>
            </a:xfrm>
            <a:custGeom>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3" name="组合 42"/>
          <p:cNvGrpSpPr/>
          <p:nvPr/>
        </p:nvGrpSpPr>
        <p:grpSpPr>
          <a:xfrm>
            <a:off x="6052635" y="2683579"/>
            <a:ext cx="2133783" cy="944298"/>
            <a:chOff x="1541719" y="2349127"/>
            <a:chExt cx="2133782" cy="944296"/>
          </a:xfrm>
        </p:grpSpPr>
        <p:sp>
          <p:nvSpPr>
            <p:cNvPr id="44" name="文本框 43"/>
            <p:cNvSpPr txBox="1"/>
            <p:nvPr/>
          </p:nvSpPr>
          <p:spPr>
            <a:xfrm>
              <a:off x="1541720" y="2349127"/>
              <a:ext cx="2133781" cy="300209"/>
            </a:xfrm>
            <a:prstGeom prst="rect">
              <a:avLst/>
            </a:prstGeom>
            <a:noFill/>
          </p:spPr>
          <p:txBody>
            <a:bodyPr wrap="square" rtlCol="0">
              <a:spAutoFit/>
              <a:scene3d>
                <a:camera prst="orthographicFront"/>
                <a:lightRig rig="threePt" dir="t"/>
              </a:scene3d>
              <a:sp3d contourW="12700"/>
            </a:bodyPr>
            <a:lstStyle/>
            <a:p>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5" name="文本框 44"/>
            <p:cNvSpPr txBox="1"/>
            <p:nvPr/>
          </p:nvSpPr>
          <p:spPr>
            <a:xfrm>
              <a:off x="1541719" y="2687681"/>
              <a:ext cx="2133781" cy="605742"/>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6" name="组合 45"/>
          <p:cNvGrpSpPr/>
          <p:nvPr/>
        </p:nvGrpSpPr>
        <p:grpSpPr>
          <a:xfrm>
            <a:off x="6052635" y="4363128"/>
            <a:ext cx="2133783" cy="944298"/>
            <a:chOff x="1541719" y="2349127"/>
            <a:chExt cx="2133782" cy="944296"/>
          </a:xfrm>
        </p:grpSpPr>
        <p:sp>
          <p:nvSpPr>
            <p:cNvPr id="47" name="文本框 46"/>
            <p:cNvSpPr txBox="1"/>
            <p:nvPr/>
          </p:nvSpPr>
          <p:spPr>
            <a:xfrm>
              <a:off x="1541720" y="2349127"/>
              <a:ext cx="2133781" cy="300209"/>
            </a:xfrm>
            <a:prstGeom prst="rect">
              <a:avLst/>
            </a:prstGeom>
            <a:noFill/>
          </p:spPr>
          <p:txBody>
            <a:bodyPr wrap="square" rtlCol="0">
              <a:spAutoFit/>
              <a:scene3d>
                <a:camera prst="orthographicFront"/>
                <a:lightRig rig="threePt" dir="t"/>
              </a:scene3d>
              <a:sp3d contourW="12700"/>
            </a:bodyPr>
            <a:lstStyle/>
            <a:p>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8" name="文本框 47"/>
            <p:cNvSpPr txBox="1"/>
            <p:nvPr/>
          </p:nvSpPr>
          <p:spPr>
            <a:xfrm>
              <a:off x="1541719" y="2687681"/>
              <a:ext cx="2133781" cy="605742"/>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49" name="组合 48"/>
          <p:cNvGrpSpPr/>
          <p:nvPr/>
        </p:nvGrpSpPr>
        <p:grpSpPr>
          <a:xfrm>
            <a:off x="9030550" y="2683579"/>
            <a:ext cx="2133783" cy="944298"/>
            <a:chOff x="1541719" y="2349127"/>
            <a:chExt cx="2133782" cy="944296"/>
          </a:xfrm>
        </p:grpSpPr>
        <p:sp>
          <p:nvSpPr>
            <p:cNvPr id="50" name="文本框 49"/>
            <p:cNvSpPr txBox="1"/>
            <p:nvPr/>
          </p:nvSpPr>
          <p:spPr>
            <a:xfrm>
              <a:off x="1541720" y="2349127"/>
              <a:ext cx="2133781" cy="300209"/>
            </a:xfrm>
            <a:prstGeom prst="rect">
              <a:avLst/>
            </a:prstGeom>
            <a:noFill/>
          </p:spPr>
          <p:txBody>
            <a:bodyPr wrap="square" rtlCol="0">
              <a:spAutoFit/>
              <a:scene3d>
                <a:camera prst="orthographicFront"/>
                <a:lightRig rig="threePt" dir="t"/>
              </a:scene3d>
              <a:sp3d contourW="12700"/>
            </a:bodyPr>
            <a:lstStyle/>
            <a:p>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1" name="文本框 50"/>
            <p:cNvSpPr txBox="1"/>
            <p:nvPr/>
          </p:nvSpPr>
          <p:spPr>
            <a:xfrm>
              <a:off x="1541719" y="2687681"/>
              <a:ext cx="2133781" cy="605742"/>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52" name="组合 51"/>
          <p:cNvGrpSpPr/>
          <p:nvPr/>
        </p:nvGrpSpPr>
        <p:grpSpPr>
          <a:xfrm>
            <a:off x="9030550" y="4363128"/>
            <a:ext cx="2133783" cy="944298"/>
            <a:chOff x="1541719" y="2349127"/>
            <a:chExt cx="2133782" cy="944296"/>
          </a:xfrm>
        </p:grpSpPr>
        <p:sp>
          <p:nvSpPr>
            <p:cNvPr id="53" name="文本框 52"/>
            <p:cNvSpPr txBox="1"/>
            <p:nvPr/>
          </p:nvSpPr>
          <p:spPr>
            <a:xfrm>
              <a:off x="1541720" y="2349127"/>
              <a:ext cx="2133781" cy="300209"/>
            </a:xfrm>
            <a:prstGeom prst="rect">
              <a:avLst/>
            </a:prstGeom>
            <a:noFill/>
          </p:spPr>
          <p:txBody>
            <a:bodyPr wrap="square" rtlCol="0">
              <a:spAutoFit/>
              <a:scene3d>
                <a:camera prst="orthographicFront"/>
                <a:lightRig rig="threePt" dir="t"/>
              </a:scene3d>
              <a:sp3d contourW="12700"/>
            </a:bodyPr>
            <a:lstStyle/>
            <a:p>
              <a:r>
                <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35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4" name="文本框 53"/>
            <p:cNvSpPr txBox="1"/>
            <p:nvPr/>
          </p:nvSpPr>
          <p:spPr>
            <a:xfrm>
              <a:off x="1541719" y="2687681"/>
              <a:ext cx="2133781" cy="605742"/>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0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55"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par>
                          <p:cTn id="17" fill="hold" nodeType="afterGroup">
                            <p:stCondLst>
                              <p:cond delay="1500"/>
                            </p:stCondLst>
                            <p:childTnLst>
                              <p:par>
                                <p:cTn id="18" presetID="53" presetClass="entr" presetSubtype="16"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childTnLst>
                          </p:cTn>
                        </p:par>
                        <p:par>
                          <p:cTn id="23" fill="hold" nodeType="afterGroup">
                            <p:stCondLst>
                              <p:cond delay="2000"/>
                            </p:stCondLst>
                            <p:childTnLst>
                              <p:par>
                                <p:cTn id="24" presetID="53"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nodeType="afterGroup">
                            <p:stCondLst>
                              <p:cond delay="2500"/>
                            </p:stCondLst>
                            <p:childTnLst>
                              <p:par>
                                <p:cTn id="30" presetID="53"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childTnLst>
                          </p:cTn>
                        </p:par>
                        <p:par>
                          <p:cTn id="35" fill="hold" nodeType="afterGroup">
                            <p:stCondLst>
                              <p:cond delay="3000"/>
                            </p:stCondLst>
                            <p:childTnLst>
                              <p:par>
                                <p:cTn id="36" presetID="12" presetClass="entr" presetSubtype="8"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p:tgtEl>
                                          <p:spTgt spid="43"/>
                                        </p:tgtEl>
                                        <p:attrNameLst>
                                          <p:attrName>ppt_x</p:attrName>
                                        </p:attrNameLst>
                                      </p:cBhvr>
                                      <p:tavLst>
                                        <p:tav tm="0">
                                          <p:val>
                                            <p:strVal val="#ppt_x-#ppt_w*1.125000"/>
                                          </p:val>
                                        </p:tav>
                                        <p:tav tm="100000">
                                          <p:val>
                                            <p:strVal val="#ppt_x"/>
                                          </p:val>
                                        </p:tav>
                                      </p:tavLst>
                                    </p:anim>
                                    <p:animEffect transition="in" filter="wipe(right)">
                                      <p:cBhvr>
                                        <p:cTn id="39" dur="500"/>
                                        <p:tgtEl>
                                          <p:spTgt spid="43"/>
                                        </p:tgtEl>
                                      </p:cBhvr>
                                    </p:animEffect>
                                  </p:childTnLst>
                                </p:cTn>
                              </p:par>
                            </p:childTnLst>
                          </p:cTn>
                        </p:par>
                        <p:par>
                          <p:cTn id="40" fill="hold" nodeType="afterGroup">
                            <p:stCondLst>
                              <p:cond delay="3500"/>
                            </p:stCondLst>
                            <p:childTnLst>
                              <p:par>
                                <p:cTn id="41" presetID="12" presetClass="entr" presetSubtype="8"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p:tgtEl>
                                          <p:spTgt spid="49"/>
                                        </p:tgtEl>
                                        <p:attrNameLst>
                                          <p:attrName>ppt_x</p:attrName>
                                        </p:attrNameLst>
                                      </p:cBhvr>
                                      <p:tavLst>
                                        <p:tav tm="0">
                                          <p:val>
                                            <p:strVal val="#ppt_x-#ppt_w*1.125000"/>
                                          </p:val>
                                        </p:tav>
                                        <p:tav tm="100000">
                                          <p:val>
                                            <p:strVal val="#ppt_x"/>
                                          </p:val>
                                        </p:tav>
                                      </p:tavLst>
                                    </p:anim>
                                    <p:animEffect transition="in" filter="wipe(right)">
                                      <p:cBhvr>
                                        <p:cTn id="44" dur="500"/>
                                        <p:tgtEl>
                                          <p:spTgt spid="49"/>
                                        </p:tgtEl>
                                      </p:cBhvr>
                                    </p:animEffect>
                                  </p:childTnLst>
                                </p:cTn>
                              </p:par>
                            </p:childTnLst>
                          </p:cTn>
                        </p:par>
                        <p:par>
                          <p:cTn id="45" fill="hold" nodeType="afterGroup">
                            <p:stCondLst>
                              <p:cond delay="4000"/>
                            </p:stCondLst>
                            <p:childTnLst>
                              <p:par>
                                <p:cTn id="46" presetID="12" presetClass="entr" presetSubtype="8"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500"/>
                                        <p:tgtEl>
                                          <p:spTgt spid="46"/>
                                        </p:tgtEl>
                                        <p:attrNameLst>
                                          <p:attrName>ppt_x</p:attrName>
                                        </p:attrNameLst>
                                      </p:cBhvr>
                                      <p:tavLst>
                                        <p:tav tm="0">
                                          <p:val>
                                            <p:strVal val="#ppt_x-#ppt_w*1.125000"/>
                                          </p:val>
                                        </p:tav>
                                        <p:tav tm="100000">
                                          <p:val>
                                            <p:strVal val="#ppt_x"/>
                                          </p:val>
                                        </p:tav>
                                      </p:tavLst>
                                    </p:anim>
                                    <p:animEffect transition="in" filter="wipe(right)">
                                      <p:cBhvr>
                                        <p:cTn id="49" dur="500"/>
                                        <p:tgtEl>
                                          <p:spTgt spid="46"/>
                                        </p:tgtEl>
                                      </p:cBhvr>
                                    </p:animEffect>
                                  </p:childTnLst>
                                </p:cTn>
                              </p:par>
                            </p:childTnLst>
                          </p:cTn>
                        </p:par>
                        <p:par>
                          <p:cTn id="50" fill="hold" nodeType="afterGroup">
                            <p:stCondLst>
                              <p:cond delay="4500"/>
                            </p:stCondLst>
                            <p:childTnLst>
                              <p:par>
                                <p:cTn id="51" presetID="12" presetClass="entr" presetSubtype="8" fill="hold"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500"/>
                                        <p:tgtEl>
                                          <p:spTgt spid="52"/>
                                        </p:tgtEl>
                                        <p:attrNameLst>
                                          <p:attrName>ppt_x</p:attrName>
                                        </p:attrNameLst>
                                      </p:cBhvr>
                                      <p:tavLst>
                                        <p:tav tm="0">
                                          <p:val>
                                            <p:strVal val="#ppt_x-#ppt_w*1.125000"/>
                                          </p:val>
                                        </p:tav>
                                        <p:tav tm="100000">
                                          <p:val>
                                            <p:strVal val="#ppt_x"/>
                                          </p:val>
                                        </p:tav>
                                      </p:tavLst>
                                    </p:anim>
                                    <p:animEffect transition="in" filter="wipe(right)">
                                      <p:cBhvr>
                                        <p:cTn id="5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55" name="6b5db905-360f-425a-8754-dc21219d53c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1788029" y="1799555"/>
            <a:ext cx="9002467" cy="3574405"/>
            <a:chOff x="2329623" y="2060354"/>
            <a:chExt cx="7944679" cy="3154413"/>
          </a:xfrm>
        </p:grpSpPr>
        <p:grpSp>
          <p:nvGrpSpPr>
            <p:cNvPr id="156" name="îṡḷïdè"/>
            <p:cNvGrpSpPr/>
            <p:nvPr/>
          </p:nvGrpSpPr>
          <p:grpSpPr>
            <a:xfrm>
              <a:off x="2329623" y="2400302"/>
              <a:ext cx="7944679" cy="2600753"/>
              <a:chOff x="805621" y="1905000"/>
              <a:chExt cx="7944679" cy="2600753"/>
            </a:xfrm>
          </p:grpSpPr>
          <p:cxnSp>
            <p:nvCxnSpPr>
              <p:cNvPr id="183" name="Straight Connector 41"/>
              <p:cNvCxnSpPr/>
              <p:nvPr/>
            </p:nvCxnSpPr>
            <p:spPr>
              <a:xfrm>
                <a:off x="805621" y="4494038"/>
                <a:ext cx="7944679" cy="0"/>
              </a:xfrm>
              <a:prstGeom prst="line">
                <a:avLst/>
              </a:prstGeom>
              <a:ln w="28575">
                <a:solidFill>
                  <a:schemeClr val="bg2">
                    <a:lumMod val="90000"/>
                  </a:schemeClr>
                </a:solidFill>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84" name="Straight Connector 43"/>
              <p:cNvCxnSpPr/>
              <p:nvPr/>
            </p:nvCxnSpPr>
            <p:spPr>
              <a:xfrm flipH="1" flipV="1">
                <a:off x="811479" y="1905000"/>
                <a:ext cx="0" cy="2600753"/>
              </a:xfrm>
              <a:prstGeom prst="line">
                <a:avLst/>
              </a:prstGeom>
              <a:ln w="28575">
                <a:solidFill>
                  <a:schemeClr val="bg2">
                    <a:lumMod val="90000"/>
                  </a:schemeClr>
                </a:solidFill>
                <a:headEnd type="none" w="med" len="lg"/>
                <a:tailEnd type="triangle" w="lg" len="lg"/>
              </a:ln>
            </p:spPr>
            <p:style>
              <a:lnRef idx="1">
                <a:schemeClr val="accent1"/>
              </a:lnRef>
              <a:fillRef idx="0">
                <a:schemeClr val="accent1"/>
              </a:fillRef>
              <a:effectRef idx="0">
                <a:schemeClr val="accent1"/>
              </a:effectRef>
              <a:fontRef idx="minor">
                <a:schemeClr val="tx1"/>
              </a:fontRef>
            </p:style>
          </p:cxnSp>
        </p:grpSp>
        <p:sp>
          <p:nvSpPr>
            <p:cNvPr id="157" name="îSlíḓe"/>
            <p:cNvSpPr/>
            <p:nvPr/>
          </p:nvSpPr>
          <p:spPr bwMode="auto">
            <a:xfrm>
              <a:off x="2748436" y="3192535"/>
              <a:ext cx="7047805" cy="1805004"/>
            </a:xfrm>
            <a:custGeom>
              <a:gdLst>
                <a:gd name="connsiteX0" fmla="*/ 0 w 7742537"/>
                <a:gd name="connsiteY0" fmla="*/ 2055245 h 2087422"/>
                <a:gd name="connsiteX1" fmla="*/ 1739900 w 7742537"/>
                <a:gd name="connsiteY1" fmla="*/ 48645 h 2087422"/>
                <a:gd name="connsiteX2" fmla="*/ 3429000 w 7742537"/>
                <a:gd name="connsiteY2" fmla="*/ 670945 h 2087422"/>
                <a:gd name="connsiteX3" fmla="*/ 5194300 w 7742537"/>
                <a:gd name="connsiteY3" fmla="*/ 1242445 h 2087422"/>
                <a:gd name="connsiteX4" fmla="*/ 6883400 w 7742537"/>
                <a:gd name="connsiteY4" fmla="*/ 1674245 h 2087422"/>
                <a:gd name="connsiteX5" fmla="*/ 7670800 w 7742537"/>
                <a:gd name="connsiteY5" fmla="*/ 2042545 h 2087422"/>
                <a:gd name="connsiteX6" fmla="*/ 7658100 w 7742537"/>
                <a:gd name="connsiteY6" fmla="*/ 2067945 h 2087422"/>
                <a:gd name="connsiteX0-1" fmla="*/ 0 w 7742537"/>
                <a:gd name="connsiteY0-2" fmla="*/ 1935380 h 1967557"/>
                <a:gd name="connsiteX1-3" fmla="*/ 1651000 w 7742537"/>
                <a:gd name="connsiteY1-4" fmla="*/ 55780 h 1967557"/>
                <a:gd name="connsiteX2-5" fmla="*/ 3429000 w 7742537"/>
                <a:gd name="connsiteY2-6" fmla="*/ 551080 h 1967557"/>
                <a:gd name="connsiteX3-7" fmla="*/ 5194300 w 7742537"/>
                <a:gd name="connsiteY3-8" fmla="*/ 1122580 h 1967557"/>
                <a:gd name="connsiteX4-9" fmla="*/ 6883400 w 7742537"/>
                <a:gd name="connsiteY4-10" fmla="*/ 1554380 h 1967557"/>
                <a:gd name="connsiteX5-11" fmla="*/ 7670800 w 7742537"/>
                <a:gd name="connsiteY5-12" fmla="*/ 1922680 h 1967557"/>
                <a:gd name="connsiteX6-13" fmla="*/ 7658100 w 7742537"/>
                <a:gd name="connsiteY6-14" fmla="*/ 1948080 h 1967557"/>
                <a:gd name="connsiteX0-15" fmla="*/ 0 w 7742537"/>
                <a:gd name="connsiteY0-16" fmla="*/ 1946613 h 1978790"/>
                <a:gd name="connsiteX1-17" fmla="*/ 1651000 w 7742537"/>
                <a:gd name="connsiteY1-18" fmla="*/ 67013 h 1978790"/>
                <a:gd name="connsiteX2-19" fmla="*/ 3492500 w 7742537"/>
                <a:gd name="connsiteY2-20" fmla="*/ 486113 h 1978790"/>
                <a:gd name="connsiteX3-21" fmla="*/ 5194300 w 7742537"/>
                <a:gd name="connsiteY3-22" fmla="*/ 1133813 h 1978790"/>
                <a:gd name="connsiteX4-23" fmla="*/ 6883400 w 7742537"/>
                <a:gd name="connsiteY4-24" fmla="*/ 1565613 h 1978790"/>
                <a:gd name="connsiteX5-25" fmla="*/ 7670800 w 7742537"/>
                <a:gd name="connsiteY5-26" fmla="*/ 1933913 h 1978790"/>
                <a:gd name="connsiteX6-27" fmla="*/ 7658100 w 7742537"/>
                <a:gd name="connsiteY6-28" fmla="*/ 1959313 h 1978790"/>
                <a:gd name="connsiteX0-29" fmla="*/ 0 w 7742537"/>
                <a:gd name="connsiteY0-30" fmla="*/ 1954212 h 1986389"/>
                <a:gd name="connsiteX1-31" fmla="*/ 1651000 w 7742537"/>
                <a:gd name="connsiteY1-32" fmla="*/ 74612 h 1986389"/>
                <a:gd name="connsiteX2-33" fmla="*/ 3492500 w 7742537"/>
                <a:gd name="connsiteY2-34" fmla="*/ 493712 h 1986389"/>
                <a:gd name="connsiteX3-35" fmla="*/ 5194300 w 7742537"/>
                <a:gd name="connsiteY3-36" fmla="*/ 1141412 h 1986389"/>
                <a:gd name="connsiteX4-37" fmla="*/ 6883400 w 7742537"/>
                <a:gd name="connsiteY4-38" fmla="*/ 1573212 h 1986389"/>
                <a:gd name="connsiteX5-39" fmla="*/ 7670800 w 7742537"/>
                <a:gd name="connsiteY5-40" fmla="*/ 1941512 h 1986389"/>
                <a:gd name="connsiteX6-41" fmla="*/ 7658100 w 7742537"/>
                <a:gd name="connsiteY6-42" fmla="*/ 1966912 h 1986389"/>
                <a:gd name="connsiteX0-43" fmla="*/ 0 w 7742537"/>
                <a:gd name="connsiteY0-44" fmla="*/ 1954212 h 1986389"/>
                <a:gd name="connsiteX1-45" fmla="*/ 1651000 w 7742537"/>
                <a:gd name="connsiteY1-46" fmla="*/ 74612 h 1986389"/>
                <a:gd name="connsiteX2-47" fmla="*/ 3492500 w 7742537"/>
                <a:gd name="connsiteY2-48" fmla="*/ 493712 h 1986389"/>
                <a:gd name="connsiteX3-49" fmla="*/ 5194300 w 7742537"/>
                <a:gd name="connsiteY3-50" fmla="*/ 1141412 h 1986389"/>
                <a:gd name="connsiteX4-51" fmla="*/ 6883400 w 7742537"/>
                <a:gd name="connsiteY4-52" fmla="*/ 1573212 h 1986389"/>
                <a:gd name="connsiteX5-53" fmla="*/ 7670800 w 7742537"/>
                <a:gd name="connsiteY5-54" fmla="*/ 1941512 h 1986389"/>
                <a:gd name="connsiteX6-55" fmla="*/ 7658100 w 7742537"/>
                <a:gd name="connsiteY6-56" fmla="*/ 1966912 h 1986389"/>
                <a:gd name="connsiteX0-57" fmla="*/ 0 w 7670800"/>
                <a:gd name="connsiteY0-58" fmla="*/ 1954212 h 1954212"/>
                <a:gd name="connsiteX1-59" fmla="*/ 1651000 w 7670800"/>
                <a:gd name="connsiteY1-60" fmla="*/ 74612 h 1954212"/>
                <a:gd name="connsiteX2-61" fmla="*/ 3492500 w 7670800"/>
                <a:gd name="connsiteY2-62" fmla="*/ 493712 h 1954212"/>
                <a:gd name="connsiteX3-63" fmla="*/ 5194300 w 7670800"/>
                <a:gd name="connsiteY3-64" fmla="*/ 1141412 h 1954212"/>
                <a:gd name="connsiteX4-65" fmla="*/ 6883400 w 7670800"/>
                <a:gd name="connsiteY4-66" fmla="*/ 1573212 h 1954212"/>
                <a:gd name="connsiteX5-67" fmla="*/ 7670800 w 7670800"/>
                <a:gd name="connsiteY5-68" fmla="*/ 1941512 h 1954212"/>
                <a:gd name="connsiteX0-69" fmla="*/ 0 w 7640320"/>
                <a:gd name="connsiteY0-70" fmla="*/ 1954212 h 1956752"/>
                <a:gd name="connsiteX1-71" fmla="*/ 1651000 w 7640320"/>
                <a:gd name="connsiteY1-72" fmla="*/ 74612 h 1956752"/>
                <a:gd name="connsiteX2-73" fmla="*/ 3492500 w 7640320"/>
                <a:gd name="connsiteY2-74" fmla="*/ 493712 h 1956752"/>
                <a:gd name="connsiteX3-75" fmla="*/ 5194300 w 7640320"/>
                <a:gd name="connsiteY3-76" fmla="*/ 1141412 h 1956752"/>
                <a:gd name="connsiteX4-77" fmla="*/ 6883400 w 7640320"/>
                <a:gd name="connsiteY4-78" fmla="*/ 1573212 h 1956752"/>
                <a:gd name="connsiteX5-79" fmla="*/ 7640320 w 7640320"/>
                <a:gd name="connsiteY5-80" fmla="*/ 1956752 h 1956752"/>
                <a:gd name="connsiteX0-81" fmla="*/ 0 w 7640320"/>
                <a:gd name="connsiteY0-82" fmla="*/ 1954212 h 1956752"/>
                <a:gd name="connsiteX1-83" fmla="*/ 1651000 w 7640320"/>
                <a:gd name="connsiteY1-84" fmla="*/ 74612 h 1956752"/>
                <a:gd name="connsiteX2-85" fmla="*/ 3492500 w 7640320"/>
                <a:gd name="connsiteY2-86" fmla="*/ 493712 h 1956752"/>
                <a:gd name="connsiteX3-87" fmla="*/ 5194300 w 7640320"/>
                <a:gd name="connsiteY3-88" fmla="*/ 1141412 h 1956752"/>
                <a:gd name="connsiteX4-89" fmla="*/ 6875780 w 7640320"/>
                <a:gd name="connsiteY4-90" fmla="*/ 1672272 h 1956752"/>
                <a:gd name="connsiteX5-91" fmla="*/ 7640320 w 7640320"/>
                <a:gd name="connsiteY5-92" fmla="*/ 1956752 h 1956752"/>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640320" h="1956752">
                  <a:moveTo>
                    <a:pt x="0" y="1954212"/>
                  </a:moveTo>
                  <a:cubicBezTo>
                    <a:pt x="584200" y="1066270"/>
                    <a:pt x="1068917" y="318029"/>
                    <a:pt x="1651000" y="74612"/>
                  </a:cubicBezTo>
                  <a:cubicBezTo>
                    <a:pt x="2233083" y="-168805"/>
                    <a:pt x="2901950" y="239712"/>
                    <a:pt x="3492500" y="493712"/>
                  </a:cubicBezTo>
                  <a:cubicBezTo>
                    <a:pt x="4083050" y="747712"/>
                    <a:pt x="4630420" y="944985"/>
                    <a:pt x="5194300" y="1141412"/>
                  </a:cubicBezTo>
                  <a:cubicBezTo>
                    <a:pt x="5758180" y="1337839"/>
                    <a:pt x="6468110" y="1536382"/>
                    <a:pt x="6875780" y="1672272"/>
                  </a:cubicBezTo>
                  <a:cubicBezTo>
                    <a:pt x="7283450" y="1808162"/>
                    <a:pt x="7511203" y="1891135"/>
                    <a:pt x="7640320" y="1956752"/>
                  </a:cubicBezTo>
                </a:path>
              </a:pathLst>
            </a:custGeom>
            <a:noFill/>
            <a:ln w="28575">
              <a:solidFill>
                <a:schemeClr val="bg2">
                  <a:lumMod val="90000"/>
                </a:schemeClr>
              </a:solidFill>
              <a:prstDash val="sysDash"/>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cxnSp>
          <p:nvCxnSpPr>
            <p:cNvPr id="158" name="Straight Connector 45"/>
            <p:cNvCxnSpPr/>
            <p:nvPr/>
          </p:nvCxnSpPr>
          <p:spPr>
            <a:xfrm flipH="1" flipV="1">
              <a:off x="4338761" y="2619378"/>
              <a:ext cx="0" cy="2381679"/>
            </a:xfrm>
            <a:prstGeom prst="line">
              <a:avLst/>
            </a:prstGeom>
            <a:ln w="12700">
              <a:solidFill>
                <a:schemeClr val="bg2">
                  <a:lumMod val="9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46"/>
            <p:cNvCxnSpPr/>
            <p:nvPr/>
          </p:nvCxnSpPr>
          <p:spPr>
            <a:xfrm flipH="1" flipV="1">
              <a:off x="5920299" y="3015345"/>
              <a:ext cx="0" cy="1985711"/>
            </a:xfrm>
            <a:prstGeom prst="line">
              <a:avLst/>
            </a:prstGeom>
            <a:ln w="12700">
              <a:solidFill>
                <a:schemeClr val="bg2">
                  <a:lumMod val="9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47"/>
            <p:cNvCxnSpPr/>
            <p:nvPr/>
          </p:nvCxnSpPr>
          <p:spPr>
            <a:xfrm flipH="1" flipV="1">
              <a:off x="7501839" y="3636246"/>
              <a:ext cx="0" cy="1364809"/>
            </a:xfrm>
            <a:prstGeom prst="line">
              <a:avLst/>
            </a:prstGeom>
            <a:ln w="12700">
              <a:solidFill>
                <a:schemeClr val="bg2">
                  <a:lumMod val="9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48"/>
            <p:cNvCxnSpPr/>
            <p:nvPr/>
          </p:nvCxnSpPr>
          <p:spPr>
            <a:xfrm flipH="1" flipV="1">
              <a:off x="9083377" y="4151710"/>
              <a:ext cx="0" cy="849345"/>
            </a:xfrm>
            <a:prstGeom prst="line">
              <a:avLst/>
            </a:prstGeom>
            <a:ln w="12700">
              <a:solidFill>
                <a:schemeClr val="bg2">
                  <a:lumMod val="9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49"/>
            <p:cNvCxnSpPr/>
            <p:nvPr/>
          </p:nvCxnSpPr>
          <p:spPr>
            <a:xfrm flipH="1" flipV="1">
              <a:off x="2757223" y="3538979"/>
              <a:ext cx="0" cy="1462076"/>
            </a:xfrm>
            <a:prstGeom prst="line">
              <a:avLst/>
            </a:prstGeom>
            <a:ln w="12700">
              <a:solidFill>
                <a:schemeClr val="bg2">
                  <a:lumMod val="9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 name="ïSlïḍe"/>
            <p:cNvSpPr/>
            <p:nvPr/>
          </p:nvSpPr>
          <p:spPr bwMode="auto">
            <a:xfrm>
              <a:off x="2626377" y="3015344"/>
              <a:ext cx="1079771" cy="388701"/>
            </a:xfrm>
            <a:prstGeom prst="wedgeRectCallout">
              <a:avLst>
                <a:gd name="adj1" fmla="val -37950"/>
                <a:gd name="adj2" fmla="val 85024"/>
              </a:avLst>
            </a:prstGeom>
            <a:noFill/>
            <a:ln w="12700">
              <a:solidFill>
                <a:schemeClr val="bg2">
                  <a:lumMod val="75000"/>
                </a:schemeClr>
              </a:solidFill>
              <a:prstDash val="dash"/>
              <a:round/>
            </a:ln>
          </p:spPr>
          <p:txBody>
            <a:bodyPr vert="horz" wrap="none" lIns="91440" tIns="45720" rIns="91440" bIns="45720" anchor="ctr" anchorCtr="1"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4" name="iŝḷiḍê"/>
            <p:cNvSpPr/>
            <p:nvPr/>
          </p:nvSpPr>
          <p:spPr bwMode="auto">
            <a:xfrm>
              <a:off x="4229100" y="2060354"/>
              <a:ext cx="1079771" cy="388701"/>
            </a:xfrm>
            <a:prstGeom prst="wedgeRectCallout">
              <a:avLst>
                <a:gd name="adj1" fmla="val -37950"/>
                <a:gd name="adj2" fmla="val 85024"/>
              </a:avLst>
            </a:prstGeom>
            <a:noFill/>
            <a:ln w="12700">
              <a:solidFill>
                <a:schemeClr val="bg2">
                  <a:lumMod val="75000"/>
                </a:schemeClr>
              </a:solidFill>
              <a:prstDash val="dash"/>
              <a:round/>
            </a:ln>
          </p:spPr>
          <p:txBody>
            <a:bodyPr vert="horz" wrap="none" lIns="91440" tIns="45720" rIns="91440" bIns="45720" anchor="ctr" anchorCtr="1"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5" name="iṥľïḍe"/>
            <p:cNvSpPr/>
            <p:nvPr/>
          </p:nvSpPr>
          <p:spPr bwMode="auto">
            <a:xfrm>
              <a:off x="5802157" y="2520888"/>
              <a:ext cx="1079771" cy="388701"/>
            </a:xfrm>
            <a:prstGeom prst="wedgeRectCallout">
              <a:avLst>
                <a:gd name="adj1" fmla="val -37950"/>
                <a:gd name="adj2" fmla="val 85024"/>
              </a:avLst>
            </a:prstGeom>
            <a:noFill/>
            <a:ln w="12700">
              <a:solidFill>
                <a:schemeClr val="bg2">
                  <a:lumMod val="75000"/>
                </a:schemeClr>
              </a:solidFill>
              <a:prstDash val="dash"/>
              <a:round/>
            </a:ln>
          </p:spPr>
          <p:txBody>
            <a:bodyPr vert="horz" wrap="none" lIns="91440" tIns="45720" rIns="91440" bIns="45720" anchor="ctr" anchorCtr="1"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6" name="iS1iḋé"/>
            <p:cNvSpPr/>
            <p:nvPr/>
          </p:nvSpPr>
          <p:spPr bwMode="auto">
            <a:xfrm>
              <a:off x="7383237" y="3122536"/>
              <a:ext cx="1079771" cy="388701"/>
            </a:xfrm>
            <a:prstGeom prst="wedgeRectCallout">
              <a:avLst>
                <a:gd name="adj1" fmla="val -37950"/>
                <a:gd name="adj2" fmla="val 85024"/>
              </a:avLst>
            </a:prstGeom>
            <a:noFill/>
            <a:ln w="12700">
              <a:solidFill>
                <a:schemeClr val="bg2">
                  <a:lumMod val="75000"/>
                </a:schemeClr>
              </a:solidFill>
              <a:prstDash val="dash"/>
              <a:round/>
            </a:ln>
          </p:spPr>
          <p:txBody>
            <a:bodyPr vert="horz" wrap="none" lIns="91440" tIns="45720" rIns="91440" bIns="45720" anchor="ctr" anchorCtr="1"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67" name="íṧlíḋê"/>
            <p:cNvSpPr/>
            <p:nvPr/>
          </p:nvSpPr>
          <p:spPr bwMode="auto">
            <a:xfrm>
              <a:off x="8967353" y="3636904"/>
              <a:ext cx="1079771" cy="388701"/>
            </a:xfrm>
            <a:prstGeom prst="wedgeRectCallout">
              <a:avLst>
                <a:gd name="adj1" fmla="val -37950"/>
                <a:gd name="adj2" fmla="val 85024"/>
              </a:avLst>
            </a:prstGeom>
            <a:noFill/>
            <a:ln w="12700">
              <a:solidFill>
                <a:schemeClr val="bg2">
                  <a:lumMod val="75000"/>
                </a:schemeClr>
              </a:solidFill>
              <a:prstDash val="dash"/>
              <a:round/>
            </a:ln>
          </p:spPr>
          <p:txBody>
            <a:bodyPr vert="horz" wrap="none" lIns="91440" tIns="45720" rIns="91440" bIns="45720" anchor="ctr" anchorCtr="1"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168" name="í$líḋé"/>
            <p:cNvGrpSpPr/>
            <p:nvPr/>
          </p:nvGrpSpPr>
          <p:grpSpPr>
            <a:xfrm>
              <a:off x="2531797" y="4763913"/>
              <a:ext cx="450852" cy="450854"/>
              <a:chOff x="1096697" y="4179712"/>
              <a:chExt cx="450852" cy="450854"/>
            </a:xfrm>
          </p:grpSpPr>
          <p:sp>
            <p:nvSpPr>
              <p:cNvPr id="181" name="îśḷíde"/>
              <p:cNvSpPr/>
              <p:nvPr/>
            </p:nvSpPr>
            <p:spPr bwMode="auto">
              <a:xfrm>
                <a:off x="1096697" y="4179712"/>
                <a:ext cx="450852" cy="450854"/>
              </a:xfrm>
              <a:prstGeom prst="ellipse">
                <a:avLst/>
              </a:prstGeom>
              <a:solidFill>
                <a:schemeClr val="accent1"/>
              </a:solidFill>
              <a:ln w="19050">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2" name="îṣ1íďe"/>
              <p:cNvSpPr/>
              <p:nvPr/>
            </p:nvSpPr>
            <p:spPr bwMode="auto">
              <a:xfrm>
                <a:off x="1175075" y="4276405"/>
                <a:ext cx="294094" cy="257463"/>
              </a:xfrm>
              <a:custGeom>
                <a:gdLst>
                  <a:gd name="T0" fmla="*/ 793 w 853"/>
                  <a:gd name="T1" fmla="*/ 481 h 748"/>
                  <a:gd name="T2" fmla="*/ 840 w 853"/>
                  <a:gd name="T3" fmla="*/ 71 h 748"/>
                  <a:gd name="T4" fmla="*/ 840 w 853"/>
                  <a:gd name="T5" fmla="*/ 45 h 748"/>
                  <a:gd name="T6" fmla="*/ 463 w 853"/>
                  <a:gd name="T7" fmla="*/ 45 h 748"/>
                  <a:gd name="T8" fmla="*/ 449 w 853"/>
                  <a:gd name="T9" fmla="*/ 0 h 748"/>
                  <a:gd name="T10" fmla="*/ 376 w 853"/>
                  <a:gd name="T11" fmla="*/ 13 h 748"/>
                  <a:gd name="T12" fmla="*/ 73 w 853"/>
                  <a:gd name="T13" fmla="*/ 45 h 748"/>
                  <a:gd name="T14" fmla="*/ 0 w 853"/>
                  <a:gd name="T15" fmla="*/ 58 h 748"/>
                  <a:gd name="T16" fmla="*/ 60 w 853"/>
                  <a:gd name="T17" fmla="*/ 71 h 748"/>
                  <a:gd name="T18" fmla="*/ 13 w 853"/>
                  <a:gd name="T19" fmla="*/ 481 h 748"/>
                  <a:gd name="T20" fmla="*/ 13 w 853"/>
                  <a:gd name="T21" fmla="*/ 507 h 748"/>
                  <a:gd name="T22" fmla="*/ 414 w 853"/>
                  <a:gd name="T23" fmla="*/ 507 h 748"/>
                  <a:gd name="T24" fmla="*/ 413 w 853"/>
                  <a:gd name="T25" fmla="*/ 565 h 748"/>
                  <a:gd name="T26" fmla="*/ 216 w 853"/>
                  <a:gd name="T27" fmla="*/ 721 h 748"/>
                  <a:gd name="T28" fmla="*/ 216 w 853"/>
                  <a:gd name="T29" fmla="*/ 747 h 748"/>
                  <a:gd name="T30" fmla="*/ 314 w 853"/>
                  <a:gd name="T31" fmla="*/ 748 h 748"/>
                  <a:gd name="T32" fmla="*/ 425 w 853"/>
                  <a:gd name="T33" fmla="*/ 747 h 748"/>
                  <a:gd name="T34" fmla="*/ 428 w 853"/>
                  <a:gd name="T35" fmla="*/ 747 h 748"/>
                  <a:gd name="T36" fmla="*/ 539 w 853"/>
                  <a:gd name="T37" fmla="*/ 748 h 748"/>
                  <a:gd name="T38" fmla="*/ 643 w 853"/>
                  <a:gd name="T39" fmla="*/ 747 h 748"/>
                  <a:gd name="T40" fmla="*/ 643 w 853"/>
                  <a:gd name="T41" fmla="*/ 721 h 748"/>
                  <a:gd name="T42" fmla="*/ 440 w 853"/>
                  <a:gd name="T43" fmla="*/ 565 h 748"/>
                  <a:gd name="T44" fmla="*/ 440 w 853"/>
                  <a:gd name="T45" fmla="*/ 507 h 748"/>
                  <a:gd name="T46" fmla="*/ 840 w 853"/>
                  <a:gd name="T47" fmla="*/ 507 h 748"/>
                  <a:gd name="T48" fmla="*/ 840 w 853"/>
                  <a:gd name="T49" fmla="*/ 481 h 748"/>
                  <a:gd name="T50" fmla="*/ 413 w 853"/>
                  <a:gd name="T51" fmla="*/ 721 h 748"/>
                  <a:gd name="T52" fmla="*/ 413 w 853"/>
                  <a:gd name="T53" fmla="*/ 612 h 748"/>
                  <a:gd name="T54" fmla="*/ 440 w 853"/>
                  <a:gd name="T55" fmla="*/ 721 h 748"/>
                  <a:gd name="T56" fmla="*/ 514 w 853"/>
                  <a:gd name="T57" fmla="*/ 721 h 748"/>
                  <a:gd name="T58" fmla="*/ 436 w 853"/>
                  <a:gd name="T59" fmla="*/ 26 h 748"/>
                  <a:gd name="T60" fmla="*/ 402 w 853"/>
                  <a:gd name="T61" fmla="*/ 45 h 748"/>
                  <a:gd name="T62" fmla="*/ 87 w 853"/>
                  <a:gd name="T63" fmla="*/ 481 h 748"/>
                  <a:gd name="T64" fmla="*/ 389 w 853"/>
                  <a:gd name="T65" fmla="*/ 71 h 748"/>
                  <a:gd name="T66" fmla="*/ 767 w 853"/>
                  <a:gd name="T67" fmla="*/ 71 h 748"/>
                  <a:gd name="T68" fmla="*/ 87 w 853"/>
                  <a:gd name="T69" fmla="*/ 481 h 7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3" h="748">
                    <a:moveTo>
                      <a:pt x="840" y="481"/>
                    </a:moveTo>
                    <a:lnTo>
                      <a:pt x="793" y="481"/>
                    </a:lnTo>
                    <a:lnTo>
                      <a:pt x="793" y="71"/>
                    </a:lnTo>
                    <a:lnTo>
                      <a:pt x="840" y="71"/>
                    </a:lnTo>
                    <a:cubicBezTo>
                      <a:pt x="847" y="71"/>
                      <a:pt x="853" y="65"/>
                      <a:pt x="853" y="58"/>
                    </a:cubicBezTo>
                    <a:cubicBezTo>
                      <a:pt x="853" y="51"/>
                      <a:pt x="847" y="45"/>
                      <a:pt x="840" y="45"/>
                    </a:cubicBezTo>
                    <a:lnTo>
                      <a:pt x="780" y="45"/>
                    </a:lnTo>
                    <a:lnTo>
                      <a:pt x="463" y="45"/>
                    </a:lnTo>
                    <a:lnTo>
                      <a:pt x="463" y="13"/>
                    </a:lnTo>
                    <a:cubicBezTo>
                      <a:pt x="463" y="6"/>
                      <a:pt x="457" y="0"/>
                      <a:pt x="449" y="0"/>
                    </a:cubicBezTo>
                    <a:lnTo>
                      <a:pt x="389" y="0"/>
                    </a:lnTo>
                    <a:cubicBezTo>
                      <a:pt x="382" y="0"/>
                      <a:pt x="376" y="6"/>
                      <a:pt x="376" y="13"/>
                    </a:cubicBezTo>
                    <a:lnTo>
                      <a:pt x="376" y="45"/>
                    </a:lnTo>
                    <a:lnTo>
                      <a:pt x="73" y="45"/>
                    </a:lnTo>
                    <a:lnTo>
                      <a:pt x="13" y="45"/>
                    </a:lnTo>
                    <a:cubicBezTo>
                      <a:pt x="6" y="45"/>
                      <a:pt x="0" y="51"/>
                      <a:pt x="0" y="58"/>
                    </a:cubicBezTo>
                    <a:cubicBezTo>
                      <a:pt x="0" y="65"/>
                      <a:pt x="6" y="71"/>
                      <a:pt x="13" y="71"/>
                    </a:cubicBezTo>
                    <a:lnTo>
                      <a:pt x="60" y="71"/>
                    </a:lnTo>
                    <a:lnTo>
                      <a:pt x="60" y="481"/>
                    </a:lnTo>
                    <a:lnTo>
                      <a:pt x="13" y="481"/>
                    </a:lnTo>
                    <a:cubicBezTo>
                      <a:pt x="6" y="481"/>
                      <a:pt x="0" y="487"/>
                      <a:pt x="0" y="494"/>
                    </a:cubicBezTo>
                    <a:cubicBezTo>
                      <a:pt x="0" y="501"/>
                      <a:pt x="6" y="507"/>
                      <a:pt x="13" y="507"/>
                    </a:cubicBezTo>
                    <a:lnTo>
                      <a:pt x="73" y="507"/>
                    </a:lnTo>
                    <a:lnTo>
                      <a:pt x="414" y="507"/>
                    </a:lnTo>
                    <a:cubicBezTo>
                      <a:pt x="414" y="508"/>
                      <a:pt x="413" y="508"/>
                      <a:pt x="413" y="509"/>
                    </a:cubicBezTo>
                    <a:lnTo>
                      <a:pt x="413" y="565"/>
                    </a:lnTo>
                    <a:lnTo>
                      <a:pt x="307" y="721"/>
                    </a:lnTo>
                    <a:lnTo>
                      <a:pt x="216" y="721"/>
                    </a:lnTo>
                    <a:cubicBezTo>
                      <a:pt x="209" y="721"/>
                      <a:pt x="203" y="727"/>
                      <a:pt x="203" y="734"/>
                    </a:cubicBezTo>
                    <a:cubicBezTo>
                      <a:pt x="203" y="741"/>
                      <a:pt x="209" y="747"/>
                      <a:pt x="216" y="747"/>
                    </a:cubicBezTo>
                    <a:lnTo>
                      <a:pt x="312" y="747"/>
                    </a:lnTo>
                    <a:cubicBezTo>
                      <a:pt x="312" y="748"/>
                      <a:pt x="313" y="748"/>
                      <a:pt x="314" y="748"/>
                    </a:cubicBezTo>
                    <a:cubicBezTo>
                      <a:pt x="315" y="748"/>
                      <a:pt x="316" y="748"/>
                      <a:pt x="317" y="747"/>
                    </a:cubicBezTo>
                    <a:lnTo>
                      <a:pt x="425" y="747"/>
                    </a:lnTo>
                    <a:cubicBezTo>
                      <a:pt x="426" y="747"/>
                      <a:pt x="426" y="748"/>
                      <a:pt x="427" y="748"/>
                    </a:cubicBezTo>
                    <a:cubicBezTo>
                      <a:pt x="427" y="748"/>
                      <a:pt x="428" y="747"/>
                      <a:pt x="428" y="747"/>
                    </a:cubicBezTo>
                    <a:lnTo>
                      <a:pt x="537" y="747"/>
                    </a:lnTo>
                    <a:cubicBezTo>
                      <a:pt x="537" y="748"/>
                      <a:pt x="538" y="748"/>
                      <a:pt x="539" y="748"/>
                    </a:cubicBezTo>
                    <a:cubicBezTo>
                      <a:pt x="540" y="748"/>
                      <a:pt x="541" y="748"/>
                      <a:pt x="542" y="747"/>
                    </a:cubicBezTo>
                    <a:lnTo>
                      <a:pt x="643" y="747"/>
                    </a:lnTo>
                    <a:cubicBezTo>
                      <a:pt x="650" y="747"/>
                      <a:pt x="656" y="741"/>
                      <a:pt x="656" y="734"/>
                    </a:cubicBezTo>
                    <a:cubicBezTo>
                      <a:pt x="656" y="727"/>
                      <a:pt x="650" y="721"/>
                      <a:pt x="643" y="721"/>
                    </a:cubicBezTo>
                    <a:lnTo>
                      <a:pt x="546" y="721"/>
                    </a:lnTo>
                    <a:lnTo>
                      <a:pt x="440" y="565"/>
                    </a:lnTo>
                    <a:lnTo>
                      <a:pt x="440" y="509"/>
                    </a:lnTo>
                    <a:cubicBezTo>
                      <a:pt x="440" y="508"/>
                      <a:pt x="440" y="508"/>
                      <a:pt x="440" y="507"/>
                    </a:cubicBezTo>
                    <a:lnTo>
                      <a:pt x="780" y="507"/>
                    </a:lnTo>
                    <a:lnTo>
                      <a:pt x="840" y="507"/>
                    </a:lnTo>
                    <a:cubicBezTo>
                      <a:pt x="847" y="507"/>
                      <a:pt x="853" y="501"/>
                      <a:pt x="853" y="494"/>
                    </a:cubicBezTo>
                    <a:cubicBezTo>
                      <a:pt x="853" y="487"/>
                      <a:pt x="847" y="481"/>
                      <a:pt x="840" y="481"/>
                    </a:cubicBezTo>
                    <a:close/>
                    <a:moveTo>
                      <a:pt x="413" y="612"/>
                    </a:moveTo>
                    <a:lnTo>
                      <a:pt x="413" y="721"/>
                    </a:lnTo>
                    <a:lnTo>
                      <a:pt x="339" y="721"/>
                    </a:lnTo>
                    <a:lnTo>
                      <a:pt x="413" y="612"/>
                    </a:lnTo>
                    <a:close/>
                    <a:moveTo>
                      <a:pt x="514" y="721"/>
                    </a:moveTo>
                    <a:lnTo>
                      <a:pt x="440" y="721"/>
                    </a:lnTo>
                    <a:lnTo>
                      <a:pt x="440" y="612"/>
                    </a:lnTo>
                    <a:lnTo>
                      <a:pt x="514" y="721"/>
                    </a:lnTo>
                    <a:close/>
                    <a:moveTo>
                      <a:pt x="402" y="26"/>
                    </a:moveTo>
                    <a:lnTo>
                      <a:pt x="436" y="26"/>
                    </a:lnTo>
                    <a:lnTo>
                      <a:pt x="436" y="45"/>
                    </a:lnTo>
                    <a:lnTo>
                      <a:pt x="402" y="45"/>
                    </a:lnTo>
                    <a:lnTo>
                      <a:pt x="402" y="26"/>
                    </a:lnTo>
                    <a:close/>
                    <a:moveTo>
                      <a:pt x="87" y="481"/>
                    </a:moveTo>
                    <a:lnTo>
                      <a:pt x="87" y="71"/>
                    </a:lnTo>
                    <a:lnTo>
                      <a:pt x="389" y="71"/>
                    </a:lnTo>
                    <a:lnTo>
                      <a:pt x="449" y="71"/>
                    </a:lnTo>
                    <a:lnTo>
                      <a:pt x="767" y="71"/>
                    </a:lnTo>
                    <a:lnTo>
                      <a:pt x="767" y="481"/>
                    </a:lnTo>
                    <a:lnTo>
                      <a:pt x="87" y="481"/>
                    </a:lnTo>
                    <a:close/>
                  </a:path>
                </a:pathLst>
              </a:custGeom>
              <a:solidFill>
                <a:schemeClr val="bg1"/>
              </a:solidFill>
              <a:ln w="9525">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69" name="îŝḷiďê"/>
            <p:cNvGrpSpPr/>
            <p:nvPr/>
          </p:nvGrpSpPr>
          <p:grpSpPr>
            <a:xfrm>
              <a:off x="4113336" y="3004649"/>
              <a:ext cx="450852" cy="450853"/>
              <a:chOff x="2678235" y="2420448"/>
              <a:chExt cx="450852" cy="450853"/>
            </a:xfrm>
          </p:grpSpPr>
          <p:sp>
            <p:nvSpPr>
              <p:cNvPr id="179" name="îṣľîḓe"/>
              <p:cNvSpPr/>
              <p:nvPr/>
            </p:nvSpPr>
            <p:spPr bwMode="auto">
              <a:xfrm>
                <a:off x="2678235" y="2420448"/>
                <a:ext cx="450852" cy="450853"/>
              </a:xfrm>
              <a:prstGeom prst="ellipse">
                <a:avLst/>
              </a:prstGeom>
              <a:solidFill>
                <a:schemeClr val="accent2"/>
              </a:solidFill>
              <a:ln w="19050">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0" name="îšḷiḋé"/>
              <p:cNvSpPr/>
              <p:nvPr/>
            </p:nvSpPr>
            <p:spPr bwMode="auto">
              <a:xfrm>
                <a:off x="2769298" y="2511713"/>
                <a:ext cx="268725" cy="268319"/>
              </a:xfrm>
              <a:custGeom>
                <a:gdLst>
                  <a:gd name="connsiteX0" fmla="*/ 264400 w 607639"/>
                  <a:gd name="connsiteY0" fmla="*/ 371924 h 606722"/>
                  <a:gd name="connsiteX1" fmla="*/ 209306 w 607639"/>
                  <a:gd name="connsiteY1" fmla="*/ 398407 h 606722"/>
                  <a:gd name="connsiteX2" fmla="*/ 171212 w 607639"/>
                  <a:gd name="connsiteY2" fmla="*/ 423290 h 606722"/>
                  <a:gd name="connsiteX3" fmla="*/ 196756 w 607639"/>
                  <a:gd name="connsiteY3" fmla="*/ 433510 h 606722"/>
                  <a:gd name="connsiteX4" fmla="*/ 410813 w 607639"/>
                  <a:gd name="connsiteY4" fmla="*/ 433510 h 606722"/>
                  <a:gd name="connsiteX5" fmla="*/ 436358 w 607639"/>
                  <a:gd name="connsiteY5" fmla="*/ 423290 h 606722"/>
                  <a:gd name="connsiteX6" fmla="*/ 398352 w 607639"/>
                  <a:gd name="connsiteY6" fmla="*/ 398407 h 606722"/>
                  <a:gd name="connsiteX7" fmla="*/ 342368 w 607639"/>
                  <a:gd name="connsiteY7" fmla="*/ 372457 h 606722"/>
                  <a:gd name="connsiteX8" fmla="*/ 303740 w 607639"/>
                  <a:gd name="connsiteY8" fmla="*/ 382499 h 606722"/>
                  <a:gd name="connsiteX9" fmla="*/ 264400 w 607639"/>
                  <a:gd name="connsiteY9" fmla="*/ 371924 h 606722"/>
                  <a:gd name="connsiteX10" fmla="*/ 303740 w 607639"/>
                  <a:gd name="connsiteY10" fmla="*/ 173124 h 606722"/>
                  <a:gd name="connsiteX11" fmla="*/ 236720 w 607639"/>
                  <a:gd name="connsiteY11" fmla="*/ 262970 h 606722"/>
                  <a:gd name="connsiteX12" fmla="*/ 303740 w 607639"/>
                  <a:gd name="connsiteY12" fmla="*/ 352906 h 606722"/>
                  <a:gd name="connsiteX13" fmla="*/ 370850 w 607639"/>
                  <a:gd name="connsiteY13" fmla="*/ 262970 h 606722"/>
                  <a:gd name="connsiteX14" fmla="*/ 303740 w 607639"/>
                  <a:gd name="connsiteY14" fmla="*/ 173124 h 606722"/>
                  <a:gd name="connsiteX15" fmla="*/ 303740 w 607639"/>
                  <a:gd name="connsiteY15" fmla="*/ 143530 h 606722"/>
                  <a:gd name="connsiteX16" fmla="*/ 400489 w 607639"/>
                  <a:gd name="connsiteY16" fmla="*/ 262970 h 606722"/>
                  <a:gd name="connsiteX17" fmla="*/ 368981 w 607639"/>
                  <a:gd name="connsiteY17" fmla="*/ 350684 h 606722"/>
                  <a:gd name="connsiteX18" fmla="*/ 410902 w 607639"/>
                  <a:gd name="connsiteY18" fmla="*/ 371568 h 606722"/>
                  <a:gd name="connsiteX19" fmla="*/ 466085 w 607639"/>
                  <a:gd name="connsiteY19" fmla="*/ 423290 h 606722"/>
                  <a:gd name="connsiteX20" fmla="*/ 410813 w 607639"/>
                  <a:gd name="connsiteY20" fmla="*/ 463192 h 606722"/>
                  <a:gd name="connsiteX21" fmla="*/ 196756 w 607639"/>
                  <a:gd name="connsiteY21" fmla="*/ 463192 h 606722"/>
                  <a:gd name="connsiteX22" fmla="*/ 141484 w 607639"/>
                  <a:gd name="connsiteY22" fmla="*/ 423290 h 606722"/>
                  <a:gd name="connsiteX23" fmla="*/ 196578 w 607639"/>
                  <a:gd name="connsiteY23" fmla="*/ 371657 h 606722"/>
                  <a:gd name="connsiteX24" fmla="*/ 238589 w 607639"/>
                  <a:gd name="connsiteY24" fmla="*/ 350773 h 606722"/>
                  <a:gd name="connsiteX25" fmla="*/ 206992 w 607639"/>
                  <a:gd name="connsiteY25" fmla="*/ 262970 h 606722"/>
                  <a:gd name="connsiteX26" fmla="*/ 303740 w 607639"/>
                  <a:gd name="connsiteY26" fmla="*/ 143530 h 606722"/>
                  <a:gd name="connsiteX27" fmla="*/ 288644 w 607639"/>
                  <a:gd name="connsiteY27" fmla="*/ 31105 h 606722"/>
                  <a:gd name="connsiteX28" fmla="*/ 31152 w 607639"/>
                  <a:gd name="connsiteY28" fmla="*/ 288209 h 606722"/>
                  <a:gd name="connsiteX29" fmla="*/ 91141 w 607639"/>
                  <a:gd name="connsiteY29" fmla="*/ 288209 h 606722"/>
                  <a:gd name="connsiteX30" fmla="*/ 91141 w 607639"/>
                  <a:gd name="connsiteY30" fmla="*/ 318514 h 606722"/>
                  <a:gd name="connsiteX31" fmla="*/ 31152 w 607639"/>
                  <a:gd name="connsiteY31" fmla="*/ 318514 h 606722"/>
                  <a:gd name="connsiteX32" fmla="*/ 288644 w 607639"/>
                  <a:gd name="connsiteY32" fmla="*/ 575617 h 606722"/>
                  <a:gd name="connsiteX33" fmla="*/ 288644 w 607639"/>
                  <a:gd name="connsiteY33" fmla="*/ 515718 h 606722"/>
                  <a:gd name="connsiteX34" fmla="*/ 318995 w 607639"/>
                  <a:gd name="connsiteY34" fmla="*/ 515718 h 606722"/>
                  <a:gd name="connsiteX35" fmla="*/ 318995 w 607639"/>
                  <a:gd name="connsiteY35" fmla="*/ 575617 h 606722"/>
                  <a:gd name="connsiteX36" fmla="*/ 576487 w 607639"/>
                  <a:gd name="connsiteY36" fmla="*/ 318514 h 606722"/>
                  <a:gd name="connsiteX37" fmla="*/ 516498 w 607639"/>
                  <a:gd name="connsiteY37" fmla="*/ 318514 h 606722"/>
                  <a:gd name="connsiteX38" fmla="*/ 516498 w 607639"/>
                  <a:gd name="connsiteY38" fmla="*/ 288209 h 606722"/>
                  <a:gd name="connsiteX39" fmla="*/ 576487 w 607639"/>
                  <a:gd name="connsiteY39" fmla="*/ 288209 h 606722"/>
                  <a:gd name="connsiteX40" fmla="*/ 318995 w 607639"/>
                  <a:gd name="connsiteY40" fmla="*/ 31105 h 606722"/>
                  <a:gd name="connsiteX41" fmla="*/ 318995 w 607639"/>
                  <a:gd name="connsiteY41" fmla="*/ 91004 h 606722"/>
                  <a:gd name="connsiteX42" fmla="*/ 288644 w 607639"/>
                  <a:gd name="connsiteY42" fmla="*/ 91004 h 606722"/>
                  <a:gd name="connsiteX43" fmla="*/ 303775 w 607639"/>
                  <a:gd name="connsiteY43" fmla="*/ 0 h 606722"/>
                  <a:gd name="connsiteX44" fmla="*/ 607639 w 607639"/>
                  <a:gd name="connsiteY44" fmla="*/ 303317 h 606722"/>
                  <a:gd name="connsiteX45" fmla="*/ 303775 w 607639"/>
                  <a:gd name="connsiteY45" fmla="*/ 606722 h 606722"/>
                  <a:gd name="connsiteX46" fmla="*/ 0 w 607639"/>
                  <a:gd name="connsiteY46" fmla="*/ 303317 h 606722"/>
                  <a:gd name="connsiteX47" fmla="*/ 303775 w 607639"/>
                  <a:gd name="connsiteY47" fmla="*/ 0 h 6067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7639" h="606722">
                    <a:moveTo>
                      <a:pt x="264400" y="371924"/>
                    </a:moveTo>
                    <a:cubicBezTo>
                      <a:pt x="249625" y="379033"/>
                      <a:pt x="214557" y="395918"/>
                      <a:pt x="209306" y="398407"/>
                    </a:cubicBezTo>
                    <a:cubicBezTo>
                      <a:pt x="175929" y="413870"/>
                      <a:pt x="171212" y="416536"/>
                      <a:pt x="171212" y="423290"/>
                    </a:cubicBezTo>
                    <a:cubicBezTo>
                      <a:pt x="171212" y="432088"/>
                      <a:pt x="177531" y="433510"/>
                      <a:pt x="196756" y="433510"/>
                    </a:cubicBezTo>
                    <a:lnTo>
                      <a:pt x="410813" y="433510"/>
                    </a:lnTo>
                    <a:cubicBezTo>
                      <a:pt x="429949" y="433510"/>
                      <a:pt x="436358" y="432088"/>
                      <a:pt x="436358" y="423290"/>
                    </a:cubicBezTo>
                    <a:cubicBezTo>
                      <a:pt x="436358" y="416536"/>
                      <a:pt x="431551" y="413870"/>
                      <a:pt x="398352" y="398407"/>
                    </a:cubicBezTo>
                    <a:cubicBezTo>
                      <a:pt x="393813" y="396363"/>
                      <a:pt x="362216" y="381699"/>
                      <a:pt x="342368" y="372457"/>
                    </a:cubicBezTo>
                    <a:cubicBezTo>
                      <a:pt x="330531" y="378856"/>
                      <a:pt x="317536" y="382499"/>
                      <a:pt x="303740" y="382499"/>
                    </a:cubicBezTo>
                    <a:cubicBezTo>
                      <a:pt x="289766" y="382499"/>
                      <a:pt x="276416" y="378589"/>
                      <a:pt x="264400" y="371924"/>
                    </a:cubicBezTo>
                    <a:close/>
                    <a:moveTo>
                      <a:pt x="303740" y="173124"/>
                    </a:moveTo>
                    <a:cubicBezTo>
                      <a:pt x="266803" y="173124"/>
                      <a:pt x="236720" y="213470"/>
                      <a:pt x="236720" y="262970"/>
                    </a:cubicBezTo>
                    <a:cubicBezTo>
                      <a:pt x="236720" y="312559"/>
                      <a:pt x="266803" y="352906"/>
                      <a:pt x="303740" y="352906"/>
                    </a:cubicBezTo>
                    <a:cubicBezTo>
                      <a:pt x="340766" y="352906"/>
                      <a:pt x="370850" y="312559"/>
                      <a:pt x="370850" y="262970"/>
                    </a:cubicBezTo>
                    <a:cubicBezTo>
                      <a:pt x="370850" y="213470"/>
                      <a:pt x="340766" y="173124"/>
                      <a:pt x="303740" y="173124"/>
                    </a:cubicBezTo>
                    <a:close/>
                    <a:moveTo>
                      <a:pt x="303740" y="143530"/>
                    </a:moveTo>
                    <a:cubicBezTo>
                      <a:pt x="357143" y="143530"/>
                      <a:pt x="400489" y="197118"/>
                      <a:pt x="400489" y="262970"/>
                    </a:cubicBezTo>
                    <a:cubicBezTo>
                      <a:pt x="400489" y="297807"/>
                      <a:pt x="388206" y="328822"/>
                      <a:pt x="368981" y="350684"/>
                    </a:cubicBezTo>
                    <a:cubicBezTo>
                      <a:pt x="386070" y="359304"/>
                      <a:pt x="408232" y="370324"/>
                      <a:pt x="410902" y="371568"/>
                    </a:cubicBezTo>
                    <a:cubicBezTo>
                      <a:pt x="448818" y="389164"/>
                      <a:pt x="466085" y="397163"/>
                      <a:pt x="466085" y="423290"/>
                    </a:cubicBezTo>
                    <a:cubicBezTo>
                      <a:pt x="466085" y="463192"/>
                      <a:pt x="424431" y="463192"/>
                      <a:pt x="410813" y="463192"/>
                    </a:cubicBezTo>
                    <a:lnTo>
                      <a:pt x="196756" y="463192"/>
                    </a:lnTo>
                    <a:cubicBezTo>
                      <a:pt x="183050" y="463192"/>
                      <a:pt x="141484" y="463192"/>
                      <a:pt x="141484" y="423290"/>
                    </a:cubicBezTo>
                    <a:cubicBezTo>
                      <a:pt x="141484" y="397163"/>
                      <a:pt x="158751" y="389164"/>
                      <a:pt x="196578" y="371657"/>
                    </a:cubicBezTo>
                    <a:cubicBezTo>
                      <a:pt x="199693" y="370146"/>
                      <a:pt x="224526" y="357794"/>
                      <a:pt x="238589" y="350773"/>
                    </a:cubicBezTo>
                    <a:cubicBezTo>
                      <a:pt x="219275" y="328911"/>
                      <a:pt x="206992" y="297807"/>
                      <a:pt x="206992" y="262970"/>
                    </a:cubicBezTo>
                    <a:cubicBezTo>
                      <a:pt x="206992" y="197118"/>
                      <a:pt x="250426" y="143530"/>
                      <a:pt x="303740" y="143530"/>
                    </a:cubicBezTo>
                    <a:close/>
                    <a:moveTo>
                      <a:pt x="288644" y="31105"/>
                    </a:moveTo>
                    <a:cubicBezTo>
                      <a:pt x="149974" y="38747"/>
                      <a:pt x="38806" y="149748"/>
                      <a:pt x="31152" y="288209"/>
                    </a:cubicBezTo>
                    <a:lnTo>
                      <a:pt x="91141" y="288209"/>
                    </a:lnTo>
                    <a:lnTo>
                      <a:pt x="91141" y="318514"/>
                    </a:lnTo>
                    <a:lnTo>
                      <a:pt x="31152" y="318514"/>
                    </a:lnTo>
                    <a:cubicBezTo>
                      <a:pt x="38806" y="456975"/>
                      <a:pt x="149974" y="567886"/>
                      <a:pt x="288644" y="575617"/>
                    </a:cubicBezTo>
                    <a:lnTo>
                      <a:pt x="288644" y="515718"/>
                    </a:lnTo>
                    <a:lnTo>
                      <a:pt x="318995" y="515718"/>
                    </a:lnTo>
                    <a:lnTo>
                      <a:pt x="318995" y="575617"/>
                    </a:lnTo>
                    <a:cubicBezTo>
                      <a:pt x="457665" y="567886"/>
                      <a:pt x="568833" y="456975"/>
                      <a:pt x="576487" y="318514"/>
                    </a:cubicBezTo>
                    <a:lnTo>
                      <a:pt x="516498" y="318514"/>
                    </a:lnTo>
                    <a:lnTo>
                      <a:pt x="516498" y="288209"/>
                    </a:lnTo>
                    <a:lnTo>
                      <a:pt x="576487" y="288209"/>
                    </a:lnTo>
                    <a:cubicBezTo>
                      <a:pt x="568833" y="149748"/>
                      <a:pt x="457665" y="38747"/>
                      <a:pt x="318995" y="31105"/>
                    </a:cubicBezTo>
                    <a:lnTo>
                      <a:pt x="318995" y="91004"/>
                    </a:lnTo>
                    <a:lnTo>
                      <a:pt x="288644" y="91004"/>
                    </a:lnTo>
                    <a:close/>
                    <a:moveTo>
                      <a:pt x="303775" y="0"/>
                    </a:moveTo>
                    <a:cubicBezTo>
                      <a:pt x="471550" y="0"/>
                      <a:pt x="607639" y="135795"/>
                      <a:pt x="607639" y="303317"/>
                    </a:cubicBezTo>
                    <a:cubicBezTo>
                      <a:pt x="607639" y="470839"/>
                      <a:pt x="471550" y="606722"/>
                      <a:pt x="303775" y="606722"/>
                    </a:cubicBezTo>
                    <a:cubicBezTo>
                      <a:pt x="136000" y="606722"/>
                      <a:pt x="0" y="470839"/>
                      <a:pt x="0" y="303317"/>
                    </a:cubicBezTo>
                    <a:cubicBezTo>
                      <a:pt x="0" y="135795"/>
                      <a:pt x="136000" y="0"/>
                      <a:pt x="303775" y="0"/>
                    </a:cubicBezTo>
                    <a:close/>
                  </a:path>
                </a:pathLst>
              </a:custGeom>
              <a:solidFill>
                <a:schemeClr val="bg1"/>
              </a:solidFill>
              <a:ln w="9525">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70" name="ïšļide"/>
            <p:cNvGrpSpPr/>
            <p:nvPr/>
          </p:nvGrpSpPr>
          <p:grpSpPr>
            <a:xfrm>
              <a:off x="5659729" y="3422470"/>
              <a:ext cx="450852" cy="450853"/>
              <a:chOff x="4224628" y="2838269"/>
              <a:chExt cx="450852" cy="450853"/>
            </a:xfrm>
          </p:grpSpPr>
          <p:sp>
            <p:nvSpPr>
              <p:cNvPr id="177" name="iṧḻîḍé"/>
              <p:cNvSpPr/>
              <p:nvPr/>
            </p:nvSpPr>
            <p:spPr bwMode="auto">
              <a:xfrm>
                <a:off x="4224628" y="2838269"/>
                <a:ext cx="450852" cy="450853"/>
              </a:xfrm>
              <a:prstGeom prst="ellipse">
                <a:avLst/>
              </a:prstGeom>
              <a:solidFill>
                <a:schemeClr val="accent3"/>
              </a:solidFill>
              <a:ln w="19050">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78" name="ïṥľiḍe"/>
              <p:cNvSpPr/>
              <p:nvPr/>
            </p:nvSpPr>
            <p:spPr bwMode="auto">
              <a:xfrm>
                <a:off x="4331030" y="2979999"/>
                <a:ext cx="238047" cy="167390"/>
              </a:xfrm>
              <a:custGeom>
                <a:gdLst>
                  <a:gd name="connsiteX0" fmla="*/ 449927 w 558430"/>
                  <a:gd name="connsiteY0" fmla="*/ 167891 h 392678"/>
                  <a:gd name="connsiteX1" fmla="*/ 444760 w 558430"/>
                  <a:gd name="connsiteY1" fmla="*/ 178218 h 392678"/>
                  <a:gd name="connsiteX2" fmla="*/ 431843 w 558430"/>
                  <a:gd name="connsiteY2" fmla="*/ 204034 h 392678"/>
                  <a:gd name="connsiteX3" fmla="*/ 452510 w 558430"/>
                  <a:gd name="connsiteY3" fmla="*/ 204034 h 392678"/>
                  <a:gd name="connsiteX4" fmla="*/ 449927 w 558430"/>
                  <a:gd name="connsiteY4" fmla="*/ 178218 h 392678"/>
                  <a:gd name="connsiteX5" fmla="*/ 449927 w 558430"/>
                  <a:gd name="connsiteY5" fmla="*/ 167891 h 392678"/>
                  <a:gd name="connsiteX6" fmla="*/ 434427 w 558430"/>
                  <a:gd name="connsiteY6" fmla="*/ 124004 h 392678"/>
                  <a:gd name="connsiteX7" fmla="*/ 478344 w 558430"/>
                  <a:gd name="connsiteY7" fmla="*/ 124004 h 392678"/>
                  <a:gd name="connsiteX8" fmla="*/ 496428 w 558430"/>
                  <a:gd name="connsiteY8" fmla="*/ 271155 h 392678"/>
                  <a:gd name="connsiteX9" fmla="*/ 457677 w 558430"/>
                  <a:gd name="connsiteY9" fmla="*/ 271155 h 392678"/>
                  <a:gd name="connsiteX10" fmla="*/ 452510 w 558430"/>
                  <a:gd name="connsiteY10" fmla="*/ 235013 h 392678"/>
                  <a:gd name="connsiteX11" fmla="*/ 421510 w 558430"/>
                  <a:gd name="connsiteY11" fmla="*/ 235013 h 392678"/>
                  <a:gd name="connsiteX12" fmla="*/ 403426 w 558430"/>
                  <a:gd name="connsiteY12" fmla="*/ 271155 h 392678"/>
                  <a:gd name="connsiteX13" fmla="*/ 362091 w 558430"/>
                  <a:gd name="connsiteY13" fmla="*/ 271155 h 392678"/>
                  <a:gd name="connsiteX14" fmla="*/ 232747 w 558430"/>
                  <a:gd name="connsiteY14" fmla="*/ 124004 h 392678"/>
                  <a:gd name="connsiteX15" fmla="*/ 269088 w 558430"/>
                  <a:gd name="connsiteY15" fmla="*/ 124004 h 392678"/>
                  <a:gd name="connsiteX16" fmla="*/ 243130 w 558430"/>
                  <a:gd name="connsiteY16" fmla="*/ 271155 h 392678"/>
                  <a:gd name="connsiteX17" fmla="*/ 204193 w 558430"/>
                  <a:gd name="connsiteY17" fmla="*/ 271155 h 392678"/>
                  <a:gd name="connsiteX18" fmla="*/ 51668 w 558430"/>
                  <a:gd name="connsiteY18" fmla="*/ 124004 h 392678"/>
                  <a:gd name="connsiteX19" fmla="*/ 116336 w 558430"/>
                  <a:gd name="connsiteY19" fmla="*/ 124004 h 392678"/>
                  <a:gd name="connsiteX20" fmla="*/ 124097 w 558430"/>
                  <a:gd name="connsiteY20" fmla="*/ 193707 h 392678"/>
                  <a:gd name="connsiteX21" fmla="*/ 126683 w 558430"/>
                  <a:gd name="connsiteY21" fmla="*/ 216941 h 392678"/>
                  <a:gd name="connsiteX22" fmla="*/ 137030 w 558430"/>
                  <a:gd name="connsiteY22" fmla="*/ 191126 h 392678"/>
                  <a:gd name="connsiteX23" fmla="*/ 170658 w 558430"/>
                  <a:gd name="connsiteY23" fmla="*/ 124004 h 392678"/>
                  <a:gd name="connsiteX24" fmla="*/ 212046 w 558430"/>
                  <a:gd name="connsiteY24" fmla="*/ 124004 h 392678"/>
                  <a:gd name="connsiteX25" fmla="*/ 137030 w 558430"/>
                  <a:gd name="connsiteY25" fmla="*/ 271155 h 392678"/>
                  <a:gd name="connsiteX26" fmla="*/ 95642 w 558430"/>
                  <a:gd name="connsiteY26" fmla="*/ 271155 h 392678"/>
                  <a:gd name="connsiteX27" fmla="*/ 80122 w 558430"/>
                  <a:gd name="connsiteY27" fmla="*/ 152402 h 392678"/>
                  <a:gd name="connsiteX28" fmla="*/ 118923 w 558430"/>
                  <a:gd name="connsiteY28" fmla="*/ 175636 h 392678"/>
                  <a:gd name="connsiteX29" fmla="*/ 338667 w 558430"/>
                  <a:gd name="connsiteY29" fmla="*/ 121524 h 392678"/>
                  <a:gd name="connsiteX30" fmla="*/ 372222 w 558430"/>
                  <a:gd name="connsiteY30" fmla="*/ 129264 h 392678"/>
                  <a:gd name="connsiteX31" fmla="*/ 377384 w 558430"/>
                  <a:gd name="connsiteY31" fmla="*/ 129264 h 392678"/>
                  <a:gd name="connsiteX32" fmla="*/ 364479 w 558430"/>
                  <a:gd name="connsiteY32" fmla="*/ 162802 h 392678"/>
                  <a:gd name="connsiteX33" fmla="*/ 359316 w 558430"/>
                  <a:gd name="connsiteY33" fmla="*/ 160222 h 392678"/>
                  <a:gd name="connsiteX34" fmla="*/ 336086 w 558430"/>
                  <a:gd name="connsiteY34" fmla="*/ 155062 h 392678"/>
                  <a:gd name="connsiteX35" fmla="*/ 320599 w 558430"/>
                  <a:gd name="connsiteY35" fmla="*/ 165381 h 392678"/>
                  <a:gd name="connsiteX36" fmla="*/ 336086 w 558430"/>
                  <a:gd name="connsiteY36" fmla="*/ 180860 h 392678"/>
                  <a:gd name="connsiteX37" fmla="*/ 367060 w 558430"/>
                  <a:gd name="connsiteY37" fmla="*/ 222138 h 392678"/>
                  <a:gd name="connsiteX38" fmla="*/ 307694 w 558430"/>
                  <a:gd name="connsiteY38" fmla="*/ 271155 h 392678"/>
                  <a:gd name="connsiteX39" fmla="*/ 263815 w 558430"/>
                  <a:gd name="connsiteY39" fmla="*/ 260836 h 392678"/>
                  <a:gd name="connsiteX40" fmla="*/ 261234 w 558430"/>
                  <a:gd name="connsiteY40" fmla="*/ 258256 h 392678"/>
                  <a:gd name="connsiteX41" fmla="*/ 274139 w 558430"/>
                  <a:gd name="connsiteY41" fmla="*/ 227298 h 392678"/>
                  <a:gd name="connsiteX42" fmla="*/ 279302 w 558430"/>
                  <a:gd name="connsiteY42" fmla="*/ 229878 h 392678"/>
                  <a:gd name="connsiteX43" fmla="*/ 310275 w 558430"/>
                  <a:gd name="connsiteY43" fmla="*/ 237617 h 392678"/>
                  <a:gd name="connsiteX44" fmla="*/ 325762 w 558430"/>
                  <a:gd name="connsiteY44" fmla="*/ 227298 h 392678"/>
                  <a:gd name="connsiteX45" fmla="*/ 310275 w 558430"/>
                  <a:gd name="connsiteY45" fmla="*/ 211819 h 392678"/>
                  <a:gd name="connsiteX46" fmla="*/ 279302 w 558430"/>
                  <a:gd name="connsiteY46" fmla="*/ 170541 h 392678"/>
                  <a:gd name="connsiteX47" fmla="*/ 338667 w 558430"/>
                  <a:gd name="connsiteY47" fmla="*/ 121524 h 392678"/>
                  <a:gd name="connsiteX48" fmla="*/ 31024 w 558430"/>
                  <a:gd name="connsiteY48" fmla="*/ 33584 h 392678"/>
                  <a:gd name="connsiteX49" fmla="*/ 33609 w 558430"/>
                  <a:gd name="connsiteY49" fmla="*/ 359094 h 392678"/>
                  <a:gd name="connsiteX50" fmla="*/ 524821 w 558430"/>
                  <a:gd name="connsiteY50" fmla="*/ 359094 h 392678"/>
                  <a:gd name="connsiteX51" fmla="*/ 524821 w 558430"/>
                  <a:gd name="connsiteY51" fmla="*/ 33584 h 392678"/>
                  <a:gd name="connsiteX52" fmla="*/ 31024 w 558430"/>
                  <a:gd name="connsiteY52" fmla="*/ 0 h 392678"/>
                  <a:gd name="connsiteX53" fmla="*/ 527406 w 558430"/>
                  <a:gd name="connsiteY53" fmla="*/ 0 h 392678"/>
                  <a:gd name="connsiteX54" fmla="*/ 558430 w 558430"/>
                  <a:gd name="connsiteY54" fmla="*/ 33584 h 392678"/>
                  <a:gd name="connsiteX55" fmla="*/ 558430 w 558430"/>
                  <a:gd name="connsiteY55" fmla="*/ 359094 h 392678"/>
                  <a:gd name="connsiteX56" fmla="*/ 527406 w 558430"/>
                  <a:gd name="connsiteY56" fmla="*/ 392678 h 392678"/>
                  <a:gd name="connsiteX57" fmla="*/ 31024 w 558430"/>
                  <a:gd name="connsiteY57" fmla="*/ 392678 h 392678"/>
                  <a:gd name="connsiteX58" fmla="*/ 0 w 558430"/>
                  <a:gd name="connsiteY58" fmla="*/ 359094 h 392678"/>
                  <a:gd name="connsiteX59" fmla="*/ 0 w 558430"/>
                  <a:gd name="connsiteY59" fmla="*/ 33584 h 392678"/>
                  <a:gd name="connsiteX60" fmla="*/ 31024 w 558430"/>
                  <a:gd name="connsiteY60" fmla="*/ 0 h 3926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58430" h="392678">
                    <a:moveTo>
                      <a:pt x="449927" y="167891"/>
                    </a:moveTo>
                    <a:cubicBezTo>
                      <a:pt x="447344" y="173054"/>
                      <a:pt x="444760" y="175636"/>
                      <a:pt x="444760" y="178218"/>
                    </a:cubicBezTo>
                    <a:lnTo>
                      <a:pt x="431843" y="204034"/>
                    </a:lnTo>
                    <a:lnTo>
                      <a:pt x="452510" y="204034"/>
                    </a:lnTo>
                    <a:lnTo>
                      <a:pt x="449927" y="178218"/>
                    </a:lnTo>
                    <a:cubicBezTo>
                      <a:pt x="449927" y="175636"/>
                      <a:pt x="449927" y="170473"/>
                      <a:pt x="449927" y="167891"/>
                    </a:cubicBezTo>
                    <a:close/>
                    <a:moveTo>
                      <a:pt x="434427" y="124004"/>
                    </a:moveTo>
                    <a:lnTo>
                      <a:pt x="478344" y="124004"/>
                    </a:lnTo>
                    <a:lnTo>
                      <a:pt x="496428" y="271155"/>
                    </a:lnTo>
                    <a:lnTo>
                      <a:pt x="457677" y="271155"/>
                    </a:lnTo>
                    <a:lnTo>
                      <a:pt x="452510" y="235013"/>
                    </a:lnTo>
                    <a:lnTo>
                      <a:pt x="421510" y="235013"/>
                    </a:lnTo>
                    <a:lnTo>
                      <a:pt x="403426" y="271155"/>
                    </a:lnTo>
                    <a:lnTo>
                      <a:pt x="362091" y="271155"/>
                    </a:lnTo>
                    <a:close/>
                    <a:moveTo>
                      <a:pt x="232747" y="124004"/>
                    </a:moveTo>
                    <a:lnTo>
                      <a:pt x="269088" y="124004"/>
                    </a:lnTo>
                    <a:lnTo>
                      <a:pt x="243130" y="271155"/>
                    </a:lnTo>
                    <a:lnTo>
                      <a:pt x="204193" y="271155"/>
                    </a:lnTo>
                    <a:close/>
                    <a:moveTo>
                      <a:pt x="51668" y="124004"/>
                    </a:moveTo>
                    <a:lnTo>
                      <a:pt x="116336" y="124004"/>
                    </a:lnTo>
                    <a:lnTo>
                      <a:pt x="124097" y="193707"/>
                    </a:lnTo>
                    <a:cubicBezTo>
                      <a:pt x="124097" y="201452"/>
                      <a:pt x="124097" y="209197"/>
                      <a:pt x="126683" y="216941"/>
                    </a:cubicBezTo>
                    <a:cubicBezTo>
                      <a:pt x="129270" y="209197"/>
                      <a:pt x="131857" y="201452"/>
                      <a:pt x="137030" y="191126"/>
                    </a:cubicBezTo>
                    <a:lnTo>
                      <a:pt x="170658" y="124004"/>
                    </a:lnTo>
                    <a:lnTo>
                      <a:pt x="212046" y="124004"/>
                    </a:lnTo>
                    <a:lnTo>
                      <a:pt x="137030" y="271155"/>
                    </a:lnTo>
                    <a:lnTo>
                      <a:pt x="95642" y="271155"/>
                    </a:lnTo>
                    <a:lnTo>
                      <a:pt x="80122" y="152402"/>
                    </a:lnTo>
                    <a:lnTo>
                      <a:pt x="118923" y="175636"/>
                    </a:lnTo>
                    <a:close/>
                    <a:moveTo>
                      <a:pt x="338667" y="121524"/>
                    </a:moveTo>
                    <a:cubicBezTo>
                      <a:pt x="351573" y="121524"/>
                      <a:pt x="364479" y="124104"/>
                      <a:pt x="372222" y="129264"/>
                    </a:cubicBezTo>
                    <a:lnTo>
                      <a:pt x="377384" y="129264"/>
                    </a:lnTo>
                    <a:lnTo>
                      <a:pt x="364479" y="162802"/>
                    </a:lnTo>
                    <a:lnTo>
                      <a:pt x="359316" y="160222"/>
                    </a:lnTo>
                    <a:cubicBezTo>
                      <a:pt x="359316" y="160222"/>
                      <a:pt x="348992" y="155062"/>
                      <a:pt x="336086" y="155062"/>
                    </a:cubicBezTo>
                    <a:cubicBezTo>
                      <a:pt x="325762" y="155062"/>
                      <a:pt x="320599" y="160222"/>
                      <a:pt x="320599" y="165381"/>
                    </a:cubicBezTo>
                    <a:cubicBezTo>
                      <a:pt x="320599" y="170541"/>
                      <a:pt x="325762" y="175701"/>
                      <a:pt x="336086" y="180860"/>
                    </a:cubicBezTo>
                    <a:cubicBezTo>
                      <a:pt x="356735" y="191180"/>
                      <a:pt x="367060" y="204079"/>
                      <a:pt x="367060" y="222138"/>
                    </a:cubicBezTo>
                    <a:cubicBezTo>
                      <a:pt x="367060" y="250516"/>
                      <a:pt x="343829" y="271155"/>
                      <a:pt x="307694" y="271155"/>
                    </a:cubicBezTo>
                    <a:cubicBezTo>
                      <a:pt x="289626" y="271155"/>
                      <a:pt x="274139" y="268575"/>
                      <a:pt x="263815" y="260836"/>
                    </a:cubicBezTo>
                    <a:lnTo>
                      <a:pt x="261234" y="258256"/>
                    </a:lnTo>
                    <a:lnTo>
                      <a:pt x="274139" y="227298"/>
                    </a:lnTo>
                    <a:lnTo>
                      <a:pt x="279302" y="229878"/>
                    </a:lnTo>
                    <a:cubicBezTo>
                      <a:pt x="287045" y="235037"/>
                      <a:pt x="299950" y="237617"/>
                      <a:pt x="310275" y="237617"/>
                    </a:cubicBezTo>
                    <a:cubicBezTo>
                      <a:pt x="318018" y="237617"/>
                      <a:pt x="325762" y="235037"/>
                      <a:pt x="325762" y="227298"/>
                    </a:cubicBezTo>
                    <a:cubicBezTo>
                      <a:pt x="325762" y="222138"/>
                      <a:pt x="323180" y="216978"/>
                      <a:pt x="310275" y="211819"/>
                    </a:cubicBezTo>
                    <a:cubicBezTo>
                      <a:pt x="297369" y="201499"/>
                      <a:pt x="279302" y="191180"/>
                      <a:pt x="279302" y="170541"/>
                    </a:cubicBezTo>
                    <a:cubicBezTo>
                      <a:pt x="279302" y="142163"/>
                      <a:pt x="305113" y="121524"/>
                      <a:pt x="338667" y="121524"/>
                    </a:cubicBezTo>
                    <a:close/>
                    <a:moveTo>
                      <a:pt x="31024" y="33584"/>
                    </a:moveTo>
                    <a:lnTo>
                      <a:pt x="33609" y="359094"/>
                    </a:lnTo>
                    <a:lnTo>
                      <a:pt x="524821" y="359094"/>
                    </a:lnTo>
                    <a:lnTo>
                      <a:pt x="524821" y="33584"/>
                    </a:lnTo>
                    <a:close/>
                    <a:moveTo>
                      <a:pt x="31024" y="0"/>
                    </a:moveTo>
                    <a:lnTo>
                      <a:pt x="527406" y="0"/>
                    </a:lnTo>
                    <a:cubicBezTo>
                      <a:pt x="545504" y="0"/>
                      <a:pt x="558430" y="15500"/>
                      <a:pt x="558430" y="33584"/>
                    </a:cubicBezTo>
                    <a:lnTo>
                      <a:pt x="558430" y="359094"/>
                    </a:lnTo>
                    <a:cubicBezTo>
                      <a:pt x="558430" y="377178"/>
                      <a:pt x="545504" y="392678"/>
                      <a:pt x="527406" y="392678"/>
                    </a:cubicBezTo>
                    <a:lnTo>
                      <a:pt x="31024" y="392678"/>
                    </a:lnTo>
                    <a:cubicBezTo>
                      <a:pt x="15512" y="392678"/>
                      <a:pt x="0" y="377178"/>
                      <a:pt x="0" y="359094"/>
                    </a:cubicBezTo>
                    <a:lnTo>
                      <a:pt x="0" y="33584"/>
                    </a:lnTo>
                    <a:cubicBezTo>
                      <a:pt x="0" y="15500"/>
                      <a:pt x="15512" y="0"/>
                      <a:pt x="31024" y="0"/>
                    </a:cubicBezTo>
                    <a:close/>
                  </a:path>
                </a:pathLst>
              </a:custGeom>
              <a:solidFill>
                <a:schemeClr val="bg1"/>
              </a:solidFill>
              <a:ln w="9525">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71" name="îŝľïḍe"/>
            <p:cNvGrpSpPr/>
            <p:nvPr/>
          </p:nvGrpSpPr>
          <p:grpSpPr>
            <a:xfrm>
              <a:off x="7276415" y="4003775"/>
              <a:ext cx="450852" cy="450853"/>
              <a:chOff x="5841314" y="3419574"/>
              <a:chExt cx="450852" cy="450853"/>
            </a:xfrm>
          </p:grpSpPr>
          <p:sp>
            <p:nvSpPr>
              <p:cNvPr id="175" name="ïṧľíḋê"/>
              <p:cNvSpPr/>
              <p:nvPr/>
            </p:nvSpPr>
            <p:spPr bwMode="auto">
              <a:xfrm>
                <a:off x="5841314" y="3419574"/>
                <a:ext cx="450852" cy="450853"/>
              </a:xfrm>
              <a:prstGeom prst="ellipse">
                <a:avLst/>
              </a:prstGeom>
              <a:solidFill>
                <a:schemeClr val="accent4"/>
              </a:solidFill>
              <a:ln w="19050">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76" name="iṧlïḑé"/>
              <p:cNvSpPr/>
              <p:nvPr/>
            </p:nvSpPr>
            <p:spPr bwMode="auto">
              <a:xfrm>
                <a:off x="5953930" y="3514790"/>
                <a:ext cx="225616" cy="260417"/>
              </a:xfrm>
              <a:custGeom>
                <a:gdLst>
                  <a:gd name="connsiteX0" fmla="*/ 364492 w 525642"/>
                  <a:gd name="connsiteY0" fmla="*/ 201148 h 606722"/>
                  <a:gd name="connsiteX1" fmla="*/ 378547 w 525642"/>
                  <a:gd name="connsiteY1" fmla="*/ 215723 h 606722"/>
                  <a:gd name="connsiteX2" fmla="*/ 374010 w 525642"/>
                  <a:gd name="connsiteY2" fmla="*/ 448744 h 606722"/>
                  <a:gd name="connsiteX3" fmla="*/ 359777 w 525642"/>
                  <a:gd name="connsiteY3" fmla="*/ 462697 h 606722"/>
                  <a:gd name="connsiteX4" fmla="*/ 359510 w 525642"/>
                  <a:gd name="connsiteY4" fmla="*/ 462697 h 606722"/>
                  <a:gd name="connsiteX5" fmla="*/ 345455 w 525642"/>
                  <a:gd name="connsiteY5" fmla="*/ 448211 h 606722"/>
                  <a:gd name="connsiteX6" fmla="*/ 349992 w 525642"/>
                  <a:gd name="connsiteY6" fmla="*/ 215190 h 606722"/>
                  <a:gd name="connsiteX7" fmla="*/ 364492 w 525642"/>
                  <a:gd name="connsiteY7" fmla="*/ 201148 h 606722"/>
                  <a:gd name="connsiteX8" fmla="*/ 262847 w 525642"/>
                  <a:gd name="connsiteY8" fmla="*/ 201112 h 606722"/>
                  <a:gd name="connsiteX9" fmla="*/ 277181 w 525642"/>
                  <a:gd name="connsiteY9" fmla="*/ 215422 h 606722"/>
                  <a:gd name="connsiteX10" fmla="*/ 277181 w 525642"/>
                  <a:gd name="connsiteY10" fmla="*/ 448477 h 606722"/>
                  <a:gd name="connsiteX11" fmla="*/ 262847 w 525642"/>
                  <a:gd name="connsiteY11" fmla="*/ 462698 h 606722"/>
                  <a:gd name="connsiteX12" fmla="*/ 248602 w 525642"/>
                  <a:gd name="connsiteY12" fmla="*/ 448477 h 606722"/>
                  <a:gd name="connsiteX13" fmla="*/ 248602 w 525642"/>
                  <a:gd name="connsiteY13" fmla="*/ 215422 h 606722"/>
                  <a:gd name="connsiteX14" fmla="*/ 262847 w 525642"/>
                  <a:gd name="connsiteY14" fmla="*/ 201112 h 606722"/>
                  <a:gd name="connsiteX15" fmla="*/ 161210 w 525642"/>
                  <a:gd name="connsiteY15" fmla="*/ 201112 h 606722"/>
                  <a:gd name="connsiteX16" fmla="*/ 161566 w 525642"/>
                  <a:gd name="connsiteY16" fmla="*/ 201112 h 606722"/>
                  <a:gd name="connsiteX17" fmla="*/ 175807 w 525642"/>
                  <a:gd name="connsiteY17" fmla="*/ 215156 h 606722"/>
                  <a:gd name="connsiteX18" fmla="*/ 180257 w 525642"/>
                  <a:gd name="connsiteY18" fmla="*/ 448210 h 606722"/>
                  <a:gd name="connsiteX19" fmla="*/ 166283 w 525642"/>
                  <a:gd name="connsiteY19" fmla="*/ 462698 h 606722"/>
                  <a:gd name="connsiteX20" fmla="*/ 166016 w 525642"/>
                  <a:gd name="connsiteY20" fmla="*/ 462698 h 606722"/>
                  <a:gd name="connsiteX21" fmla="*/ 151686 w 525642"/>
                  <a:gd name="connsiteY21" fmla="*/ 448743 h 606722"/>
                  <a:gd name="connsiteX22" fmla="*/ 147236 w 525642"/>
                  <a:gd name="connsiteY22" fmla="*/ 215689 h 606722"/>
                  <a:gd name="connsiteX23" fmla="*/ 161210 w 525642"/>
                  <a:gd name="connsiteY23" fmla="*/ 201112 h 606722"/>
                  <a:gd name="connsiteX24" fmla="*/ 69421 w 525642"/>
                  <a:gd name="connsiteY24" fmla="*/ 85760 h 606722"/>
                  <a:gd name="connsiteX25" fmla="*/ 87488 w 525642"/>
                  <a:gd name="connsiteY25" fmla="*/ 554288 h 606722"/>
                  <a:gd name="connsiteX26" fmla="*/ 112231 w 525642"/>
                  <a:gd name="connsiteY26" fmla="*/ 578106 h 606722"/>
                  <a:gd name="connsiteX27" fmla="*/ 413411 w 525642"/>
                  <a:gd name="connsiteY27" fmla="*/ 578106 h 606722"/>
                  <a:gd name="connsiteX28" fmla="*/ 438243 w 525642"/>
                  <a:gd name="connsiteY28" fmla="*/ 554288 h 606722"/>
                  <a:gd name="connsiteX29" fmla="*/ 456221 w 525642"/>
                  <a:gd name="connsiteY29" fmla="*/ 85760 h 606722"/>
                  <a:gd name="connsiteX30" fmla="*/ 206216 w 525642"/>
                  <a:gd name="connsiteY30" fmla="*/ 28527 h 606722"/>
                  <a:gd name="connsiteX31" fmla="*/ 206216 w 525642"/>
                  <a:gd name="connsiteY31" fmla="*/ 57144 h 606722"/>
                  <a:gd name="connsiteX32" fmla="*/ 319515 w 525642"/>
                  <a:gd name="connsiteY32" fmla="*/ 57144 h 606722"/>
                  <a:gd name="connsiteX33" fmla="*/ 319515 w 525642"/>
                  <a:gd name="connsiteY33" fmla="*/ 28527 h 606722"/>
                  <a:gd name="connsiteX34" fmla="*/ 206038 w 525642"/>
                  <a:gd name="connsiteY34" fmla="*/ 0 h 606722"/>
                  <a:gd name="connsiteX35" fmla="*/ 319693 w 525642"/>
                  <a:gd name="connsiteY35" fmla="*/ 0 h 606722"/>
                  <a:gd name="connsiteX36" fmla="*/ 348084 w 525642"/>
                  <a:gd name="connsiteY36" fmla="*/ 28350 h 606722"/>
                  <a:gd name="connsiteX37" fmla="*/ 348084 w 525642"/>
                  <a:gd name="connsiteY37" fmla="*/ 57144 h 606722"/>
                  <a:gd name="connsiteX38" fmla="*/ 511402 w 525642"/>
                  <a:gd name="connsiteY38" fmla="*/ 57144 h 606722"/>
                  <a:gd name="connsiteX39" fmla="*/ 525642 w 525642"/>
                  <a:gd name="connsiteY39" fmla="*/ 71452 h 606722"/>
                  <a:gd name="connsiteX40" fmla="*/ 511402 w 525642"/>
                  <a:gd name="connsiteY40" fmla="*/ 85671 h 606722"/>
                  <a:gd name="connsiteX41" fmla="*/ 484879 w 525642"/>
                  <a:gd name="connsiteY41" fmla="*/ 85671 h 606722"/>
                  <a:gd name="connsiteX42" fmla="*/ 466812 w 525642"/>
                  <a:gd name="connsiteY42" fmla="*/ 555444 h 606722"/>
                  <a:gd name="connsiteX43" fmla="*/ 413411 w 525642"/>
                  <a:gd name="connsiteY43" fmla="*/ 606722 h 606722"/>
                  <a:gd name="connsiteX44" fmla="*/ 112231 w 525642"/>
                  <a:gd name="connsiteY44" fmla="*/ 606722 h 606722"/>
                  <a:gd name="connsiteX45" fmla="*/ 58919 w 525642"/>
                  <a:gd name="connsiteY45" fmla="*/ 555444 h 606722"/>
                  <a:gd name="connsiteX46" fmla="*/ 40852 w 525642"/>
                  <a:gd name="connsiteY46" fmla="*/ 85760 h 606722"/>
                  <a:gd name="connsiteX47" fmla="*/ 14329 w 525642"/>
                  <a:gd name="connsiteY47" fmla="*/ 85760 h 606722"/>
                  <a:gd name="connsiteX48" fmla="*/ 0 w 525642"/>
                  <a:gd name="connsiteY48" fmla="*/ 71452 h 606722"/>
                  <a:gd name="connsiteX49" fmla="*/ 14329 w 525642"/>
                  <a:gd name="connsiteY49" fmla="*/ 57144 h 606722"/>
                  <a:gd name="connsiteX50" fmla="*/ 177647 w 525642"/>
                  <a:gd name="connsiteY50" fmla="*/ 57144 h 606722"/>
                  <a:gd name="connsiteX51" fmla="*/ 177647 w 525642"/>
                  <a:gd name="connsiteY51" fmla="*/ 28350 h 606722"/>
                  <a:gd name="connsiteX52" fmla="*/ 206038 w 525642"/>
                  <a:gd name="connsiteY52" fmla="*/ 0 h 6067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5642" h="606722">
                    <a:moveTo>
                      <a:pt x="364492" y="201148"/>
                    </a:moveTo>
                    <a:cubicBezTo>
                      <a:pt x="372409" y="201326"/>
                      <a:pt x="378725" y="207813"/>
                      <a:pt x="378547" y="215723"/>
                    </a:cubicBezTo>
                    <a:lnTo>
                      <a:pt x="374010" y="448744"/>
                    </a:lnTo>
                    <a:cubicBezTo>
                      <a:pt x="373921" y="456565"/>
                      <a:pt x="367516" y="462697"/>
                      <a:pt x="359777" y="462697"/>
                    </a:cubicBezTo>
                    <a:cubicBezTo>
                      <a:pt x="359688" y="462697"/>
                      <a:pt x="359599" y="462697"/>
                      <a:pt x="359510" y="462697"/>
                    </a:cubicBezTo>
                    <a:cubicBezTo>
                      <a:pt x="351593" y="462608"/>
                      <a:pt x="345277" y="456032"/>
                      <a:pt x="345455" y="448211"/>
                    </a:cubicBezTo>
                    <a:lnTo>
                      <a:pt x="349992" y="215190"/>
                    </a:lnTo>
                    <a:cubicBezTo>
                      <a:pt x="350081" y="207280"/>
                      <a:pt x="356664" y="200970"/>
                      <a:pt x="364492" y="201148"/>
                    </a:cubicBezTo>
                    <a:close/>
                    <a:moveTo>
                      <a:pt x="262847" y="201112"/>
                    </a:moveTo>
                    <a:cubicBezTo>
                      <a:pt x="270771" y="201112"/>
                      <a:pt x="277181" y="207512"/>
                      <a:pt x="277181" y="215422"/>
                    </a:cubicBezTo>
                    <a:lnTo>
                      <a:pt x="277181" y="448477"/>
                    </a:lnTo>
                    <a:cubicBezTo>
                      <a:pt x="277181" y="456387"/>
                      <a:pt x="270771" y="462698"/>
                      <a:pt x="262847" y="462698"/>
                    </a:cubicBezTo>
                    <a:cubicBezTo>
                      <a:pt x="255012" y="462698"/>
                      <a:pt x="248602" y="456387"/>
                      <a:pt x="248602" y="448477"/>
                    </a:cubicBezTo>
                    <a:lnTo>
                      <a:pt x="248602" y="215422"/>
                    </a:lnTo>
                    <a:cubicBezTo>
                      <a:pt x="248602" y="207512"/>
                      <a:pt x="255012" y="201112"/>
                      <a:pt x="262847" y="201112"/>
                    </a:cubicBezTo>
                    <a:close/>
                    <a:moveTo>
                      <a:pt x="161210" y="201112"/>
                    </a:moveTo>
                    <a:cubicBezTo>
                      <a:pt x="161299" y="201112"/>
                      <a:pt x="161388" y="201112"/>
                      <a:pt x="161566" y="201112"/>
                    </a:cubicBezTo>
                    <a:cubicBezTo>
                      <a:pt x="169309" y="201112"/>
                      <a:pt x="175629" y="207334"/>
                      <a:pt x="175807" y="215156"/>
                    </a:cubicBezTo>
                    <a:lnTo>
                      <a:pt x="180257" y="448210"/>
                    </a:lnTo>
                    <a:cubicBezTo>
                      <a:pt x="180435" y="456032"/>
                      <a:pt x="174205" y="462609"/>
                      <a:pt x="166283" y="462698"/>
                    </a:cubicBezTo>
                    <a:cubicBezTo>
                      <a:pt x="166194" y="462698"/>
                      <a:pt x="166105" y="462698"/>
                      <a:pt x="166016" y="462698"/>
                    </a:cubicBezTo>
                    <a:cubicBezTo>
                      <a:pt x="158273" y="462698"/>
                      <a:pt x="151864" y="456565"/>
                      <a:pt x="151686" y="448743"/>
                    </a:cubicBezTo>
                    <a:lnTo>
                      <a:pt x="147236" y="215689"/>
                    </a:lnTo>
                    <a:cubicBezTo>
                      <a:pt x="147058" y="207778"/>
                      <a:pt x="153377" y="201290"/>
                      <a:pt x="161210" y="201112"/>
                    </a:cubicBezTo>
                    <a:close/>
                    <a:moveTo>
                      <a:pt x="69421" y="85760"/>
                    </a:moveTo>
                    <a:lnTo>
                      <a:pt x="87488" y="554288"/>
                    </a:lnTo>
                    <a:cubicBezTo>
                      <a:pt x="88022" y="567708"/>
                      <a:pt x="98881" y="578106"/>
                      <a:pt x="112231" y="578106"/>
                    </a:cubicBezTo>
                    <a:lnTo>
                      <a:pt x="413411" y="578106"/>
                    </a:lnTo>
                    <a:cubicBezTo>
                      <a:pt x="426850" y="578106"/>
                      <a:pt x="437709" y="567708"/>
                      <a:pt x="438243" y="554288"/>
                    </a:cubicBezTo>
                    <a:lnTo>
                      <a:pt x="456221" y="85760"/>
                    </a:lnTo>
                    <a:close/>
                    <a:moveTo>
                      <a:pt x="206216" y="28527"/>
                    </a:moveTo>
                    <a:lnTo>
                      <a:pt x="206216" y="57144"/>
                    </a:lnTo>
                    <a:lnTo>
                      <a:pt x="319515" y="57144"/>
                    </a:lnTo>
                    <a:lnTo>
                      <a:pt x="319515" y="28527"/>
                    </a:lnTo>
                    <a:close/>
                    <a:moveTo>
                      <a:pt x="206038" y="0"/>
                    </a:moveTo>
                    <a:lnTo>
                      <a:pt x="319693" y="0"/>
                    </a:lnTo>
                    <a:cubicBezTo>
                      <a:pt x="335357" y="0"/>
                      <a:pt x="348084" y="12708"/>
                      <a:pt x="348084" y="28350"/>
                    </a:cubicBezTo>
                    <a:lnTo>
                      <a:pt x="348084" y="57144"/>
                    </a:lnTo>
                    <a:lnTo>
                      <a:pt x="511402" y="57144"/>
                    </a:lnTo>
                    <a:cubicBezTo>
                      <a:pt x="519234" y="57144"/>
                      <a:pt x="525642" y="63543"/>
                      <a:pt x="525642" y="71452"/>
                    </a:cubicBezTo>
                    <a:cubicBezTo>
                      <a:pt x="525642" y="79362"/>
                      <a:pt x="519234" y="85671"/>
                      <a:pt x="511402" y="85671"/>
                    </a:cubicBezTo>
                    <a:lnTo>
                      <a:pt x="484879" y="85671"/>
                    </a:lnTo>
                    <a:lnTo>
                      <a:pt x="466812" y="555444"/>
                    </a:lnTo>
                    <a:cubicBezTo>
                      <a:pt x="465655" y="584149"/>
                      <a:pt x="442248" y="606722"/>
                      <a:pt x="413411" y="606722"/>
                    </a:cubicBezTo>
                    <a:lnTo>
                      <a:pt x="112231" y="606722"/>
                    </a:lnTo>
                    <a:cubicBezTo>
                      <a:pt x="83483" y="606722"/>
                      <a:pt x="59987" y="584149"/>
                      <a:pt x="58919" y="555444"/>
                    </a:cubicBezTo>
                    <a:lnTo>
                      <a:pt x="40852" y="85760"/>
                    </a:lnTo>
                    <a:lnTo>
                      <a:pt x="14329" y="85760"/>
                    </a:lnTo>
                    <a:cubicBezTo>
                      <a:pt x="6408" y="85760"/>
                      <a:pt x="0" y="79362"/>
                      <a:pt x="0" y="71452"/>
                    </a:cubicBezTo>
                    <a:cubicBezTo>
                      <a:pt x="0" y="63543"/>
                      <a:pt x="6408" y="57144"/>
                      <a:pt x="14329" y="57144"/>
                    </a:cubicBezTo>
                    <a:lnTo>
                      <a:pt x="177647" y="57144"/>
                    </a:lnTo>
                    <a:lnTo>
                      <a:pt x="177647" y="28350"/>
                    </a:lnTo>
                    <a:cubicBezTo>
                      <a:pt x="177647" y="12708"/>
                      <a:pt x="190374" y="0"/>
                      <a:pt x="206038" y="0"/>
                    </a:cubicBezTo>
                    <a:close/>
                  </a:path>
                </a:pathLst>
              </a:custGeom>
              <a:solidFill>
                <a:schemeClr val="bg1"/>
              </a:solidFill>
              <a:ln w="9525">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172" name="íšliḑé"/>
            <p:cNvGrpSpPr/>
            <p:nvPr/>
          </p:nvGrpSpPr>
          <p:grpSpPr>
            <a:xfrm>
              <a:off x="8857953" y="4459652"/>
              <a:ext cx="450852" cy="450853"/>
              <a:chOff x="7422853" y="3875451"/>
              <a:chExt cx="450852" cy="450853"/>
            </a:xfrm>
          </p:grpSpPr>
          <p:sp>
            <p:nvSpPr>
              <p:cNvPr id="173" name="iš1iďè"/>
              <p:cNvSpPr/>
              <p:nvPr/>
            </p:nvSpPr>
            <p:spPr bwMode="auto">
              <a:xfrm>
                <a:off x="7422853" y="3875451"/>
                <a:ext cx="450852" cy="450853"/>
              </a:xfrm>
              <a:prstGeom prst="ellipse">
                <a:avLst/>
              </a:prstGeom>
              <a:solidFill>
                <a:schemeClr val="accent5"/>
              </a:solidFill>
              <a:ln w="19050">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74" name="iṥ1iḋè"/>
              <p:cNvSpPr/>
              <p:nvPr/>
            </p:nvSpPr>
            <p:spPr bwMode="auto">
              <a:xfrm>
                <a:off x="7519495" y="3974605"/>
                <a:ext cx="257566" cy="252544"/>
              </a:xfrm>
              <a:custGeom>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w="9525">
                <a:noFill/>
                <a:round/>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sp>
        <p:nvSpPr>
          <p:cNvPr id="185" name="文本框 184"/>
          <p:cNvSpPr txBox="1"/>
          <p:nvPr/>
        </p:nvSpPr>
        <p:spPr>
          <a:xfrm>
            <a:off x="2153091" y="2914250"/>
            <a:ext cx="1194740" cy="338554"/>
          </a:xfrm>
          <a:prstGeom prst="rect">
            <a:avLst/>
          </a:prstGeom>
          <a:noFill/>
        </p:spPr>
        <p:txBody>
          <a:bodyPr wrap="square" rtlCol="0">
            <a:spAutoFit/>
            <a:scene3d>
              <a:camera prst="orthographicFront"/>
              <a:lightRig rig="threePt" dir="t"/>
            </a:scene3d>
            <a:sp3d contourW="12700"/>
          </a:bodyPr>
          <a:lstStyle/>
          <a:p>
            <a:pPr algn="ct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6" name="文本框 185"/>
          <p:cNvSpPr txBox="1"/>
          <p:nvPr/>
        </p:nvSpPr>
        <p:spPr>
          <a:xfrm>
            <a:off x="3957175" y="1831385"/>
            <a:ext cx="1194740" cy="338554"/>
          </a:xfrm>
          <a:prstGeom prst="rect">
            <a:avLst/>
          </a:prstGeom>
          <a:noFill/>
        </p:spPr>
        <p:txBody>
          <a:bodyPr wrap="square" rtlCol="0">
            <a:spAutoFit/>
            <a:scene3d>
              <a:camera prst="orthographicFront"/>
              <a:lightRig rig="threePt" dir="t"/>
            </a:scene3d>
            <a:sp3d contourW="12700"/>
          </a:bodyPr>
          <a:lstStyle/>
          <a:p>
            <a:pPr algn="ct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7" name="文本框 186"/>
          <p:cNvSpPr txBox="1"/>
          <p:nvPr/>
        </p:nvSpPr>
        <p:spPr>
          <a:xfrm>
            <a:off x="5722911" y="2360779"/>
            <a:ext cx="1194740" cy="338554"/>
          </a:xfrm>
          <a:prstGeom prst="rect">
            <a:avLst/>
          </a:prstGeom>
          <a:noFill/>
        </p:spPr>
        <p:txBody>
          <a:bodyPr wrap="square" rtlCol="0">
            <a:spAutoFit/>
            <a:scene3d>
              <a:camera prst="orthographicFront"/>
              <a:lightRig rig="threePt" dir="t"/>
            </a:scene3d>
            <a:sp3d contourW="12700"/>
          </a:bodyPr>
          <a:lstStyle/>
          <a:p>
            <a:pPr algn="ct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8" name="文本框 187"/>
          <p:cNvSpPr txBox="1"/>
          <p:nvPr/>
        </p:nvSpPr>
        <p:spPr>
          <a:xfrm>
            <a:off x="7526535" y="3070063"/>
            <a:ext cx="1194740" cy="338554"/>
          </a:xfrm>
          <a:prstGeom prst="rect">
            <a:avLst/>
          </a:prstGeom>
          <a:noFill/>
        </p:spPr>
        <p:txBody>
          <a:bodyPr wrap="square" rtlCol="0">
            <a:spAutoFit/>
            <a:scene3d>
              <a:camera prst="orthographicFront"/>
              <a:lightRig rig="threePt" dir="t"/>
            </a:scene3d>
            <a:sp3d contourW="12700"/>
          </a:bodyPr>
          <a:lstStyle/>
          <a:p>
            <a:pPr algn="ct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89" name="文本框 188"/>
          <p:cNvSpPr txBox="1"/>
          <p:nvPr/>
        </p:nvSpPr>
        <p:spPr>
          <a:xfrm>
            <a:off x="9321983" y="3636963"/>
            <a:ext cx="1194740" cy="338554"/>
          </a:xfrm>
          <a:prstGeom prst="rect">
            <a:avLst/>
          </a:prstGeom>
          <a:noFill/>
        </p:spPr>
        <p:txBody>
          <a:bodyPr wrap="square" rtlCol="0">
            <a:spAutoFit/>
            <a:scene3d>
              <a:camera prst="orthographicFront"/>
              <a:lightRig rig="threePt" dir="t"/>
            </a:scene3d>
            <a:sp3d contourW="12700"/>
          </a:bodyPr>
          <a:lstStyle/>
          <a:p>
            <a:pPr algn="ct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90" name="文本框 189"/>
          <p:cNvSpPr txBox="1"/>
          <p:nvPr/>
        </p:nvSpPr>
        <p:spPr>
          <a:xfrm>
            <a:off x="9651415" y="5191755"/>
            <a:ext cx="1194740" cy="338554"/>
          </a:xfrm>
          <a:prstGeom prst="rect">
            <a:avLst/>
          </a:prstGeom>
          <a:noFill/>
        </p:spPr>
        <p:txBody>
          <a:bodyPr wrap="square" rtlCol="0">
            <a:spAutoFit/>
            <a:scene3d>
              <a:camera prst="orthographicFront"/>
              <a:lightRig rig="threePt" dir="t"/>
            </a:scene3d>
            <a:sp3d contourW="12700"/>
          </a:bodyPr>
          <a:lstStyle/>
          <a:p>
            <a:pPr algn="ct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91" name="文本框 190"/>
          <p:cNvSpPr txBox="1"/>
          <p:nvPr/>
        </p:nvSpPr>
        <p:spPr>
          <a:xfrm rot="16200000">
            <a:off x="975363" y="4520904"/>
            <a:ext cx="1194740" cy="338554"/>
          </a:xfrm>
          <a:prstGeom prst="rect">
            <a:avLst/>
          </a:prstGeom>
          <a:noFill/>
        </p:spPr>
        <p:txBody>
          <a:bodyPr wrap="square" rtlCol="0">
            <a:spAutoFit/>
            <a:scene3d>
              <a:camera prst="orthographicFront"/>
              <a:lightRig rig="threePt" dir="t"/>
            </a:scene3d>
            <a:sp3d contourW="12700"/>
          </a:bodyPr>
          <a:lstStyle/>
          <a:p>
            <a:pPr algn="ctr"/>
            <a:r>
              <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文字添加</a:t>
            </a:r>
            <a:endParaRPr lang="zh-CN" altLang="en-US" sz="1600" b="1">
              <a:solidFill>
                <a:schemeClr val="tx1">
                  <a:lumMod val="65000"/>
                  <a:lumOff val="3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94" name="文本框 193"/>
          <p:cNvSpPr txBox="1"/>
          <p:nvPr/>
        </p:nvSpPr>
        <p:spPr>
          <a:xfrm>
            <a:off x="1742009" y="5568361"/>
            <a:ext cx="6979267" cy="287451"/>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点击添加标题文字点击添加标题文字点击添加标题文字点击添加标题文字点击添加标题文字</a:t>
            </a:r>
            <a:endParaRPr lang="en-US" altLang="zh-CN" sz="1200">
              <a:solidFill>
                <a:schemeClr val="tx1">
                  <a:lumMod val="50000"/>
                  <a:lumOff val="50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2"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anim calcmode="lin" valueType="num">
                                      <p:cBhvr>
                                        <p:cTn id="8" dur="1000" fill="hold"/>
                                        <p:tgtEl>
                                          <p:spTgt spid="155"/>
                                        </p:tgtEl>
                                        <p:attrNameLst>
                                          <p:attrName>ppt_x</p:attrName>
                                        </p:attrNameLst>
                                      </p:cBhvr>
                                      <p:tavLst>
                                        <p:tav tm="0">
                                          <p:val>
                                            <p:strVal val="#ppt_x"/>
                                          </p:val>
                                        </p:tav>
                                        <p:tav tm="100000">
                                          <p:val>
                                            <p:strVal val="#ppt_x"/>
                                          </p:val>
                                        </p:tav>
                                      </p:tavLst>
                                    </p:anim>
                                    <p:anim calcmode="lin" valueType="num">
                                      <p:cBhvr>
                                        <p:cTn id="9" dur="1000" fill="hold"/>
                                        <p:tgtEl>
                                          <p:spTgt spid="15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fade">
                                      <p:cBhvr>
                                        <p:cTn id="13" dur="500"/>
                                        <p:tgtEl>
                                          <p:spTgt spid="185"/>
                                        </p:tgtEl>
                                      </p:cBhvr>
                                    </p:animEffect>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87"/>
                                        </p:tgtEl>
                                        <p:attrNameLst>
                                          <p:attrName>style.visibility</p:attrName>
                                        </p:attrNameLst>
                                      </p:cBhvr>
                                      <p:to>
                                        <p:strVal val="visible"/>
                                      </p:to>
                                    </p:set>
                                    <p:animEffect transition="in" filter="fade">
                                      <p:cBhvr>
                                        <p:cTn id="21" dur="500"/>
                                        <p:tgtEl>
                                          <p:spTgt spid="187"/>
                                        </p:tgtEl>
                                      </p:cBhvr>
                                    </p:animEffect>
                                  </p:childTnLst>
                                </p:cTn>
                              </p:par>
                            </p:childTnLst>
                          </p:cTn>
                        </p:par>
                        <p:par>
                          <p:cTn id="22" fill="hold" nodeType="afterGroup">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88"/>
                                        </p:tgtEl>
                                        <p:attrNameLst>
                                          <p:attrName>style.visibility</p:attrName>
                                        </p:attrNameLst>
                                      </p:cBhvr>
                                      <p:to>
                                        <p:strVal val="visible"/>
                                      </p:to>
                                    </p:set>
                                    <p:animEffect transition="in" filter="fade">
                                      <p:cBhvr>
                                        <p:cTn id="25" dur="500"/>
                                        <p:tgtEl>
                                          <p:spTgt spid="188"/>
                                        </p:tgtEl>
                                      </p:cBhvr>
                                    </p:animEffect>
                                  </p:childTnLst>
                                </p:cTn>
                              </p:par>
                            </p:childTnLst>
                          </p:cTn>
                        </p:par>
                        <p:par>
                          <p:cTn id="26" fill="hold" nodeType="afterGroup">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89"/>
                                        </p:tgtEl>
                                        <p:attrNameLst>
                                          <p:attrName>style.visibility</p:attrName>
                                        </p:attrNameLst>
                                      </p:cBhvr>
                                      <p:to>
                                        <p:strVal val="visible"/>
                                      </p:to>
                                    </p:set>
                                    <p:animEffect transition="in" filter="fade">
                                      <p:cBhvr>
                                        <p:cTn id="29" dur="500"/>
                                        <p:tgtEl>
                                          <p:spTgt spid="189"/>
                                        </p:tgtEl>
                                      </p:cBhvr>
                                    </p:animEffect>
                                  </p:childTnLst>
                                </p:cTn>
                              </p:par>
                            </p:childTnLst>
                          </p:cTn>
                        </p:par>
                        <p:par>
                          <p:cTn id="30" fill="hold" nodeType="afterGroup">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90"/>
                                        </p:tgtEl>
                                        <p:attrNameLst>
                                          <p:attrName>style.visibility</p:attrName>
                                        </p:attrNameLst>
                                      </p:cBhvr>
                                      <p:to>
                                        <p:strVal val="visible"/>
                                      </p:to>
                                    </p:set>
                                    <p:animEffect transition="in" filter="fade">
                                      <p:cBhvr>
                                        <p:cTn id="33" dur="500"/>
                                        <p:tgtEl>
                                          <p:spTgt spid="190"/>
                                        </p:tgtEl>
                                      </p:cBhvr>
                                    </p:animEffect>
                                  </p:childTnLst>
                                </p:cTn>
                              </p:par>
                            </p:childTnLst>
                          </p:cTn>
                        </p:par>
                        <p:par>
                          <p:cTn id="34" fill="hold" nodeType="afterGroup">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par>
                          <p:cTn id="38" fill="hold" nodeType="afterGroup">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194"/>
                                        </p:tgtEl>
                                        <p:attrNameLst>
                                          <p:attrName>style.visibility</p:attrName>
                                        </p:attrNameLst>
                                      </p:cBhvr>
                                      <p:to>
                                        <p:strVal val="visible"/>
                                      </p:to>
                                    </p:set>
                                    <p:animEffect transition="in" filter="wipe(left)">
                                      <p:cBhvr>
                                        <p:cTn id="41"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p:bldP spid="187" grpId="0"/>
      <p:bldP spid="188" grpId="0"/>
      <p:bldP spid="189" grpId="0"/>
      <p:bldP spid="190" grpId="0"/>
      <p:bldP spid="191" grpId="0"/>
      <p:bldP spid="194"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椭圆 2"/>
          <p:cNvSpPr/>
          <p:nvPr/>
        </p:nvSpPr>
        <p:spPr>
          <a:xfrm>
            <a:off x="6139648" y="1176362"/>
            <a:ext cx="765039" cy="765175"/>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r>
              <a:rPr lang="en-US" altLang="zh-CN" sz="140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start</a:t>
            </a:r>
            <a:endParaRPr lang="zh-CN" altLang="en-US" sz="1400"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cxnSp>
        <p:nvCxnSpPr>
          <p:cNvPr id="4" name="直接连接符 3"/>
          <p:cNvCxnSpPr>
            <a:stCxn id="30" idx="7"/>
            <a:endCxn id="3" idx="2"/>
          </p:cNvCxnSpPr>
          <p:nvPr/>
        </p:nvCxnSpPr>
        <p:spPr>
          <a:xfrm flipV="1">
            <a:off x="4898444" y="1558951"/>
            <a:ext cx="1241204" cy="612775"/>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直接连接符 4"/>
          <p:cNvCxnSpPr>
            <a:stCxn id="30" idx="5"/>
          </p:cNvCxnSpPr>
          <p:nvPr/>
        </p:nvCxnSpPr>
        <p:spPr>
          <a:xfrm>
            <a:off x="4898445" y="2760688"/>
            <a:ext cx="2023702" cy="484188"/>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5020660" y="3568727"/>
            <a:ext cx="2006242" cy="7508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898445" y="4724425"/>
            <a:ext cx="2122109" cy="34290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5834902" y="5308626"/>
            <a:ext cx="1241204" cy="612775"/>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030184" y="5472137"/>
            <a:ext cx="763451" cy="765175"/>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r>
              <a:rPr lang="en-US" altLang="zh-CN" sz="1465"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rPr>
              <a:t>end</a:t>
            </a:r>
            <a:endParaRPr lang="zh-CN" altLang="en-US" sz="1465" b="1">
              <a:solidFill>
                <a:schemeClr val="tx1">
                  <a:lumMod val="75000"/>
                  <a:lumOff val="25000"/>
                </a:schemeClr>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22" name="组合 21"/>
          <p:cNvGrpSpPr/>
          <p:nvPr/>
        </p:nvGrpSpPr>
        <p:grpSpPr>
          <a:xfrm>
            <a:off x="6904687" y="2809900"/>
            <a:ext cx="833289" cy="831850"/>
            <a:chOff x="6904037" y="2532063"/>
            <a:chExt cx="833438" cy="831850"/>
          </a:xfrm>
        </p:grpSpPr>
        <p:grpSp>
          <p:nvGrpSpPr>
            <p:cNvPr id="23" name="组合 22"/>
            <p:cNvGrpSpPr/>
            <p:nvPr/>
          </p:nvGrpSpPr>
          <p:grpSpPr>
            <a:xfrm>
              <a:off x="6904037" y="2532063"/>
              <a:ext cx="833438" cy="831850"/>
              <a:chOff x="3176812" y="2273198"/>
              <a:chExt cx="2641825" cy="2726239"/>
            </a:xfrm>
          </p:grpSpPr>
          <p:sp>
            <p:nvSpPr>
              <p:cNvPr id="25" name="椭圆 2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6" name="椭圆 25"/>
              <p:cNvSpPr/>
              <p:nvPr/>
            </p:nvSpPr>
            <p:spPr>
              <a:xfrm>
                <a:off x="3267389" y="2366847"/>
                <a:ext cx="2460671" cy="2538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24" name="Freeform 10"/>
            <p:cNvSpPr>
              <a:spLocks noEditPoints="1"/>
            </p:cNvSpPr>
            <p:nvPr/>
          </p:nvSpPr>
          <p:spPr bwMode="auto">
            <a:xfrm>
              <a:off x="7052696" y="2680494"/>
              <a:ext cx="536120" cy="534987"/>
            </a:xfrm>
            <a:custGeom>
              <a:gdLst>
                <a:gd name="T0" fmla="*/ 133112 w 689"/>
                <a:gd name="T1" fmla="*/ 513932 h 688"/>
                <a:gd name="T2" fmla="*/ 618646 w 689"/>
                <a:gd name="T3" fmla="*/ 234100 h 688"/>
                <a:gd name="T4" fmla="*/ 540087 w 689"/>
                <a:gd name="T5" fmla="*/ 658747 h 688"/>
                <a:gd name="T6" fmla="*/ 211671 w 689"/>
                <a:gd name="T7" fmla="*/ 90374 h 688"/>
                <a:gd name="T8" fmla="*/ 540087 w 689"/>
                <a:gd name="T9" fmla="*/ 658747 h 688"/>
                <a:gd name="T10" fmla="*/ 175665 w 689"/>
                <a:gd name="T11" fmla="*/ 489977 h 688"/>
                <a:gd name="T12" fmla="*/ 576093 w 689"/>
                <a:gd name="T13" fmla="*/ 259144 h 688"/>
                <a:gd name="T14" fmla="*/ 501899 w 689"/>
                <a:gd name="T15" fmla="*/ 591239 h 688"/>
                <a:gd name="T16" fmla="*/ 250950 w 689"/>
                <a:gd name="T17" fmla="*/ 157882 h 688"/>
                <a:gd name="T18" fmla="*/ 501899 w 689"/>
                <a:gd name="T19" fmla="*/ 591239 h 688"/>
                <a:gd name="T20" fmla="*/ 376425 w 689"/>
                <a:gd name="T21" fmla="*/ 409403 h 688"/>
                <a:gd name="T22" fmla="*/ 376425 w 689"/>
                <a:gd name="T23" fmla="*/ 338629 h 688"/>
                <a:gd name="T24" fmla="*/ 391700 w 689"/>
                <a:gd name="T25" fmla="*/ 172037 h 688"/>
                <a:gd name="T26" fmla="*/ 375333 w 689"/>
                <a:gd name="T27" fmla="*/ 187280 h 688"/>
                <a:gd name="T28" fmla="*/ 360058 w 689"/>
                <a:gd name="T29" fmla="*/ 146993 h 688"/>
                <a:gd name="T30" fmla="*/ 376425 w 689"/>
                <a:gd name="T31" fmla="*/ 131749 h 688"/>
                <a:gd name="T32" fmla="*/ 391700 w 689"/>
                <a:gd name="T33" fmla="*/ 172037 h 688"/>
                <a:gd name="T34" fmla="*/ 376425 w 689"/>
                <a:gd name="T35" fmla="*/ 617372 h 688"/>
                <a:gd name="T36" fmla="*/ 360058 w 689"/>
                <a:gd name="T37" fmla="*/ 602128 h 688"/>
                <a:gd name="T38" fmla="*/ 375333 w 689"/>
                <a:gd name="T39" fmla="*/ 561841 h 688"/>
                <a:gd name="T40" fmla="*/ 391700 w 689"/>
                <a:gd name="T41" fmla="*/ 577085 h 688"/>
                <a:gd name="T42" fmla="*/ 173483 w 689"/>
                <a:gd name="T43" fmla="*/ 354961 h 688"/>
                <a:gd name="T44" fmla="*/ 188758 w 689"/>
                <a:gd name="T45" fmla="*/ 372383 h 688"/>
                <a:gd name="T46" fmla="*/ 148388 w 689"/>
                <a:gd name="T47" fmla="*/ 387627 h 688"/>
                <a:gd name="T48" fmla="*/ 133112 w 689"/>
                <a:gd name="T49" fmla="*/ 370205 h 688"/>
                <a:gd name="T50" fmla="*/ 173483 w 689"/>
                <a:gd name="T51" fmla="*/ 354961 h 688"/>
                <a:gd name="T52" fmla="*/ 618646 w 689"/>
                <a:gd name="T53" fmla="*/ 370205 h 688"/>
                <a:gd name="T54" fmla="*/ 603370 w 689"/>
                <a:gd name="T55" fmla="*/ 387627 h 688"/>
                <a:gd name="T56" fmla="*/ 563000 w 689"/>
                <a:gd name="T57" fmla="*/ 372383 h 688"/>
                <a:gd name="T58" fmla="*/ 578275 w 689"/>
                <a:gd name="T59" fmla="*/ 354961 h 688"/>
                <a:gd name="T60" fmla="*/ 396064 w 689"/>
                <a:gd name="T61" fmla="*/ 374561 h 688"/>
                <a:gd name="T62" fmla="*/ 356785 w 689"/>
                <a:gd name="T63" fmla="*/ 374561 h 688"/>
                <a:gd name="T64" fmla="*/ 376425 w 689"/>
                <a:gd name="T65" fmla="*/ 218857 h 688"/>
                <a:gd name="T66" fmla="*/ 396064 w 689"/>
                <a:gd name="T67" fmla="*/ 374561 h 688"/>
                <a:gd name="T68" fmla="*/ 285864 w 689"/>
                <a:gd name="T69" fmla="*/ 467112 h 688"/>
                <a:gd name="T70" fmla="*/ 358967 w 689"/>
                <a:gd name="T71" fmla="*/ 365850 h 688"/>
                <a:gd name="T72" fmla="*/ 387335 w 689"/>
                <a:gd name="T73" fmla="*/ 393071 h 6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9"/>
                <a:gd name="T112" fmla="*/ 0 h 688"/>
                <a:gd name="T113" fmla="*/ 689 w 689"/>
                <a:gd name="T114" fmla="*/ 688 h 688"/>
              </a:gd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solidFill>
              <a:schemeClr val="bg1"/>
            </a:solidFill>
            <a:ln>
              <a:noFill/>
            </a:ln>
          </p:spPr>
          <p:txBody>
            <a:bodyPr lIns="121874" tIns="60937" rIns="121874" bIns="60937"/>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59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31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03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75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27" name="组合 26"/>
          <p:cNvGrpSpPr/>
          <p:nvPr/>
        </p:nvGrpSpPr>
        <p:grpSpPr>
          <a:xfrm>
            <a:off x="4187371" y="2049488"/>
            <a:ext cx="833289" cy="833437"/>
            <a:chOff x="4186237" y="1771650"/>
            <a:chExt cx="833438" cy="833438"/>
          </a:xfrm>
        </p:grpSpPr>
        <p:grpSp>
          <p:nvGrpSpPr>
            <p:cNvPr id="28" name="组合 27"/>
            <p:cNvGrpSpPr/>
            <p:nvPr/>
          </p:nvGrpSpPr>
          <p:grpSpPr>
            <a:xfrm>
              <a:off x="4186237" y="1771650"/>
              <a:ext cx="833438" cy="833438"/>
              <a:chOff x="3176812" y="2273198"/>
              <a:chExt cx="2641825" cy="2726239"/>
            </a:xfrm>
          </p:grpSpPr>
          <p:sp>
            <p:nvSpPr>
              <p:cNvPr id="30" name="椭圆 2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1" name="椭圆 30"/>
              <p:cNvSpPr/>
              <p:nvPr/>
            </p:nvSpPr>
            <p:spPr>
              <a:xfrm>
                <a:off x="3267389" y="2366669"/>
                <a:ext cx="2460671" cy="25392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29" name="Freeform 18"/>
            <p:cNvSpPr>
              <a:spLocks noEditPoints="1"/>
            </p:cNvSpPr>
            <p:nvPr/>
          </p:nvSpPr>
          <p:spPr bwMode="auto">
            <a:xfrm>
              <a:off x="4369197" y="1953745"/>
              <a:ext cx="443177" cy="469247"/>
            </a:xfrm>
            <a:custGeom>
              <a:gdLst>
                <a:gd name="T0" fmla="*/ 308844 w 568"/>
                <a:gd name="T1" fmla="*/ 627293 h 601"/>
                <a:gd name="T2" fmla="*/ 309935 w 568"/>
                <a:gd name="T3" fmla="*/ 363917 h 601"/>
                <a:gd name="T4" fmla="*/ 494368 w 568"/>
                <a:gd name="T5" fmla="*/ 328946 h 601"/>
                <a:gd name="T6" fmla="*/ 378688 w 568"/>
                <a:gd name="T7" fmla="*/ 374846 h 601"/>
                <a:gd name="T8" fmla="*/ 103675 w 568"/>
                <a:gd name="T9" fmla="*/ 233869 h 601"/>
                <a:gd name="T10" fmla="*/ 138598 w 568"/>
                <a:gd name="T11" fmla="*/ 238240 h 601"/>
                <a:gd name="T12" fmla="*/ 183342 w 568"/>
                <a:gd name="T13" fmla="*/ 242612 h 601"/>
                <a:gd name="T14" fmla="*/ 182250 w 568"/>
                <a:gd name="T15" fmla="*/ 213105 h 601"/>
                <a:gd name="T16" fmla="*/ 309935 w 568"/>
                <a:gd name="T17" fmla="*/ 331132 h 601"/>
                <a:gd name="T18" fmla="*/ 450715 w 568"/>
                <a:gd name="T19" fmla="*/ 228405 h 601"/>
                <a:gd name="T20" fmla="*/ 482364 w 568"/>
                <a:gd name="T21" fmla="*/ 222940 h 601"/>
                <a:gd name="T22" fmla="*/ 499825 w 568"/>
                <a:gd name="T23" fmla="*/ 229497 h 601"/>
                <a:gd name="T24" fmla="*/ 453989 w 568"/>
                <a:gd name="T25" fmla="*/ 279768 h 601"/>
                <a:gd name="T26" fmla="*/ 533656 w 568"/>
                <a:gd name="T27" fmla="*/ 372660 h 601"/>
                <a:gd name="T28" fmla="*/ 509647 w 568"/>
                <a:gd name="T29" fmla="*/ 287418 h 601"/>
                <a:gd name="T30" fmla="*/ 509647 w 568"/>
                <a:gd name="T31" fmla="*/ 546423 h 601"/>
                <a:gd name="T32" fmla="*/ 539112 w 568"/>
                <a:gd name="T33" fmla="*/ 539865 h 601"/>
                <a:gd name="T34" fmla="*/ 338309 w 568"/>
                <a:gd name="T35" fmla="*/ 650243 h 601"/>
                <a:gd name="T36" fmla="*/ 311026 w 568"/>
                <a:gd name="T37" fmla="*/ 656800 h 601"/>
                <a:gd name="T38" fmla="*/ 81849 w 568"/>
                <a:gd name="T39" fmla="*/ 539865 h 601"/>
                <a:gd name="T40" fmla="*/ 111315 w 568"/>
                <a:gd name="T41" fmla="*/ 546423 h 601"/>
                <a:gd name="T42" fmla="*/ 111315 w 568"/>
                <a:gd name="T43" fmla="*/ 287418 h 601"/>
                <a:gd name="T44" fmla="*/ 87306 w 568"/>
                <a:gd name="T45" fmla="*/ 372660 h 601"/>
                <a:gd name="T46" fmla="*/ 154968 w 568"/>
                <a:gd name="T47" fmla="*/ 275397 h 601"/>
                <a:gd name="T48" fmla="*/ 67662 w 568"/>
                <a:gd name="T49" fmla="*/ 437138 h 601"/>
                <a:gd name="T50" fmla="*/ 80758 w 568"/>
                <a:gd name="T51" fmla="*/ 463366 h 601"/>
                <a:gd name="T52" fmla="*/ 92762 w 568"/>
                <a:gd name="T53" fmla="*/ 487409 h 601"/>
                <a:gd name="T54" fmla="*/ 49109 w 568"/>
                <a:gd name="T55" fmla="*/ 519101 h 601"/>
                <a:gd name="T56" fmla="*/ 30557 w 568"/>
                <a:gd name="T57" fmla="*/ 412003 h 601"/>
                <a:gd name="T58" fmla="*/ 58931 w 568"/>
                <a:gd name="T59" fmla="*/ 363917 h 601"/>
                <a:gd name="T60" fmla="*/ 516194 w 568"/>
                <a:gd name="T61" fmla="*/ 416374 h 601"/>
                <a:gd name="T62" fmla="*/ 505281 w 568"/>
                <a:gd name="T63" fmla="*/ 443695 h 601"/>
                <a:gd name="T64" fmla="*/ 496551 w 568"/>
                <a:gd name="T65" fmla="*/ 471016 h 601"/>
                <a:gd name="T66" fmla="*/ 491094 w 568"/>
                <a:gd name="T67" fmla="*/ 491780 h 601"/>
                <a:gd name="T68" fmla="*/ 526016 w 568"/>
                <a:gd name="T69" fmla="*/ 396703 h 601"/>
                <a:gd name="T70" fmla="*/ 559847 w 568"/>
                <a:gd name="T71" fmla="*/ 393424 h 601"/>
                <a:gd name="T72" fmla="*/ 307752 w 568"/>
                <a:gd name="T73" fmla="*/ 0 h 601"/>
                <a:gd name="T74" fmla="*/ 456172 w 568"/>
                <a:gd name="T75" fmla="*/ 116934 h 601"/>
                <a:gd name="T76" fmla="*/ 429980 w 568"/>
                <a:gd name="T77" fmla="*/ 195619 h 601"/>
                <a:gd name="T78" fmla="*/ 398332 w 568"/>
                <a:gd name="T79" fmla="*/ 88520 h 601"/>
                <a:gd name="T80" fmla="*/ 211716 w 568"/>
                <a:gd name="T81" fmla="*/ 199991 h 601"/>
                <a:gd name="T82" fmla="*/ 165881 w 568"/>
                <a:gd name="T83" fmla="*/ 168298 h 601"/>
                <a:gd name="T84" fmla="*/ 216081 w 568"/>
                <a:gd name="T85" fmla="*/ 44807 h 6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8"/>
                <a:gd name="T130" fmla="*/ 0 h 601"/>
                <a:gd name="T131" fmla="*/ 568 w 568"/>
                <a:gd name="T132" fmla="*/ 601 h 601"/>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chemeClr val="bg1"/>
            </a:solidFill>
            <a:ln>
              <a:noFill/>
            </a:ln>
          </p:spPr>
          <p:txBody>
            <a:bodyPr lIns="121874" tIns="60937" rIns="121874" bIns="60937"/>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59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31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03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75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2" name="组合 31"/>
          <p:cNvGrpSpPr/>
          <p:nvPr/>
        </p:nvGrpSpPr>
        <p:grpSpPr>
          <a:xfrm>
            <a:off x="4187371" y="3973538"/>
            <a:ext cx="833289" cy="833437"/>
            <a:chOff x="4186237" y="3695700"/>
            <a:chExt cx="833438" cy="833438"/>
          </a:xfrm>
        </p:grpSpPr>
        <p:grpSp>
          <p:nvGrpSpPr>
            <p:cNvPr id="33" name="组合 32"/>
            <p:cNvGrpSpPr/>
            <p:nvPr/>
          </p:nvGrpSpPr>
          <p:grpSpPr>
            <a:xfrm>
              <a:off x="4186237" y="3695700"/>
              <a:ext cx="833438" cy="833438"/>
              <a:chOff x="3176812" y="2273198"/>
              <a:chExt cx="2641825" cy="2726239"/>
            </a:xfrm>
          </p:grpSpPr>
          <p:sp>
            <p:nvSpPr>
              <p:cNvPr id="35" name="椭圆 3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36" name="椭圆 35"/>
              <p:cNvSpPr/>
              <p:nvPr/>
            </p:nvSpPr>
            <p:spPr>
              <a:xfrm>
                <a:off x="3267389" y="2366669"/>
                <a:ext cx="2460671" cy="25392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34" name="Freeform 22"/>
            <p:cNvSpPr>
              <a:spLocks noEditPoints="1"/>
            </p:cNvSpPr>
            <p:nvPr/>
          </p:nvSpPr>
          <p:spPr bwMode="auto">
            <a:xfrm>
              <a:off x="4388950" y="3900451"/>
              <a:ext cx="418487" cy="415498"/>
            </a:xfrm>
            <a:custGeom>
              <a:gdLst>
                <a:gd name="T0" fmla="*/ 603014 w 612"/>
                <a:gd name="T1" fmla="*/ 570152 h 605"/>
                <a:gd name="T2" fmla="*/ 534316 w 612"/>
                <a:gd name="T3" fmla="*/ 570152 h 605"/>
                <a:gd name="T4" fmla="*/ 643360 w 612"/>
                <a:gd name="T5" fmla="*/ 64566 h 605"/>
                <a:gd name="T6" fmla="*/ 553944 w 612"/>
                <a:gd name="T7" fmla="*/ 0 h 605"/>
                <a:gd name="T8" fmla="*/ 314047 w 612"/>
                <a:gd name="T9" fmla="*/ 214491 h 605"/>
                <a:gd name="T10" fmla="*/ 279153 w 612"/>
                <a:gd name="T11" fmla="*/ 263736 h 605"/>
                <a:gd name="T12" fmla="*/ 249711 w 612"/>
                <a:gd name="T13" fmla="*/ 277963 h 605"/>
                <a:gd name="T14" fmla="*/ 252982 w 612"/>
                <a:gd name="T15" fmla="*/ 369888 h 605"/>
                <a:gd name="T16" fmla="*/ 59974 w 612"/>
                <a:gd name="T17" fmla="*/ 538416 h 605"/>
                <a:gd name="T18" fmla="*/ 38165 w 612"/>
                <a:gd name="T19" fmla="*/ 662077 h 605"/>
                <a:gd name="T20" fmla="*/ 138486 w 612"/>
                <a:gd name="T21" fmla="*/ 561398 h 605"/>
                <a:gd name="T22" fmla="*/ 295510 w 612"/>
                <a:gd name="T23" fmla="*/ 412567 h 605"/>
                <a:gd name="T24" fmla="*/ 383835 w 612"/>
                <a:gd name="T25" fmla="*/ 412567 h 605"/>
                <a:gd name="T26" fmla="*/ 408915 w 612"/>
                <a:gd name="T27" fmla="*/ 356756 h 605"/>
                <a:gd name="T28" fmla="*/ 447081 w 612"/>
                <a:gd name="T29" fmla="*/ 349095 h 605"/>
                <a:gd name="T30" fmla="*/ 643360 w 612"/>
                <a:gd name="T31" fmla="*/ 64566 h 605"/>
                <a:gd name="T32" fmla="*/ 260615 w 612"/>
                <a:gd name="T33" fmla="*/ 215585 h 605"/>
                <a:gd name="T34" fmla="*/ 268248 w 612"/>
                <a:gd name="T35" fmla="*/ 207925 h 605"/>
                <a:gd name="T36" fmla="*/ 290057 w 612"/>
                <a:gd name="T37" fmla="*/ 187132 h 605"/>
                <a:gd name="T38" fmla="*/ 142848 w 612"/>
                <a:gd name="T39" fmla="*/ 1094 h 605"/>
                <a:gd name="T40" fmla="*/ 186465 w 612"/>
                <a:gd name="T41" fmla="*/ 106151 h 605"/>
                <a:gd name="T42" fmla="*/ 14176 w 612"/>
                <a:gd name="T43" fmla="*/ 129132 h 605"/>
                <a:gd name="T44" fmla="*/ 153752 w 612"/>
                <a:gd name="T45" fmla="*/ 297661 h 605"/>
                <a:gd name="T46" fmla="*/ 201732 w 612"/>
                <a:gd name="T47" fmla="*/ 287812 h 605"/>
                <a:gd name="T48" fmla="*/ 240987 w 612"/>
                <a:gd name="T49" fmla="*/ 235284 h 605"/>
                <a:gd name="T50" fmla="*/ 445990 w 612"/>
                <a:gd name="T51" fmla="*/ 402718 h 605"/>
                <a:gd name="T52" fmla="*/ 410006 w 612"/>
                <a:gd name="T53" fmla="*/ 438831 h 605"/>
                <a:gd name="T54" fmla="*/ 491789 w 612"/>
                <a:gd name="T55" fmla="*/ 578907 h 605"/>
                <a:gd name="T56" fmla="*/ 576843 w 612"/>
                <a:gd name="T57" fmla="*/ 662077 h 605"/>
                <a:gd name="T58" fmla="*/ 650993 w 612"/>
                <a:gd name="T59" fmla="*/ 549360 h 605"/>
                <a:gd name="T60" fmla="*/ 465618 w 612"/>
                <a:gd name="T61" fmla="*/ 383020 h 605"/>
                <a:gd name="T62" fmla="*/ 437267 w 612"/>
                <a:gd name="T63" fmla="*/ 385208 h 6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2"/>
                <a:gd name="T97" fmla="*/ 0 h 605"/>
                <a:gd name="T98" fmla="*/ 612 w 612"/>
                <a:gd name="T99" fmla="*/ 605 h 605"/>
              </a:gd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chemeClr val="bg1"/>
            </a:solidFill>
            <a:ln>
              <a:noFill/>
            </a:ln>
          </p:spPr>
          <p:txBody>
            <a:bodyPr lIns="121874" tIns="60937" rIns="121874" bIns="60937"/>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59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31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03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75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7" name="组合 36"/>
          <p:cNvGrpSpPr/>
          <p:nvPr/>
        </p:nvGrpSpPr>
        <p:grpSpPr>
          <a:xfrm>
            <a:off x="7001508" y="4630763"/>
            <a:ext cx="833288" cy="833437"/>
            <a:chOff x="7000875" y="4352925"/>
            <a:chExt cx="833437" cy="833438"/>
          </a:xfrm>
        </p:grpSpPr>
        <p:grpSp>
          <p:nvGrpSpPr>
            <p:cNvPr id="38" name="组合 37"/>
            <p:cNvGrpSpPr/>
            <p:nvPr/>
          </p:nvGrpSpPr>
          <p:grpSpPr>
            <a:xfrm>
              <a:off x="7000875" y="4352925"/>
              <a:ext cx="833437" cy="833438"/>
              <a:chOff x="3176812" y="2273198"/>
              <a:chExt cx="2641825" cy="2726239"/>
            </a:xfrm>
          </p:grpSpPr>
          <p:sp>
            <p:nvSpPr>
              <p:cNvPr id="43" name="椭圆 42"/>
              <p:cNvSpPr/>
              <p:nvPr/>
            </p:nvSpPr>
            <p:spPr>
              <a:xfrm>
                <a:off x="3176812" y="2273198"/>
                <a:ext cx="2641825" cy="2726239"/>
              </a:xfrm>
              <a:prstGeom prst="ellipse">
                <a:avLst/>
              </a:prstGeom>
              <a:solidFill>
                <a:schemeClr val="accent4"/>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4" name="椭圆 43"/>
              <p:cNvSpPr/>
              <p:nvPr/>
            </p:nvSpPr>
            <p:spPr>
              <a:xfrm>
                <a:off x="3267389" y="2366669"/>
                <a:ext cx="2460671" cy="253929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ct val="0"/>
                  </a:spcBef>
                  <a:spcAft>
                    <a:spcPct val="0"/>
                  </a:spcAft>
                  <a:defRPr/>
                </a:pP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nvGrpSpPr>
            <p:cNvPr id="39" name="组合 38"/>
            <p:cNvGrpSpPr/>
            <p:nvPr/>
          </p:nvGrpSpPr>
          <p:grpSpPr>
            <a:xfrm>
              <a:off x="7161213" y="4572177"/>
              <a:ext cx="465703" cy="430321"/>
              <a:chOff x="2438399" y="4906963"/>
              <a:chExt cx="465137" cy="430213"/>
            </a:xfrm>
            <a:solidFill>
              <a:schemeClr val="bg1"/>
            </a:solidFill>
          </p:grpSpPr>
          <p:sp>
            <p:nvSpPr>
              <p:cNvPr id="40" name="Freeform 43"/>
              <p:cNvSpPr>
                <a:spLocks noEditPoints="1"/>
              </p:cNvSpPr>
              <p:nvPr/>
            </p:nvSpPr>
            <p:spPr bwMode="auto">
              <a:xfrm>
                <a:off x="2438399" y="5080001"/>
                <a:ext cx="230187" cy="231775"/>
              </a:xfrm>
              <a:custGeom>
                <a:gdLst>
                  <a:gd name="T0" fmla="*/ 66236 w 351"/>
                  <a:gd name="T1" fmla="*/ 156924 h 353"/>
                  <a:gd name="T2" fmla="*/ 112798 w 351"/>
                  <a:gd name="T3" fmla="*/ 78134 h 353"/>
                  <a:gd name="T4" fmla="*/ 153458 w 351"/>
                  <a:gd name="T5" fmla="*/ 99145 h 353"/>
                  <a:gd name="T6" fmla="*/ 123291 w 351"/>
                  <a:gd name="T7" fmla="*/ 0 h 353"/>
                  <a:gd name="T8" fmla="*/ 656 w 351"/>
                  <a:gd name="T9" fmla="*/ 20354 h 353"/>
                  <a:gd name="T10" fmla="*/ 36725 w 351"/>
                  <a:gd name="T11" fmla="*/ 39395 h 353"/>
                  <a:gd name="T12" fmla="*/ 9181 w 351"/>
                  <a:gd name="T13" fmla="*/ 80760 h 353"/>
                  <a:gd name="T14" fmla="*/ 19018 w 351"/>
                  <a:gd name="T15" fmla="*/ 131974 h 353"/>
                  <a:gd name="T16" fmla="*/ 78696 w 351"/>
                  <a:gd name="T17" fmla="*/ 217987 h 353"/>
                  <a:gd name="T18" fmla="*/ 66236 w 351"/>
                  <a:gd name="T19" fmla="*/ 156924 h 353"/>
                  <a:gd name="T20" fmla="*/ 219038 w 351"/>
                  <a:gd name="T21" fmla="*/ 140509 h 353"/>
                  <a:gd name="T22" fmla="*/ 219038 w 351"/>
                  <a:gd name="T23" fmla="*/ 140509 h 353"/>
                  <a:gd name="T24" fmla="*/ 86566 w 351"/>
                  <a:gd name="T25" fmla="*/ 145106 h 353"/>
                  <a:gd name="T26" fmla="*/ 81975 w 351"/>
                  <a:gd name="T27" fmla="*/ 185157 h 353"/>
                  <a:gd name="T28" fmla="*/ 94436 w 351"/>
                  <a:gd name="T29" fmla="*/ 223239 h 353"/>
                  <a:gd name="T30" fmla="*/ 121324 w 351"/>
                  <a:gd name="T31" fmla="*/ 231775 h 353"/>
                  <a:gd name="T32" fmla="*/ 230187 w 351"/>
                  <a:gd name="T33" fmla="*/ 226522 h 353"/>
                  <a:gd name="T34" fmla="*/ 219038 w 351"/>
                  <a:gd name="T35" fmla="*/ 140509 h 3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1"/>
                  <a:gd name="T55" fmla="*/ 0 h 353"/>
                  <a:gd name="T56" fmla="*/ 351 w 351"/>
                  <a:gd name="T57" fmla="*/ 353 h 353"/>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59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31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03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75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1" name="Freeform 44"/>
              <p:cNvSpPr>
                <a:spLocks noEditPoints="1"/>
              </p:cNvSpPr>
              <p:nvPr/>
            </p:nvSpPr>
            <p:spPr bwMode="auto">
              <a:xfrm>
                <a:off x="2522537" y="4906963"/>
                <a:ext cx="295275" cy="161925"/>
              </a:xfrm>
              <a:custGeom>
                <a:gdLst>
                  <a:gd name="T0" fmla="*/ 145669 w 450"/>
                  <a:gd name="T1" fmla="*/ 27534 h 247"/>
                  <a:gd name="T2" fmla="*/ 187008 w 450"/>
                  <a:gd name="T3" fmla="*/ 111446 h 247"/>
                  <a:gd name="T4" fmla="*/ 148294 w 450"/>
                  <a:gd name="T5" fmla="*/ 132425 h 247"/>
                  <a:gd name="T6" fmla="*/ 263123 w 450"/>
                  <a:gd name="T7" fmla="*/ 148158 h 247"/>
                  <a:gd name="T8" fmla="*/ 295275 w 450"/>
                  <a:gd name="T9" fmla="*/ 53101 h 247"/>
                  <a:gd name="T10" fmla="*/ 260498 w 450"/>
                  <a:gd name="T11" fmla="*/ 72112 h 247"/>
                  <a:gd name="T12" fmla="*/ 240157 w 450"/>
                  <a:gd name="T13" fmla="*/ 24912 h 247"/>
                  <a:gd name="T14" fmla="*/ 192257 w 450"/>
                  <a:gd name="T15" fmla="*/ 3278 h 247"/>
                  <a:gd name="T16" fmla="*/ 87926 w 450"/>
                  <a:gd name="T17" fmla="*/ 1967 h 247"/>
                  <a:gd name="T18" fmla="*/ 145669 w 450"/>
                  <a:gd name="T19" fmla="*/ 27534 h 247"/>
                  <a:gd name="T20" fmla="*/ 78084 w 450"/>
                  <a:gd name="T21" fmla="*/ 161925 h 247"/>
                  <a:gd name="T22" fmla="*/ 78084 w 450"/>
                  <a:gd name="T23" fmla="*/ 161925 h 247"/>
                  <a:gd name="T24" fmla="*/ 145013 w 450"/>
                  <a:gd name="T25" fmla="*/ 51134 h 247"/>
                  <a:gd name="T26" fmla="*/ 113517 w 450"/>
                  <a:gd name="T27" fmla="*/ 24256 h 247"/>
                  <a:gd name="T28" fmla="*/ 75459 w 450"/>
                  <a:gd name="T29" fmla="*/ 11800 h 247"/>
                  <a:gd name="T30" fmla="*/ 53806 w 450"/>
                  <a:gd name="T31" fmla="*/ 28845 h 247"/>
                  <a:gd name="T32" fmla="*/ 0 w 450"/>
                  <a:gd name="T33" fmla="*/ 121280 h 247"/>
                  <a:gd name="T34" fmla="*/ 78084 w 450"/>
                  <a:gd name="T35" fmla="*/ 161925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0"/>
                  <a:gd name="T55" fmla="*/ 0 h 247"/>
                  <a:gd name="T56" fmla="*/ 450 w 450"/>
                  <a:gd name="T57" fmla="*/ 247 h 247"/>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0" h="246">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59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31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03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75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2" name="Freeform 45"/>
              <p:cNvSpPr>
                <a:spLocks noEditPoints="1"/>
              </p:cNvSpPr>
              <p:nvPr/>
            </p:nvSpPr>
            <p:spPr bwMode="auto">
              <a:xfrm>
                <a:off x="2692399" y="5038726"/>
                <a:ext cx="211137" cy="298450"/>
              </a:xfrm>
              <a:custGeom>
                <a:gdLst>
                  <a:gd name="T0" fmla="*/ 166824 w 324"/>
                  <a:gd name="T1" fmla="*/ 172613 h 453"/>
                  <a:gd name="T2" fmla="*/ 74289 w 324"/>
                  <a:gd name="T3" fmla="*/ 174590 h 453"/>
                  <a:gd name="T4" fmla="*/ 68424 w 324"/>
                  <a:gd name="T5" fmla="*/ 130448 h 453"/>
                  <a:gd name="T6" fmla="*/ 0 w 324"/>
                  <a:gd name="T7" fmla="*/ 218073 h 453"/>
                  <a:gd name="T8" fmla="*/ 89277 w 324"/>
                  <a:gd name="T9" fmla="*/ 298450 h 453"/>
                  <a:gd name="T10" fmla="*/ 84715 w 324"/>
                  <a:gd name="T11" fmla="*/ 258261 h 453"/>
                  <a:gd name="T12" fmla="*/ 134893 w 324"/>
                  <a:gd name="T13" fmla="*/ 259579 h 453"/>
                  <a:gd name="T14" fmla="*/ 172689 w 324"/>
                  <a:gd name="T15" fmla="*/ 224661 h 453"/>
                  <a:gd name="T16" fmla="*/ 211137 w 324"/>
                  <a:gd name="T17" fmla="*/ 130448 h 453"/>
                  <a:gd name="T18" fmla="*/ 166824 w 324"/>
                  <a:gd name="T19" fmla="*/ 172613 h 453"/>
                  <a:gd name="T20" fmla="*/ 66469 w 324"/>
                  <a:gd name="T21" fmla="*/ 54024 h 453"/>
                  <a:gd name="T22" fmla="*/ 66469 w 324"/>
                  <a:gd name="T23" fmla="*/ 54024 h 453"/>
                  <a:gd name="T24" fmla="*/ 145320 w 324"/>
                  <a:gd name="T25" fmla="*/ 162072 h 453"/>
                  <a:gd name="T26" fmla="*/ 181812 w 324"/>
                  <a:gd name="T27" fmla="*/ 144284 h 453"/>
                  <a:gd name="T28" fmla="*/ 206575 w 324"/>
                  <a:gd name="T29" fmla="*/ 114636 h 453"/>
                  <a:gd name="T30" fmla="*/ 198756 w 324"/>
                  <a:gd name="T31" fmla="*/ 88283 h 453"/>
                  <a:gd name="T32" fmla="*/ 132286 w 324"/>
                  <a:gd name="T33" fmla="*/ 0 h 453"/>
                  <a:gd name="T34" fmla="*/ 66469 w 324"/>
                  <a:gd name="T35" fmla="*/ 54024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453"/>
                  <a:gd name="T56" fmla="*/ 324 w 324"/>
                  <a:gd name="T57" fmla="*/ 453 h 453"/>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452">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59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31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03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7530" indent="1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400">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grpSp>
      <p:sp>
        <p:nvSpPr>
          <p:cNvPr id="45" name="išľíďè"/>
          <p:cNvSpPr/>
          <p:nvPr/>
        </p:nvSpPr>
        <p:spPr bwMode="auto">
          <a:xfrm>
            <a:off x="1421007" y="2405052"/>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6" name="iSlíďè"/>
          <p:cNvSpPr txBox="1"/>
          <p:nvPr/>
        </p:nvSpPr>
        <p:spPr bwMode="auto">
          <a:xfrm>
            <a:off x="1862098" y="207068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7" name="išľíďè"/>
          <p:cNvSpPr/>
          <p:nvPr/>
        </p:nvSpPr>
        <p:spPr bwMode="auto">
          <a:xfrm>
            <a:off x="1414699" y="4443916"/>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8" name="iSlíďè"/>
          <p:cNvSpPr txBox="1"/>
          <p:nvPr/>
        </p:nvSpPr>
        <p:spPr bwMode="auto">
          <a:xfrm>
            <a:off x="1855790" y="4109544"/>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9" name="išľíďè"/>
          <p:cNvSpPr/>
          <p:nvPr/>
        </p:nvSpPr>
        <p:spPr bwMode="auto">
          <a:xfrm>
            <a:off x="8032485" y="3095060"/>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0" name="iSlíďè"/>
          <p:cNvSpPr txBox="1"/>
          <p:nvPr/>
        </p:nvSpPr>
        <p:spPr bwMode="auto">
          <a:xfrm>
            <a:off x="8473576" y="2760688"/>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1" name="išľíďè"/>
          <p:cNvSpPr/>
          <p:nvPr/>
        </p:nvSpPr>
        <p:spPr bwMode="auto">
          <a:xfrm>
            <a:off x="8026177" y="5133924"/>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2" name="iSlíďè"/>
          <p:cNvSpPr txBox="1"/>
          <p:nvPr/>
        </p:nvSpPr>
        <p:spPr bwMode="auto">
          <a:xfrm>
            <a:off x="8467268" y="4799552"/>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54"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par>
                          <p:cTn id="20" fill="hold" nodeType="afterGroup">
                            <p:stCondLst>
                              <p:cond delay="15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par>
                          <p:cTn id="24" fill="hold" nodeType="afterGroup">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par>
                          <p:cTn id="30" fill="hold" nodeType="afterGroup">
                            <p:stCondLst>
                              <p:cond delay="2500"/>
                            </p:stCondLst>
                            <p:childTnLst>
                              <p:par>
                                <p:cTn id="31" presetID="22" presetClass="entr" presetSubtype="1"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par>
                          <p:cTn id="34" fill="hold" nodeType="afterGroup">
                            <p:stCondLst>
                              <p:cond delay="3000"/>
                            </p:stCondLst>
                            <p:childTnLst>
                              <p:par>
                                <p:cTn id="35" presetID="53" presetClass="entr" presetSubtype="16"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nodeType="afterGroup">
                            <p:stCondLst>
                              <p:cond delay="3500"/>
                            </p:stCondLst>
                            <p:childTnLst>
                              <p:par>
                                <p:cTn id="41" presetID="22" presetClass="entr" presetSubtype="1"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500"/>
                                        <p:tgtEl>
                                          <p:spTgt spid="7"/>
                                        </p:tgtEl>
                                      </p:cBhvr>
                                    </p:animEffect>
                                  </p:childTnLst>
                                </p:cTn>
                              </p:par>
                            </p:childTnLst>
                          </p:cTn>
                        </p:par>
                        <p:par>
                          <p:cTn id="44" fill="hold" nodeType="afterGroup">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childTnLst>
                          </p:cTn>
                        </p:par>
                        <p:par>
                          <p:cTn id="50" fill="hold" nodeType="afterGroup">
                            <p:stCondLst>
                              <p:cond delay="4500"/>
                            </p:stCondLst>
                            <p:childTnLst>
                              <p:par>
                                <p:cTn id="51" presetID="22" presetClass="entr" presetSubtype="1"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par>
                          <p:cTn id="54" fill="hold" nodeType="afterGroup">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down)">
                                      <p:cBhvr>
                                        <p:cTn id="64" dur="500"/>
                                        <p:tgtEl>
                                          <p:spTgt spid="46"/>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wipe(down)">
                                      <p:cBhvr>
                                        <p:cTn id="69" dur="500"/>
                                        <p:tgtEl>
                                          <p:spTgt spid="45"/>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down)">
                                      <p:cBhvr>
                                        <p:cTn id="74" dur="500"/>
                                        <p:tgtEl>
                                          <p:spTgt spid="48"/>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down)">
                                      <p:cBhvr>
                                        <p:cTn id="79" dur="500"/>
                                        <p:tgtEl>
                                          <p:spTgt spid="47"/>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down)">
                                      <p:cBhvr>
                                        <p:cTn id="84" dur="500"/>
                                        <p:tgtEl>
                                          <p:spTgt spid="50"/>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wipe(down)">
                                      <p:cBhvr>
                                        <p:cTn id="89" dur="500"/>
                                        <p:tgtEl>
                                          <p:spTgt spid="49"/>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down)">
                                      <p:cBhvr>
                                        <p:cTn id="94" dur="500"/>
                                        <p:tgtEl>
                                          <p:spTgt spid="52"/>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ipe(down)">
                                      <p:cBhvr>
                                        <p:cTn id="9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5" grpId="0"/>
      <p:bldP spid="46" grpId="0"/>
      <p:bldP spid="47" grpId="0"/>
      <p:bldP spid="48" grpId="0"/>
      <p:bldP spid="49" grpId="0"/>
      <p:bldP spid="50" grpId="0"/>
      <p:bldP spid="51" grpId="0"/>
      <p:bldP spid="52"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Rounded Rectangle 3"/>
          <p:cNvSpPr/>
          <p:nvPr/>
        </p:nvSpPr>
        <p:spPr>
          <a:xfrm rot="2900928">
            <a:off x="4110545" y="3370423"/>
            <a:ext cx="1624419" cy="8532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algn="just">
              <a:lnSpc>
                <a:spcPct val="120000"/>
              </a:lnSpc>
            </a:pPr>
            <a:endParaRPr lang="en-US" sz="106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19" name="Rounded Rectangle 18"/>
          <p:cNvSpPr/>
          <p:nvPr/>
        </p:nvSpPr>
        <p:spPr>
          <a:xfrm rot="2900928">
            <a:off x="5221947" y="4782071"/>
            <a:ext cx="1912300" cy="85327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algn="just">
              <a:lnSpc>
                <a:spcPct val="120000"/>
              </a:lnSpc>
            </a:pPr>
            <a:endParaRPr lang="en-US" sz="106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5" name="Rounded Rectangle 4"/>
          <p:cNvSpPr/>
          <p:nvPr/>
        </p:nvSpPr>
        <p:spPr>
          <a:xfrm rot="2900928">
            <a:off x="5732902" y="2447240"/>
            <a:ext cx="853441" cy="1530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algn="just">
              <a:lnSpc>
                <a:spcPct val="120000"/>
              </a:lnSpc>
            </a:pPr>
            <a:endParaRPr lang="en-US" sz="106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0" name="Rounded Rectangle 19"/>
          <p:cNvSpPr/>
          <p:nvPr/>
        </p:nvSpPr>
        <p:spPr>
          <a:xfrm rot="2900928">
            <a:off x="6099438" y="3801019"/>
            <a:ext cx="853441" cy="7790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algn="just">
              <a:lnSpc>
                <a:spcPct val="120000"/>
              </a:lnSpc>
            </a:pPr>
            <a:endParaRPr lang="en-US" sz="1065">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7" name="TextBox 6"/>
          <p:cNvSpPr txBox="1"/>
          <p:nvPr/>
        </p:nvSpPr>
        <p:spPr>
          <a:xfrm>
            <a:off x="5041456" y="3971583"/>
            <a:ext cx="447570" cy="268347"/>
          </a:xfrm>
          <a:prstGeom prst="rect">
            <a:avLst/>
          </a:prstGeom>
          <a:noFill/>
        </p:spPr>
        <p:txBody>
          <a:bodyPr wrap="none" lIns="86683" tIns="43341" rIns="86683" bIns="43341" rtlCol="0">
            <a:spAutoFit/>
          </a:bodyPr>
          <a:lstStyle/>
          <a:p>
            <a:pPr algn="just">
              <a:lnSpc>
                <a:spcPct val="120000"/>
              </a:lnSpc>
            </a:pPr>
            <a:r>
              <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65%</a:t>
            </a:r>
            <a:endPar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6" name="TextBox 25"/>
          <p:cNvSpPr txBox="1"/>
          <p:nvPr/>
        </p:nvSpPr>
        <p:spPr>
          <a:xfrm>
            <a:off x="5651952" y="4516578"/>
            <a:ext cx="447570" cy="268347"/>
          </a:xfrm>
          <a:prstGeom prst="rect">
            <a:avLst/>
          </a:prstGeom>
          <a:noFill/>
        </p:spPr>
        <p:txBody>
          <a:bodyPr wrap="none" lIns="86683" tIns="43341" rIns="86683" bIns="43341" rtlCol="0">
            <a:spAutoFit/>
          </a:bodyPr>
          <a:lstStyle/>
          <a:p>
            <a:pPr algn="just">
              <a:lnSpc>
                <a:spcPct val="120000"/>
              </a:lnSpc>
            </a:pPr>
            <a:r>
              <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70%</a:t>
            </a:r>
            <a:endPar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7" name="TextBox 26"/>
          <p:cNvSpPr txBox="1"/>
          <p:nvPr/>
        </p:nvSpPr>
        <p:spPr>
          <a:xfrm>
            <a:off x="6125832" y="4003891"/>
            <a:ext cx="447570" cy="268347"/>
          </a:xfrm>
          <a:prstGeom prst="rect">
            <a:avLst/>
          </a:prstGeom>
          <a:noFill/>
        </p:spPr>
        <p:txBody>
          <a:bodyPr wrap="none" lIns="86683" tIns="43341" rIns="86683" bIns="43341" rtlCol="0">
            <a:spAutoFit/>
          </a:bodyPr>
          <a:lstStyle/>
          <a:p>
            <a:pPr algn="just">
              <a:lnSpc>
                <a:spcPct val="120000"/>
              </a:lnSpc>
            </a:pPr>
            <a:r>
              <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20%</a:t>
            </a:r>
            <a:endPar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8" name="TextBox 27"/>
          <p:cNvSpPr txBox="1"/>
          <p:nvPr/>
        </p:nvSpPr>
        <p:spPr>
          <a:xfrm>
            <a:off x="5665140" y="3458878"/>
            <a:ext cx="447570" cy="268347"/>
          </a:xfrm>
          <a:prstGeom prst="rect">
            <a:avLst/>
          </a:prstGeom>
          <a:noFill/>
        </p:spPr>
        <p:txBody>
          <a:bodyPr wrap="none" lIns="86683" tIns="43341" rIns="86683" bIns="43341" rtlCol="0">
            <a:spAutoFit/>
          </a:bodyPr>
          <a:lstStyle/>
          <a:p>
            <a:pPr algn="just">
              <a:lnSpc>
                <a:spcPct val="120000"/>
              </a:lnSpc>
            </a:pPr>
            <a:r>
              <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60%</a:t>
            </a:r>
            <a:endParaRPr lang="en-US" sz="1065">
              <a:solidFill>
                <a:schemeClr val="bg1"/>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0" name="Rectangle 29"/>
          <p:cNvSpPr/>
          <p:nvPr/>
        </p:nvSpPr>
        <p:spPr>
          <a:xfrm>
            <a:off x="8131949" y="3544001"/>
            <a:ext cx="1200650" cy="225959"/>
          </a:xfrm>
          <a:prstGeom prst="rect">
            <a:avLst/>
          </a:prstGeom>
        </p:spPr>
        <p:txBody>
          <a:bodyPr wrap="none" lIns="0" tIns="0" rIns="0" bIns="0">
            <a:spAutoFit/>
          </a:bodyPr>
          <a:lstStyle/>
          <a:p>
            <a:pPr>
              <a:lnSpc>
                <a:spcPct val="120000"/>
              </a:lnSpc>
            </a:pPr>
            <a:r>
              <a:rPr lang="zh-CN" alt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1" name="Rectangle 30"/>
          <p:cNvSpPr/>
          <p:nvPr/>
        </p:nvSpPr>
        <p:spPr>
          <a:xfrm>
            <a:off x="8131951" y="3770051"/>
            <a:ext cx="2561316" cy="283347"/>
          </a:xfrm>
          <a:prstGeom prst="rect">
            <a:avLst/>
          </a:prstGeom>
        </p:spPr>
        <p:txBody>
          <a:bodyPr wrap="square" lIns="0" tIns="0" rIns="0" bIns="0">
            <a:spAutoFit/>
          </a:bodyPr>
          <a:lstStyle/>
          <a:p>
            <a:pPr algn="just">
              <a:lnSpc>
                <a:spcPct val="120000"/>
              </a:lnSpc>
            </a:pPr>
            <a:r>
              <a:rPr lang="zh-CN" alt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点击添加标题文字点击添加标题文字点击添加标题文字点击添加标题文字点击添加标题文字</a:t>
            </a:r>
            <a:endParaRPr 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2" name="TextBox 31"/>
          <p:cNvSpPr txBox="1"/>
          <p:nvPr/>
        </p:nvSpPr>
        <p:spPr>
          <a:xfrm>
            <a:off x="7362379" y="3544005"/>
            <a:ext cx="681277" cy="452047"/>
          </a:xfrm>
          <a:prstGeom prst="rect">
            <a:avLst/>
          </a:prstGeom>
          <a:noFill/>
        </p:spPr>
        <p:txBody>
          <a:bodyPr wrap="none" lIns="0" tIns="0" rIns="0" bIns="0" rtlCol="0">
            <a:spAutoFit/>
          </a:bodyPr>
          <a:lstStyle/>
          <a:p>
            <a:pPr algn="just">
              <a:lnSpc>
                <a:spcPct val="120000"/>
              </a:lnSpc>
            </a:pPr>
            <a:r>
              <a:rPr lang="en-US" sz="26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15%</a:t>
            </a:r>
            <a:endParaRPr lang="en-US" sz="2665"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4" name="Rectangle 33"/>
          <p:cNvSpPr/>
          <p:nvPr/>
        </p:nvSpPr>
        <p:spPr>
          <a:xfrm>
            <a:off x="4776968" y="1734383"/>
            <a:ext cx="1200650" cy="225959"/>
          </a:xfrm>
          <a:prstGeom prst="rect">
            <a:avLst/>
          </a:prstGeom>
        </p:spPr>
        <p:txBody>
          <a:bodyPr wrap="none" lIns="0" tIns="0" rIns="0" bIns="0">
            <a:spAutoFit/>
          </a:bodyPr>
          <a:lstStyle/>
          <a:p>
            <a:pPr algn="just">
              <a:lnSpc>
                <a:spcPct val="120000"/>
              </a:lnSpc>
            </a:pPr>
            <a:r>
              <a:rPr lang="zh-CN" alt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5" name="Rectangle 34"/>
          <p:cNvSpPr/>
          <p:nvPr/>
        </p:nvSpPr>
        <p:spPr>
          <a:xfrm>
            <a:off x="3526980" y="1992182"/>
            <a:ext cx="2446029" cy="283347"/>
          </a:xfrm>
          <a:prstGeom prst="rect">
            <a:avLst/>
          </a:prstGeom>
        </p:spPr>
        <p:txBody>
          <a:bodyPr wrap="square" lIns="0" tIns="0" rIns="0" bIns="0">
            <a:spAutoFit/>
          </a:bodyPr>
          <a:lstStyle/>
          <a:p>
            <a:pPr algn="r">
              <a:lnSpc>
                <a:spcPct val="120000"/>
              </a:lnSpc>
            </a:pPr>
            <a:r>
              <a:rPr lang="zh-CN" alt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点击添加标题文字点击添加标题文字点击添加标题文字点击添加标题文字点击添加标题文字</a:t>
            </a:r>
            <a:endParaRPr 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6" name="TextBox 35"/>
          <p:cNvSpPr txBox="1"/>
          <p:nvPr/>
        </p:nvSpPr>
        <p:spPr>
          <a:xfrm>
            <a:off x="6092974" y="1747041"/>
            <a:ext cx="681277" cy="452047"/>
          </a:xfrm>
          <a:prstGeom prst="rect">
            <a:avLst/>
          </a:prstGeom>
          <a:noFill/>
        </p:spPr>
        <p:txBody>
          <a:bodyPr wrap="none" lIns="0" tIns="0" rIns="0" bIns="0" rtlCol="0">
            <a:spAutoFit/>
          </a:bodyPr>
          <a:lstStyle/>
          <a:p>
            <a:pPr algn="just">
              <a:lnSpc>
                <a:spcPct val="120000"/>
              </a:lnSpc>
            </a:pPr>
            <a:r>
              <a:rPr lang="en-US" sz="26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34%</a:t>
            </a:r>
            <a:endParaRPr lang="en-US" sz="26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1" name="Rectangle 29"/>
          <p:cNvSpPr/>
          <p:nvPr/>
        </p:nvSpPr>
        <p:spPr>
          <a:xfrm>
            <a:off x="8291909" y="5229325"/>
            <a:ext cx="1200650" cy="225959"/>
          </a:xfrm>
          <a:prstGeom prst="rect">
            <a:avLst/>
          </a:prstGeom>
        </p:spPr>
        <p:txBody>
          <a:bodyPr wrap="none" lIns="0" tIns="0" rIns="0" bIns="0">
            <a:spAutoFit/>
          </a:bodyPr>
          <a:lstStyle/>
          <a:p>
            <a:pPr>
              <a:lnSpc>
                <a:spcPct val="120000"/>
              </a:lnSpc>
            </a:pPr>
            <a:r>
              <a:rPr lang="zh-CN" alt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2" name="Rectangle 30"/>
          <p:cNvSpPr/>
          <p:nvPr/>
        </p:nvSpPr>
        <p:spPr>
          <a:xfrm>
            <a:off x="8291911" y="5455374"/>
            <a:ext cx="2561316" cy="283347"/>
          </a:xfrm>
          <a:prstGeom prst="rect">
            <a:avLst/>
          </a:prstGeom>
        </p:spPr>
        <p:txBody>
          <a:bodyPr wrap="square" lIns="0" tIns="0" rIns="0" bIns="0">
            <a:spAutoFit/>
          </a:bodyPr>
          <a:lstStyle/>
          <a:p>
            <a:pPr algn="just">
              <a:lnSpc>
                <a:spcPct val="120000"/>
              </a:lnSpc>
            </a:pPr>
            <a:r>
              <a:rPr lang="zh-CN" alt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点击添加标题文字点击添加标题文字点击添加标题文字点击添加标题文字点击添加标题文字</a:t>
            </a:r>
            <a:endParaRPr 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3" name="TextBox 31"/>
          <p:cNvSpPr txBox="1"/>
          <p:nvPr/>
        </p:nvSpPr>
        <p:spPr>
          <a:xfrm>
            <a:off x="7522339" y="5229325"/>
            <a:ext cx="681277" cy="452047"/>
          </a:xfrm>
          <a:prstGeom prst="rect">
            <a:avLst/>
          </a:prstGeom>
          <a:noFill/>
        </p:spPr>
        <p:txBody>
          <a:bodyPr wrap="none" lIns="0" tIns="0" rIns="0" bIns="0" rtlCol="0">
            <a:spAutoFit/>
          </a:bodyPr>
          <a:lstStyle/>
          <a:p>
            <a:pPr algn="just">
              <a:lnSpc>
                <a:spcPct val="120000"/>
              </a:lnSpc>
            </a:pPr>
            <a:r>
              <a:rPr lang="en-US" sz="26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28%</a:t>
            </a:r>
            <a:endParaRPr lang="en-US" sz="2665"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4" name="Rectangle 29"/>
          <p:cNvSpPr/>
          <p:nvPr/>
        </p:nvSpPr>
        <p:spPr>
          <a:xfrm>
            <a:off x="3483000" y="5390349"/>
            <a:ext cx="1200650" cy="225959"/>
          </a:xfrm>
          <a:prstGeom prst="rect">
            <a:avLst/>
          </a:prstGeom>
        </p:spPr>
        <p:txBody>
          <a:bodyPr wrap="none" lIns="0" tIns="0" rIns="0" bIns="0">
            <a:spAutoFit/>
          </a:bodyPr>
          <a:lstStyle/>
          <a:p>
            <a:pPr>
              <a:lnSpc>
                <a:spcPct val="120000"/>
              </a:lnSpc>
            </a:pPr>
            <a:r>
              <a:rPr lang="zh-CN" alt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请替换文字内容</a:t>
            </a:r>
            <a:endParaRPr lang="en-US" sz="133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5" name="Rectangle 30"/>
          <p:cNvSpPr/>
          <p:nvPr/>
        </p:nvSpPr>
        <p:spPr>
          <a:xfrm>
            <a:off x="2228400" y="5616399"/>
            <a:ext cx="2446029" cy="283347"/>
          </a:xfrm>
          <a:prstGeom prst="rect">
            <a:avLst/>
          </a:prstGeom>
        </p:spPr>
        <p:txBody>
          <a:bodyPr wrap="square" lIns="0" tIns="0" rIns="0" bIns="0">
            <a:spAutoFit/>
          </a:bodyPr>
          <a:lstStyle/>
          <a:p>
            <a:pPr algn="r">
              <a:lnSpc>
                <a:spcPct val="120000"/>
              </a:lnSpc>
            </a:pPr>
            <a:r>
              <a:rPr lang="zh-CN" alt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点击添加标题文字点击添加标题文字点击添加标题文字点击添加标题文字点击添加标题文字</a:t>
            </a:r>
            <a:endParaRPr lang="en-US" sz="800">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29" name="TextBox 31"/>
          <p:cNvSpPr txBox="1"/>
          <p:nvPr/>
        </p:nvSpPr>
        <p:spPr>
          <a:xfrm>
            <a:off x="4735467" y="5390349"/>
            <a:ext cx="681277" cy="452047"/>
          </a:xfrm>
          <a:prstGeom prst="rect">
            <a:avLst/>
          </a:prstGeom>
          <a:noFill/>
        </p:spPr>
        <p:txBody>
          <a:bodyPr wrap="none" lIns="0" tIns="0" rIns="0" bIns="0" rtlCol="0">
            <a:spAutoFit/>
          </a:bodyPr>
          <a:lstStyle/>
          <a:p>
            <a:pPr algn="just">
              <a:lnSpc>
                <a:spcPct val="120000"/>
              </a:lnSpc>
            </a:pPr>
            <a:r>
              <a:rPr lang="en-US" sz="2665">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rPr>
              <a:t>36%</a:t>
            </a:r>
            <a:endParaRPr lang="en-US" sz="2665" b="1">
              <a:solidFill>
                <a:schemeClr val="bg1">
                  <a:lumMod val="65000"/>
                </a:schemeClr>
              </a:solidFill>
              <a:latin typeface="方正黑体简体" panose="03000509000000000000" pitchFamily="2" charset="-122"/>
              <a:ea typeface="方正黑体简体" panose="03000509000000000000" pitchFamily="2" charset="-122"/>
              <a:cs typeface="+mn-ea"/>
              <a:sym typeface="方正黑体简体" panose="03000509000000000000" pitchFamily="2" charset="-122"/>
            </a:endParaRPr>
          </a:p>
        </p:txBody>
      </p:sp>
      <p:sp>
        <p:nvSpPr>
          <p:cNvPr id="33"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nodeType="afterGroup">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 calcmode="lin" valueType="num">
                                      <p:cBhvr>
                                        <p:cTn id="20" dur="500" fill="hold"/>
                                        <p:tgtEl>
                                          <p:spTgt spid="20"/>
                                        </p:tgtEl>
                                        <p:attrNameLst>
                                          <p:attrName>style.rotation</p:attrName>
                                        </p:attrNameLst>
                                      </p:cBhvr>
                                      <p:tavLst>
                                        <p:tav tm="0">
                                          <p:val>
                                            <p:fltVal val="360"/>
                                          </p:val>
                                        </p:tav>
                                        <p:tav tm="100000">
                                          <p:val>
                                            <p:fltVal val="0"/>
                                          </p:val>
                                        </p:tav>
                                      </p:tavLst>
                                    </p:anim>
                                    <p:animEffect transition="in" filter="fade">
                                      <p:cBhvr>
                                        <p:cTn id="21" dur="500"/>
                                        <p:tgtEl>
                                          <p:spTgt spid="20"/>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nodeType="afterGroup">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 calcmode="lin" valueType="num">
                                      <p:cBhvr>
                                        <p:cTn id="31" dur="500" fill="hold"/>
                                        <p:tgtEl>
                                          <p:spTgt spid="19"/>
                                        </p:tgtEl>
                                        <p:attrNameLst>
                                          <p:attrName>style.rotation</p:attrName>
                                        </p:attrNameLst>
                                      </p:cBhvr>
                                      <p:tavLst>
                                        <p:tav tm="0">
                                          <p:val>
                                            <p:fltVal val="360"/>
                                          </p:val>
                                        </p:tav>
                                        <p:tav tm="100000">
                                          <p:val>
                                            <p:fltVal val="0"/>
                                          </p:val>
                                        </p:tav>
                                      </p:tavLst>
                                    </p:anim>
                                    <p:animEffect transition="in" filter="fade">
                                      <p:cBhvr>
                                        <p:cTn id="32" dur="500"/>
                                        <p:tgtEl>
                                          <p:spTgt spid="19"/>
                                        </p:tgtEl>
                                      </p:cBhvr>
                                    </p:animEffect>
                                  </p:childTnLst>
                                </p:cTn>
                              </p:par>
                            </p:childTnLst>
                          </p:cTn>
                        </p:par>
                        <p:par>
                          <p:cTn id="33" fill="hold" nodeType="afterGroup">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nodeType="afterGroup">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 calcmode="lin" valueType="num">
                                      <p:cBhvr>
                                        <p:cTn id="42" dur="500" fill="hold"/>
                                        <p:tgtEl>
                                          <p:spTgt spid="4"/>
                                        </p:tgtEl>
                                        <p:attrNameLst>
                                          <p:attrName>style.rotation</p:attrName>
                                        </p:attrNameLst>
                                      </p:cBhvr>
                                      <p:tavLst>
                                        <p:tav tm="0">
                                          <p:val>
                                            <p:fltVal val="360"/>
                                          </p:val>
                                        </p:tav>
                                        <p:tav tm="100000">
                                          <p:val>
                                            <p:fltVal val="0"/>
                                          </p:val>
                                        </p:tav>
                                      </p:tavLst>
                                    </p:anim>
                                    <p:animEffect transition="in" filter="fade">
                                      <p:cBhvr>
                                        <p:cTn id="43" dur="500"/>
                                        <p:tgtEl>
                                          <p:spTgt spid="4"/>
                                        </p:tgtEl>
                                      </p:cBhvr>
                                    </p:animEffect>
                                  </p:childTnLst>
                                </p:cTn>
                              </p:par>
                            </p:childTnLst>
                          </p:cTn>
                        </p:par>
                        <p:par>
                          <p:cTn id="44" fill="hold" nodeType="afterGroup">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nodeType="afterGroup">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300"/>
                                        <p:tgtEl>
                                          <p:spTgt spid="34"/>
                                        </p:tgtEl>
                                      </p:cBhvr>
                                    </p:animEffect>
                                  </p:childTnLst>
                                </p:cTn>
                              </p:par>
                            </p:childTnLst>
                          </p:cTn>
                        </p:par>
                        <p:par>
                          <p:cTn id="52" fill="hold" nodeType="afterGroup">
                            <p:stCondLst>
                              <p:cond delay="4300"/>
                            </p:stCondLst>
                            <p:childTnLst>
                              <p:par>
                                <p:cTn id="53" presetID="10"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300"/>
                                        <p:tgtEl>
                                          <p:spTgt spid="35"/>
                                        </p:tgtEl>
                                      </p:cBhvr>
                                    </p:animEffect>
                                  </p:childTnLst>
                                </p:cTn>
                              </p:par>
                            </p:childTnLst>
                          </p:cTn>
                        </p:par>
                        <p:par>
                          <p:cTn id="56" fill="hold" nodeType="afterGroup">
                            <p:stCondLst>
                              <p:cond delay="4600"/>
                            </p:stCondLst>
                            <p:childTnLst>
                              <p:par>
                                <p:cTn id="57" presetID="10"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300"/>
                                        <p:tgtEl>
                                          <p:spTgt spid="36"/>
                                        </p:tgtEl>
                                      </p:cBhvr>
                                    </p:animEffect>
                                  </p:childTnLst>
                                </p:cTn>
                              </p:par>
                            </p:childTnLst>
                          </p:cTn>
                        </p:par>
                        <p:par>
                          <p:cTn id="60" fill="hold" nodeType="afterGroup">
                            <p:stCondLst>
                              <p:cond delay="49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300"/>
                                        <p:tgtEl>
                                          <p:spTgt spid="32"/>
                                        </p:tgtEl>
                                      </p:cBhvr>
                                    </p:animEffect>
                                  </p:childTnLst>
                                </p:cTn>
                              </p:par>
                            </p:childTnLst>
                          </p:cTn>
                        </p:par>
                        <p:par>
                          <p:cTn id="64" fill="hold" nodeType="afterGroup">
                            <p:stCondLst>
                              <p:cond delay="5200"/>
                            </p:stCondLst>
                            <p:childTnLst>
                              <p:par>
                                <p:cTn id="65" presetID="10"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300"/>
                                        <p:tgtEl>
                                          <p:spTgt spid="30"/>
                                        </p:tgtEl>
                                      </p:cBhvr>
                                    </p:animEffect>
                                  </p:childTnLst>
                                </p:cTn>
                              </p:par>
                            </p:childTnLst>
                          </p:cTn>
                        </p:par>
                        <p:par>
                          <p:cTn id="68" fill="hold" nodeType="afterGroup">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300"/>
                                        <p:tgtEl>
                                          <p:spTgt spid="31"/>
                                        </p:tgtEl>
                                      </p:cBhvr>
                                    </p:animEffect>
                                  </p:childTnLst>
                                </p:cTn>
                              </p:par>
                            </p:childTnLst>
                          </p:cTn>
                        </p:par>
                        <p:par>
                          <p:cTn id="72" fill="hold" nodeType="afterGroup">
                            <p:stCondLst>
                              <p:cond delay="5800"/>
                            </p:stCondLst>
                            <p:childTnLst>
                              <p:par>
                                <p:cTn id="73" presetID="10" presetClass="entr" presetSubtype="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300"/>
                                        <p:tgtEl>
                                          <p:spTgt spid="23"/>
                                        </p:tgtEl>
                                      </p:cBhvr>
                                    </p:animEffect>
                                  </p:childTnLst>
                                </p:cTn>
                              </p:par>
                            </p:childTnLst>
                          </p:cTn>
                        </p:par>
                        <p:par>
                          <p:cTn id="76" fill="hold" nodeType="afterGroup">
                            <p:stCondLst>
                              <p:cond delay="6100"/>
                            </p:stCondLst>
                            <p:childTnLst>
                              <p:par>
                                <p:cTn id="77" presetID="10"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300"/>
                                        <p:tgtEl>
                                          <p:spTgt spid="21"/>
                                        </p:tgtEl>
                                      </p:cBhvr>
                                    </p:animEffect>
                                  </p:childTnLst>
                                </p:cTn>
                              </p:par>
                            </p:childTnLst>
                          </p:cTn>
                        </p:par>
                        <p:par>
                          <p:cTn id="80" fill="hold" nodeType="afterGroup">
                            <p:stCondLst>
                              <p:cond delay="6400"/>
                            </p:stCondLst>
                            <p:childTnLst>
                              <p:par>
                                <p:cTn id="81" presetID="10" presetClass="entr" presetSubtype="0"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300"/>
                                        <p:tgtEl>
                                          <p:spTgt spid="22"/>
                                        </p:tgtEl>
                                      </p:cBhvr>
                                    </p:animEffect>
                                  </p:childTnLst>
                                </p:cTn>
                              </p:par>
                            </p:childTnLst>
                          </p:cTn>
                        </p:par>
                        <p:par>
                          <p:cTn id="84" fill="hold" nodeType="afterGroup">
                            <p:stCondLst>
                              <p:cond delay="6700"/>
                            </p:stCondLst>
                            <p:childTnLst>
                              <p:par>
                                <p:cTn id="85" presetID="10" presetClass="entr" presetSubtype="0"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300"/>
                                        <p:tgtEl>
                                          <p:spTgt spid="29"/>
                                        </p:tgtEl>
                                      </p:cBhvr>
                                    </p:animEffect>
                                  </p:childTnLst>
                                </p:cTn>
                              </p:par>
                            </p:childTnLst>
                          </p:cTn>
                        </p:par>
                        <p:par>
                          <p:cTn id="88" fill="hold" nodeType="afterGroup">
                            <p:stCondLst>
                              <p:cond delay="7000"/>
                            </p:stCondLst>
                            <p:childTnLst>
                              <p:par>
                                <p:cTn id="89" presetID="10"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300"/>
                                        <p:tgtEl>
                                          <p:spTgt spid="24"/>
                                        </p:tgtEl>
                                      </p:cBhvr>
                                    </p:animEffect>
                                  </p:childTnLst>
                                </p:cTn>
                              </p:par>
                            </p:childTnLst>
                          </p:cTn>
                        </p:par>
                        <p:par>
                          <p:cTn id="92" fill="hold" nodeType="afterGroup">
                            <p:stCondLst>
                              <p:cond delay="7300"/>
                            </p:stCondLst>
                            <p:childTnLst>
                              <p:par>
                                <p:cTn id="93" presetID="10" presetClass="entr" presetSubtype="0" fill="hold" grpId="0"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5" grpId="0" animBg="1"/>
      <p:bldP spid="20" grpId="0" animBg="1"/>
      <p:bldP spid="7" grpId="0"/>
      <p:bldP spid="26" grpId="0"/>
      <p:bldP spid="27" grpId="0"/>
      <p:bldP spid="28" grpId="0"/>
      <p:bldP spid="30" grpId="0"/>
      <p:bldP spid="31" grpId="0"/>
      <p:bldP spid="32" grpId="0"/>
      <p:bldP spid="34" grpId="0"/>
      <p:bldP spid="35" grpId="0"/>
      <p:bldP spid="36" grpId="0"/>
      <p:bldP spid="21" grpId="0"/>
      <p:bldP spid="22" grpId="0"/>
      <p:bldP spid="23" grpId="0"/>
      <p:bldP spid="24" grpId="0"/>
      <p:bldP spid="25" grpId="0"/>
      <p:bldP spid="29"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r="25097" b="44708"/>
          <a:stretch>
            <a:fillRect/>
          </a:stretch>
        </p:blipFill>
        <p:spPr>
          <a:xfrm>
            <a:off x="0" y="1322"/>
            <a:ext cx="5869319" cy="5792338"/>
          </a:xfrm>
          <a:custGeom>
            <a:gdLst>
              <a:gd name="connsiteX0" fmla="*/ 0 w 5869319"/>
              <a:gd name="connsiteY0" fmla="*/ 0 h 5792338"/>
              <a:gd name="connsiteX1" fmla="*/ 5869319 w 5869319"/>
              <a:gd name="connsiteY1" fmla="*/ 0 h 5792338"/>
              <a:gd name="connsiteX2" fmla="*/ 0 w 5869319"/>
              <a:gd name="connsiteY2" fmla="*/ 5792338 h 5792338"/>
            </a:gdLst>
            <a:cxnLst>
              <a:cxn ang="0">
                <a:pos x="connsiteX0" y="connsiteY0"/>
              </a:cxn>
              <a:cxn ang="0">
                <a:pos x="connsiteX1" y="connsiteY1"/>
              </a:cxn>
              <a:cxn ang="0">
                <a:pos x="connsiteX2" y="connsiteY2"/>
              </a:cxn>
            </a:cxnLst>
            <a:rect l="l" t="t" r="r" b="b"/>
            <a:pathLst>
              <a:path w="5869319" h="5792338">
                <a:moveTo>
                  <a:pt x="0" y="0"/>
                </a:moveTo>
                <a:lnTo>
                  <a:pt x="5869319" y="0"/>
                </a:lnTo>
                <a:lnTo>
                  <a:pt x="0" y="5792338"/>
                </a:lnTo>
                <a:close/>
              </a:path>
            </a:pathLst>
          </a:custGeom>
        </p:spPr>
      </p:pic>
      <p:sp>
        <p:nvSpPr>
          <p:cNvPr id="3" name="平行四边形 2"/>
          <p:cNvSpPr/>
          <p:nvPr/>
        </p:nvSpPr>
        <p:spPr>
          <a:xfrm rot="21366592">
            <a:off x="2193382" y="100955"/>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4" name="平行四边形 3"/>
          <p:cNvSpPr/>
          <p:nvPr/>
        </p:nvSpPr>
        <p:spPr>
          <a:xfrm rot="21366592">
            <a:off x="-141670" y="2985168"/>
            <a:ext cx="4408351" cy="3424020"/>
          </a:xfrm>
          <a:prstGeom prst="parallelogram">
            <a:avLst>
              <a:gd name="adj" fmla="val 117669"/>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9" name="5"/>
          <p:cNvGrpSpPr/>
          <p:nvPr>
            <p:custDataLst>
              <p:tags r:id="rId4"/>
            </p:custDataLst>
          </p:nvPr>
        </p:nvGrpSpPr>
        <p:grpSpPr>
          <a:xfrm rot="5400000">
            <a:off x="6544395" y="1717214"/>
            <a:ext cx="2620089" cy="2278128"/>
            <a:chOff x="5803300" y="1948400"/>
            <a:chExt cx="2164994" cy="1905223"/>
          </a:xfrm>
        </p:grpSpPr>
        <p:sp>
          <p:nvSpPr>
            <p:cNvPr id="10" name="7"/>
            <p:cNvSpPr/>
            <p:nvPr/>
          </p:nvSpPr>
          <p:spPr bwMode="auto">
            <a:xfrm>
              <a:off x="5803300" y="1948400"/>
              <a:ext cx="2164994" cy="1905223"/>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 name="6"/>
            <p:cNvSpPr/>
            <p:nvPr/>
          </p:nvSpPr>
          <p:spPr bwMode="auto">
            <a:xfrm>
              <a:off x="5948780" y="2078346"/>
              <a:ext cx="1846429" cy="1624882"/>
            </a:xfrm>
            <a:custGeom>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12" name="4"/>
          <p:cNvSpPr txBox="1"/>
          <p:nvPr>
            <p:custDataLst>
              <p:tags r:id="rId5"/>
            </p:custDataLst>
          </p:nvPr>
        </p:nvSpPr>
        <p:spPr>
          <a:xfrm>
            <a:off x="6513673" y="2052047"/>
            <a:ext cx="2713761" cy="1630793"/>
          </a:xfrm>
          <a:prstGeom prst="rect">
            <a:avLst/>
          </a:prstGeom>
          <a:noFill/>
        </p:spPr>
        <p:txBody>
          <a:bodyPr wrap="square" lIns="86005" tIns="43002" rIns="86005" bIns="43002">
            <a:spAutoFit/>
          </a:bodyPr>
          <a:lstStyle/>
          <a:p>
            <a:pPr algn="ctr">
              <a:defRPr/>
            </a:pPr>
            <a:r>
              <a:rPr lang="en-US" altLang="zh-CN"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rPr>
              <a:t>02</a:t>
            </a:r>
            <a:endParaRPr lang="zh-CN" altLang="en-US" sz="10035">
              <a:solidFill>
                <a:schemeClr val="bg1"/>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3" name="3"/>
          <p:cNvSpPr txBox="1"/>
          <p:nvPr>
            <p:custDataLst>
              <p:tags r:id="rId6"/>
            </p:custDataLst>
          </p:nvPr>
        </p:nvSpPr>
        <p:spPr>
          <a:xfrm>
            <a:off x="4367614" y="5532326"/>
            <a:ext cx="6964330" cy="522669"/>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rPr>
              <a:t>We have many PowerPoint templates that has been specifically designed to help anyone that is stepping into the world of PowerPoint for the very first time.</a:t>
            </a:r>
            <a:endParaRPr lang="en-US" altLang="zh-CN" sz="1005">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4" name="2"/>
          <p:cNvSpPr txBox="1"/>
          <p:nvPr>
            <p:custDataLst>
              <p:tags r:id="rId7"/>
            </p:custDataLst>
          </p:nvPr>
        </p:nvSpPr>
        <p:spPr>
          <a:xfrm>
            <a:off x="3605493" y="4294679"/>
            <a:ext cx="8488572" cy="1194840"/>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218565">
              <a:defRPr/>
            </a:pPr>
            <a:r>
              <a:rPr lang="zh-CN" altLang="en-US" sz="72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rPr>
              <a:t>工作完成情况</a:t>
            </a:r>
            <a:endParaRPr lang="zh-CN" altLang="zh-CN" sz="7200" kern="100">
              <a:solidFill>
                <a:schemeClr val="accent2"/>
              </a:solidFill>
              <a:latin typeface="方正黑体简体" panose="03000509000000000000" pitchFamily="2" charset="-122"/>
              <a:ea typeface="方正黑体简体" panose="03000509000000000000" pitchFamily="2" charset="-122"/>
              <a:cs typeface="Times New Roman" panose="02020603050405020304" pitchFamily="18" charset="0"/>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nodeType="afterGroup">
                            <p:stCondLst>
                              <p:cond delay="500"/>
                            </p:stCondLst>
                            <p:childTnLst>
                              <p:par>
                                <p:cTn id="12" presetID="4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anim calcmode="lin" valueType="num">
                                      <p:cBhvr>
                                        <p:cTn id="15" dur="250" fill="hold"/>
                                        <p:tgtEl>
                                          <p:spTgt spid="9"/>
                                        </p:tgtEl>
                                        <p:attrNameLst>
                                          <p:attrName>ppt_x</p:attrName>
                                        </p:attrNameLst>
                                      </p:cBhvr>
                                      <p:tavLst>
                                        <p:tav tm="0">
                                          <p:val>
                                            <p:strVal val="#ppt_x"/>
                                          </p:val>
                                        </p:tav>
                                        <p:tav tm="100000">
                                          <p:val>
                                            <p:strVal val="#ppt_x"/>
                                          </p:val>
                                        </p:tav>
                                      </p:tavLst>
                                    </p:anim>
                                    <p:anim calcmode="lin" valueType="num">
                                      <p:cBhvr>
                                        <p:cTn id="16" dur="250" fill="hold"/>
                                        <p:tgtEl>
                                          <p:spTgt spid="9"/>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nodeType="afterGroup">
                            <p:stCondLst>
                              <p:cond delay="1250"/>
                            </p:stCondLst>
                            <p:childTnLst>
                              <p:par>
                                <p:cTn id="22" presetID="52" presetClass="entr" presetSubtype="0" fill="hold" grpId="0" nodeType="afterEffect">
                                  <p:stCondLst>
                                    <p:cond delay="0"/>
                                  </p:stCondLst>
                                  <p:iterate type="lt">
                                    <p:tmPct val="10000"/>
                                  </p:iterate>
                                  <p:childTnLst>
                                    <p:set>
                                      <p:cBhvr>
                                        <p:cTn id="23" dur="1" fill="hold">
                                          <p:stCondLst>
                                            <p:cond delay="0"/>
                                          </p:stCondLst>
                                        </p:cTn>
                                        <p:tgtEl>
                                          <p:spTgt spid="14">
                                            <p:txEl>
                                              <p:pRg st="0" end="0"/>
                                            </p:txEl>
                                          </p:spTgt>
                                        </p:tgtEl>
                                        <p:attrNameLst>
                                          <p:attrName>style.visibility</p:attrName>
                                        </p:attrNameLst>
                                      </p:cBhvr>
                                      <p:to>
                                        <p:strVal val="visible"/>
                                      </p:to>
                                    </p:set>
                                    <p:animScale>
                                      <p:cBhvr>
                                        <p:cTn id="24" dur="1000" decel="50000" fill="hold">
                                          <p:stCondLst>
                                            <p:cond delay="0"/>
                                          </p:stCondLst>
                                        </p:cTn>
                                        <p:tgtEl>
                                          <p:spTgt spid="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25" dur="1000" decel="50000" fill="hold">
                                          <p:stCondLst>
                                            <p:cond delay="0"/>
                                          </p:stCondLst>
                                        </p:cTn>
                                        <p:tgtEl>
                                          <p:spTgt spid="14">
                                            <p:txEl>
                                              <p:pRg st="0" end="0"/>
                                            </p:txEl>
                                          </p:spTgt>
                                        </p:tgtEl>
                                        <p:attrNameLst>
                                          <p:attrName>ppt_x</p:attrName>
                                          <p:attrName>ppt_y</p:attrName>
                                        </p:attrNameLst>
                                      </p:cBhvr>
                                    </p:animMotion>
                                    <p:animEffect transition="in" filter="fade">
                                      <p:cBhvr>
                                        <p:cTn id="26" dur="1000"/>
                                        <p:tgtEl>
                                          <p:spTgt spid="14">
                                            <p:txEl>
                                              <p:pRg st="0" end="0"/>
                                            </p:txEl>
                                          </p:spTgt>
                                        </p:tgtEl>
                                      </p:cBhvr>
                                    </p:animEffect>
                                  </p:childTnLst>
                                </p:cTn>
                              </p:par>
                            </p:childTnLst>
                          </p:cTn>
                        </p:par>
                        <p:par>
                          <p:cTn id="27" fill="hold" nodeType="afterGroup">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p:bldP spid="13" grpId="0"/>
      <p:bldP spid="14" grpId="0" build="p"/>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07" name="Freeform 15"/>
          <p:cNvSpPr>
            <a:spLocks noChangeAspect="1" noEditPoints="1"/>
          </p:cNvSpPr>
          <p:nvPr/>
        </p:nvSpPr>
        <p:spPr bwMode="auto">
          <a:xfrm>
            <a:off x="5730751" y="3120103"/>
            <a:ext cx="684501" cy="498619"/>
          </a:xfrm>
          <a:custGeom>
            <a:gdLst>
              <a:gd name="T0" fmla="*/ 275 w 326"/>
              <a:gd name="T1" fmla="*/ 25 h 237"/>
              <a:gd name="T2" fmla="*/ 49 w 326"/>
              <a:gd name="T3" fmla="*/ 163 h 237"/>
              <a:gd name="T4" fmla="*/ 162 w 326"/>
              <a:gd name="T5" fmla="*/ 127 h 237"/>
              <a:gd name="T6" fmla="*/ 222 w 326"/>
              <a:gd name="T7" fmla="*/ 134 h 237"/>
              <a:gd name="T8" fmla="*/ 162 w 326"/>
              <a:gd name="T9" fmla="*/ 127 h 237"/>
              <a:gd name="T10" fmla="*/ 162 w 326"/>
              <a:gd name="T11" fmla="*/ 116 h 237"/>
              <a:gd name="T12" fmla="*/ 222 w 326"/>
              <a:gd name="T13" fmla="*/ 108 h 237"/>
              <a:gd name="T14" fmla="*/ 162 w 326"/>
              <a:gd name="T15" fmla="*/ 86 h 237"/>
              <a:gd name="T16" fmla="*/ 263 w 326"/>
              <a:gd name="T17" fmla="*/ 94 h 237"/>
              <a:gd name="T18" fmla="*/ 162 w 326"/>
              <a:gd name="T19" fmla="*/ 86 h 237"/>
              <a:gd name="T20" fmla="*/ 162 w 326"/>
              <a:gd name="T21" fmla="*/ 74 h 237"/>
              <a:gd name="T22" fmla="*/ 263 w 326"/>
              <a:gd name="T23" fmla="*/ 66 h 237"/>
              <a:gd name="T24" fmla="*/ 162 w 326"/>
              <a:gd name="T25" fmla="*/ 45 h 237"/>
              <a:gd name="T26" fmla="*/ 263 w 326"/>
              <a:gd name="T27" fmla="*/ 53 h 237"/>
              <a:gd name="T28" fmla="*/ 162 w 326"/>
              <a:gd name="T29" fmla="*/ 45 h 237"/>
              <a:gd name="T30" fmla="*/ 93 w 326"/>
              <a:gd name="T31" fmla="*/ 43 h 237"/>
              <a:gd name="T32" fmla="*/ 91 w 326"/>
              <a:gd name="T33" fmla="*/ 44 h 237"/>
              <a:gd name="T34" fmla="*/ 90 w 326"/>
              <a:gd name="T35" fmla="*/ 44 h 237"/>
              <a:gd name="T36" fmla="*/ 89 w 326"/>
              <a:gd name="T37" fmla="*/ 45 h 237"/>
              <a:gd name="T38" fmla="*/ 88 w 326"/>
              <a:gd name="T39" fmla="*/ 45 h 237"/>
              <a:gd name="T40" fmla="*/ 88 w 326"/>
              <a:gd name="T41" fmla="*/ 45 h 237"/>
              <a:gd name="T42" fmla="*/ 87 w 326"/>
              <a:gd name="T43" fmla="*/ 46 h 237"/>
              <a:gd name="T44" fmla="*/ 87 w 326"/>
              <a:gd name="T45" fmla="*/ 46 h 237"/>
              <a:gd name="T46" fmla="*/ 86 w 326"/>
              <a:gd name="T47" fmla="*/ 47 h 237"/>
              <a:gd name="T48" fmla="*/ 85 w 326"/>
              <a:gd name="T49" fmla="*/ 47 h 237"/>
              <a:gd name="T50" fmla="*/ 85 w 326"/>
              <a:gd name="T51" fmla="*/ 47 h 237"/>
              <a:gd name="T52" fmla="*/ 84 w 326"/>
              <a:gd name="T53" fmla="*/ 48 h 237"/>
              <a:gd name="T54" fmla="*/ 84 w 326"/>
              <a:gd name="T55" fmla="*/ 48 h 237"/>
              <a:gd name="T56" fmla="*/ 83 w 326"/>
              <a:gd name="T57" fmla="*/ 49 h 237"/>
              <a:gd name="T58" fmla="*/ 83 w 326"/>
              <a:gd name="T59" fmla="*/ 49 h 237"/>
              <a:gd name="T60" fmla="*/ 82 w 326"/>
              <a:gd name="T61" fmla="*/ 50 h 237"/>
              <a:gd name="T62" fmla="*/ 82 w 326"/>
              <a:gd name="T63" fmla="*/ 50 h 237"/>
              <a:gd name="T64" fmla="*/ 72 w 326"/>
              <a:gd name="T65" fmla="*/ 69 h 237"/>
              <a:gd name="T66" fmla="*/ 144 w 326"/>
              <a:gd name="T67" fmla="*/ 105 h 237"/>
              <a:gd name="T68" fmla="*/ 93 w 326"/>
              <a:gd name="T69" fmla="*/ 43 h 237"/>
              <a:gd name="T70" fmla="*/ 80 w 326"/>
              <a:gd name="T71" fmla="*/ 69 h 237"/>
              <a:gd name="T72" fmla="*/ 106 w 326"/>
              <a:gd name="T73" fmla="*/ 102 h 237"/>
              <a:gd name="T74" fmla="*/ 132 w 326"/>
              <a:gd name="T75" fmla="*/ 71 h 237"/>
              <a:gd name="T76" fmla="*/ 113 w 326"/>
              <a:gd name="T77" fmla="*/ 64 h 237"/>
              <a:gd name="T78" fmla="*/ 109 w 326"/>
              <a:gd name="T79" fmla="*/ 72 h 237"/>
              <a:gd name="T80" fmla="*/ 106 w 326"/>
              <a:gd name="T81" fmla="*/ 72 h 237"/>
              <a:gd name="T82" fmla="*/ 116 w 326"/>
              <a:gd name="T83" fmla="*/ 77 h 237"/>
              <a:gd name="T84" fmla="*/ 116 w 326"/>
              <a:gd name="T85" fmla="*/ 84 h 237"/>
              <a:gd name="T86" fmla="*/ 116 w 326"/>
              <a:gd name="T87" fmla="*/ 77 h 237"/>
              <a:gd name="T88" fmla="*/ 91 w 326"/>
              <a:gd name="T89" fmla="*/ 81 h 237"/>
              <a:gd name="T90" fmla="*/ 98 w 326"/>
              <a:gd name="T91" fmla="*/ 81 h 237"/>
              <a:gd name="T92" fmla="*/ 148 w 326"/>
              <a:gd name="T93" fmla="*/ 149 h 237"/>
              <a:gd name="T94" fmla="*/ 93 w 326"/>
              <a:gd name="T95" fmla="*/ 142 h 237"/>
              <a:gd name="T96" fmla="*/ 63 w 326"/>
              <a:gd name="T97" fmla="*/ 149 h 237"/>
              <a:gd name="T98" fmla="*/ 145 w 326"/>
              <a:gd name="T99" fmla="*/ 199 h 237"/>
              <a:gd name="T100" fmla="*/ 191 w 326"/>
              <a:gd name="T101" fmla="*/ 219 h 237"/>
              <a:gd name="T102" fmla="*/ 145 w 326"/>
              <a:gd name="T103" fmla="*/ 199 h 237"/>
              <a:gd name="T104" fmla="*/ 26 w 326"/>
              <a:gd name="T105" fmla="*/ 24 h 237"/>
              <a:gd name="T106" fmla="*/ 43 w 326"/>
              <a:gd name="T107" fmla="*/ 182 h 237"/>
              <a:gd name="T108" fmla="*/ 0 w 326"/>
              <a:gd name="T109" fmla="*/ 216 h 237"/>
              <a:gd name="T110" fmla="*/ 326 w 326"/>
              <a:gd name="T111" fmla="*/ 237 h 237"/>
              <a:gd name="T112" fmla="*/ 279 w 326"/>
              <a:gd name="T113" fmla="*/ 182 h 237"/>
              <a:gd name="T114" fmla="*/ 298 w 326"/>
              <a:gd name="T115" fmla="*/ 24 h 237"/>
              <a:gd name="T116" fmla="*/ 50 w 326"/>
              <a:gd name="T117" fmla="*/ 0 h 2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36">
                <a:moveTo>
                  <a:pt x="49" y="25"/>
                </a:moveTo>
                <a:cubicBezTo>
                  <a:pt x="275" y="25"/>
                  <a:pt x="275" y="25"/>
                  <a:pt x="275" y="25"/>
                </a:cubicBezTo>
                <a:cubicBezTo>
                  <a:pt x="275" y="163"/>
                  <a:pt x="275" y="163"/>
                  <a:pt x="275" y="163"/>
                </a:cubicBezTo>
                <a:cubicBezTo>
                  <a:pt x="49" y="163"/>
                  <a:pt x="49" y="163"/>
                  <a:pt x="49" y="163"/>
                </a:cubicBezTo>
                <a:cubicBezTo>
                  <a:pt x="49" y="25"/>
                  <a:pt x="49" y="25"/>
                  <a:pt x="49" y="25"/>
                </a:cubicBezTo>
                <a:close/>
                <a:moveTo>
                  <a:pt x="162" y="127"/>
                </a:moveTo>
                <a:cubicBezTo>
                  <a:pt x="162" y="134"/>
                  <a:pt x="162" y="134"/>
                  <a:pt x="162" y="134"/>
                </a:cubicBezTo>
                <a:cubicBezTo>
                  <a:pt x="222" y="134"/>
                  <a:pt x="222" y="134"/>
                  <a:pt x="222" y="134"/>
                </a:cubicBezTo>
                <a:cubicBezTo>
                  <a:pt x="222" y="127"/>
                  <a:pt x="222" y="127"/>
                  <a:pt x="222" y="127"/>
                </a:cubicBezTo>
                <a:cubicBezTo>
                  <a:pt x="162" y="127"/>
                  <a:pt x="162" y="127"/>
                  <a:pt x="162" y="127"/>
                </a:cubicBezTo>
                <a:close/>
                <a:moveTo>
                  <a:pt x="162" y="108"/>
                </a:moveTo>
                <a:cubicBezTo>
                  <a:pt x="162" y="116"/>
                  <a:pt x="162" y="116"/>
                  <a:pt x="162" y="116"/>
                </a:cubicBezTo>
                <a:cubicBezTo>
                  <a:pt x="222" y="116"/>
                  <a:pt x="222" y="116"/>
                  <a:pt x="222" y="116"/>
                </a:cubicBezTo>
                <a:cubicBezTo>
                  <a:pt x="222" y="108"/>
                  <a:pt x="222" y="108"/>
                  <a:pt x="222" y="108"/>
                </a:cubicBezTo>
                <a:cubicBezTo>
                  <a:pt x="162" y="108"/>
                  <a:pt x="162" y="108"/>
                  <a:pt x="162" y="108"/>
                </a:cubicBezTo>
                <a:close/>
                <a:moveTo>
                  <a:pt x="162" y="86"/>
                </a:moveTo>
                <a:cubicBezTo>
                  <a:pt x="162" y="94"/>
                  <a:pt x="162" y="94"/>
                  <a:pt x="162" y="94"/>
                </a:cubicBezTo>
                <a:cubicBezTo>
                  <a:pt x="263" y="94"/>
                  <a:pt x="263" y="94"/>
                  <a:pt x="263" y="94"/>
                </a:cubicBezTo>
                <a:cubicBezTo>
                  <a:pt x="263" y="86"/>
                  <a:pt x="263" y="86"/>
                  <a:pt x="263" y="86"/>
                </a:cubicBezTo>
                <a:cubicBezTo>
                  <a:pt x="162" y="86"/>
                  <a:pt x="162" y="86"/>
                  <a:pt x="162" y="86"/>
                </a:cubicBezTo>
                <a:close/>
                <a:moveTo>
                  <a:pt x="162" y="66"/>
                </a:moveTo>
                <a:cubicBezTo>
                  <a:pt x="162" y="74"/>
                  <a:pt x="162" y="74"/>
                  <a:pt x="162" y="74"/>
                </a:cubicBezTo>
                <a:cubicBezTo>
                  <a:pt x="263" y="74"/>
                  <a:pt x="263" y="74"/>
                  <a:pt x="263" y="74"/>
                </a:cubicBezTo>
                <a:cubicBezTo>
                  <a:pt x="263" y="66"/>
                  <a:pt x="263" y="66"/>
                  <a:pt x="263" y="66"/>
                </a:cubicBezTo>
                <a:cubicBezTo>
                  <a:pt x="162" y="66"/>
                  <a:pt x="162" y="66"/>
                  <a:pt x="162" y="66"/>
                </a:cubicBezTo>
                <a:close/>
                <a:moveTo>
                  <a:pt x="162" y="45"/>
                </a:moveTo>
                <a:cubicBezTo>
                  <a:pt x="162" y="53"/>
                  <a:pt x="162" y="53"/>
                  <a:pt x="162" y="53"/>
                </a:cubicBezTo>
                <a:cubicBezTo>
                  <a:pt x="263" y="53"/>
                  <a:pt x="263" y="53"/>
                  <a:pt x="263" y="53"/>
                </a:cubicBezTo>
                <a:cubicBezTo>
                  <a:pt x="263" y="45"/>
                  <a:pt x="263" y="45"/>
                  <a:pt x="263" y="45"/>
                </a:cubicBezTo>
                <a:cubicBezTo>
                  <a:pt x="162" y="45"/>
                  <a:pt x="162" y="45"/>
                  <a:pt x="162" y="45"/>
                </a:cubicBezTo>
                <a:close/>
                <a:moveTo>
                  <a:pt x="93" y="43"/>
                </a:moveTo>
                <a:cubicBezTo>
                  <a:pt x="93" y="43"/>
                  <a:pt x="93" y="43"/>
                  <a:pt x="93" y="43"/>
                </a:cubicBezTo>
                <a:cubicBezTo>
                  <a:pt x="92" y="43"/>
                  <a:pt x="91" y="43"/>
                  <a:pt x="91" y="44"/>
                </a:cubicBezTo>
                <a:cubicBezTo>
                  <a:pt x="91" y="44"/>
                  <a:pt x="91" y="44"/>
                  <a:pt x="91" y="44"/>
                </a:cubicBezTo>
                <a:cubicBezTo>
                  <a:pt x="91" y="44"/>
                  <a:pt x="90" y="44"/>
                  <a:pt x="90" y="44"/>
                </a:cubicBezTo>
                <a:cubicBezTo>
                  <a:pt x="90" y="44"/>
                  <a:pt x="90" y="44"/>
                  <a:pt x="90" y="44"/>
                </a:cubicBezTo>
                <a:cubicBezTo>
                  <a:pt x="90" y="44"/>
                  <a:pt x="89" y="45"/>
                  <a:pt x="89" y="45"/>
                </a:cubicBezTo>
                <a:cubicBezTo>
                  <a:pt x="89" y="45"/>
                  <a:pt x="89" y="45"/>
                  <a:pt x="89" y="45"/>
                </a:cubicBezTo>
                <a:cubicBezTo>
                  <a:pt x="89" y="45"/>
                  <a:pt x="89" y="45"/>
                  <a:pt x="88" y="45"/>
                </a:cubicBezTo>
                <a:cubicBezTo>
                  <a:pt x="88" y="45"/>
                  <a:pt x="88" y="45"/>
                  <a:pt x="88" y="45"/>
                </a:cubicBezTo>
                <a:cubicBezTo>
                  <a:pt x="88" y="45"/>
                  <a:pt x="88" y="45"/>
                  <a:pt x="88" y="45"/>
                </a:cubicBezTo>
                <a:cubicBezTo>
                  <a:pt x="88" y="45"/>
                  <a:pt x="88" y="45"/>
                  <a:pt x="88" y="45"/>
                </a:cubicBezTo>
                <a:cubicBezTo>
                  <a:pt x="88" y="46"/>
                  <a:pt x="87" y="46"/>
                  <a:pt x="87" y="46"/>
                </a:cubicBezTo>
                <a:cubicBezTo>
                  <a:pt x="87" y="46"/>
                  <a:pt x="87" y="46"/>
                  <a:pt x="87" y="46"/>
                </a:cubicBezTo>
                <a:cubicBezTo>
                  <a:pt x="87" y="46"/>
                  <a:pt x="87" y="46"/>
                  <a:pt x="87" y="46"/>
                </a:cubicBezTo>
                <a:cubicBezTo>
                  <a:pt x="87" y="46"/>
                  <a:pt x="87" y="46"/>
                  <a:pt x="87" y="46"/>
                </a:cubicBezTo>
                <a:cubicBezTo>
                  <a:pt x="86" y="46"/>
                  <a:pt x="86" y="46"/>
                  <a:pt x="86" y="47"/>
                </a:cubicBezTo>
                <a:cubicBezTo>
                  <a:pt x="86" y="47"/>
                  <a:pt x="86" y="47"/>
                  <a:pt x="86" y="47"/>
                </a:cubicBezTo>
                <a:cubicBezTo>
                  <a:pt x="86" y="47"/>
                  <a:pt x="86" y="47"/>
                  <a:pt x="86" y="47"/>
                </a:cubicBezTo>
                <a:cubicBezTo>
                  <a:pt x="85" y="47"/>
                  <a:pt x="85" y="47"/>
                  <a:pt x="85" y="47"/>
                </a:cubicBezTo>
                <a:cubicBezTo>
                  <a:pt x="85" y="47"/>
                  <a:pt x="85" y="47"/>
                  <a:pt x="85" y="47"/>
                </a:cubicBezTo>
                <a:cubicBezTo>
                  <a:pt x="85" y="47"/>
                  <a:pt x="85" y="47"/>
                  <a:pt x="85" y="47"/>
                </a:cubicBezTo>
                <a:cubicBezTo>
                  <a:pt x="85" y="48"/>
                  <a:pt x="85" y="48"/>
                  <a:pt x="84" y="48"/>
                </a:cubicBezTo>
                <a:cubicBezTo>
                  <a:pt x="84" y="48"/>
                  <a:pt x="84" y="48"/>
                  <a:pt x="84" y="48"/>
                </a:cubicBezTo>
                <a:cubicBezTo>
                  <a:pt x="84" y="48"/>
                  <a:pt x="84" y="48"/>
                  <a:pt x="84" y="48"/>
                </a:cubicBezTo>
                <a:cubicBezTo>
                  <a:pt x="84" y="48"/>
                  <a:pt x="84" y="48"/>
                  <a:pt x="84" y="48"/>
                </a:cubicBezTo>
                <a:cubicBezTo>
                  <a:pt x="83" y="49"/>
                  <a:pt x="83" y="49"/>
                  <a:pt x="83" y="49"/>
                </a:cubicBezTo>
                <a:cubicBezTo>
                  <a:pt x="83" y="49"/>
                  <a:pt x="83" y="49"/>
                  <a:pt x="83" y="49"/>
                </a:cubicBezTo>
                <a:cubicBezTo>
                  <a:pt x="83" y="49"/>
                  <a:pt x="83" y="49"/>
                  <a:pt x="83" y="49"/>
                </a:cubicBezTo>
                <a:cubicBezTo>
                  <a:pt x="83" y="49"/>
                  <a:pt x="83" y="49"/>
                  <a:pt x="83" y="49"/>
                </a:cubicBezTo>
                <a:cubicBezTo>
                  <a:pt x="83" y="49"/>
                  <a:pt x="83" y="49"/>
                  <a:pt x="82" y="50"/>
                </a:cubicBezTo>
                <a:cubicBezTo>
                  <a:pt x="82" y="50"/>
                  <a:pt x="82" y="50"/>
                  <a:pt x="82" y="50"/>
                </a:cubicBezTo>
                <a:cubicBezTo>
                  <a:pt x="82" y="50"/>
                  <a:pt x="82" y="50"/>
                  <a:pt x="82" y="50"/>
                </a:cubicBezTo>
                <a:cubicBezTo>
                  <a:pt x="82" y="50"/>
                  <a:pt x="82" y="50"/>
                  <a:pt x="82" y="50"/>
                </a:cubicBezTo>
                <a:cubicBezTo>
                  <a:pt x="77" y="55"/>
                  <a:pt x="73" y="62"/>
                  <a:pt x="72" y="69"/>
                </a:cubicBezTo>
                <a:cubicBezTo>
                  <a:pt x="72" y="69"/>
                  <a:pt x="72" y="69"/>
                  <a:pt x="72" y="69"/>
                </a:cubicBezTo>
                <a:cubicBezTo>
                  <a:pt x="70" y="81"/>
                  <a:pt x="82" y="98"/>
                  <a:pt x="66" y="105"/>
                </a:cubicBezTo>
                <a:cubicBezTo>
                  <a:pt x="144" y="105"/>
                  <a:pt x="144" y="105"/>
                  <a:pt x="144" y="105"/>
                </a:cubicBezTo>
                <a:cubicBezTo>
                  <a:pt x="151" y="82"/>
                  <a:pt x="142" y="39"/>
                  <a:pt x="106" y="40"/>
                </a:cubicBezTo>
                <a:cubicBezTo>
                  <a:pt x="101" y="40"/>
                  <a:pt x="97" y="41"/>
                  <a:pt x="93" y="43"/>
                </a:cubicBezTo>
                <a:close/>
                <a:moveTo>
                  <a:pt x="80" y="71"/>
                </a:moveTo>
                <a:cubicBezTo>
                  <a:pt x="80" y="71"/>
                  <a:pt x="80" y="70"/>
                  <a:pt x="80" y="69"/>
                </a:cubicBezTo>
                <a:cubicBezTo>
                  <a:pt x="80" y="71"/>
                  <a:pt x="79" y="73"/>
                  <a:pt x="79" y="75"/>
                </a:cubicBezTo>
                <a:cubicBezTo>
                  <a:pt x="79" y="90"/>
                  <a:pt x="91" y="102"/>
                  <a:pt x="106" y="102"/>
                </a:cubicBezTo>
                <a:cubicBezTo>
                  <a:pt x="120" y="102"/>
                  <a:pt x="132" y="90"/>
                  <a:pt x="132" y="75"/>
                </a:cubicBezTo>
                <a:cubicBezTo>
                  <a:pt x="132" y="74"/>
                  <a:pt x="132" y="72"/>
                  <a:pt x="132" y="71"/>
                </a:cubicBezTo>
                <a:cubicBezTo>
                  <a:pt x="116" y="72"/>
                  <a:pt x="116" y="72"/>
                  <a:pt x="116" y="72"/>
                </a:cubicBezTo>
                <a:cubicBezTo>
                  <a:pt x="113" y="64"/>
                  <a:pt x="113" y="64"/>
                  <a:pt x="113" y="64"/>
                </a:cubicBezTo>
                <a:cubicBezTo>
                  <a:pt x="111" y="72"/>
                  <a:pt x="111" y="72"/>
                  <a:pt x="111" y="72"/>
                </a:cubicBezTo>
                <a:cubicBezTo>
                  <a:pt x="109" y="72"/>
                  <a:pt x="109" y="72"/>
                  <a:pt x="109" y="72"/>
                </a:cubicBezTo>
                <a:cubicBezTo>
                  <a:pt x="108" y="56"/>
                  <a:pt x="108" y="56"/>
                  <a:pt x="108" y="56"/>
                </a:cubicBezTo>
                <a:cubicBezTo>
                  <a:pt x="106" y="72"/>
                  <a:pt x="106" y="72"/>
                  <a:pt x="106" y="72"/>
                </a:cubicBezTo>
                <a:cubicBezTo>
                  <a:pt x="80" y="71"/>
                  <a:pt x="80" y="71"/>
                  <a:pt x="80" y="71"/>
                </a:cubicBezTo>
                <a:close/>
                <a:moveTo>
                  <a:pt x="116" y="77"/>
                </a:moveTo>
                <a:cubicBezTo>
                  <a:pt x="114" y="77"/>
                  <a:pt x="112" y="79"/>
                  <a:pt x="112" y="81"/>
                </a:cubicBezTo>
                <a:cubicBezTo>
                  <a:pt x="112" y="83"/>
                  <a:pt x="114" y="84"/>
                  <a:pt x="116" y="84"/>
                </a:cubicBezTo>
                <a:cubicBezTo>
                  <a:pt x="118" y="84"/>
                  <a:pt x="120" y="83"/>
                  <a:pt x="120" y="81"/>
                </a:cubicBezTo>
                <a:cubicBezTo>
                  <a:pt x="120" y="79"/>
                  <a:pt x="118" y="77"/>
                  <a:pt x="116" y="77"/>
                </a:cubicBezTo>
                <a:close/>
                <a:moveTo>
                  <a:pt x="95" y="77"/>
                </a:moveTo>
                <a:cubicBezTo>
                  <a:pt x="93" y="77"/>
                  <a:pt x="91" y="79"/>
                  <a:pt x="91" y="81"/>
                </a:cubicBezTo>
                <a:cubicBezTo>
                  <a:pt x="91" y="83"/>
                  <a:pt x="93" y="84"/>
                  <a:pt x="95" y="84"/>
                </a:cubicBezTo>
                <a:cubicBezTo>
                  <a:pt x="97" y="84"/>
                  <a:pt x="98" y="83"/>
                  <a:pt x="98" y="81"/>
                </a:cubicBezTo>
                <a:cubicBezTo>
                  <a:pt x="98" y="79"/>
                  <a:pt x="97" y="77"/>
                  <a:pt x="95" y="77"/>
                </a:cubicBezTo>
                <a:close/>
                <a:moveTo>
                  <a:pt x="148" y="149"/>
                </a:moveTo>
                <a:cubicBezTo>
                  <a:pt x="147" y="129"/>
                  <a:pt x="135" y="112"/>
                  <a:pt x="118" y="107"/>
                </a:cubicBezTo>
                <a:cubicBezTo>
                  <a:pt x="93" y="142"/>
                  <a:pt x="93" y="142"/>
                  <a:pt x="93" y="142"/>
                </a:cubicBezTo>
                <a:cubicBezTo>
                  <a:pt x="93" y="106"/>
                  <a:pt x="93" y="106"/>
                  <a:pt x="93" y="106"/>
                </a:cubicBezTo>
                <a:cubicBezTo>
                  <a:pt x="76" y="112"/>
                  <a:pt x="64" y="129"/>
                  <a:pt x="63" y="149"/>
                </a:cubicBezTo>
                <a:cubicBezTo>
                  <a:pt x="148" y="149"/>
                  <a:pt x="148" y="149"/>
                  <a:pt x="148" y="149"/>
                </a:cubicBezTo>
                <a:close/>
                <a:moveTo>
                  <a:pt x="145" y="199"/>
                </a:moveTo>
                <a:cubicBezTo>
                  <a:pt x="179" y="199"/>
                  <a:pt x="179" y="199"/>
                  <a:pt x="179" y="199"/>
                </a:cubicBezTo>
                <a:cubicBezTo>
                  <a:pt x="191" y="219"/>
                  <a:pt x="191" y="219"/>
                  <a:pt x="191" y="219"/>
                </a:cubicBezTo>
                <a:cubicBezTo>
                  <a:pt x="134" y="219"/>
                  <a:pt x="134" y="219"/>
                  <a:pt x="134" y="219"/>
                </a:cubicBezTo>
                <a:cubicBezTo>
                  <a:pt x="145" y="199"/>
                  <a:pt x="145" y="199"/>
                  <a:pt x="145" y="199"/>
                </a:cubicBezTo>
                <a:close/>
                <a:moveTo>
                  <a:pt x="50" y="0"/>
                </a:moveTo>
                <a:cubicBezTo>
                  <a:pt x="37" y="0"/>
                  <a:pt x="26" y="11"/>
                  <a:pt x="26" y="24"/>
                </a:cubicBezTo>
                <a:cubicBezTo>
                  <a:pt x="26" y="159"/>
                  <a:pt x="26" y="159"/>
                  <a:pt x="26" y="159"/>
                </a:cubicBezTo>
                <a:cubicBezTo>
                  <a:pt x="26" y="170"/>
                  <a:pt x="33" y="179"/>
                  <a:pt x="43" y="182"/>
                </a:cubicBezTo>
                <a:cubicBezTo>
                  <a:pt x="43" y="182"/>
                  <a:pt x="43" y="182"/>
                  <a:pt x="43" y="182"/>
                </a:cubicBezTo>
                <a:cubicBezTo>
                  <a:pt x="0" y="216"/>
                  <a:pt x="0" y="216"/>
                  <a:pt x="0" y="216"/>
                </a:cubicBezTo>
                <a:cubicBezTo>
                  <a:pt x="0" y="237"/>
                  <a:pt x="0" y="237"/>
                  <a:pt x="0" y="237"/>
                </a:cubicBezTo>
                <a:cubicBezTo>
                  <a:pt x="326" y="237"/>
                  <a:pt x="326" y="237"/>
                  <a:pt x="326" y="237"/>
                </a:cubicBezTo>
                <a:cubicBezTo>
                  <a:pt x="326" y="216"/>
                  <a:pt x="326" y="216"/>
                  <a:pt x="326" y="216"/>
                </a:cubicBezTo>
                <a:cubicBezTo>
                  <a:pt x="279" y="182"/>
                  <a:pt x="279" y="182"/>
                  <a:pt x="279" y="182"/>
                </a:cubicBezTo>
                <a:cubicBezTo>
                  <a:pt x="290" y="180"/>
                  <a:pt x="298" y="170"/>
                  <a:pt x="298" y="159"/>
                </a:cubicBezTo>
                <a:cubicBezTo>
                  <a:pt x="298" y="24"/>
                  <a:pt x="298" y="24"/>
                  <a:pt x="298" y="24"/>
                </a:cubicBezTo>
                <a:cubicBezTo>
                  <a:pt x="298" y="11"/>
                  <a:pt x="287" y="0"/>
                  <a:pt x="274" y="0"/>
                </a:cubicBezTo>
                <a:lnTo>
                  <a:pt x="50" y="0"/>
                </a:lnTo>
                <a:close/>
              </a:path>
            </a:pathLst>
          </a:custGeom>
          <a:solidFill>
            <a:schemeClr val="accent1"/>
          </a:solidFill>
          <a:ln>
            <a:noFill/>
          </a:ln>
        </p:spPr>
        <p:txBody>
          <a:bodyPr vert="horz" wrap="square" lIns="121882" tIns="60941" rIns="121882" bIns="60941" numCol="1" anchor="t" anchorCtr="0" compatLnSpc="1"/>
          <a:lstStyle/>
          <a:p>
            <a:endParaRPr lang="zh-CN" altLang="en-US" sz="2400">
              <a:solidFill>
                <a:prstClr val="black"/>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nvGrpSpPr>
          <p:cNvPr id="2" name="组合 107"/>
          <p:cNvGrpSpPr/>
          <p:nvPr/>
        </p:nvGrpSpPr>
        <p:grpSpPr>
          <a:xfrm rot="2700000">
            <a:off x="4480569" y="1802236"/>
            <a:ext cx="3168353" cy="3167376"/>
            <a:chOff x="6336196" y="1009196"/>
            <a:chExt cx="2376264" cy="2376265"/>
          </a:xfrm>
          <a:effectLst/>
        </p:grpSpPr>
        <p:sp>
          <p:nvSpPr>
            <p:cNvPr id="109" name="矩形 28"/>
            <p:cNvSpPr/>
            <p:nvPr/>
          </p:nvSpPr>
          <p:spPr>
            <a:xfrm>
              <a:off x="6336196" y="1009196"/>
              <a:ext cx="2376264" cy="909519"/>
            </a:xfrm>
            <a:custGeom>
              <a:rect l="l" t="t" r="r" b="b"/>
              <a:pathLst>
                <a:path w="2376264" h="909518">
                  <a:moveTo>
                    <a:pt x="0" y="0"/>
                  </a:moveTo>
                  <a:lnTo>
                    <a:pt x="2376264" y="0"/>
                  </a:lnTo>
                  <a:lnTo>
                    <a:pt x="2376264" y="478604"/>
                  </a:lnTo>
                  <a:lnTo>
                    <a:pt x="0" y="9095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0" name="矩形 28"/>
            <p:cNvSpPr/>
            <p:nvPr/>
          </p:nvSpPr>
          <p:spPr>
            <a:xfrm rot="5400000">
              <a:off x="7069568" y="1742569"/>
              <a:ext cx="2376264" cy="909519"/>
            </a:xfrm>
            <a:custGeom>
              <a:rect l="l" t="t" r="r" b="b"/>
              <a:pathLst>
                <a:path w="2376264" h="909518">
                  <a:moveTo>
                    <a:pt x="0" y="0"/>
                  </a:moveTo>
                  <a:lnTo>
                    <a:pt x="2376264" y="0"/>
                  </a:lnTo>
                  <a:lnTo>
                    <a:pt x="2376264" y="478604"/>
                  </a:lnTo>
                  <a:lnTo>
                    <a:pt x="0" y="90951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1" name="矩形 28"/>
            <p:cNvSpPr/>
            <p:nvPr/>
          </p:nvSpPr>
          <p:spPr>
            <a:xfrm rot="10800000">
              <a:off x="6336196" y="2475942"/>
              <a:ext cx="2376264" cy="909519"/>
            </a:xfrm>
            <a:custGeom>
              <a:rect l="l" t="t" r="r" b="b"/>
              <a:pathLst>
                <a:path w="2376264" h="909518">
                  <a:moveTo>
                    <a:pt x="0" y="0"/>
                  </a:moveTo>
                  <a:lnTo>
                    <a:pt x="2376264" y="0"/>
                  </a:lnTo>
                  <a:lnTo>
                    <a:pt x="2376264" y="478604"/>
                  </a:lnTo>
                  <a:lnTo>
                    <a:pt x="0" y="90951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112" name="矩形 28"/>
            <p:cNvSpPr/>
            <p:nvPr/>
          </p:nvSpPr>
          <p:spPr>
            <a:xfrm rot="16200000">
              <a:off x="5998476" y="2137947"/>
              <a:ext cx="1584965" cy="909519"/>
            </a:xfrm>
            <a:custGeom>
              <a:rect l="l" t="t" r="r" b="b"/>
              <a:pathLst>
                <a:path w="1567916" h="909518">
                  <a:moveTo>
                    <a:pt x="1567916" y="625191"/>
                  </a:moveTo>
                  <a:lnTo>
                    <a:pt x="0" y="909519"/>
                  </a:lnTo>
                  <a:lnTo>
                    <a:pt x="0" y="0"/>
                  </a:lnTo>
                  <a:lnTo>
                    <a:pt x="145454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grpSp>
      <p:sp>
        <p:nvSpPr>
          <p:cNvPr id="113" name="矩形 112"/>
          <p:cNvSpPr/>
          <p:nvPr/>
        </p:nvSpPr>
        <p:spPr>
          <a:xfrm>
            <a:off x="5735753" y="1583574"/>
            <a:ext cx="639919"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rPr>
              <a:t>01</a:t>
            </a:r>
            <a:endParaRPr lang="zh-CN" altLang="en-US"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cxnSp>
        <p:nvCxnSpPr>
          <p:cNvPr id="114" name="直接连接符 113"/>
          <p:cNvCxnSpPr/>
          <p:nvPr/>
        </p:nvCxnSpPr>
        <p:spPr>
          <a:xfrm flipH="1">
            <a:off x="3730346" y="1816993"/>
            <a:ext cx="1276162"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16" name="矩形 115"/>
          <p:cNvSpPr/>
          <p:nvPr/>
        </p:nvSpPr>
        <p:spPr>
          <a:xfrm>
            <a:off x="4204235" y="3078146"/>
            <a:ext cx="639919"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rPr>
              <a:t>02</a:t>
            </a:r>
            <a:endParaRPr lang="zh-CN" altLang="en-US"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cxnSp>
        <p:nvCxnSpPr>
          <p:cNvPr id="117" name="直接连接符 116"/>
          <p:cNvCxnSpPr/>
          <p:nvPr/>
        </p:nvCxnSpPr>
        <p:spPr>
          <a:xfrm flipH="1">
            <a:off x="3730346" y="3923875"/>
            <a:ext cx="52432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19" name="矩形 118"/>
          <p:cNvSpPr/>
          <p:nvPr/>
        </p:nvSpPr>
        <p:spPr>
          <a:xfrm>
            <a:off x="5686608" y="4557909"/>
            <a:ext cx="639919"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rPr>
              <a:t>03</a:t>
            </a:r>
            <a:endParaRPr lang="zh-CN" altLang="en-US"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cxnSp>
        <p:nvCxnSpPr>
          <p:cNvPr id="120" name="直接连接符 119"/>
          <p:cNvCxnSpPr/>
          <p:nvPr/>
        </p:nvCxnSpPr>
        <p:spPr>
          <a:xfrm flipH="1">
            <a:off x="7061271" y="5037959"/>
            <a:ext cx="1276162"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22" name="矩形 121"/>
          <p:cNvSpPr/>
          <p:nvPr/>
        </p:nvSpPr>
        <p:spPr>
          <a:xfrm>
            <a:off x="7357267" y="3061638"/>
            <a:ext cx="639919"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rPr>
              <a:t>04</a:t>
            </a:r>
            <a:endParaRPr lang="zh-CN" altLang="en-US" sz="3200" kern="0">
              <a:solidFill>
                <a:sysClr val="window" lastClr="FFFFFF"/>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cxnSp>
        <p:nvCxnSpPr>
          <p:cNvPr id="123" name="直接连接符 122"/>
          <p:cNvCxnSpPr/>
          <p:nvPr/>
        </p:nvCxnSpPr>
        <p:spPr>
          <a:xfrm flipH="1">
            <a:off x="7813111" y="2694491"/>
            <a:ext cx="52432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0" name="išľíďè"/>
          <p:cNvSpPr/>
          <p:nvPr/>
        </p:nvSpPr>
        <p:spPr bwMode="auto">
          <a:xfrm>
            <a:off x="1137620" y="2018355"/>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1" name="iSlíďè"/>
          <p:cNvSpPr txBox="1"/>
          <p:nvPr/>
        </p:nvSpPr>
        <p:spPr bwMode="auto">
          <a:xfrm>
            <a:off x="1578711" y="1683983"/>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2" name="išľíďè"/>
          <p:cNvSpPr/>
          <p:nvPr/>
        </p:nvSpPr>
        <p:spPr bwMode="auto">
          <a:xfrm>
            <a:off x="1490807" y="4123646"/>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3" name="iSlíďè"/>
          <p:cNvSpPr txBox="1"/>
          <p:nvPr/>
        </p:nvSpPr>
        <p:spPr bwMode="auto">
          <a:xfrm>
            <a:off x="1931898" y="3789274"/>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4" name="išľíďè"/>
          <p:cNvSpPr/>
          <p:nvPr/>
        </p:nvSpPr>
        <p:spPr bwMode="auto">
          <a:xfrm>
            <a:off x="8304505" y="2866131"/>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5" name="iSlíďè"/>
          <p:cNvSpPr txBox="1"/>
          <p:nvPr/>
        </p:nvSpPr>
        <p:spPr bwMode="auto">
          <a:xfrm>
            <a:off x="8745596" y="2531759"/>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6" name="išľíďè"/>
          <p:cNvSpPr/>
          <p:nvPr/>
        </p:nvSpPr>
        <p:spPr bwMode="auto">
          <a:xfrm>
            <a:off x="8337433" y="5068453"/>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点击添加文本信息点击添加文本信息点击添加文本信息</a:t>
            </a:r>
            <a:endParaRPr kumimoji="0" lang="zh-CN" altLang="en-US" sz="1200" b="0"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7" name="iSlíďè"/>
          <p:cNvSpPr txBox="1"/>
          <p:nvPr/>
        </p:nvSpPr>
        <p:spPr bwMode="auto">
          <a:xfrm>
            <a:off x="8778524" y="4734081"/>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ct val="0"/>
              </a:spcAft>
              <a:buClrTx/>
              <a:buSzTx/>
              <a:buFontTx/>
              <a:buNone/>
              <a:defRPr/>
            </a:pPr>
            <a:r>
              <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rPr>
              <a:t>标题文本预设</a:t>
            </a:r>
            <a:endParaRPr kumimoji="0" lang="zh-CN" altLang="en-US" sz="1800" b="1" i="0" u="none" strike="noStrike" kern="1200" cap="none" spc="0" normalizeH="0" baseline="0" noProof="0">
              <a:ln>
                <a:noFill/>
              </a:ln>
              <a:solidFill>
                <a:schemeClr val="bg2">
                  <a:lumMod val="10000"/>
                </a:schemeClr>
              </a:solidFill>
              <a:effectLst/>
              <a:uLnTx/>
              <a:uFillTx/>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
        <p:nvSpPr>
          <p:cNvPr id="29" name="文本框 10"/>
          <p:cNvSpPr txBox="1">
            <a:spLocks noChangeArrowheads="1"/>
          </p:cNvSpPr>
          <p:nvPr/>
        </p:nvSpPr>
        <p:spPr bwMode="auto">
          <a:xfrm>
            <a:off x="232833" y="294217"/>
            <a:ext cx="4072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rPr>
              <a:t>点击此处添加标题</a:t>
            </a:r>
            <a:endParaRPr lang="zh-CN" altLang="en-US" sz="3200">
              <a:solidFill>
                <a:schemeClr val="accent2"/>
              </a:solidFill>
              <a:latin typeface="方正黑体简体" panose="03000509000000000000" pitchFamily="2" charset="-122"/>
              <a:ea typeface="方正黑体简体" panose="03000509000000000000" pitchFamily="2" charset="-122"/>
              <a:sym typeface="方正黑体简体" panose="03000509000000000000" pitchFamily="2" charset="-122"/>
            </a:endParaRPr>
          </a:p>
        </p:txBody>
      </p:sp>
    </p:spTree>
  </p:cSld>
  <p:clrMapOvr>
    <a:masterClrMapping/>
  </p:clrMapOvr>
  <mc:AlternateContent>
    <mc:Choice xmlns:p14="http://schemas.microsoft.com/office/powerpoint/2010/main" Requires="p14">
      <p:transition spd="slow" advClick="0" advTm="0" p14:dur="125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200" fill="hold"/>
                                        <p:tgtEl>
                                          <p:spTgt spid="107"/>
                                        </p:tgtEl>
                                        <p:attrNameLst>
                                          <p:attrName>ppt_w</p:attrName>
                                        </p:attrNameLst>
                                      </p:cBhvr>
                                      <p:tavLst>
                                        <p:tav tm="0">
                                          <p:val>
                                            <p:fltVal val="0"/>
                                          </p:val>
                                        </p:tav>
                                        <p:tav tm="100000">
                                          <p:val>
                                            <p:strVal val="#ppt_w"/>
                                          </p:val>
                                        </p:tav>
                                      </p:tavLst>
                                    </p:anim>
                                    <p:anim calcmode="lin" valueType="num">
                                      <p:cBhvr>
                                        <p:cTn id="8" dur="200" fill="hold"/>
                                        <p:tgtEl>
                                          <p:spTgt spid="107"/>
                                        </p:tgtEl>
                                        <p:attrNameLst>
                                          <p:attrName>ppt_h</p:attrName>
                                        </p:attrNameLst>
                                      </p:cBhvr>
                                      <p:tavLst>
                                        <p:tav tm="0">
                                          <p:val>
                                            <p:fltVal val="0"/>
                                          </p:val>
                                        </p:tav>
                                        <p:tav tm="100000">
                                          <p:val>
                                            <p:strVal val="#ppt_h"/>
                                          </p:val>
                                        </p:tav>
                                      </p:tavLst>
                                    </p:anim>
                                    <p:animEffect transition="in" filter="fade">
                                      <p:cBhvr>
                                        <p:cTn id="9" dur="200"/>
                                        <p:tgtEl>
                                          <p:spTgt spid="107"/>
                                        </p:tgtEl>
                                      </p:cBhvr>
                                    </p:animEffect>
                                  </p:childTnLst>
                                </p:cTn>
                              </p:par>
                              <p:par>
                                <p:cTn id="10" presetID="6" presetClass="emph" presetSubtype="0" autoRev="1" fill="hold" grpId="1" nodeType="withEffect">
                                  <p:stCondLst>
                                    <p:cond delay="150"/>
                                  </p:stCondLst>
                                  <p:childTnLst>
                                    <p:animScale>
                                      <p:cBhvr>
                                        <p:cTn id="11" dur="100" fill="hold"/>
                                        <p:tgtEl>
                                          <p:spTgt spid="107"/>
                                        </p:tgtEl>
                                      </p:cBhvr>
                                      <p:by x="130000" y="130000"/>
                                    </p:animScale>
                                  </p:childTnLst>
                                </p:cTn>
                              </p:par>
                            </p:childTnLst>
                          </p:cTn>
                        </p:par>
                        <p:par>
                          <p:cTn id="12" fill="hold" nodeType="afterGroup">
                            <p:stCondLst>
                              <p:cond delay="250"/>
                            </p:stCondLst>
                            <p:childTnLst>
                              <p:par>
                                <p:cTn id="13" presetID="2" presetClass="entr" presetSubtype="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500" fill="hold"/>
                                        <p:tgtEl>
                                          <p:spTgt spid="2"/>
                                        </p:tgtEl>
                                        <p:attrNameLst>
                                          <p:attrName>r</p:attrName>
                                        </p:attrNameLst>
                                      </p:cBhvr>
                                    </p:animRot>
                                  </p:childTnLst>
                                </p:cTn>
                              </p:par>
                            </p:childTnLst>
                          </p:cTn>
                        </p:par>
                        <p:par>
                          <p:cTn id="19" fill="hold" nodeType="afterGroup">
                            <p:stCondLst>
                              <p:cond delay="750"/>
                            </p:stCondLst>
                            <p:childTnLst>
                              <p:par>
                                <p:cTn id="20" presetID="53" presetClass="entr" presetSubtype="16" fill="hold" grpId="0" nodeType="after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200" fill="hold"/>
                                        <p:tgtEl>
                                          <p:spTgt spid="113"/>
                                        </p:tgtEl>
                                        <p:attrNameLst>
                                          <p:attrName>ppt_w</p:attrName>
                                        </p:attrNameLst>
                                      </p:cBhvr>
                                      <p:tavLst>
                                        <p:tav tm="0">
                                          <p:val>
                                            <p:fltVal val="0"/>
                                          </p:val>
                                        </p:tav>
                                        <p:tav tm="100000">
                                          <p:val>
                                            <p:strVal val="#ppt_w"/>
                                          </p:val>
                                        </p:tav>
                                      </p:tavLst>
                                    </p:anim>
                                    <p:anim calcmode="lin" valueType="num">
                                      <p:cBhvr>
                                        <p:cTn id="23" dur="200" fill="hold"/>
                                        <p:tgtEl>
                                          <p:spTgt spid="113"/>
                                        </p:tgtEl>
                                        <p:attrNameLst>
                                          <p:attrName>ppt_h</p:attrName>
                                        </p:attrNameLst>
                                      </p:cBhvr>
                                      <p:tavLst>
                                        <p:tav tm="0">
                                          <p:val>
                                            <p:fltVal val="0"/>
                                          </p:val>
                                        </p:tav>
                                        <p:tav tm="100000">
                                          <p:val>
                                            <p:strVal val="#ppt_h"/>
                                          </p:val>
                                        </p:tav>
                                      </p:tavLst>
                                    </p:anim>
                                    <p:animEffect transition="in" filter="fade">
                                      <p:cBhvr>
                                        <p:cTn id="24" dur="200"/>
                                        <p:tgtEl>
                                          <p:spTgt spid="113"/>
                                        </p:tgtEl>
                                      </p:cBhvr>
                                    </p:animEffect>
                                  </p:childTnLst>
                                </p:cTn>
                              </p:par>
                              <p:par>
                                <p:cTn id="25" presetID="6" presetClass="emph" presetSubtype="0" autoRev="1" fill="hold" grpId="1" nodeType="withEffect">
                                  <p:stCondLst>
                                    <p:cond delay="150"/>
                                  </p:stCondLst>
                                  <p:childTnLst>
                                    <p:animScale>
                                      <p:cBhvr>
                                        <p:cTn id="26" dur="100" fill="hold"/>
                                        <p:tgtEl>
                                          <p:spTgt spid="113"/>
                                        </p:tgtEl>
                                      </p:cBhvr>
                                      <p:by x="130000" y="130000"/>
                                    </p:animScale>
                                  </p:childTnLst>
                                </p:cTn>
                              </p:par>
                            </p:childTnLst>
                          </p:cTn>
                        </p:par>
                        <p:par>
                          <p:cTn id="27" fill="hold" nodeType="afterGroup">
                            <p:stCondLst>
                              <p:cond delay="1000"/>
                            </p:stCondLst>
                            <p:childTnLst>
                              <p:par>
                                <p:cTn id="28" presetID="22" presetClass="entr" presetSubtype="2" fill="hold" nodeType="afterEffect">
                                  <p:stCondLst>
                                    <p:cond delay="0"/>
                                  </p:stCondLst>
                                  <p:childTnLst>
                                    <p:set>
                                      <p:cBhvr>
                                        <p:cTn id="29" dur="1" fill="hold">
                                          <p:stCondLst>
                                            <p:cond delay="0"/>
                                          </p:stCondLst>
                                        </p:cTn>
                                        <p:tgtEl>
                                          <p:spTgt spid="114"/>
                                        </p:tgtEl>
                                        <p:attrNameLst>
                                          <p:attrName>style.visibility</p:attrName>
                                        </p:attrNameLst>
                                      </p:cBhvr>
                                      <p:to>
                                        <p:strVal val="visible"/>
                                      </p:to>
                                    </p:set>
                                    <p:animEffect transition="in" filter="wipe(right)">
                                      <p:cBhvr>
                                        <p:cTn id="30" dur="500"/>
                                        <p:tgtEl>
                                          <p:spTgt spid="114"/>
                                        </p:tgtEl>
                                      </p:cBhvr>
                                    </p:animEffect>
                                  </p:childTnLst>
                                </p:cTn>
                              </p:par>
                            </p:childTnLst>
                          </p:cTn>
                        </p:par>
                        <p:par>
                          <p:cTn id="31" fill="hold" nodeType="afterGroup">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200" fill="hold"/>
                                        <p:tgtEl>
                                          <p:spTgt spid="116"/>
                                        </p:tgtEl>
                                        <p:attrNameLst>
                                          <p:attrName>ppt_w</p:attrName>
                                        </p:attrNameLst>
                                      </p:cBhvr>
                                      <p:tavLst>
                                        <p:tav tm="0">
                                          <p:val>
                                            <p:fltVal val="0"/>
                                          </p:val>
                                        </p:tav>
                                        <p:tav tm="100000">
                                          <p:val>
                                            <p:strVal val="#ppt_w"/>
                                          </p:val>
                                        </p:tav>
                                      </p:tavLst>
                                    </p:anim>
                                    <p:anim calcmode="lin" valueType="num">
                                      <p:cBhvr>
                                        <p:cTn id="35" dur="200" fill="hold"/>
                                        <p:tgtEl>
                                          <p:spTgt spid="116"/>
                                        </p:tgtEl>
                                        <p:attrNameLst>
                                          <p:attrName>ppt_h</p:attrName>
                                        </p:attrNameLst>
                                      </p:cBhvr>
                                      <p:tavLst>
                                        <p:tav tm="0">
                                          <p:val>
                                            <p:fltVal val="0"/>
                                          </p:val>
                                        </p:tav>
                                        <p:tav tm="100000">
                                          <p:val>
                                            <p:strVal val="#ppt_h"/>
                                          </p:val>
                                        </p:tav>
                                      </p:tavLst>
                                    </p:anim>
                                    <p:animEffect transition="in" filter="fade">
                                      <p:cBhvr>
                                        <p:cTn id="36" dur="200"/>
                                        <p:tgtEl>
                                          <p:spTgt spid="116"/>
                                        </p:tgtEl>
                                      </p:cBhvr>
                                    </p:animEffect>
                                  </p:childTnLst>
                                </p:cTn>
                              </p:par>
                              <p:par>
                                <p:cTn id="37" presetID="6" presetClass="emph" presetSubtype="0" autoRev="1" fill="hold" grpId="1" nodeType="withEffect">
                                  <p:stCondLst>
                                    <p:cond delay="150"/>
                                  </p:stCondLst>
                                  <p:childTnLst>
                                    <p:animScale>
                                      <p:cBhvr>
                                        <p:cTn id="38" dur="100" fill="hold"/>
                                        <p:tgtEl>
                                          <p:spTgt spid="116"/>
                                        </p:tgtEl>
                                      </p:cBhvr>
                                      <p:by x="130000" y="130000"/>
                                    </p:animScale>
                                  </p:childTnLst>
                                </p:cTn>
                              </p:par>
                            </p:childTnLst>
                          </p:cTn>
                        </p:par>
                        <p:par>
                          <p:cTn id="39" fill="hold" nodeType="afterGroup">
                            <p:stCondLst>
                              <p:cond delay="1750"/>
                            </p:stCondLst>
                            <p:childTnLst>
                              <p:par>
                                <p:cTn id="40" presetID="22" presetClass="entr" presetSubtype="2" fill="hold" nodeType="after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wipe(right)">
                                      <p:cBhvr>
                                        <p:cTn id="42" dur="500"/>
                                        <p:tgtEl>
                                          <p:spTgt spid="117"/>
                                        </p:tgtEl>
                                      </p:cBhvr>
                                    </p:animEffect>
                                  </p:childTnLst>
                                </p:cTn>
                              </p:par>
                            </p:childTnLst>
                          </p:cTn>
                        </p:par>
                        <p:par>
                          <p:cTn id="43" fill="hold" nodeType="afterGroup">
                            <p:stCondLst>
                              <p:cond delay="2250"/>
                            </p:stCondLst>
                            <p:childTnLst>
                              <p:par>
                                <p:cTn id="44" presetID="53" presetClass="entr" presetSubtype="16" fill="hold" grpId="0" nodeType="afterEffect">
                                  <p:stCondLst>
                                    <p:cond delay="0"/>
                                  </p:stCondLst>
                                  <p:childTnLst>
                                    <p:set>
                                      <p:cBhvr>
                                        <p:cTn id="45" dur="1" fill="hold">
                                          <p:stCondLst>
                                            <p:cond delay="0"/>
                                          </p:stCondLst>
                                        </p:cTn>
                                        <p:tgtEl>
                                          <p:spTgt spid="119"/>
                                        </p:tgtEl>
                                        <p:attrNameLst>
                                          <p:attrName>style.visibility</p:attrName>
                                        </p:attrNameLst>
                                      </p:cBhvr>
                                      <p:to>
                                        <p:strVal val="visible"/>
                                      </p:to>
                                    </p:set>
                                    <p:anim calcmode="lin" valueType="num">
                                      <p:cBhvr>
                                        <p:cTn id="46" dur="200" fill="hold"/>
                                        <p:tgtEl>
                                          <p:spTgt spid="119"/>
                                        </p:tgtEl>
                                        <p:attrNameLst>
                                          <p:attrName>ppt_w</p:attrName>
                                        </p:attrNameLst>
                                      </p:cBhvr>
                                      <p:tavLst>
                                        <p:tav tm="0">
                                          <p:val>
                                            <p:fltVal val="0"/>
                                          </p:val>
                                        </p:tav>
                                        <p:tav tm="100000">
                                          <p:val>
                                            <p:strVal val="#ppt_w"/>
                                          </p:val>
                                        </p:tav>
                                      </p:tavLst>
                                    </p:anim>
                                    <p:anim calcmode="lin" valueType="num">
                                      <p:cBhvr>
                                        <p:cTn id="47" dur="200" fill="hold"/>
                                        <p:tgtEl>
                                          <p:spTgt spid="119"/>
                                        </p:tgtEl>
                                        <p:attrNameLst>
                                          <p:attrName>ppt_h</p:attrName>
                                        </p:attrNameLst>
                                      </p:cBhvr>
                                      <p:tavLst>
                                        <p:tav tm="0">
                                          <p:val>
                                            <p:fltVal val="0"/>
                                          </p:val>
                                        </p:tav>
                                        <p:tav tm="100000">
                                          <p:val>
                                            <p:strVal val="#ppt_h"/>
                                          </p:val>
                                        </p:tav>
                                      </p:tavLst>
                                    </p:anim>
                                    <p:animEffect transition="in" filter="fade">
                                      <p:cBhvr>
                                        <p:cTn id="48" dur="200"/>
                                        <p:tgtEl>
                                          <p:spTgt spid="119"/>
                                        </p:tgtEl>
                                      </p:cBhvr>
                                    </p:animEffect>
                                  </p:childTnLst>
                                </p:cTn>
                              </p:par>
                              <p:par>
                                <p:cTn id="49" presetID="6" presetClass="emph" presetSubtype="0" autoRev="1" fill="hold" grpId="1" nodeType="withEffect">
                                  <p:stCondLst>
                                    <p:cond delay="150"/>
                                  </p:stCondLst>
                                  <p:childTnLst>
                                    <p:animScale>
                                      <p:cBhvr>
                                        <p:cTn id="50" dur="100" fill="hold"/>
                                        <p:tgtEl>
                                          <p:spTgt spid="119"/>
                                        </p:tgtEl>
                                      </p:cBhvr>
                                      <p:by x="130000" y="130000"/>
                                    </p:animScale>
                                  </p:childTnLst>
                                </p:cTn>
                              </p:par>
                            </p:childTnLst>
                          </p:cTn>
                        </p:par>
                        <p:par>
                          <p:cTn id="51" fill="hold" nodeType="afterGroup">
                            <p:stCondLst>
                              <p:cond delay="2500"/>
                            </p:stCondLst>
                            <p:childTnLst>
                              <p:par>
                                <p:cTn id="52" presetID="22" presetClass="entr" presetSubtype="8" fill="hold" nodeType="afterEffect">
                                  <p:stCondLst>
                                    <p:cond delay="0"/>
                                  </p:stCondLst>
                                  <p:childTnLst>
                                    <p:set>
                                      <p:cBhvr>
                                        <p:cTn id="53" dur="1" fill="hold">
                                          <p:stCondLst>
                                            <p:cond delay="0"/>
                                          </p:stCondLst>
                                        </p:cTn>
                                        <p:tgtEl>
                                          <p:spTgt spid="120"/>
                                        </p:tgtEl>
                                        <p:attrNameLst>
                                          <p:attrName>style.visibility</p:attrName>
                                        </p:attrNameLst>
                                      </p:cBhvr>
                                      <p:to>
                                        <p:strVal val="visible"/>
                                      </p:to>
                                    </p:set>
                                    <p:animEffect transition="in" filter="wipe(left)">
                                      <p:cBhvr>
                                        <p:cTn id="54" dur="500"/>
                                        <p:tgtEl>
                                          <p:spTgt spid="120"/>
                                        </p:tgtEl>
                                      </p:cBhvr>
                                    </p:animEffect>
                                  </p:childTnLst>
                                </p:cTn>
                              </p:par>
                            </p:childTnLst>
                          </p:cTn>
                        </p:par>
                        <p:par>
                          <p:cTn id="55" fill="hold" nodeType="afterGroup">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122"/>
                                        </p:tgtEl>
                                        <p:attrNameLst>
                                          <p:attrName>style.visibility</p:attrName>
                                        </p:attrNameLst>
                                      </p:cBhvr>
                                      <p:to>
                                        <p:strVal val="visible"/>
                                      </p:to>
                                    </p:set>
                                    <p:anim calcmode="lin" valueType="num">
                                      <p:cBhvr>
                                        <p:cTn id="58" dur="200" fill="hold"/>
                                        <p:tgtEl>
                                          <p:spTgt spid="122"/>
                                        </p:tgtEl>
                                        <p:attrNameLst>
                                          <p:attrName>ppt_w</p:attrName>
                                        </p:attrNameLst>
                                      </p:cBhvr>
                                      <p:tavLst>
                                        <p:tav tm="0">
                                          <p:val>
                                            <p:fltVal val="0"/>
                                          </p:val>
                                        </p:tav>
                                        <p:tav tm="100000">
                                          <p:val>
                                            <p:strVal val="#ppt_w"/>
                                          </p:val>
                                        </p:tav>
                                      </p:tavLst>
                                    </p:anim>
                                    <p:anim calcmode="lin" valueType="num">
                                      <p:cBhvr>
                                        <p:cTn id="59" dur="200" fill="hold"/>
                                        <p:tgtEl>
                                          <p:spTgt spid="122"/>
                                        </p:tgtEl>
                                        <p:attrNameLst>
                                          <p:attrName>ppt_h</p:attrName>
                                        </p:attrNameLst>
                                      </p:cBhvr>
                                      <p:tavLst>
                                        <p:tav tm="0">
                                          <p:val>
                                            <p:fltVal val="0"/>
                                          </p:val>
                                        </p:tav>
                                        <p:tav tm="100000">
                                          <p:val>
                                            <p:strVal val="#ppt_h"/>
                                          </p:val>
                                        </p:tav>
                                      </p:tavLst>
                                    </p:anim>
                                    <p:animEffect transition="in" filter="fade">
                                      <p:cBhvr>
                                        <p:cTn id="60" dur="200"/>
                                        <p:tgtEl>
                                          <p:spTgt spid="122"/>
                                        </p:tgtEl>
                                      </p:cBhvr>
                                    </p:animEffect>
                                  </p:childTnLst>
                                </p:cTn>
                              </p:par>
                              <p:par>
                                <p:cTn id="61" presetID="6" presetClass="emph" presetSubtype="0" autoRev="1" fill="hold" grpId="1" nodeType="withEffect">
                                  <p:stCondLst>
                                    <p:cond delay="150"/>
                                  </p:stCondLst>
                                  <p:childTnLst>
                                    <p:animScale>
                                      <p:cBhvr>
                                        <p:cTn id="62" dur="100" fill="hold"/>
                                        <p:tgtEl>
                                          <p:spTgt spid="122"/>
                                        </p:tgtEl>
                                      </p:cBhvr>
                                      <p:by x="130000" y="130000"/>
                                    </p:animScale>
                                  </p:childTnLst>
                                </p:cTn>
                              </p:par>
                            </p:childTnLst>
                          </p:cTn>
                        </p:par>
                        <p:par>
                          <p:cTn id="63" fill="hold" nodeType="afterGroup">
                            <p:stCondLst>
                              <p:cond delay="3250"/>
                            </p:stCondLst>
                            <p:childTnLst>
                              <p:par>
                                <p:cTn id="64" presetID="22" presetClass="entr" presetSubtype="8" fill="hold" nodeType="after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wipe(left)">
                                      <p:cBhvr>
                                        <p:cTn id="66" dur="500"/>
                                        <p:tgtEl>
                                          <p:spTgt spid="123"/>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500"/>
                                        <p:tgtEl>
                                          <p:spTgt spid="20"/>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500"/>
                                        <p:tgtEl>
                                          <p:spTgt spid="25"/>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down)">
                                      <p:cBhvr>
                                        <p:cTn id="96" dur="500"/>
                                        <p:tgtEl>
                                          <p:spTgt spid="24"/>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wipe(down)">
                                      <p:cBhvr>
                                        <p:cTn id="10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P spid="113" grpId="0"/>
      <p:bldP spid="113" grpId="1"/>
      <p:bldP spid="116" grpId="0"/>
      <p:bldP spid="116" grpId="1"/>
      <p:bldP spid="119" grpId="0"/>
      <p:bldP spid="119" grpId="1"/>
      <p:bldP spid="122" grpId="0"/>
      <p:bldP spid="122" grpId="1"/>
      <p:bldP spid="20" grpId="0"/>
      <p:bldP spid="21" grpId="0"/>
      <p:bldP spid="22" grpId="0"/>
      <p:bldP spid="23" grpId="0"/>
      <p:bldP spid="24" grpId="0"/>
      <p:bldP spid="25" grpId="0"/>
      <p:bldP spid="26" grpId="0"/>
      <p:bldP spid="27"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MH" val="20160417142511"/>
  <p:tag name="MH_LIBRARY" val="GRAPHIC"/>
  <p:tag name="MH_ORDER" val="TextBox 80"/>
</p:tagLst>
</file>

<file path=ppt/tags/tag62.xml><?xml version="1.0" encoding="utf-8"?>
<p:tagLst xmlns:p="http://schemas.openxmlformats.org/presentationml/2006/main">
  <p:tag name="MH" val="20160417142511"/>
  <p:tag name="MH_LIBRARY" val="GRAPHIC"/>
  <p:tag name="MH_ORDER" val="文本框 103"/>
</p:tagLst>
</file>

<file path=ppt/tags/tag63.xml><?xml version="1.0" encoding="utf-8"?>
<p:tagLst xmlns:p="http://schemas.openxmlformats.org/presentationml/2006/main">
  <p:tag name="PA" val="v3.0.1"/>
</p:tagLst>
</file>

<file path=ppt/tags/tag64.xml><?xml version="1.0" encoding="utf-8"?>
<p:tagLst xmlns:p="http://schemas.openxmlformats.org/presentationml/2006/main">
  <p:tag name="PA" val="v3.0.1"/>
</p:tagLst>
</file>

<file path=ppt/tags/tag65.xml><?xml version="1.0" encoding="utf-8"?>
<p:tagLst xmlns:p="http://schemas.openxmlformats.org/presentationml/2006/main">
  <p:tag name="PA" val="v3.0.1"/>
</p:tagLst>
</file>

<file path=ppt/tags/tag66.xml><?xml version="1.0" encoding="utf-8"?>
<p:tagLst xmlns:p="http://schemas.openxmlformats.org/presentationml/2006/main">
  <p:tag name="PA" val="v3.0.1"/>
</p:tagLst>
</file>

<file path=ppt/tags/tag67.xml><?xml version="1.0" encoding="utf-8"?>
<p:tagLst xmlns:p="http://schemas.openxmlformats.org/presentationml/2006/main">
  <p:tag name="ISLIDE.DIAGRAM" val="298ea6a4-041c-44b8-9b90-4d3ed71c79f5"/>
</p:tagLst>
</file>

<file path=ppt/tags/tag68.xml><?xml version="1.0" encoding="utf-8"?>
<p:tagLst xmlns:p="http://schemas.openxmlformats.org/presentationml/2006/main">
  <p:tag name="PA" val="v3.0.1"/>
</p:tagLst>
</file>

<file path=ppt/tags/tag69.xml><?xml version="1.0" encoding="utf-8"?>
<p:tagLst xmlns:p="http://schemas.openxmlformats.org/presentationml/2006/main">
  <p:tag name="PA" val="v3.0.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PA" val="v3.0.1"/>
</p:tagLst>
</file>

<file path=ppt/tags/tag71.xml><?xml version="1.0" encoding="utf-8"?>
<p:tagLst xmlns:p="http://schemas.openxmlformats.org/presentationml/2006/main">
  <p:tag name="PA" val="v3.0.1"/>
</p:tagLst>
</file>

<file path=ppt/tags/tag72.xml><?xml version="1.0" encoding="utf-8"?>
<p:tagLst xmlns:p="http://schemas.openxmlformats.org/presentationml/2006/main">
  <p:tag name="MH" val="20170525164907"/>
  <p:tag name="MH_LIBRARY" val="GRAPHIC"/>
  <p:tag name="MH_ORDER" val="4"/>
  <p:tag name="MH_TYPE" val="SubTitle"/>
</p:tagLst>
</file>

<file path=ppt/tags/tag73.xml><?xml version="1.0" encoding="utf-8"?>
<p:tagLst xmlns:p="http://schemas.openxmlformats.org/presentationml/2006/main">
  <p:tag name="MH" val="20170525164907"/>
  <p:tag name="MH_LIBRARY" val="GRAPHIC"/>
  <p:tag name="MH_ORDER" val="1"/>
  <p:tag name="MH_TYPE" val="Other"/>
</p:tagLst>
</file>

<file path=ppt/tags/tag74.xml><?xml version="1.0" encoding="utf-8"?>
<p:tagLst xmlns:p="http://schemas.openxmlformats.org/presentationml/2006/main">
  <p:tag name="MH" val="20170525164907"/>
  <p:tag name="MH_LIBRARY" val="GRAPHIC"/>
  <p:tag name="MH_ORDER" val="3"/>
  <p:tag name="MH_TYPE" val="SubTitle"/>
</p:tagLst>
</file>

<file path=ppt/tags/tag75.xml><?xml version="1.0" encoding="utf-8"?>
<p:tagLst xmlns:p="http://schemas.openxmlformats.org/presentationml/2006/main">
  <p:tag name="MH" val="20170525164907"/>
  <p:tag name="MH_LIBRARY" val="GRAPHIC"/>
  <p:tag name="MH_ORDER" val="2"/>
  <p:tag name="MH_TYPE" val="Other"/>
</p:tagLst>
</file>

<file path=ppt/tags/tag76.xml><?xml version="1.0" encoding="utf-8"?>
<p:tagLst xmlns:p="http://schemas.openxmlformats.org/presentationml/2006/main">
  <p:tag name="MH" val="20170525164907"/>
  <p:tag name="MH_LIBRARY" val="GRAPHIC"/>
  <p:tag name="MH_ORDER" val="5"/>
  <p:tag name="MH_TYPE" val="SubTitle"/>
</p:tagLst>
</file>

<file path=ppt/tags/tag77.xml><?xml version="1.0" encoding="utf-8"?>
<p:tagLst xmlns:p="http://schemas.openxmlformats.org/presentationml/2006/main">
  <p:tag name="MH" val="20170525164907"/>
  <p:tag name="MH_LIBRARY" val="GRAPHIC"/>
  <p:tag name="MH_ORDER" val="3"/>
  <p:tag name="MH_TYPE" val="Other"/>
</p:tagLst>
</file>

<file path=ppt/tags/tag78.xml><?xml version="1.0" encoding="utf-8"?>
<p:tagLst xmlns:p="http://schemas.openxmlformats.org/presentationml/2006/main">
  <p:tag name="MH" val="20170525164907"/>
  <p:tag name="MH_LIBRARY" val="GRAPHIC"/>
  <p:tag name="MH_ORDER" val="6"/>
  <p:tag name="MH_TYPE" val="SubTitle"/>
</p:tagLst>
</file>

<file path=ppt/tags/tag79.xml><?xml version="1.0" encoding="utf-8"?>
<p:tagLst xmlns:p="http://schemas.openxmlformats.org/presentationml/2006/main">
  <p:tag name="MH" val="20170525164907"/>
  <p:tag name="MH_LIBRARY" val="GRAPHIC"/>
  <p:tag name="MH_ORDER" val="4"/>
  <p:tag name="MH_TYPE" val="Other"/>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MH" val="20170525164907"/>
  <p:tag name="MH_LIBRARY" val="GRAPHIC"/>
  <p:tag name="MH_ORDER" val="2"/>
  <p:tag name="MH_TYPE" val="SubTitle"/>
</p:tagLst>
</file>

<file path=ppt/tags/tag81.xml><?xml version="1.0" encoding="utf-8"?>
<p:tagLst xmlns:p="http://schemas.openxmlformats.org/presentationml/2006/main">
  <p:tag name="MH" val="20170525164907"/>
  <p:tag name="MH_LIBRARY" val="GRAPHIC"/>
  <p:tag name="MH_ORDER" val="5"/>
  <p:tag name="MH_TYPE" val="Other"/>
</p:tagLst>
</file>

<file path=ppt/tags/tag82.xml><?xml version="1.0" encoding="utf-8"?>
<p:tagLst xmlns:p="http://schemas.openxmlformats.org/presentationml/2006/main">
  <p:tag name="MH" val="20170525164907"/>
  <p:tag name="MH_LIBRARY" val="GRAPHIC"/>
  <p:tag name="MH_ORDER" val="1"/>
  <p:tag name="MH_TYPE" val="SubTitle"/>
</p:tagLst>
</file>

<file path=ppt/tags/tag83.xml><?xml version="1.0" encoding="utf-8"?>
<p:tagLst xmlns:p="http://schemas.openxmlformats.org/presentationml/2006/main">
  <p:tag name="MH" val="20170525164907"/>
  <p:tag name="MH_LIBRARY" val="GRAPHIC"/>
  <p:tag name="MH_ORDER" val="6"/>
  <p:tag name="MH_TYPE" val="Other"/>
</p:tagLst>
</file>

<file path=ppt/tags/tag84.xml><?xml version="1.0" encoding="utf-8"?>
<p:tagLst xmlns:p="http://schemas.openxmlformats.org/presentationml/2006/main">
  <p:tag name="MH" val="20170525164907"/>
  <p:tag name="MH_CATEGORY" val="#BingLLB#"/>
  <p:tag name="MH_LAYOUT" val="SubTitle"/>
  <p:tag name="MH_LIBRARY" val="GRAPHIC"/>
  <p:tag name="MH_NUMBER" val="6"/>
  <p:tag name="MH_TYPE" val="#NeiR#"/>
</p:tagLst>
</file>

<file path=ppt/tags/tag85.xml><?xml version="1.0" encoding="utf-8"?>
<p:tagLst xmlns:p="http://schemas.openxmlformats.org/presentationml/2006/main">
  <p:tag name="PA" val="v3.0.1"/>
</p:tagLst>
</file>

<file path=ppt/tags/tag86.xml><?xml version="1.0" encoding="utf-8"?>
<p:tagLst xmlns:p="http://schemas.openxmlformats.org/presentationml/2006/main">
  <p:tag name="PA" val="v3.0.1"/>
</p:tagLst>
</file>

<file path=ppt/tags/tag87.xml><?xml version="1.0" encoding="utf-8"?>
<p:tagLst xmlns:p="http://schemas.openxmlformats.org/presentationml/2006/main">
  <p:tag name="PA" val="v3.0.1"/>
</p:tagLst>
</file>

<file path=ppt/tags/tag88.xml><?xml version="1.0" encoding="utf-8"?>
<p:tagLst xmlns:p="http://schemas.openxmlformats.org/presentationml/2006/main">
  <p:tag name="PA" val="v3.0.1"/>
</p:tagLst>
</file>

<file path=ppt/tags/tag89.xml><?xml version="1.0" encoding="utf-8"?>
<p:tagLst xmlns:p="http://schemas.openxmlformats.org/presentationml/2006/main">
  <p:tag name="ISLIDE.DIAGRAM" val="52b0676d-feee-4c24-97a0-d7f3952809e8"/>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ISLIDE.DIAGRAM" val="40792eee-7d05-473b-bd17-5eef763a17fa"/>
</p:tagLst>
</file>

<file path=ppt/tags/tag91.xml><?xml version="1.0" encoding="utf-8"?>
<p:tagLst xmlns:p="http://schemas.openxmlformats.org/presentationml/2006/main">
  <p:tag name="PA" val="v3.0.1"/>
</p:tagLst>
</file>

<file path=ppt/tags/tag92.xml><?xml version="1.0" encoding="utf-8"?>
<p:tagLst xmlns:p="http://schemas.openxmlformats.org/presentationml/2006/main">
  <p:tag name="PA" val="v3.0.1"/>
</p:tagLst>
</file>

<file path=ppt/tags/tag93.xml><?xml version="1.0" encoding="utf-8"?>
<p:tagLst xmlns:p="http://schemas.openxmlformats.org/presentationml/2006/main">
  <p:tag name="PA" val="v3.0.1"/>
</p:tagLst>
</file>

<file path=ppt/tags/tag94.xml><?xml version="1.0" encoding="utf-8"?>
<p:tagLst xmlns:p="http://schemas.openxmlformats.org/presentationml/2006/main">
  <p:tag name="PA" val="v3.0.1"/>
</p:tagLst>
</file>

<file path=ppt/tags/tag95.xml><?xml version="1.0" encoding="utf-8"?>
<p:tagLst xmlns:p="http://schemas.openxmlformats.org/presentationml/2006/main">
  <p:tag name="ISLIDE.DIAGRAM" val="113d5a66-c26c-4013-aa05-9221e914f2fa"/>
</p:tagLst>
</file>

<file path=ppt/tags/tag96.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heme/theme1.xml><?xml version="1.0" encoding="utf-8"?>
<a:theme xmlns:r="http://schemas.openxmlformats.org/officeDocument/2006/relationships" xmlns:a="http://schemas.openxmlformats.org/drawingml/2006/main" name="Office 主题​​">
  <a:themeElements>
    <a:clrScheme name="自定义 1658">
      <a:dk1>
        <a:sysClr val="windowText" lastClr="000000"/>
      </a:dk1>
      <a:lt1>
        <a:sysClr val="window" lastClr="FFFFFF"/>
      </a:lt1>
      <a:dk2>
        <a:srgbClr val="44546A"/>
      </a:dk2>
      <a:lt2>
        <a:srgbClr val="E7E6E6"/>
      </a:lt2>
      <a:accent1>
        <a:srgbClr val="EB3733"/>
      </a:accent1>
      <a:accent2>
        <a:srgbClr val="C10615"/>
      </a:accent2>
      <a:accent3>
        <a:srgbClr val="EB3733"/>
      </a:accent3>
      <a:accent4>
        <a:srgbClr val="C10615"/>
      </a:accent4>
      <a:accent5>
        <a:srgbClr val="EB3733"/>
      </a:accent5>
      <a:accent6>
        <a:srgbClr val="C10615"/>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自定义 16">
      <a:dk1>
        <a:sysClr val="windowText" lastClr="000000"/>
      </a:dk1>
      <a:lt1>
        <a:sysClr val="window" lastClr="FFFFFF"/>
      </a:lt1>
      <a:dk2>
        <a:srgbClr val="3E3D2D"/>
      </a:dk2>
      <a:lt2>
        <a:srgbClr val="FFFFFF"/>
      </a:lt2>
      <a:accent1>
        <a:srgbClr val="624F3C"/>
      </a:accent1>
      <a:accent2>
        <a:srgbClr val="D2B38A"/>
      </a:accent2>
      <a:accent3>
        <a:srgbClr val="624F3C"/>
      </a:accent3>
      <a:accent4>
        <a:srgbClr val="D2B38A"/>
      </a:accent4>
      <a:accent5>
        <a:srgbClr val="624F3C"/>
      </a:accent5>
      <a:accent6>
        <a:srgbClr val="D2B38A"/>
      </a:accent6>
      <a:hlink>
        <a:srgbClr val="624F3C"/>
      </a:hlink>
      <a:folHlink>
        <a:srgbClr val="D2B38A"/>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274</Paragraphs>
  <Slides>27</Slides>
  <Notes>25</Notes>
  <TotalTime>0</TotalTime>
  <HiddenSlides>0</HiddenSlides>
  <MMClips>1</MMClips>
  <ScaleCrop>0</ScaleCrop>
  <HeadingPairs>
    <vt:vector baseType="variant" size="6">
      <vt:variant>
        <vt:lpstr>Fonts used</vt:lpstr>
      </vt:variant>
      <vt:variant>
        <vt:i4>18</vt:i4>
      </vt:variant>
      <vt:variant>
        <vt:lpstr>Theme</vt:lpstr>
      </vt:variant>
      <vt:variant>
        <vt:i4>1</vt:i4>
      </vt:variant>
      <vt:variant>
        <vt:lpstr>Slide Titles</vt:lpstr>
      </vt:variant>
      <vt:variant>
        <vt:i4>27</vt:i4>
      </vt:variant>
    </vt:vector>
  </HeadingPairs>
  <TitlesOfParts>
    <vt:vector baseType="lpstr" size="46">
      <vt:lpstr>Arial</vt:lpstr>
      <vt:lpstr>等线 Light</vt:lpstr>
      <vt:lpstr>等线</vt:lpstr>
      <vt:lpstr>Arial Black</vt:lpstr>
      <vt:lpstr>微软雅黑</vt:lpstr>
      <vt:lpstr>方正黑体简体</vt:lpstr>
      <vt:lpstr>Agency FB</vt:lpstr>
      <vt:lpstr>Calibri</vt:lpstr>
      <vt:lpstr>宋体</vt:lpstr>
      <vt:lpstr>Andalus</vt:lpstr>
      <vt:lpstr>Times New Roman</vt:lpstr>
      <vt:lpstr>Wingdings</vt:lpstr>
      <vt:lpstr>Lato</vt:lpstr>
      <vt:lpstr>MS PGothic</vt:lpstr>
      <vt:lpstr>Gill Sans</vt:lpstr>
      <vt:lpstr>Helvetica Light</vt:lpstr>
      <vt:lpstr>仿宋_GB2312</vt:lpstr>
      <vt:lpstr>Meiryo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43</cp:revision>
  <dcterms:created xsi:type="dcterms:W3CDTF">2018-09-18T03:38:00Z</dcterms:created>
  <dcterms:modified xsi:type="dcterms:W3CDTF">2023-05-08T06:42:38Z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KSOProductBuildVer">
    <vt:lpwstr>2052-11.1.0.9740</vt:lpwstr>
  </property>
</Properties>
</file>