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56" r:id="rId4"/>
    <p:sldId id="258" r:id="rId5"/>
    <p:sldId id="288" r:id="rId6"/>
    <p:sldId id="287" r:id="rId7"/>
    <p:sldId id="264" r:id="rId8"/>
    <p:sldId id="267" r:id="rId9"/>
    <p:sldId id="266" r:id="rId10"/>
    <p:sldId id="268" r:id="rId11"/>
    <p:sldId id="269" r:id="rId12"/>
    <p:sldId id="270" r:id="rId13"/>
    <p:sldId id="289" r:id="rId14"/>
    <p:sldId id="271" r:id="rId15"/>
    <p:sldId id="272" r:id="rId16"/>
    <p:sldId id="273" r:id="rId17"/>
    <p:sldId id="274" r:id="rId18"/>
    <p:sldId id="275" r:id="rId19"/>
    <p:sldId id="276" r:id="rId20"/>
    <p:sldId id="290" r:id="rId21"/>
    <p:sldId id="277" r:id="rId22"/>
    <p:sldId id="279" r:id="rId23"/>
    <p:sldId id="278" r:id="rId24"/>
    <p:sldId id="280" r:id="rId25"/>
    <p:sldId id="291" r:id="rId26"/>
    <p:sldId id="282" r:id="rId27"/>
    <p:sldId id="284" r:id="rId28"/>
    <p:sldId id="283" r:id="rId29"/>
    <p:sldId id="285" r:id="rId30"/>
    <p:sldId id="286" r:id="rId31"/>
    <p:sldId id="315" r:id="rId32"/>
    <p:sldId id="343" r:id="rId33"/>
  </p:sldIdLst>
  <p:sldSz cx="12601575" cy="7089775"/>
  <p:notesSz cx="6858000" cy="9144000"/>
  <p:custDataLst>
    <p:tags r:id="rId34"/>
  </p:custDataLst>
  <p:defaultTextStyle>
    <a:defPPr>
      <a:defRPr lang="zh-CN"/>
    </a:defPPr>
    <a:lvl1pPr marL="0" algn="l" defTabSz="125984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29920" algn="l" defTabSz="125984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59840" algn="l" defTabSz="125984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889760" algn="l" defTabSz="125984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19680" algn="l" defTabSz="125984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49600" algn="l" defTabSz="125984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779520" algn="l" defTabSz="125984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09440" algn="l" defTabSz="125984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38725" algn="l" defTabSz="125984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66" autoAdjust="0"/>
    <p:restoredTop sz="94660"/>
  </p:normalViewPr>
  <p:slideViewPr>
    <p:cSldViewPr>
      <p:cViewPr varScale="1">
        <p:scale>
          <a:sx n="85" d="100"/>
          <a:sy n="85" d="100"/>
        </p:scale>
        <p:origin x="594" y="72"/>
      </p:cViewPr>
      <p:guideLst>
        <p:guide orient="horz" pos="2233"/>
        <p:guide pos="396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tags" Target="tags/tag63.xml" /><Relationship Id="rId35" Type="http://schemas.openxmlformats.org/officeDocument/2006/relationships/presProps" Target="presProps.xml" /><Relationship Id="rId36" Type="http://schemas.openxmlformats.org/officeDocument/2006/relationships/viewProps" Target="viewProps.xml" /><Relationship Id="rId37" Type="http://schemas.openxmlformats.org/officeDocument/2006/relationships/theme" Target="theme/theme1.xml" /><Relationship Id="rId38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10E1C-EB26-41CA-BFB8-7D8AFA04C28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1F666-CF8A-49F3-9751-6900089EFDC7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5984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29920" algn="l" defTabSz="125984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59840" algn="l" defTabSz="125984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889760" algn="l" defTabSz="125984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19680" algn="l" defTabSz="125984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49600" algn="l" defTabSz="125984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779520" algn="l" defTabSz="125984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09440" algn="l" defTabSz="125984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038725" algn="l" defTabSz="125984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1F666-CF8A-49F3-9751-6900089EFDC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1F666-CF8A-49F3-9751-6900089EFDC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1F666-CF8A-49F3-9751-6900089EFDC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1F666-CF8A-49F3-9751-6900089EFDC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1F666-CF8A-49F3-9751-6900089EFDC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1F666-CF8A-49F3-9751-6900089EFDC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1F666-CF8A-49F3-9751-6900089EFDC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1F666-CF8A-49F3-9751-6900089EFDC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1F666-CF8A-49F3-9751-6900089EFDC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1F666-CF8A-49F3-9751-6900089EFDC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1F666-CF8A-49F3-9751-6900089EFDC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1F666-CF8A-49F3-9751-6900089EFDC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1F666-CF8A-49F3-9751-6900089EFDC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1F666-CF8A-49F3-9751-6900089EFDC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1F666-CF8A-49F3-9751-6900089EFDC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1F666-CF8A-49F3-9751-6900089EFDC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1F666-CF8A-49F3-9751-6900089EFDC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1F666-CF8A-49F3-9751-6900089EFDC7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1F666-CF8A-49F3-9751-6900089EFDC7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1F666-CF8A-49F3-9751-6900089EFDC7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1F666-CF8A-49F3-9751-6900089EFDC7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29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1F666-CF8A-49F3-9751-6900089EFDC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4015112" y="8977677"/>
            <a:ext cx="3071634" cy="47419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4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30</a:t>
            </a:fld>
            <a:endParaRPr lang="zh-CN" altLang="en-US" sz="124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1F666-CF8A-49F3-9751-6900089EFDC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1F666-CF8A-49F3-9751-6900089EFDC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1F666-CF8A-49F3-9751-6900089EFDC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1F666-CF8A-49F3-9751-6900089EFDC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1F666-CF8A-49F3-9751-6900089EFDC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1F666-CF8A-49F3-9751-6900089EFDC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45118" y="2202433"/>
            <a:ext cx="10711339" cy="151970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90236" y="4017539"/>
            <a:ext cx="8821103" cy="181183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2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59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8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19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4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79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0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38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36142" y="283921"/>
            <a:ext cx="2835354" cy="604928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30080" y="283921"/>
            <a:ext cx="8296037" cy="604928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239072" y="945303"/>
            <a:ext cx="10128393" cy="265727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202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239072" y="3680728"/>
            <a:ext cx="10128393" cy="1522162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81" spc="207"/>
            </a:lvl1pPr>
            <a:lvl2pPr marL="472559" indent="0" algn="ctr">
              <a:buNone/>
              <a:defRPr sz="2067"/>
            </a:lvl2pPr>
            <a:lvl3pPr marL="945118" indent="0" algn="ctr">
              <a:buNone/>
              <a:defRPr sz="1860"/>
            </a:lvl3pPr>
            <a:lvl4pPr marL="1417677" indent="0" algn="ctr">
              <a:buNone/>
              <a:defRPr sz="1654"/>
            </a:lvl4pPr>
            <a:lvl5pPr marL="1890236" indent="0" algn="ctr">
              <a:buNone/>
              <a:defRPr sz="1654"/>
            </a:lvl5pPr>
            <a:lvl6pPr marL="2362795" indent="0" algn="ctr">
              <a:buNone/>
              <a:defRPr sz="1654"/>
            </a:lvl6pPr>
            <a:lvl7pPr marL="2835354" indent="0" algn="ctr">
              <a:buNone/>
              <a:defRPr sz="1654"/>
            </a:lvl7pPr>
            <a:lvl8pPr marL="3307914" indent="0" algn="ctr">
              <a:buNone/>
              <a:defRPr sz="1654"/>
            </a:lvl8pPr>
            <a:lvl9pPr marL="3780473" indent="0" algn="ctr">
              <a:buNone/>
              <a:defRPr sz="1654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838" y="628962"/>
            <a:ext cx="11337697" cy="7294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28838" y="1540770"/>
            <a:ext cx="11337697" cy="4920043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057679" y="3978462"/>
            <a:ext cx="8029784" cy="792715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548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2057679" y="4771177"/>
            <a:ext cx="8029784" cy="89692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72559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945118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3pPr>
            <a:lvl4pPr marL="141767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1890236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36279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2835354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307914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378047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838" y="628962"/>
            <a:ext cx="11337697" cy="7294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28838" y="1551935"/>
            <a:ext cx="5350708" cy="4908879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26989" y="1551935"/>
            <a:ext cx="5350708" cy="4908879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838" y="628962"/>
            <a:ext cx="11337697" cy="7294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28838" y="1477502"/>
            <a:ext cx="5521871" cy="394497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67" b="1" spc="20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72559" indent="0">
              <a:buNone/>
              <a:defRPr sz="2067" b="1"/>
            </a:lvl2pPr>
            <a:lvl3pPr marL="945118" indent="0">
              <a:buNone/>
              <a:defRPr sz="1860" b="1"/>
            </a:lvl3pPr>
            <a:lvl4pPr marL="1417677" indent="0">
              <a:buNone/>
              <a:defRPr sz="1654" b="1"/>
            </a:lvl4pPr>
            <a:lvl5pPr marL="1890236" indent="0">
              <a:buNone/>
              <a:defRPr sz="1654" b="1"/>
            </a:lvl5pPr>
            <a:lvl6pPr marL="2362795" indent="0">
              <a:buNone/>
              <a:defRPr sz="1654" b="1"/>
            </a:lvl6pPr>
            <a:lvl7pPr marL="2835354" indent="0">
              <a:buNone/>
              <a:defRPr sz="1654" b="1"/>
            </a:lvl7pPr>
            <a:lvl8pPr marL="3307914" indent="0">
              <a:buNone/>
              <a:defRPr sz="1654" b="1"/>
            </a:lvl8pPr>
            <a:lvl9pPr marL="3780473" indent="0">
              <a:buNone/>
              <a:defRPr sz="1654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8838" y="1916658"/>
            <a:ext cx="5521871" cy="4544155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445233" y="1469778"/>
            <a:ext cx="5521871" cy="394497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67" b="1" spc="20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72559" indent="0">
              <a:buNone/>
              <a:defRPr sz="2067" b="1"/>
            </a:lvl2pPr>
            <a:lvl3pPr marL="945118" indent="0">
              <a:buNone/>
              <a:defRPr sz="1860" b="1"/>
            </a:lvl3pPr>
            <a:lvl4pPr marL="1417677" indent="0">
              <a:buNone/>
              <a:defRPr sz="1654" b="1"/>
            </a:lvl4pPr>
            <a:lvl5pPr marL="1890236" indent="0">
              <a:buNone/>
              <a:defRPr sz="1654" b="1"/>
            </a:lvl5pPr>
            <a:lvl6pPr marL="2362795" indent="0">
              <a:buNone/>
              <a:defRPr sz="1654" b="1"/>
            </a:lvl6pPr>
            <a:lvl7pPr marL="2835354" indent="0">
              <a:buNone/>
              <a:defRPr sz="1654" b="1"/>
            </a:lvl7pPr>
            <a:lvl8pPr marL="3307914" indent="0">
              <a:buNone/>
              <a:defRPr sz="1654" b="1"/>
            </a:lvl8pPr>
            <a:lvl9pPr marL="3780473" indent="0">
              <a:buNone/>
              <a:defRPr sz="1654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445233" y="1916658"/>
            <a:ext cx="5521871" cy="4544155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838" y="628962"/>
            <a:ext cx="11337697" cy="7294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28838" y="1607760"/>
            <a:ext cx="5408876" cy="4763734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54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563734" y="1607760"/>
            <a:ext cx="5402801" cy="4763734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54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28838" y="628962"/>
            <a:ext cx="11337697" cy="72944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578626" y="945303"/>
            <a:ext cx="1079072" cy="5199168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94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45118" y="945303"/>
            <a:ext cx="9477228" cy="5199168"/>
          </a:xfrm>
        </p:spPr>
        <p:txBody>
          <a:bodyPr vert="eaVert" lIns="46800" tIns="46800" rIns="46800" bIns="46800"/>
          <a:lstStyle>
            <a:lvl1pPr marL="236280" indent="-236280">
              <a:spcAft>
                <a:spcPts val="1034"/>
              </a:spcAft>
              <a:defRPr spc="310"/>
            </a:lvl1pPr>
            <a:lvl2pPr marL="708839" indent="-236280">
              <a:defRPr spc="310"/>
            </a:lvl2pPr>
            <a:lvl3pPr marL="1181398" indent="-236280">
              <a:defRPr spc="310"/>
            </a:lvl3pPr>
            <a:lvl4pPr marL="1653957" indent="-236280">
              <a:defRPr spc="310"/>
            </a:lvl4pPr>
            <a:lvl5pPr marL="2126516" indent="-236280">
              <a:defRPr spc="31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28838" y="800159"/>
            <a:ext cx="11341418" cy="566809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39072" y="2567950"/>
            <a:ext cx="10128393" cy="1053232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202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239072" y="3680728"/>
            <a:ext cx="10128393" cy="487538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81" spc="207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5437" y="4555838"/>
            <a:ext cx="10711339" cy="1408108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95437" y="3004950"/>
            <a:ext cx="10711339" cy="1550887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992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598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897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5196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149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795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4094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50387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30079" y="1654284"/>
            <a:ext cx="5565696" cy="4678923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05802" y="1654284"/>
            <a:ext cx="5565696" cy="4678923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079" y="1586995"/>
            <a:ext cx="5567884" cy="661384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29920" indent="0">
              <a:buNone/>
              <a:defRPr sz="2800" b="1"/>
            </a:lvl2pPr>
            <a:lvl3pPr marL="1259840" indent="0">
              <a:buNone/>
              <a:defRPr sz="2500" b="1"/>
            </a:lvl3pPr>
            <a:lvl4pPr marL="1889760" indent="0">
              <a:buNone/>
              <a:defRPr sz="2200" b="1"/>
            </a:lvl4pPr>
            <a:lvl5pPr marL="2519680" indent="0">
              <a:buNone/>
              <a:defRPr sz="2200" b="1"/>
            </a:lvl5pPr>
            <a:lvl6pPr marL="3149600" indent="0">
              <a:buNone/>
              <a:defRPr sz="2200" b="1"/>
            </a:lvl6pPr>
            <a:lvl7pPr marL="3779520" indent="0">
              <a:buNone/>
              <a:defRPr sz="2200" b="1"/>
            </a:lvl7pPr>
            <a:lvl8pPr marL="4409440" indent="0">
              <a:buNone/>
              <a:defRPr sz="2200" b="1"/>
            </a:lvl8pPr>
            <a:lvl9pPr marL="5038725" indent="0">
              <a:buNone/>
              <a:defRPr sz="2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079" y="2248377"/>
            <a:ext cx="5567884" cy="4084827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401436" y="1586995"/>
            <a:ext cx="5570071" cy="661384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29920" indent="0">
              <a:buNone/>
              <a:defRPr sz="2800" b="1"/>
            </a:lvl2pPr>
            <a:lvl3pPr marL="1259840" indent="0">
              <a:buNone/>
              <a:defRPr sz="2500" b="1"/>
            </a:lvl3pPr>
            <a:lvl4pPr marL="1889760" indent="0">
              <a:buNone/>
              <a:defRPr sz="2200" b="1"/>
            </a:lvl4pPr>
            <a:lvl5pPr marL="2519680" indent="0">
              <a:buNone/>
              <a:defRPr sz="2200" b="1"/>
            </a:lvl5pPr>
            <a:lvl6pPr marL="3149600" indent="0">
              <a:buNone/>
              <a:defRPr sz="2200" b="1"/>
            </a:lvl6pPr>
            <a:lvl7pPr marL="3779520" indent="0">
              <a:buNone/>
              <a:defRPr sz="2200" b="1"/>
            </a:lvl7pPr>
            <a:lvl8pPr marL="4409440" indent="0">
              <a:buNone/>
              <a:defRPr sz="2200" b="1"/>
            </a:lvl8pPr>
            <a:lvl9pPr marL="5038725" indent="0">
              <a:buNone/>
              <a:defRPr sz="2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401436" y="2248377"/>
            <a:ext cx="5570071" cy="4084827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87" y="282277"/>
            <a:ext cx="4145831" cy="1201324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26866" y="282288"/>
            <a:ext cx="7044630" cy="6050927"/>
          </a:xfrm>
        </p:spPr>
        <p:txBody>
          <a:bodyPr/>
          <a:lstStyle>
            <a:lvl1pPr>
              <a:defRPr sz="4400"/>
            </a:lvl1pPr>
            <a:lvl2pPr>
              <a:defRPr sz="39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087" y="1483609"/>
            <a:ext cx="4145831" cy="4849603"/>
          </a:xfrm>
        </p:spPr>
        <p:txBody>
          <a:bodyPr/>
          <a:lstStyle>
            <a:lvl1pPr marL="0" indent="0">
              <a:buNone/>
              <a:defRPr sz="1900"/>
            </a:lvl1pPr>
            <a:lvl2pPr marL="629920" indent="0">
              <a:buNone/>
              <a:defRPr sz="1700"/>
            </a:lvl2pPr>
            <a:lvl3pPr marL="1259840" indent="0">
              <a:buNone/>
              <a:defRPr sz="1400"/>
            </a:lvl3pPr>
            <a:lvl4pPr marL="1889760" indent="0">
              <a:buNone/>
              <a:defRPr sz="1200"/>
            </a:lvl4pPr>
            <a:lvl5pPr marL="2519680" indent="0">
              <a:buNone/>
              <a:defRPr sz="1200"/>
            </a:lvl5pPr>
            <a:lvl6pPr marL="3149600" indent="0">
              <a:buNone/>
              <a:defRPr sz="1200"/>
            </a:lvl6pPr>
            <a:lvl7pPr marL="3779520" indent="0">
              <a:buNone/>
              <a:defRPr sz="1200"/>
            </a:lvl7pPr>
            <a:lvl8pPr marL="4409440" indent="0">
              <a:buNone/>
              <a:defRPr sz="1200"/>
            </a:lvl8pPr>
            <a:lvl9pPr marL="503872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69997" y="4962843"/>
            <a:ext cx="7560945" cy="585892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469997" y="633484"/>
            <a:ext cx="7560945" cy="4253865"/>
          </a:xfrm>
        </p:spPr>
        <p:txBody>
          <a:bodyPr/>
          <a:lstStyle>
            <a:lvl1pPr marL="0" indent="0">
              <a:buNone/>
              <a:defRPr sz="4400"/>
            </a:lvl1pPr>
            <a:lvl2pPr marL="629920" indent="0">
              <a:buNone/>
              <a:defRPr sz="3900"/>
            </a:lvl2pPr>
            <a:lvl3pPr marL="1259840" indent="0">
              <a:buNone/>
              <a:defRPr sz="3300"/>
            </a:lvl3pPr>
            <a:lvl4pPr marL="1889760" indent="0">
              <a:buNone/>
              <a:defRPr sz="2800"/>
            </a:lvl4pPr>
            <a:lvl5pPr marL="2519680" indent="0">
              <a:buNone/>
              <a:defRPr sz="2800"/>
            </a:lvl5pPr>
            <a:lvl6pPr marL="3149600" indent="0">
              <a:buNone/>
              <a:defRPr sz="2800"/>
            </a:lvl6pPr>
            <a:lvl7pPr marL="3779520" indent="0">
              <a:buNone/>
              <a:defRPr sz="2800"/>
            </a:lvl7pPr>
            <a:lvl8pPr marL="4409440" indent="0">
              <a:buNone/>
              <a:defRPr sz="2800"/>
            </a:lvl8pPr>
            <a:lvl9pPr marL="5038725" indent="0">
              <a:buNone/>
              <a:defRPr sz="2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469997" y="5548740"/>
            <a:ext cx="7560945" cy="832064"/>
          </a:xfrm>
        </p:spPr>
        <p:txBody>
          <a:bodyPr/>
          <a:lstStyle>
            <a:lvl1pPr marL="0" indent="0">
              <a:buNone/>
              <a:defRPr sz="1900"/>
            </a:lvl1pPr>
            <a:lvl2pPr marL="629920" indent="0">
              <a:buNone/>
              <a:defRPr sz="1700"/>
            </a:lvl2pPr>
            <a:lvl3pPr marL="1259840" indent="0">
              <a:buNone/>
              <a:defRPr sz="1400"/>
            </a:lvl3pPr>
            <a:lvl4pPr marL="1889760" indent="0">
              <a:buNone/>
              <a:defRPr sz="1200"/>
            </a:lvl4pPr>
            <a:lvl5pPr marL="2519680" indent="0">
              <a:buNone/>
              <a:defRPr sz="1200"/>
            </a:lvl5pPr>
            <a:lvl6pPr marL="3149600" indent="0">
              <a:buNone/>
              <a:defRPr sz="1200"/>
            </a:lvl6pPr>
            <a:lvl7pPr marL="3779520" indent="0">
              <a:buNone/>
              <a:defRPr sz="1200"/>
            </a:lvl7pPr>
            <a:lvl8pPr marL="4409440" indent="0">
              <a:buNone/>
              <a:defRPr sz="1200"/>
            </a:lvl8pPr>
            <a:lvl9pPr marL="503872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30079" y="283921"/>
            <a:ext cx="11341418" cy="1181629"/>
          </a:xfrm>
          <a:prstGeom prst="rect">
            <a:avLst/>
          </a:prstGeom>
        </p:spPr>
        <p:txBody>
          <a:bodyPr vert="horz" lIns="125974" tIns="62986" rIns="125974" bIns="6298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079" y="1654284"/>
            <a:ext cx="11341418" cy="4678923"/>
          </a:xfrm>
          <a:prstGeom prst="rect">
            <a:avLst/>
          </a:prstGeom>
        </p:spPr>
        <p:txBody>
          <a:bodyPr vert="horz" lIns="125974" tIns="62986" rIns="125974" bIns="62986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30078" y="6571172"/>
            <a:ext cx="2940368" cy="377465"/>
          </a:xfrm>
          <a:prstGeom prst="rect">
            <a:avLst/>
          </a:prstGeom>
        </p:spPr>
        <p:txBody>
          <a:bodyPr vert="horz" lIns="125974" tIns="62986" rIns="125974" bIns="62986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05538" y="6571172"/>
            <a:ext cx="3990499" cy="377465"/>
          </a:xfrm>
          <a:prstGeom prst="rect">
            <a:avLst/>
          </a:prstGeom>
        </p:spPr>
        <p:txBody>
          <a:bodyPr vert="horz" lIns="125974" tIns="62986" rIns="125974" bIns="62986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31130" y="6571172"/>
            <a:ext cx="2940368" cy="377465"/>
          </a:xfrm>
          <a:prstGeom prst="rect">
            <a:avLst/>
          </a:prstGeom>
        </p:spPr>
        <p:txBody>
          <a:bodyPr vert="horz" lIns="125974" tIns="62986" rIns="125974" bIns="62986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1259840" rtl="0" eaLnBrk="1" latinLnBrk="0" hangingPunct="1">
        <a:spcBef>
          <a:spcPct val="0"/>
        </a:spcBef>
        <a:buNone/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2440" indent="-472440" algn="l" defTabSz="1259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23620" indent="-393700" algn="l" defTabSz="125984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74800" indent="-314960" algn="l" defTabSz="1259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204720" indent="-314960" algn="l" defTabSz="12598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34640" indent="-314960" algn="l" defTabSz="125984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464560" indent="-314960" algn="l" defTabSz="1259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094480" indent="-314960" algn="l" defTabSz="1259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23765" indent="-314960" algn="l" defTabSz="1259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353685" indent="-314960" algn="l" defTabSz="1259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598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9920" algn="l" defTabSz="12598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840" algn="l" defTabSz="12598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89760" algn="l" defTabSz="12598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19680" algn="l" defTabSz="12598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9600" algn="l" defTabSz="12598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79520" algn="l" defTabSz="12598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09440" algn="l" defTabSz="12598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38725" algn="l" defTabSz="12598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32560" y="6527803"/>
            <a:ext cx="2790703" cy="32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45118" rtl="0" eaLnBrk="1" latinLnBrk="0" hangingPunct="1">
              <a:defRPr sz="1034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2559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118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677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0236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2795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5354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7914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0473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254272" y="6527803"/>
            <a:ext cx="4093032" cy="32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45118" rtl="0" eaLnBrk="1" latinLnBrk="0" hangingPunct="1">
              <a:defRPr sz="1034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2559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118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677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0236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2795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5354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7914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0473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9175832" y="6527803"/>
            <a:ext cx="2790703" cy="32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45118" rtl="0" eaLnBrk="1" latinLnBrk="0" hangingPunct="1">
              <a:defRPr sz="1034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2559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118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677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0236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2795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5354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7914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0473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56"/>
            <a:ext cx="12602887" cy="7088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2559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118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677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0236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2795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5354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7914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0473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45118" rtl="0" eaLnBrk="1" fontAlgn="auto" latinLnBrk="0" hangingPunct="1">
        <a:lnSpc>
          <a:spcPct val="100000"/>
        </a:lnSpc>
        <a:spcBef>
          <a:spcPct val="0"/>
        </a:spcBef>
        <a:buNone/>
        <a:defRPr sz="3721" b="1" u="none" strike="noStrike" kern="1200" cap="none" spc="31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36280" indent="-236280" algn="l" defTabSz="945118" rtl="0" eaLnBrk="1" fontAlgn="auto" latinLnBrk="0" hangingPunct="1">
        <a:lnSpc>
          <a:spcPct val="130000"/>
        </a:lnSpc>
        <a:spcBef>
          <a:spcPct val="0"/>
        </a:spcBef>
        <a:spcAft>
          <a:spcPts val="1034"/>
        </a:spcAft>
        <a:buFont typeface="Arial" panose="020b0604020202020204" pitchFamily="34" charset="0"/>
        <a:buChar char="●"/>
        <a:defRPr sz="1860" u="none" strike="noStrike" kern="1200" cap="none" spc="155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708839" indent="-236280" algn="l" defTabSz="945118" rtl="0" eaLnBrk="1" fontAlgn="auto" latinLnBrk="0" hangingPunct="1">
        <a:lnSpc>
          <a:spcPct val="120000"/>
        </a:lnSpc>
        <a:spcBef>
          <a:spcPct val="0"/>
        </a:spcBef>
        <a:spcAft>
          <a:spcPts val="620"/>
        </a:spcAft>
        <a:buFont typeface="Arial" panose="020b0604020202020204" pitchFamily="34" charset="0"/>
        <a:buChar char="●"/>
        <a:tabLst>
          <a:tab pos="1663802"/>
        </a:tabLst>
        <a:defRPr sz="1654" u="none" strike="noStrike" kern="1200" cap="none" spc="155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81398" indent="-236280" algn="l" defTabSz="945118" rtl="0" eaLnBrk="1" fontAlgn="auto" latinLnBrk="0" hangingPunct="1">
        <a:lnSpc>
          <a:spcPct val="120000"/>
        </a:lnSpc>
        <a:spcBef>
          <a:spcPct val="0"/>
        </a:spcBef>
        <a:spcAft>
          <a:spcPts val="620"/>
        </a:spcAft>
        <a:buFont typeface="Arial" panose="020b0604020202020204" pitchFamily="34" charset="0"/>
        <a:buChar char="●"/>
        <a:defRPr sz="1654" u="none" strike="noStrike" kern="1200" cap="none" spc="155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53957" indent="-236280" algn="l" defTabSz="945118" rtl="0" eaLnBrk="1" fontAlgn="auto" latinLnBrk="0" hangingPunct="1">
        <a:lnSpc>
          <a:spcPct val="120000"/>
        </a:lnSpc>
        <a:spcBef>
          <a:spcPct val="0"/>
        </a:spcBef>
        <a:spcAft>
          <a:spcPts val="310"/>
        </a:spcAft>
        <a:buFont typeface="Wingdings" panose="05000000000000000000" charset="0"/>
        <a:buChar char=""/>
        <a:defRPr sz="1447" u="none" strike="noStrike" kern="1200" cap="none" spc="155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126516" indent="-236280" algn="l" defTabSz="945118" rtl="0" eaLnBrk="1" fontAlgn="auto" latinLnBrk="0" hangingPunct="1">
        <a:lnSpc>
          <a:spcPct val="120000"/>
        </a:lnSpc>
        <a:spcBef>
          <a:spcPct val="0"/>
        </a:spcBef>
        <a:spcAft>
          <a:spcPts val="310"/>
        </a:spcAft>
        <a:buFont typeface="Arial" panose="020b0604020202020204" pitchFamily="34" charset="0"/>
        <a:buChar char="•"/>
        <a:defRPr sz="1447" u="none" strike="noStrike" kern="1200" cap="none" spc="155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99075" indent="-236280" algn="l" defTabSz="945118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634" indent="-236280" algn="l" defTabSz="945118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4193" indent="-236280" algn="l" defTabSz="945118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6752" indent="-236280" algn="l" defTabSz="945118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45118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559" algn="l" defTabSz="945118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5118" algn="l" defTabSz="945118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677" algn="l" defTabSz="945118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90236" algn="l" defTabSz="945118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795" algn="l" defTabSz="945118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5354" algn="l" defTabSz="945118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914" algn="l" defTabSz="945118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80473" algn="l" defTabSz="945118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Relationship Id="rId5" Type="http://schemas.microsoft.com/office/2007/relationships/media" Target="../media/media1.mp3" /><Relationship Id="rId6" Type="http://schemas.microsoft.com/office/2007/relationships/media" Target="../media/media1.mp3" TargetMode="Internal" /><Relationship Id="rId7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4.jpeg" /><Relationship Id="rId4" Type="http://schemas.openxmlformats.org/officeDocument/2006/relationships/image" Target="../media/image5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6.jpeg" /><Relationship Id="rId4" Type="http://schemas.openxmlformats.org/officeDocument/2006/relationships/image" Target="../media/image7.jpeg" /><Relationship Id="rId5" Type="http://schemas.openxmlformats.org/officeDocument/2006/relationships/image" Target="../media/image8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9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4.jpeg" /><Relationship Id="rId4" Type="http://schemas.openxmlformats.org/officeDocument/2006/relationships/image" Target="../media/image5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jpeg" /><Relationship Id="rId4" Type="http://schemas.openxmlformats.org/officeDocument/2006/relationships/image" Target="../media/image5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10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4.jpeg" /><Relationship Id="rId4" Type="http://schemas.openxmlformats.org/officeDocument/2006/relationships/image" Target="../media/image5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4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13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6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14.png" /><Relationship Id="rId4" Type="http://schemas.microsoft.com/office/2007/relationships/hdphoto" Target="../media/image15.wdp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8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2.xml" /><Relationship Id="rId2" Type="http://schemas.openxmlformats.org/officeDocument/2006/relationships/notesSlide" Target="../notesSlides/notesSlide29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16.png" /><Relationship Id="rId8" Type="http://schemas.openxmlformats.org/officeDocument/2006/relationships/tags" Target="../tags/tag61.xml" /><Relationship Id="rId9" Type="http://schemas.openxmlformats.org/officeDocument/2006/relationships/image" Target="../media/image17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4.jpeg" /><Relationship Id="rId4" Type="http://schemas.openxmlformats.org/officeDocument/2006/relationships/image" Target="../media/image5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16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30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Administrator\Desktop\12-13061Q332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5" r="12259" b="24905"/>
          <a:stretch>
            <a:fillRect/>
          </a:stretch>
        </p:blipFill>
        <p:spPr bwMode="auto">
          <a:xfrm>
            <a:off x="0" y="1"/>
            <a:ext cx="12601575" cy="708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 flipV="1">
            <a:off x="0" y="7"/>
            <a:ext cx="12601575" cy="7089774"/>
          </a:xfrm>
          <a:prstGeom prst="rect">
            <a:avLst/>
          </a:prstGeom>
          <a:solidFill>
            <a:srgbClr val="3C53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74" tIns="62986" rIns="125974" bIns="62986" rtlCol="0" anchor="ctr"/>
          <a:lstStyle/>
          <a:p>
            <a:pPr algn="ctr"/>
            <a:endParaRPr lang="zh-CN" altLang="en-US"/>
          </a:p>
        </p:txBody>
      </p:sp>
      <p:grpSp>
        <p:nvGrpSpPr>
          <p:cNvPr id="206" name="组合 205"/>
          <p:cNvGrpSpPr/>
          <p:nvPr/>
        </p:nvGrpSpPr>
        <p:grpSpPr>
          <a:xfrm rot="15433616" flipH="1">
            <a:off x="11186623" y="1911491"/>
            <a:ext cx="750318" cy="707241"/>
            <a:chOff x="1250287" y="1255134"/>
            <a:chExt cx="3652858" cy="3442469"/>
          </a:xfrm>
          <a:effectLst>
            <a:outerShdw blurRad="88900" dist="63500" dir="2040000" sx="103000" sy="103000" algn="tr" rotWithShape="0">
              <a:prstClr val="black">
                <a:alpha val="40000"/>
              </a:prstClr>
            </a:outerShdw>
          </a:effectLst>
        </p:grpSpPr>
        <p:sp>
          <p:nvSpPr>
            <p:cNvPr id="207" name="椭圆 206"/>
            <p:cNvSpPr/>
            <p:nvPr/>
          </p:nvSpPr>
          <p:spPr>
            <a:xfrm>
              <a:off x="1678032" y="1255134"/>
              <a:ext cx="236496" cy="236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8" name="椭圆 207"/>
            <p:cNvSpPr/>
            <p:nvPr/>
          </p:nvSpPr>
          <p:spPr>
            <a:xfrm>
              <a:off x="1835696" y="1416107"/>
              <a:ext cx="236496" cy="236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9" name="椭圆 208"/>
            <p:cNvSpPr/>
            <p:nvPr/>
          </p:nvSpPr>
          <p:spPr>
            <a:xfrm>
              <a:off x="1678032" y="1490612"/>
              <a:ext cx="236496" cy="236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0" name="椭圆 209"/>
            <p:cNvSpPr/>
            <p:nvPr/>
          </p:nvSpPr>
          <p:spPr>
            <a:xfrm>
              <a:off x="1914528" y="1621392"/>
              <a:ext cx="275912" cy="2759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1" name="椭圆 210"/>
            <p:cNvSpPr/>
            <p:nvPr/>
          </p:nvSpPr>
          <p:spPr>
            <a:xfrm>
              <a:off x="1683352" y="1719071"/>
              <a:ext cx="275912" cy="2759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2" name="椭圆 211"/>
            <p:cNvSpPr/>
            <p:nvPr/>
          </p:nvSpPr>
          <p:spPr>
            <a:xfrm>
              <a:off x="1951676" y="1880363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3" name="椭圆 212"/>
            <p:cNvSpPr/>
            <p:nvPr/>
          </p:nvSpPr>
          <p:spPr>
            <a:xfrm>
              <a:off x="1616260" y="1979757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4" name="椭圆 213"/>
            <p:cNvSpPr/>
            <p:nvPr/>
          </p:nvSpPr>
          <p:spPr>
            <a:xfrm>
              <a:off x="1525022" y="2332972"/>
              <a:ext cx="403153" cy="4031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椭圆 214"/>
            <p:cNvSpPr/>
            <p:nvPr/>
          </p:nvSpPr>
          <p:spPr>
            <a:xfrm>
              <a:off x="1914527" y="2246373"/>
              <a:ext cx="403153" cy="4031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6" name="椭圆 215"/>
            <p:cNvSpPr/>
            <p:nvPr/>
          </p:nvSpPr>
          <p:spPr>
            <a:xfrm>
              <a:off x="2092351" y="2631524"/>
              <a:ext cx="270491" cy="2704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7" name="椭圆 216"/>
            <p:cNvSpPr/>
            <p:nvPr/>
          </p:nvSpPr>
          <p:spPr>
            <a:xfrm>
              <a:off x="1845612" y="2611051"/>
              <a:ext cx="270491" cy="2704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8" name="椭圆 217"/>
            <p:cNvSpPr/>
            <p:nvPr/>
          </p:nvSpPr>
          <p:spPr>
            <a:xfrm>
              <a:off x="2069934" y="2895191"/>
              <a:ext cx="240922" cy="2409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9" name="椭圆 218"/>
            <p:cNvSpPr/>
            <p:nvPr/>
          </p:nvSpPr>
          <p:spPr>
            <a:xfrm>
              <a:off x="1801149" y="2868076"/>
              <a:ext cx="271043" cy="2710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0" name="椭圆 219"/>
            <p:cNvSpPr/>
            <p:nvPr/>
          </p:nvSpPr>
          <p:spPr>
            <a:xfrm>
              <a:off x="1427402" y="2766769"/>
              <a:ext cx="381526" cy="381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1" name="椭圆 220"/>
            <p:cNvSpPr/>
            <p:nvPr/>
          </p:nvSpPr>
          <p:spPr>
            <a:xfrm>
              <a:off x="1250287" y="3087419"/>
              <a:ext cx="381526" cy="381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2" name="椭圆 221"/>
            <p:cNvSpPr/>
            <p:nvPr/>
          </p:nvSpPr>
          <p:spPr>
            <a:xfrm>
              <a:off x="1605516" y="3094242"/>
              <a:ext cx="485619" cy="485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3" name="椭圆 222"/>
            <p:cNvSpPr/>
            <p:nvPr/>
          </p:nvSpPr>
          <p:spPr>
            <a:xfrm>
              <a:off x="1298054" y="3462733"/>
              <a:ext cx="261145" cy="261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4" name="椭圆 223"/>
            <p:cNvSpPr/>
            <p:nvPr/>
          </p:nvSpPr>
          <p:spPr>
            <a:xfrm>
              <a:off x="1550246" y="3507854"/>
              <a:ext cx="261145" cy="261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" name="椭圆 224"/>
            <p:cNvSpPr/>
            <p:nvPr/>
          </p:nvSpPr>
          <p:spPr>
            <a:xfrm>
              <a:off x="1394449" y="3697880"/>
              <a:ext cx="261145" cy="261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6" name="椭圆 225"/>
            <p:cNvSpPr/>
            <p:nvPr/>
          </p:nvSpPr>
          <p:spPr>
            <a:xfrm>
              <a:off x="4499992" y="2363616"/>
              <a:ext cx="403153" cy="4031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7" name="椭圆 226"/>
            <p:cNvSpPr/>
            <p:nvPr/>
          </p:nvSpPr>
          <p:spPr>
            <a:xfrm>
              <a:off x="4194134" y="2240403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8" name="椭圆 227"/>
            <p:cNvSpPr/>
            <p:nvPr/>
          </p:nvSpPr>
          <p:spPr>
            <a:xfrm>
              <a:off x="4211960" y="2583609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9" name="椭圆 228"/>
            <p:cNvSpPr/>
            <p:nvPr/>
          </p:nvSpPr>
          <p:spPr>
            <a:xfrm>
              <a:off x="3790981" y="2231755"/>
              <a:ext cx="403153" cy="4031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0" name="椭圆 229"/>
            <p:cNvSpPr/>
            <p:nvPr/>
          </p:nvSpPr>
          <p:spPr>
            <a:xfrm>
              <a:off x="3822326" y="2617876"/>
              <a:ext cx="403153" cy="4031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1" name="椭圆 230"/>
            <p:cNvSpPr/>
            <p:nvPr/>
          </p:nvSpPr>
          <p:spPr>
            <a:xfrm>
              <a:off x="4117394" y="2908342"/>
              <a:ext cx="290052" cy="2900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2" name="椭圆 231"/>
            <p:cNvSpPr/>
            <p:nvPr/>
          </p:nvSpPr>
          <p:spPr>
            <a:xfrm>
              <a:off x="3426584" y="2382032"/>
              <a:ext cx="403153" cy="4031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3" name="椭圆 232"/>
            <p:cNvSpPr/>
            <p:nvPr/>
          </p:nvSpPr>
          <p:spPr>
            <a:xfrm>
              <a:off x="3467528" y="2775725"/>
              <a:ext cx="403153" cy="4031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4" name="椭圆 233"/>
            <p:cNvSpPr/>
            <p:nvPr/>
          </p:nvSpPr>
          <p:spPr>
            <a:xfrm>
              <a:off x="3809265" y="3002004"/>
              <a:ext cx="335047" cy="3350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5" name="椭圆 234"/>
            <p:cNvSpPr/>
            <p:nvPr/>
          </p:nvSpPr>
          <p:spPr>
            <a:xfrm>
              <a:off x="4101054" y="3187771"/>
              <a:ext cx="195486" cy="1954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6" name="椭圆 235"/>
            <p:cNvSpPr/>
            <p:nvPr/>
          </p:nvSpPr>
          <p:spPr>
            <a:xfrm>
              <a:off x="3957276" y="3319807"/>
              <a:ext cx="195486" cy="1954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7" name="椭圆 236"/>
            <p:cNvSpPr/>
            <p:nvPr/>
          </p:nvSpPr>
          <p:spPr>
            <a:xfrm>
              <a:off x="3474352" y="3168670"/>
              <a:ext cx="485489" cy="4854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8" name="椭圆 237"/>
            <p:cNvSpPr/>
            <p:nvPr/>
          </p:nvSpPr>
          <p:spPr>
            <a:xfrm>
              <a:off x="3894814" y="3494356"/>
              <a:ext cx="195486" cy="1954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9" name="椭圆 238"/>
            <p:cNvSpPr/>
            <p:nvPr/>
          </p:nvSpPr>
          <p:spPr>
            <a:xfrm>
              <a:off x="3751294" y="3592099"/>
              <a:ext cx="176400" cy="176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0" name="椭圆 239"/>
            <p:cNvSpPr/>
            <p:nvPr/>
          </p:nvSpPr>
          <p:spPr>
            <a:xfrm>
              <a:off x="3018888" y="2565192"/>
              <a:ext cx="485489" cy="4854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1" name="椭圆 240"/>
            <p:cNvSpPr/>
            <p:nvPr/>
          </p:nvSpPr>
          <p:spPr>
            <a:xfrm>
              <a:off x="3216040" y="3010466"/>
              <a:ext cx="340234" cy="3402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2" name="椭圆 241"/>
            <p:cNvSpPr/>
            <p:nvPr/>
          </p:nvSpPr>
          <p:spPr>
            <a:xfrm>
              <a:off x="3309046" y="3344602"/>
              <a:ext cx="176400" cy="176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3" name="椭圆 242"/>
            <p:cNvSpPr/>
            <p:nvPr/>
          </p:nvSpPr>
          <p:spPr>
            <a:xfrm>
              <a:off x="2886743" y="2982119"/>
              <a:ext cx="340234" cy="3402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4" name="椭圆 243"/>
            <p:cNvSpPr/>
            <p:nvPr/>
          </p:nvSpPr>
          <p:spPr>
            <a:xfrm>
              <a:off x="2695916" y="2731898"/>
              <a:ext cx="340234" cy="3402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5" name="椭圆 244"/>
            <p:cNvSpPr/>
            <p:nvPr/>
          </p:nvSpPr>
          <p:spPr>
            <a:xfrm>
              <a:off x="3080357" y="3269800"/>
              <a:ext cx="237531" cy="2382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6" name="椭圆 245"/>
            <p:cNvSpPr/>
            <p:nvPr/>
          </p:nvSpPr>
          <p:spPr>
            <a:xfrm>
              <a:off x="2546509" y="3023585"/>
              <a:ext cx="340234" cy="3402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7" name="椭圆 246"/>
            <p:cNvSpPr/>
            <p:nvPr/>
          </p:nvSpPr>
          <p:spPr>
            <a:xfrm>
              <a:off x="2767856" y="3274605"/>
              <a:ext cx="340234" cy="3402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8" name="椭圆 247"/>
            <p:cNvSpPr/>
            <p:nvPr/>
          </p:nvSpPr>
          <p:spPr>
            <a:xfrm>
              <a:off x="2546509" y="3355101"/>
              <a:ext cx="237531" cy="2382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9" name="椭圆 248"/>
            <p:cNvSpPr/>
            <p:nvPr/>
          </p:nvSpPr>
          <p:spPr>
            <a:xfrm>
              <a:off x="2588045" y="3572060"/>
              <a:ext cx="373318" cy="3733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0" name="椭圆 249"/>
            <p:cNvSpPr/>
            <p:nvPr/>
          </p:nvSpPr>
          <p:spPr>
            <a:xfrm>
              <a:off x="2930541" y="3496358"/>
              <a:ext cx="543811" cy="5438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1" name="椭圆 250"/>
            <p:cNvSpPr/>
            <p:nvPr/>
          </p:nvSpPr>
          <p:spPr>
            <a:xfrm>
              <a:off x="3397246" y="3496358"/>
              <a:ext cx="159028" cy="159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2" name="椭圆 251"/>
            <p:cNvSpPr/>
            <p:nvPr/>
          </p:nvSpPr>
          <p:spPr>
            <a:xfrm>
              <a:off x="3426584" y="3618602"/>
              <a:ext cx="209957" cy="2105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3" name="椭圆 252"/>
            <p:cNvSpPr/>
            <p:nvPr/>
          </p:nvSpPr>
          <p:spPr>
            <a:xfrm>
              <a:off x="3421902" y="3782902"/>
              <a:ext cx="373318" cy="3733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4" name="椭圆 253"/>
            <p:cNvSpPr/>
            <p:nvPr/>
          </p:nvSpPr>
          <p:spPr>
            <a:xfrm>
              <a:off x="3131229" y="3969561"/>
              <a:ext cx="373318" cy="3733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5" name="椭圆 254"/>
            <p:cNvSpPr/>
            <p:nvPr/>
          </p:nvSpPr>
          <p:spPr>
            <a:xfrm>
              <a:off x="2722605" y="3904909"/>
              <a:ext cx="424321" cy="424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6" name="椭圆 255"/>
            <p:cNvSpPr/>
            <p:nvPr/>
          </p:nvSpPr>
          <p:spPr>
            <a:xfrm>
              <a:off x="3449882" y="4142571"/>
              <a:ext cx="301412" cy="3014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7" name="椭圆 256"/>
            <p:cNvSpPr/>
            <p:nvPr/>
          </p:nvSpPr>
          <p:spPr>
            <a:xfrm>
              <a:off x="2909948" y="4273282"/>
              <a:ext cx="424321" cy="424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8" name="椭圆 257"/>
            <p:cNvSpPr/>
            <p:nvPr/>
          </p:nvSpPr>
          <p:spPr>
            <a:xfrm>
              <a:off x="3308713" y="4308542"/>
              <a:ext cx="176400" cy="176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9" name="椭圆 258"/>
            <p:cNvSpPr/>
            <p:nvPr/>
          </p:nvSpPr>
          <p:spPr>
            <a:xfrm>
              <a:off x="2753094" y="4308542"/>
              <a:ext cx="176400" cy="176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0" name="椭圆 259"/>
            <p:cNvSpPr/>
            <p:nvPr/>
          </p:nvSpPr>
          <p:spPr>
            <a:xfrm>
              <a:off x="3308713" y="4485442"/>
              <a:ext cx="176400" cy="176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1" name="椭圆 260"/>
            <p:cNvSpPr/>
            <p:nvPr/>
          </p:nvSpPr>
          <p:spPr>
            <a:xfrm>
              <a:off x="3451760" y="4396992"/>
              <a:ext cx="176400" cy="176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2" name="椭圆 261"/>
            <p:cNvSpPr/>
            <p:nvPr/>
          </p:nvSpPr>
          <p:spPr>
            <a:xfrm>
              <a:off x="2396964" y="2709477"/>
              <a:ext cx="109664" cy="1099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3" name="椭圆 262"/>
            <p:cNvSpPr/>
            <p:nvPr/>
          </p:nvSpPr>
          <p:spPr>
            <a:xfrm>
              <a:off x="2518120" y="2743062"/>
              <a:ext cx="109664" cy="1099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4" name="椭圆 263"/>
            <p:cNvSpPr/>
            <p:nvPr/>
          </p:nvSpPr>
          <p:spPr>
            <a:xfrm>
              <a:off x="2362842" y="2809188"/>
              <a:ext cx="237531" cy="2382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5" name="椭圆 264"/>
            <p:cNvSpPr/>
            <p:nvPr/>
          </p:nvSpPr>
          <p:spPr>
            <a:xfrm>
              <a:off x="2329042" y="3015050"/>
              <a:ext cx="191234" cy="1917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6" name="椭圆 265"/>
            <p:cNvSpPr/>
            <p:nvPr/>
          </p:nvSpPr>
          <p:spPr>
            <a:xfrm>
              <a:off x="2290039" y="3186127"/>
              <a:ext cx="150497" cy="150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7" name="椭圆 266"/>
            <p:cNvSpPr/>
            <p:nvPr/>
          </p:nvSpPr>
          <p:spPr>
            <a:xfrm>
              <a:off x="2267441" y="3323053"/>
              <a:ext cx="115873" cy="1162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8" name="椭圆 267"/>
            <p:cNvSpPr/>
            <p:nvPr/>
          </p:nvSpPr>
          <p:spPr>
            <a:xfrm>
              <a:off x="2231041" y="3426228"/>
              <a:ext cx="115873" cy="1162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9" name="椭圆 268"/>
            <p:cNvSpPr/>
            <p:nvPr/>
          </p:nvSpPr>
          <p:spPr>
            <a:xfrm>
              <a:off x="2202667" y="3528940"/>
              <a:ext cx="90000" cy="9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0" name="椭圆 269"/>
            <p:cNvSpPr/>
            <p:nvPr/>
          </p:nvSpPr>
          <p:spPr>
            <a:xfrm>
              <a:off x="2190395" y="3596475"/>
              <a:ext cx="64800" cy="6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1" name="任意多边形 270"/>
            <p:cNvSpPr/>
            <p:nvPr/>
          </p:nvSpPr>
          <p:spPr>
            <a:xfrm rot="480000">
              <a:off x="2388358" y="2115403"/>
              <a:ext cx="122830" cy="641445"/>
            </a:xfrm>
            <a:custGeom>
              <a:gdLst>
                <a:gd name="connsiteX0" fmla="*/ 122830 w 122830"/>
                <a:gd name="connsiteY0" fmla="*/ 641445 h 641445"/>
                <a:gd name="connsiteX1" fmla="*/ 116006 w 122830"/>
                <a:gd name="connsiteY1" fmla="*/ 607326 h 641445"/>
                <a:gd name="connsiteX2" fmla="*/ 109182 w 122830"/>
                <a:gd name="connsiteY2" fmla="*/ 586854 h 641445"/>
                <a:gd name="connsiteX3" fmla="*/ 95535 w 122830"/>
                <a:gd name="connsiteY3" fmla="*/ 504968 h 641445"/>
                <a:gd name="connsiteX4" fmla="*/ 81887 w 122830"/>
                <a:gd name="connsiteY4" fmla="*/ 464024 h 641445"/>
                <a:gd name="connsiteX5" fmla="*/ 75063 w 122830"/>
                <a:gd name="connsiteY5" fmla="*/ 443553 h 641445"/>
                <a:gd name="connsiteX6" fmla="*/ 68239 w 122830"/>
                <a:gd name="connsiteY6" fmla="*/ 416257 h 641445"/>
                <a:gd name="connsiteX7" fmla="*/ 61415 w 122830"/>
                <a:gd name="connsiteY7" fmla="*/ 382138 h 641445"/>
                <a:gd name="connsiteX8" fmla="*/ 40943 w 122830"/>
                <a:gd name="connsiteY8" fmla="*/ 320723 h 641445"/>
                <a:gd name="connsiteX9" fmla="*/ 34120 w 122830"/>
                <a:gd name="connsiteY9" fmla="*/ 300251 h 641445"/>
                <a:gd name="connsiteX10" fmla="*/ 27296 w 122830"/>
                <a:gd name="connsiteY10" fmla="*/ 266132 h 641445"/>
                <a:gd name="connsiteX11" fmla="*/ 20472 w 122830"/>
                <a:gd name="connsiteY11" fmla="*/ 218365 h 641445"/>
                <a:gd name="connsiteX12" fmla="*/ 13648 w 122830"/>
                <a:gd name="connsiteY12" fmla="*/ 197893 h 641445"/>
                <a:gd name="connsiteX13" fmla="*/ 6824 w 122830"/>
                <a:gd name="connsiteY13" fmla="*/ 150126 h 641445"/>
                <a:gd name="connsiteX14" fmla="*/ 0 w 122830"/>
                <a:gd name="connsiteY14" fmla="*/ 122830 h 641445"/>
                <a:gd name="connsiteX15" fmla="*/ 6824 w 122830"/>
                <a:gd name="connsiteY15" fmla="*/ 47768 h 641445"/>
                <a:gd name="connsiteX16" fmla="*/ 20472 w 122830"/>
                <a:gd name="connsiteY16" fmla="*/ 0 h 64144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830" h="641445">
                  <a:moveTo>
                    <a:pt x="122830" y="641445"/>
                  </a:moveTo>
                  <a:cubicBezTo>
                    <a:pt x="120555" y="630072"/>
                    <a:pt x="118819" y="618578"/>
                    <a:pt x="116006" y="607326"/>
                  </a:cubicBezTo>
                  <a:cubicBezTo>
                    <a:pt x="114261" y="600348"/>
                    <a:pt x="110593" y="593907"/>
                    <a:pt x="109182" y="586854"/>
                  </a:cubicBezTo>
                  <a:cubicBezTo>
                    <a:pt x="103755" y="559720"/>
                    <a:pt x="104286" y="531220"/>
                    <a:pt x="95535" y="504968"/>
                  </a:cubicBezTo>
                  <a:lnTo>
                    <a:pt x="81887" y="464024"/>
                  </a:lnTo>
                  <a:cubicBezTo>
                    <a:pt x="79612" y="457200"/>
                    <a:pt x="76808" y="450531"/>
                    <a:pt x="75063" y="443553"/>
                  </a:cubicBezTo>
                  <a:cubicBezTo>
                    <a:pt x="72788" y="434454"/>
                    <a:pt x="70274" y="425412"/>
                    <a:pt x="68239" y="416257"/>
                  </a:cubicBezTo>
                  <a:cubicBezTo>
                    <a:pt x="65723" y="404935"/>
                    <a:pt x="64467" y="393328"/>
                    <a:pt x="61415" y="382138"/>
                  </a:cubicBezTo>
                  <a:cubicBezTo>
                    <a:pt x="61408" y="382114"/>
                    <a:pt x="44359" y="330971"/>
                    <a:pt x="40943" y="320723"/>
                  </a:cubicBezTo>
                  <a:cubicBezTo>
                    <a:pt x="38668" y="313899"/>
                    <a:pt x="35531" y="307304"/>
                    <a:pt x="34120" y="300251"/>
                  </a:cubicBezTo>
                  <a:cubicBezTo>
                    <a:pt x="31845" y="288878"/>
                    <a:pt x="29203" y="277572"/>
                    <a:pt x="27296" y="266132"/>
                  </a:cubicBezTo>
                  <a:cubicBezTo>
                    <a:pt x="24652" y="250267"/>
                    <a:pt x="23626" y="234137"/>
                    <a:pt x="20472" y="218365"/>
                  </a:cubicBezTo>
                  <a:cubicBezTo>
                    <a:pt x="19061" y="211312"/>
                    <a:pt x="15923" y="204717"/>
                    <a:pt x="13648" y="197893"/>
                  </a:cubicBezTo>
                  <a:cubicBezTo>
                    <a:pt x="11373" y="181971"/>
                    <a:pt x="9701" y="165951"/>
                    <a:pt x="6824" y="150126"/>
                  </a:cubicBezTo>
                  <a:cubicBezTo>
                    <a:pt x="5146" y="140899"/>
                    <a:pt x="0" y="132209"/>
                    <a:pt x="0" y="122830"/>
                  </a:cubicBezTo>
                  <a:cubicBezTo>
                    <a:pt x="0" y="97706"/>
                    <a:pt x="2458" y="72510"/>
                    <a:pt x="6824" y="47768"/>
                  </a:cubicBezTo>
                  <a:cubicBezTo>
                    <a:pt x="21191" y="-33645"/>
                    <a:pt x="20472" y="27268"/>
                    <a:pt x="20472" y="0"/>
                  </a:cubicBez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2" name="任意多边形 271"/>
            <p:cNvSpPr/>
            <p:nvPr/>
          </p:nvSpPr>
          <p:spPr>
            <a:xfrm rot="2160000" flipH="1">
              <a:off x="2757592" y="2212838"/>
              <a:ext cx="122830" cy="641445"/>
            </a:xfrm>
            <a:custGeom>
              <a:gdLst>
                <a:gd name="connsiteX0" fmla="*/ 122830 w 122830"/>
                <a:gd name="connsiteY0" fmla="*/ 641445 h 641445"/>
                <a:gd name="connsiteX1" fmla="*/ 116006 w 122830"/>
                <a:gd name="connsiteY1" fmla="*/ 607326 h 641445"/>
                <a:gd name="connsiteX2" fmla="*/ 109182 w 122830"/>
                <a:gd name="connsiteY2" fmla="*/ 586854 h 641445"/>
                <a:gd name="connsiteX3" fmla="*/ 95535 w 122830"/>
                <a:gd name="connsiteY3" fmla="*/ 504968 h 641445"/>
                <a:gd name="connsiteX4" fmla="*/ 81887 w 122830"/>
                <a:gd name="connsiteY4" fmla="*/ 464024 h 641445"/>
                <a:gd name="connsiteX5" fmla="*/ 75063 w 122830"/>
                <a:gd name="connsiteY5" fmla="*/ 443553 h 641445"/>
                <a:gd name="connsiteX6" fmla="*/ 68239 w 122830"/>
                <a:gd name="connsiteY6" fmla="*/ 416257 h 641445"/>
                <a:gd name="connsiteX7" fmla="*/ 61415 w 122830"/>
                <a:gd name="connsiteY7" fmla="*/ 382138 h 641445"/>
                <a:gd name="connsiteX8" fmla="*/ 40943 w 122830"/>
                <a:gd name="connsiteY8" fmla="*/ 320723 h 641445"/>
                <a:gd name="connsiteX9" fmla="*/ 34120 w 122830"/>
                <a:gd name="connsiteY9" fmla="*/ 300251 h 641445"/>
                <a:gd name="connsiteX10" fmla="*/ 27296 w 122830"/>
                <a:gd name="connsiteY10" fmla="*/ 266132 h 641445"/>
                <a:gd name="connsiteX11" fmla="*/ 20472 w 122830"/>
                <a:gd name="connsiteY11" fmla="*/ 218365 h 641445"/>
                <a:gd name="connsiteX12" fmla="*/ 13648 w 122830"/>
                <a:gd name="connsiteY12" fmla="*/ 197893 h 641445"/>
                <a:gd name="connsiteX13" fmla="*/ 6824 w 122830"/>
                <a:gd name="connsiteY13" fmla="*/ 150126 h 641445"/>
                <a:gd name="connsiteX14" fmla="*/ 0 w 122830"/>
                <a:gd name="connsiteY14" fmla="*/ 122830 h 641445"/>
                <a:gd name="connsiteX15" fmla="*/ 6824 w 122830"/>
                <a:gd name="connsiteY15" fmla="*/ 47768 h 641445"/>
                <a:gd name="connsiteX16" fmla="*/ 20472 w 122830"/>
                <a:gd name="connsiteY16" fmla="*/ 0 h 64144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830" h="641445">
                  <a:moveTo>
                    <a:pt x="122830" y="641445"/>
                  </a:moveTo>
                  <a:cubicBezTo>
                    <a:pt x="120555" y="630072"/>
                    <a:pt x="118819" y="618578"/>
                    <a:pt x="116006" y="607326"/>
                  </a:cubicBezTo>
                  <a:cubicBezTo>
                    <a:pt x="114261" y="600348"/>
                    <a:pt x="110593" y="593907"/>
                    <a:pt x="109182" y="586854"/>
                  </a:cubicBezTo>
                  <a:cubicBezTo>
                    <a:pt x="103755" y="559720"/>
                    <a:pt x="104286" y="531220"/>
                    <a:pt x="95535" y="504968"/>
                  </a:cubicBezTo>
                  <a:lnTo>
                    <a:pt x="81887" y="464024"/>
                  </a:lnTo>
                  <a:cubicBezTo>
                    <a:pt x="79612" y="457200"/>
                    <a:pt x="76808" y="450531"/>
                    <a:pt x="75063" y="443553"/>
                  </a:cubicBezTo>
                  <a:cubicBezTo>
                    <a:pt x="72788" y="434454"/>
                    <a:pt x="70274" y="425412"/>
                    <a:pt x="68239" y="416257"/>
                  </a:cubicBezTo>
                  <a:cubicBezTo>
                    <a:pt x="65723" y="404935"/>
                    <a:pt x="64467" y="393328"/>
                    <a:pt x="61415" y="382138"/>
                  </a:cubicBezTo>
                  <a:cubicBezTo>
                    <a:pt x="61408" y="382114"/>
                    <a:pt x="44359" y="330971"/>
                    <a:pt x="40943" y="320723"/>
                  </a:cubicBezTo>
                  <a:cubicBezTo>
                    <a:pt x="38668" y="313899"/>
                    <a:pt x="35531" y="307304"/>
                    <a:pt x="34120" y="300251"/>
                  </a:cubicBezTo>
                  <a:cubicBezTo>
                    <a:pt x="31845" y="288878"/>
                    <a:pt x="29203" y="277572"/>
                    <a:pt x="27296" y="266132"/>
                  </a:cubicBezTo>
                  <a:cubicBezTo>
                    <a:pt x="24652" y="250267"/>
                    <a:pt x="23626" y="234137"/>
                    <a:pt x="20472" y="218365"/>
                  </a:cubicBezTo>
                  <a:cubicBezTo>
                    <a:pt x="19061" y="211312"/>
                    <a:pt x="15923" y="204717"/>
                    <a:pt x="13648" y="197893"/>
                  </a:cubicBezTo>
                  <a:cubicBezTo>
                    <a:pt x="11373" y="181971"/>
                    <a:pt x="9701" y="165951"/>
                    <a:pt x="6824" y="150126"/>
                  </a:cubicBezTo>
                  <a:cubicBezTo>
                    <a:pt x="5146" y="140899"/>
                    <a:pt x="0" y="132209"/>
                    <a:pt x="0" y="122830"/>
                  </a:cubicBezTo>
                  <a:cubicBezTo>
                    <a:pt x="0" y="97706"/>
                    <a:pt x="2458" y="72510"/>
                    <a:pt x="6824" y="47768"/>
                  </a:cubicBezTo>
                  <a:cubicBezTo>
                    <a:pt x="21191" y="-33645"/>
                    <a:pt x="20472" y="27268"/>
                    <a:pt x="20472" y="0"/>
                  </a:cubicBez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17422" y="1462690"/>
            <a:ext cx="8359453" cy="4601994"/>
            <a:chOff x="-17422" y="1462690"/>
            <a:chExt cx="8359453" cy="4601994"/>
          </a:xfrm>
        </p:grpSpPr>
        <p:sp>
          <p:nvSpPr>
            <p:cNvPr id="454" name="任意多边形 453"/>
            <p:cNvSpPr/>
            <p:nvPr/>
          </p:nvSpPr>
          <p:spPr>
            <a:xfrm>
              <a:off x="-17422" y="1832461"/>
              <a:ext cx="4388674" cy="2231067"/>
            </a:xfrm>
            <a:custGeom>
              <a:gdLst>
                <a:gd name="connsiteX0" fmla="*/ 2664028 w 4388674"/>
                <a:gd name="connsiteY0" fmla="*/ 2146151 h 2231067"/>
                <a:gd name="connsiteX1" fmla="*/ 2691028 w 4388674"/>
                <a:gd name="connsiteY1" fmla="*/ 2173151 h 2231067"/>
                <a:gd name="connsiteX2" fmla="*/ 2686314 w 4388674"/>
                <a:gd name="connsiteY2" fmla="*/ 2184530 h 2231067"/>
                <a:gd name="connsiteX3" fmla="*/ 2704333 w 4388674"/>
                <a:gd name="connsiteY3" fmla="*/ 2177067 h 2231067"/>
                <a:gd name="connsiteX4" fmla="*/ 2731333 w 4388674"/>
                <a:gd name="connsiteY4" fmla="*/ 2204067 h 2231067"/>
                <a:gd name="connsiteX5" fmla="*/ 2704333 w 4388674"/>
                <a:gd name="connsiteY5" fmla="*/ 2231067 h 2231067"/>
                <a:gd name="connsiteX6" fmla="*/ 2677333 w 4388674"/>
                <a:gd name="connsiteY6" fmla="*/ 2204067 h 2231067"/>
                <a:gd name="connsiteX7" fmla="*/ 2682046 w 4388674"/>
                <a:gd name="connsiteY7" fmla="*/ 2192688 h 2231067"/>
                <a:gd name="connsiteX8" fmla="*/ 2664028 w 4388674"/>
                <a:gd name="connsiteY8" fmla="*/ 2200151 h 2231067"/>
                <a:gd name="connsiteX9" fmla="*/ 2637028 w 4388674"/>
                <a:gd name="connsiteY9" fmla="*/ 2173151 h 2231067"/>
                <a:gd name="connsiteX10" fmla="*/ 2664028 w 4388674"/>
                <a:gd name="connsiteY10" fmla="*/ 2146151 h 2231067"/>
                <a:gd name="connsiteX11" fmla="*/ 2607502 w 4388674"/>
                <a:gd name="connsiteY11" fmla="*/ 2103433 h 2231067"/>
                <a:gd name="connsiteX12" fmla="*/ 2643502 w 4388674"/>
                <a:gd name="connsiteY12" fmla="*/ 2139433 h 2231067"/>
                <a:gd name="connsiteX13" fmla="*/ 2607502 w 4388674"/>
                <a:gd name="connsiteY13" fmla="*/ 2175433 h 2231067"/>
                <a:gd name="connsiteX14" fmla="*/ 2571502 w 4388674"/>
                <a:gd name="connsiteY14" fmla="*/ 2139433 h 2231067"/>
                <a:gd name="connsiteX15" fmla="*/ 2607502 w 4388674"/>
                <a:gd name="connsiteY15" fmla="*/ 2103433 h 2231067"/>
                <a:gd name="connsiteX16" fmla="*/ 2482660 w 4388674"/>
                <a:gd name="connsiteY16" fmla="*/ 2016224 h 2231067"/>
                <a:gd name="connsiteX17" fmla="*/ 2527660 w 4388674"/>
                <a:gd name="connsiteY17" fmla="*/ 2061224 h 2231067"/>
                <a:gd name="connsiteX18" fmla="*/ 2523331 w 4388674"/>
                <a:gd name="connsiteY18" fmla="*/ 2071674 h 2231067"/>
                <a:gd name="connsiteX19" fmla="*/ 2541815 w 4388674"/>
                <a:gd name="connsiteY19" fmla="*/ 2064018 h 2231067"/>
                <a:gd name="connsiteX20" fmla="*/ 2577815 w 4388674"/>
                <a:gd name="connsiteY20" fmla="*/ 2100018 h 2231067"/>
                <a:gd name="connsiteX21" fmla="*/ 2541815 w 4388674"/>
                <a:gd name="connsiteY21" fmla="*/ 2136018 h 2231067"/>
                <a:gd name="connsiteX22" fmla="*/ 2505815 w 4388674"/>
                <a:gd name="connsiteY22" fmla="*/ 2100018 h 2231067"/>
                <a:gd name="connsiteX23" fmla="*/ 2506466 w 4388674"/>
                <a:gd name="connsiteY23" fmla="*/ 2098447 h 2231067"/>
                <a:gd name="connsiteX24" fmla="*/ 2500176 w 4388674"/>
                <a:gd name="connsiteY24" fmla="*/ 2102688 h 2231067"/>
                <a:gd name="connsiteX25" fmla="*/ 2482660 w 4388674"/>
                <a:gd name="connsiteY25" fmla="*/ 2106224 h 2231067"/>
                <a:gd name="connsiteX26" fmla="*/ 2437660 w 4388674"/>
                <a:gd name="connsiteY26" fmla="*/ 2061224 h 2231067"/>
                <a:gd name="connsiteX27" fmla="*/ 2482660 w 4388674"/>
                <a:gd name="connsiteY27" fmla="*/ 2016224 h 2231067"/>
                <a:gd name="connsiteX28" fmla="*/ 2388565 w 4388674"/>
                <a:gd name="connsiteY28" fmla="*/ 1992575 h 2231067"/>
                <a:gd name="connsiteX29" fmla="*/ 2433565 w 4388674"/>
                <a:gd name="connsiteY29" fmla="*/ 2037575 h 2231067"/>
                <a:gd name="connsiteX30" fmla="*/ 2388565 w 4388674"/>
                <a:gd name="connsiteY30" fmla="*/ 2082575 h 2231067"/>
                <a:gd name="connsiteX31" fmla="*/ 2343565 w 4388674"/>
                <a:gd name="connsiteY31" fmla="*/ 2037575 h 2231067"/>
                <a:gd name="connsiteX32" fmla="*/ 2388565 w 4388674"/>
                <a:gd name="connsiteY32" fmla="*/ 1992575 h 2231067"/>
                <a:gd name="connsiteX33" fmla="*/ 2811176 w 4388674"/>
                <a:gd name="connsiteY33" fmla="*/ 1891277 h 2231067"/>
                <a:gd name="connsiteX34" fmla="*/ 2838176 w 4388674"/>
                <a:gd name="connsiteY34" fmla="*/ 1918277 h 2231067"/>
                <a:gd name="connsiteX35" fmla="*/ 2811176 w 4388674"/>
                <a:gd name="connsiteY35" fmla="*/ 1945277 h 2231067"/>
                <a:gd name="connsiteX36" fmla="*/ 2784176 w 4388674"/>
                <a:gd name="connsiteY36" fmla="*/ 1918277 h 2231067"/>
                <a:gd name="connsiteX37" fmla="*/ 2811176 w 4388674"/>
                <a:gd name="connsiteY37" fmla="*/ 1891277 h 2231067"/>
                <a:gd name="connsiteX38" fmla="*/ 1791589 w 4388674"/>
                <a:gd name="connsiteY38" fmla="*/ 1889035 h 2231067"/>
                <a:gd name="connsiteX39" fmla="*/ 1854589 w 4388674"/>
                <a:gd name="connsiteY39" fmla="*/ 1952035 h 2231067"/>
                <a:gd name="connsiteX40" fmla="*/ 1791589 w 4388674"/>
                <a:gd name="connsiteY40" fmla="*/ 2015035 h 2231067"/>
                <a:gd name="connsiteX41" fmla="*/ 1728590 w 4388674"/>
                <a:gd name="connsiteY41" fmla="*/ 1952035 h 2231067"/>
                <a:gd name="connsiteX42" fmla="*/ 1791589 w 4388674"/>
                <a:gd name="connsiteY42" fmla="*/ 1889035 h 2231067"/>
                <a:gd name="connsiteX43" fmla="*/ 2681080 w 4388674"/>
                <a:gd name="connsiteY43" fmla="*/ 1856442 h 2231067"/>
                <a:gd name="connsiteX44" fmla="*/ 2706536 w 4388674"/>
                <a:gd name="connsiteY44" fmla="*/ 1866986 h 2231067"/>
                <a:gd name="connsiteX45" fmla="*/ 2715556 w 4388674"/>
                <a:gd name="connsiteY45" fmla="*/ 1888763 h 2231067"/>
                <a:gd name="connsiteX46" fmla="*/ 2721311 w 4388674"/>
                <a:gd name="connsiteY46" fmla="*/ 1874869 h 2231067"/>
                <a:gd name="connsiteX47" fmla="*/ 2746767 w 4388674"/>
                <a:gd name="connsiteY47" fmla="*/ 1864325 h 2231067"/>
                <a:gd name="connsiteX48" fmla="*/ 2782767 w 4388674"/>
                <a:gd name="connsiteY48" fmla="*/ 1900325 h 2231067"/>
                <a:gd name="connsiteX49" fmla="*/ 2746767 w 4388674"/>
                <a:gd name="connsiteY49" fmla="*/ 1936325 h 2231067"/>
                <a:gd name="connsiteX50" fmla="*/ 2721311 w 4388674"/>
                <a:gd name="connsiteY50" fmla="*/ 1925781 h 2231067"/>
                <a:gd name="connsiteX51" fmla="*/ 2712291 w 4388674"/>
                <a:gd name="connsiteY51" fmla="*/ 1904004 h 2231067"/>
                <a:gd name="connsiteX52" fmla="*/ 2706536 w 4388674"/>
                <a:gd name="connsiteY52" fmla="*/ 1917898 h 2231067"/>
                <a:gd name="connsiteX53" fmla="*/ 2681080 w 4388674"/>
                <a:gd name="connsiteY53" fmla="*/ 1928442 h 2231067"/>
                <a:gd name="connsiteX54" fmla="*/ 2645080 w 4388674"/>
                <a:gd name="connsiteY54" fmla="*/ 1892442 h 2231067"/>
                <a:gd name="connsiteX55" fmla="*/ 2681080 w 4388674"/>
                <a:gd name="connsiteY55" fmla="*/ 1856442 h 2231067"/>
                <a:gd name="connsiteX56" fmla="*/ 2607510 w 4388674"/>
                <a:gd name="connsiteY56" fmla="*/ 1848559 h 2231067"/>
                <a:gd name="connsiteX57" fmla="*/ 2643510 w 4388674"/>
                <a:gd name="connsiteY57" fmla="*/ 1884559 h 2231067"/>
                <a:gd name="connsiteX58" fmla="*/ 2607510 w 4388674"/>
                <a:gd name="connsiteY58" fmla="*/ 1920559 h 2231067"/>
                <a:gd name="connsiteX59" fmla="*/ 2571510 w 4388674"/>
                <a:gd name="connsiteY59" fmla="*/ 1884559 h 2231067"/>
                <a:gd name="connsiteX60" fmla="*/ 2607510 w 4388674"/>
                <a:gd name="connsiteY60" fmla="*/ 1848559 h 2231067"/>
                <a:gd name="connsiteX61" fmla="*/ 2506002 w 4388674"/>
                <a:gd name="connsiteY61" fmla="*/ 1844090 h 2231067"/>
                <a:gd name="connsiteX62" fmla="*/ 2507982 w 4388674"/>
                <a:gd name="connsiteY62" fmla="*/ 1848870 h 2231067"/>
                <a:gd name="connsiteX63" fmla="*/ 2508484 w 4388674"/>
                <a:gd name="connsiteY63" fmla="*/ 1847658 h 2231067"/>
                <a:gd name="connsiteX64" fmla="*/ 2511551 w 4388674"/>
                <a:gd name="connsiteY64" fmla="*/ 1846388 h 2231067"/>
                <a:gd name="connsiteX65" fmla="*/ 1565620 w 4388674"/>
                <a:gd name="connsiteY65" fmla="*/ 1833982 h 2231067"/>
                <a:gd name="connsiteX66" fmla="*/ 1610169 w 4388674"/>
                <a:gd name="connsiteY66" fmla="*/ 1852434 h 2231067"/>
                <a:gd name="connsiteX67" fmla="*/ 1626089 w 4388674"/>
                <a:gd name="connsiteY67" fmla="*/ 1890869 h 2231067"/>
                <a:gd name="connsiteX68" fmla="*/ 1626176 w 4388674"/>
                <a:gd name="connsiteY68" fmla="*/ 1890660 h 2231067"/>
                <a:gd name="connsiteX69" fmla="*/ 1670723 w 4388674"/>
                <a:gd name="connsiteY69" fmla="*/ 1872208 h 2231067"/>
                <a:gd name="connsiteX70" fmla="*/ 1733723 w 4388674"/>
                <a:gd name="connsiteY70" fmla="*/ 1935208 h 2231067"/>
                <a:gd name="connsiteX71" fmla="*/ 1670723 w 4388674"/>
                <a:gd name="connsiteY71" fmla="*/ 1998208 h 2231067"/>
                <a:gd name="connsiteX72" fmla="*/ 1626176 w 4388674"/>
                <a:gd name="connsiteY72" fmla="*/ 1979756 h 2231067"/>
                <a:gd name="connsiteX73" fmla="*/ 1610256 w 4388674"/>
                <a:gd name="connsiteY73" fmla="*/ 1941321 h 2231067"/>
                <a:gd name="connsiteX74" fmla="*/ 1610169 w 4388674"/>
                <a:gd name="connsiteY74" fmla="*/ 1941530 h 2231067"/>
                <a:gd name="connsiteX75" fmla="*/ 1565620 w 4388674"/>
                <a:gd name="connsiteY75" fmla="*/ 1959982 h 2231067"/>
                <a:gd name="connsiteX76" fmla="*/ 1502620 w 4388674"/>
                <a:gd name="connsiteY76" fmla="*/ 1896982 h 2231067"/>
                <a:gd name="connsiteX77" fmla="*/ 1565620 w 4388674"/>
                <a:gd name="connsiteY77" fmla="*/ 1833982 h 2231067"/>
                <a:gd name="connsiteX78" fmla="*/ 2551912 w 4388674"/>
                <a:gd name="connsiteY78" fmla="*/ 1754465 h 2231067"/>
                <a:gd name="connsiteX79" fmla="*/ 2578912 w 4388674"/>
                <a:gd name="connsiteY79" fmla="*/ 1781465 h 2231067"/>
                <a:gd name="connsiteX80" fmla="*/ 2571004 w 4388674"/>
                <a:gd name="connsiteY80" fmla="*/ 1800557 h 2231067"/>
                <a:gd name="connsiteX81" fmla="*/ 2555912 w 4388674"/>
                <a:gd name="connsiteY81" fmla="*/ 1806808 h 2231067"/>
                <a:gd name="connsiteX82" fmla="*/ 2559434 w 4388674"/>
                <a:gd name="connsiteY82" fmla="*/ 1815310 h 2231067"/>
                <a:gd name="connsiteX83" fmla="*/ 2548890 w 4388674"/>
                <a:gd name="connsiteY83" fmla="*/ 1840766 h 2231067"/>
                <a:gd name="connsiteX84" fmla="*/ 2545823 w 4388674"/>
                <a:gd name="connsiteY84" fmla="*/ 1842036 h 2231067"/>
                <a:gd name="connsiteX85" fmla="*/ 2559396 w 4388674"/>
                <a:gd name="connsiteY85" fmla="*/ 1847658 h 2231067"/>
                <a:gd name="connsiteX86" fmla="*/ 2569940 w 4388674"/>
                <a:gd name="connsiteY86" fmla="*/ 1873114 h 2231067"/>
                <a:gd name="connsiteX87" fmla="*/ 2533940 w 4388674"/>
                <a:gd name="connsiteY87" fmla="*/ 1909114 h 2231067"/>
                <a:gd name="connsiteX88" fmla="*/ 2508484 w 4388674"/>
                <a:gd name="connsiteY88" fmla="*/ 1898570 h 2231067"/>
                <a:gd name="connsiteX89" fmla="*/ 2499980 w 4388674"/>
                <a:gd name="connsiteY89" fmla="*/ 1878038 h 2231067"/>
                <a:gd name="connsiteX90" fmla="*/ 2496842 w 4388674"/>
                <a:gd name="connsiteY90" fmla="*/ 1885614 h 2231067"/>
                <a:gd name="connsiteX91" fmla="*/ 2465022 w 4388674"/>
                <a:gd name="connsiteY91" fmla="*/ 1898794 h 2231067"/>
                <a:gd name="connsiteX92" fmla="*/ 2433202 w 4388674"/>
                <a:gd name="connsiteY92" fmla="*/ 1885614 h 2231067"/>
                <a:gd name="connsiteX93" fmla="*/ 2431205 w 4388674"/>
                <a:gd name="connsiteY93" fmla="*/ 1880793 h 2231067"/>
                <a:gd name="connsiteX94" fmla="*/ 2420190 w 4388674"/>
                <a:gd name="connsiteY94" fmla="*/ 1907387 h 2231067"/>
                <a:gd name="connsiteX95" fmla="*/ 2388370 w 4388674"/>
                <a:gd name="connsiteY95" fmla="*/ 1920567 h 2231067"/>
                <a:gd name="connsiteX96" fmla="*/ 2356550 w 4388674"/>
                <a:gd name="connsiteY96" fmla="*/ 1907387 h 2231067"/>
                <a:gd name="connsiteX97" fmla="*/ 2351671 w 4388674"/>
                <a:gd name="connsiteY97" fmla="*/ 1895608 h 2231067"/>
                <a:gd name="connsiteX98" fmla="*/ 2338602 w 4388674"/>
                <a:gd name="connsiteY98" fmla="*/ 1927161 h 2231067"/>
                <a:gd name="connsiteX99" fmla="*/ 2306782 w 4388674"/>
                <a:gd name="connsiteY99" fmla="*/ 1940341 h 2231067"/>
                <a:gd name="connsiteX100" fmla="*/ 2289266 w 4388674"/>
                <a:gd name="connsiteY100" fmla="*/ 1936805 h 2231067"/>
                <a:gd name="connsiteX101" fmla="*/ 2285381 w 4388674"/>
                <a:gd name="connsiteY101" fmla="*/ 1934186 h 2231067"/>
                <a:gd name="connsiteX102" fmla="*/ 2290761 w 4388674"/>
                <a:gd name="connsiteY102" fmla="*/ 1947174 h 2231067"/>
                <a:gd name="connsiteX103" fmla="*/ 2284428 w 4388674"/>
                <a:gd name="connsiteY103" fmla="*/ 1962464 h 2231067"/>
                <a:gd name="connsiteX104" fmla="*/ 2289596 w 4388674"/>
                <a:gd name="connsiteY104" fmla="*/ 1958979 h 2231067"/>
                <a:gd name="connsiteX105" fmla="*/ 2307112 w 4388674"/>
                <a:gd name="connsiteY105" fmla="*/ 1955443 h 2231067"/>
                <a:gd name="connsiteX106" fmla="*/ 2352112 w 4388674"/>
                <a:gd name="connsiteY106" fmla="*/ 2000443 h 2231067"/>
                <a:gd name="connsiteX107" fmla="*/ 2307112 w 4388674"/>
                <a:gd name="connsiteY107" fmla="*/ 2045443 h 2231067"/>
                <a:gd name="connsiteX108" fmla="*/ 2262112 w 4388674"/>
                <a:gd name="connsiteY108" fmla="*/ 2000443 h 2231067"/>
                <a:gd name="connsiteX109" fmla="*/ 2263173 w 4388674"/>
                <a:gd name="connsiteY109" fmla="*/ 1997881 h 2231067"/>
                <a:gd name="connsiteX110" fmla="*/ 2252283 w 4388674"/>
                <a:gd name="connsiteY110" fmla="*/ 2005223 h 2231067"/>
                <a:gd name="connsiteX111" fmla="*/ 2227761 w 4388674"/>
                <a:gd name="connsiteY111" fmla="*/ 2010174 h 2231067"/>
                <a:gd name="connsiteX112" fmla="*/ 2183213 w 4388674"/>
                <a:gd name="connsiteY112" fmla="*/ 1991722 h 2231067"/>
                <a:gd name="connsiteX113" fmla="*/ 2174597 w 4388674"/>
                <a:gd name="connsiteY113" fmla="*/ 1970921 h 2231067"/>
                <a:gd name="connsiteX114" fmla="*/ 2167207 w 4388674"/>
                <a:gd name="connsiteY114" fmla="*/ 1988764 h 2231067"/>
                <a:gd name="connsiteX115" fmla="*/ 2122659 w 4388674"/>
                <a:gd name="connsiteY115" fmla="*/ 2007216 h 2231067"/>
                <a:gd name="connsiteX116" fmla="*/ 2078113 w 4388674"/>
                <a:gd name="connsiteY116" fmla="*/ 1988764 h 2231067"/>
                <a:gd name="connsiteX117" fmla="*/ 2074222 w 4388674"/>
                <a:gd name="connsiteY117" fmla="*/ 1979370 h 2231067"/>
                <a:gd name="connsiteX118" fmla="*/ 2062106 w 4388674"/>
                <a:gd name="connsiteY118" fmla="*/ 2008619 h 2231067"/>
                <a:gd name="connsiteX119" fmla="*/ 2017559 w 4388674"/>
                <a:gd name="connsiteY119" fmla="*/ 2027071 h 2231067"/>
                <a:gd name="connsiteX120" fmla="*/ 1973011 w 4388674"/>
                <a:gd name="connsiteY120" fmla="*/ 2008619 h 2231067"/>
                <a:gd name="connsiteX121" fmla="*/ 1967413 w 4388674"/>
                <a:gd name="connsiteY121" fmla="*/ 1995104 h 2231067"/>
                <a:gd name="connsiteX122" fmla="*/ 1957005 w 4388674"/>
                <a:gd name="connsiteY122" fmla="*/ 2020232 h 2231067"/>
                <a:gd name="connsiteX123" fmla="*/ 1912457 w 4388674"/>
                <a:gd name="connsiteY123" fmla="*/ 2038684 h 2231067"/>
                <a:gd name="connsiteX124" fmla="*/ 1849457 w 4388674"/>
                <a:gd name="connsiteY124" fmla="*/ 1975684 h 2231067"/>
                <a:gd name="connsiteX125" fmla="*/ 1912457 w 4388674"/>
                <a:gd name="connsiteY125" fmla="*/ 1912684 h 2231067"/>
                <a:gd name="connsiteX126" fmla="*/ 1957005 w 4388674"/>
                <a:gd name="connsiteY126" fmla="*/ 1931136 h 2231067"/>
                <a:gd name="connsiteX127" fmla="*/ 1962603 w 4388674"/>
                <a:gd name="connsiteY127" fmla="*/ 1944651 h 2231067"/>
                <a:gd name="connsiteX128" fmla="*/ 1973011 w 4388674"/>
                <a:gd name="connsiteY128" fmla="*/ 1919523 h 2231067"/>
                <a:gd name="connsiteX129" fmla="*/ 2017559 w 4388674"/>
                <a:gd name="connsiteY129" fmla="*/ 1901071 h 2231067"/>
                <a:gd name="connsiteX130" fmla="*/ 2062106 w 4388674"/>
                <a:gd name="connsiteY130" fmla="*/ 1919523 h 2231067"/>
                <a:gd name="connsiteX131" fmla="*/ 2065998 w 4388674"/>
                <a:gd name="connsiteY131" fmla="*/ 1928917 h 2231067"/>
                <a:gd name="connsiteX132" fmla="*/ 2078113 w 4388674"/>
                <a:gd name="connsiteY132" fmla="*/ 1899668 h 2231067"/>
                <a:gd name="connsiteX133" fmla="*/ 2122659 w 4388674"/>
                <a:gd name="connsiteY133" fmla="*/ 1881216 h 2231067"/>
                <a:gd name="connsiteX134" fmla="*/ 2167207 w 4388674"/>
                <a:gd name="connsiteY134" fmla="*/ 1899668 h 2231067"/>
                <a:gd name="connsiteX135" fmla="*/ 2175823 w 4388674"/>
                <a:gd name="connsiteY135" fmla="*/ 1920469 h 2231067"/>
                <a:gd name="connsiteX136" fmla="*/ 2183213 w 4388674"/>
                <a:gd name="connsiteY136" fmla="*/ 1902626 h 2231067"/>
                <a:gd name="connsiteX137" fmla="*/ 2227761 w 4388674"/>
                <a:gd name="connsiteY137" fmla="*/ 1884174 h 2231067"/>
                <a:gd name="connsiteX138" fmla="*/ 2252283 w 4388674"/>
                <a:gd name="connsiteY138" fmla="*/ 1889125 h 2231067"/>
                <a:gd name="connsiteX139" fmla="*/ 2261890 w 4388674"/>
                <a:gd name="connsiteY139" fmla="*/ 1895602 h 2231067"/>
                <a:gd name="connsiteX140" fmla="*/ 2261782 w 4388674"/>
                <a:gd name="connsiteY140" fmla="*/ 1895341 h 2231067"/>
                <a:gd name="connsiteX141" fmla="*/ 2306782 w 4388674"/>
                <a:gd name="connsiteY141" fmla="*/ 1850341 h 2231067"/>
                <a:gd name="connsiteX142" fmla="*/ 2338602 w 4388674"/>
                <a:gd name="connsiteY142" fmla="*/ 1863521 h 2231067"/>
                <a:gd name="connsiteX143" fmla="*/ 2343481 w 4388674"/>
                <a:gd name="connsiteY143" fmla="*/ 1875300 h 2231067"/>
                <a:gd name="connsiteX144" fmla="*/ 2356550 w 4388674"/>
                <a:gd name="connsiteY144" fmla="*/ 1843747 h 2231067"/>
                <a:gd name="connsiteX145" fmla="*/ 2388370 w 4388674"/>
                <a:gd name="connsiteY145" fmla="*/ 1830567 h 2231067"/>
                <a:gd name="connsiteX146" fmla="*/ 2420190 w 4388674"/>
                <a:gd name="connsiteY146" fmla="*/ 1843747 h 2231067"/>
                <a:gd name="connsiteX147" fmla="*/ 2422187 w 4388674"/>
                <a:gd name="connsiteY147" fmla="*/ 1848568 h 2231067"/>
                <a:gd name="connsiteX148" fmla="*/ 2433202 w 4388674"/>
                <a:gd name="connsiteY148" fmla="*/ 1821974 h 2231067"/>
                <a:gd name="connsiteX149" fmla="*/ 2465022 w 4388674"/>
                <a:gd name="connsiteY149" fmla="*/ 1808794 h 2231067"/>
                <a:gd name="connsiteX150" fmla="*/ 2482538 w 4388674"/>
                <a:gd name="connsiteY150" fmla="*/ 1812330 h 2231067"/>
                <a:gd name="connsiteX151" fmla="*/ 2487618 w 4388674"/>
                <a:gd name="connsiteY151" fmla="*/ 1815756 h 2231067"/>
                <a:gd name="connsiteX152" fmla="*/ 2487434 w 4388674"/>
                <a:gd name="connsiteY152" fmla="*/ 1815310 h 2231067"/>
                <a:gd name="connsiteX153" fmla="*/ 2523434 w 4388674"/>
                <a:gd name="connsiteY153" fmla="*/ 1779310 h 2231067"/>
                <a:gd name="connsiteX154" fmla="*/ 2525457 w 4388674"/>
                <a:gd name="connsiteY154" fmla="*/ 1780148 h 2231067"/>
                <a:gd name="connsiteX155" fmla="*/ 2532820 w 4388674"/>
                <a:gd name="connsiteY155" fmla="*/ 1762373 h 2231067"/>
                <a:gd name="connsiteX156" fmla="*/ 2551912 w 4388674"/>
                <a:gd name="connsiteY156" fmla="*/ 1754465 h 2231067"/>
                <a:gd name="connsiteX157" fmla="*/ 1061995 w 4388674"/>
                <a:gd name="connsiteY157" fmla="*/ 1712427 h 2231067"/>
                <a:gd name="connsiteX158" fmla="*/ 1112913 w 4388674"/>
                <a:gd name="connsiteY158" fmla="*/ 1733518 h 2231067"/>
                <a:gd name="connsiteX159" fmla="*/ 1133444 w 4388674"/>
                <a:gd name="connsiteY159" fmla="*/ 1783086 h 2231067"/>
                <a:gd name="connsiteX160" fmla="*/ 1139829 w 4388674"/>
                <a:gd name="connsiteY160" fmla="*/ 1767673 h 2231067"/>
                <a:gd name="connsiteX161" fmla="*/ 1190746 w 4388674"/>
                <a:gd name="connsiteY161" fmla="*/ 1746582 h 2231067"/>
                <a:gd name="connsiteX162" fmla="*/ 1241664 w 4388674"/>
                <a:gd name="connsiteY162" fmla="*/ 1767673 h 2231067"/>
                <a:gd name="connsiteX163" fmla="*/ 1261329 w 4388674"/>
                <a:gd name="connsiteY163" fmla="*/ 1815148 h 2231067"/>
                <a:gd name="connsiteX164" fmla="*/ 1268580 w 4388674"/>
                <a:gd name="connsiteY164" fmla="*/ 1797642 h 2231067"/>
                <a:gd name="connsiteX165" fmla="*/ 1319497 w 4388674"/>
                <a:gd name="connsiteY165" fmla="*/ 1776551 h 2231067"/>
                <a:gd name="connsiteX166" fmla="*/ 1370415 w 4388674"/>
                <a:gd name="connsiteY166" fmla="*/ 1797642 h 2231067"/>
                <a:gd name="connsiteX167" fmla="*/ 1383364 w 4388674"/>
                <a:gd name="connsiteY167" fmla="*/ 1828905 h 2231067"/>
                <a:gd name="connsiteX168" fmla="*/ 1386518 w 4388674"/>
                <a:gd name="connsiteY168" fmla="*/ 1821291 h 2231067"/>
                <a:gd name="connsiteX169" fmla="*/ 1437435 w 4388674"/>
                <a:gd name="connsiteY169" fmla="*/ 1800200 h 2231067"/>
                <a:gd name="connsiteX170" fmla="*/ 1509443 w 4388674"/>
                <a:gd name="connsiteY170" fmla="*/ 1872208 h 2231067"/>
                <a:gd name="connsiteX171" fmla="*/ 1488353 w 4388674"/>
                <a:gd name="connsiteY171" fmla="*/ 1923125 h 2231067"/>
                <a:gd name="connsiteX172" fmla="*/ 1482403 w 4388674"/>
                <a:gd name="connsiteY172" fmla="*/ 1927137 h 2231067"/>
                <a:gd name="connsiteX173" fmla="*/ 1489510 w 4388674"/>
                <a:gd name="connsiteY173" fmla="*/ 1928571 h 2231067"/>
                <a:gd name="connsiteX174" fmla="*/ 1516993 w 4388674"/>
                <a:gd name="connsiteY174" fmla="*/ 1970035 h 2231067"/>
                <a:gd name="connsiteX175" fmla="*/ 1511953 w 4388674"/>
                <a:gd name="connsiteY175" fmla="*/ 1982204 h 2231067"/>
                <a:gd name="connsiteX176" fmla="*/ 1536561 w 4388674"/>
                <a:gd name="connsiteY176" fmla="*/ 1992397 h 2231067"/>
                <a:gd name="connsiteX177" fmla="*/ 1547105 w 4388674"/>
                <a:gd name="connsiteY177" fmla="*/ 2017853 h 2231067"/>
                <a:gd name="connsiteX178" fmla="*/ 1540393 w 4388674"/>
                <a:gd name="connsiteY178" fmla="*/ 2034058 h 2231067"/>
                <a:gd name="connsiteX179" fmla="*/ 1545387 w 4388674"/>
                <a:gd name="connsiteY179" fmla="*/ 2031990 h 2231067"/>
                <a:gd name="connsiteX180" fmla="*/ 1572387 w 4388674"/>
                <a:gd name="connsiteY180" fmla="*/ 2058990 h 2231067"/>
                <a:gd name="connsiteX181" fmla="*/ 1545387 w 4388674"/>
                <a:gd name="connsiteY181" fmla="*/ 2085990 h 2231067"/>
                <a:gd name="connsiteX182" fmla="*/ 1518386 w 4388674"/>
                <a:gd name="connsiteY182" fmla="*/ 2058990 h 2231067"/>
                <a:gd name="connsiteX183" fmla="*/ 1522462 w 4388674"/>
                <a:gd name="connsiteY183" fmla="*/ 2049149 h 2231067"/>
                <a:gd name="connsiteX184" fmla="*/ 1511105 w 4388674"/>
                <a:gd name="connsiteY184" fmla="*/ 2053853 h 2231067"/>
                <a:gd name="connsiteX185" fmla="*/ 1475106 w 4388674"/>
                <a:gd name="connsiteY185" fmla="*/ 2017853 h 2231067"/>
                <a:gd name="connsiteX186" fmla="*/ 1476664 w 4388674"/>
                <a:gd name="connsiteY186" fmla="*/ 2014092 h 2231067"/>
                <a:gd name="connsiteX187" fmla="*/ 1471995 w 4388674"/>
                <a:gd name="connsiteY187" fmla="*/ 2015035 h 2231067"/>
                <a:gd name="connsiteX188" fmla="*/ 1426993 w 4388674"/>
                <a:gd name="connsiteY188" fmla="*/ 1970035 h 2231067"/>
                <a:gd name="connsiteX189" fmla="*/ 1437711 w 4388674"/>
                <a:gd name="connsiteY189" fmla="*/ 1944160 h 2231067"/>
                <a:gd name="connsiteX190" fmla="*/ 1437435 w 4388674"/>
                <a:gd name="connsiteY190" fmla="*/ 1944216 h 2231067"/>
                <a:gd name="connsiteX191" fmla="*/ 1386518 w 4388674"/>
                <a:gd name="connsiteY191" fmla="*/ 1923126 h 2231067"/>
                <a:gd name="connsiteX192" fmla="*/ 1373568 w 4388674"/>
                <a:gd name="connsiteY192" fmla="*/ 1891863 h 2231067"/>
                <a:gd name="connsiteX193" fmla="*/ 1370415 w 4388674"/>
                <a:gd name="connsiteY193" fmla="*/ 1899476 h 2231067"/>
                <a:gd name="connsiteX194" fmla="*/ 1319497 w 4388674"/>
                <a:gd name="connsiteY194" fmla="*/ 1920567 h 2231067"/>
                <a:gd name="connsiteX195" fmla="*/ 1268580 w 4388674"/>
                <a:gd name="connsiteY195" fmla="*/ 1899476 h 2231067"/>
                <a:gd name="connsiteX196" fmla="*/ 1248915 w 4388674"/>
                <a:gd name="connsiteY196" fmla="*/ 1852001 h 2231067"/>
                <a:gd name="connsiteX197" fmla="*/ 1241664 w 4388674"/>
                <a:gd name="connsiteY197" fmla="*/ 1869508 h 2231067"/>
                <a:gd name="connsiteX198" fmla="*/ 1190746 w 4388674"/>
                <a:gd name="connsiteY198" fmla="*/ 1890598 h 2231067"/>
                <a:gd name="connsiteX199" fmla="*/ 1139829 w 4388674"/>
                <a:gd name="connsiteY199" fmla="*/ 1869508 h 2231067"/>
                <a:gd name="connsiteX200" fmla="*/ 1119297 w 4388674"/>
                <a:gd name="connsiteY200" fmla="*/ 1819939 h 2231067"/>
                <a:gd name="connsiteX201" fmla="*/ 1112913 w 4388674"/>
                <a:gd name="connsiteY201" fmla="*/ 1835353 h 2231067"/>
                <a:gd name="connsiteX202" fmla="*/ 1061995 w 4388674"/>
                <a:gd name="connsiteY202" fmla="*/ 1856443 h 2231067"/>
                <a:gd name="connsiteX203" fmla="*/ 989987 w 4388674"/>
                <a:gd name="connsiteY203" fmla="*/ 1784435 h 2231067"/>
                <a:gd name="connsiteX204" fmla="*/ 1061995 w 4388674"/>
                <a:gd name="connsiteY204" fmla="*/ 1712427 h 2231067"/>
                <a:gd name="connsiteX205" fmla="*/ 3657549 w 4388674"/>
                <a:gd name="connsiteY205" fmla="*/ 1543763 h 2231067"/>
                <a:gd name="connsiteX206" fmla="*/ 3644260 w 4388674"/>
                <a:gd name="connsiteY206" fmla="*/ 1575844 h 2231067"/>
                <a:gd name="connsiteX207" fmla="*/ 3648991 w 4388674"/>
                <a:gd name="connsiteY207" fmla="*/ 1572655 h 2231067"/>
                <a:gd name="connsiteX208" fmla="*/ 3669721 w 4388674"/>
                <a:gd name="connsiteY208" fmla="*/ 1568469 h 2231067"/>
                <a:gd name="connsiteX209" fmla="*/ 3667033 w 4388674"/>
                <a:gd name="connsiteY209" fmla="*/ 1566657 h 2231067"/>
                <a:gd name="connsiteX210" fmla="*/ 3416550 w 4388674"/>
                <a:gd name="connsiteY210" fmla="*/ 1428833 h 2231067"/>
                <a:gd name="connsiteX211" fmla="*/ 3454733 w 4388674"/>
                <a:gd name="connsiteY211" fmla="*/ 1444650 h 2231067"/>
                <a:gd name="connsiteX212" fmla="*/ 3469244 w 4388674"/>
                <a:gd name="connsiteY212" fmla="*/ 1479679 h 2231067"/>
                <a:gd name="connsiteX213" fmla="*/ 3476741 w 4388674"/>
                <a:gd name="connsiteY213" fmla="*/ 1461579 h 2231067"/>
                <a:gd name="connsiteX214" fmla="*/ 3514925 w 4388674"/>
                <a:gd name="connsiteY214" fmla="*/ 1445762 h 2231067"/>
                <a:gd name="connsiteX215" fmla="*/ 3568925 w 4388674"/>
                <a:gd name="connsiteY215" fmla="*/ 1499762 h 2231067"/>
                <a:gd name="connsiteX216" fmla="*/ 3567470 w 4388674"/>
                <a:gd name="connsiteY216" fmla="*/ 1503275 h 2231067"/>
                <a:gd name="connsiteX217" fmla="*/ 3583039 w 4388674"/>
                <a:gd name="connsiteY217" fmla="*/ 1492778 h 2231067"/>
                <a:gd name="connsiteX218" fmla="*/ 3604058 w 4388674"/>
                <a:gd name="connsiteY218" fmla="*/ 1488534 h 2231067"/>
                <a:gd name="connsiteX219" fmla="*/ 3642242 w 4388674"/>
                <a:gd name="connsiteY219" fmla="*/ 1504350 h 2231067"/>
                <a:gd name="connsiteX220" fmla="*/ 3651725 w 4388674"/>
                <a:gd name="connsiteY220" fmla="*/ 1527245 h 2231067"/>
                <a:gd name="connsiteX221" fmla="*/ 3667033 w 4388674"/>
                <a:gd name="connsiteY221" fmla="*/ 1490290 h 2231067"/>
                <a:gd name="connsiteX222" fmla="*/ 3705216 w 4388674"/>
                <a:gd name="connsiteY222" fmla="*/ 1474473 h 2231067"/>
                <a:gd name="connsiteX223" fmla="*/ 3759216 w 4388674"/>
                <a:gd name="connsiteY223" fmla="*/ 1528473 h 2231067"/>
                <a:gd name="connsiteX224" fmla="*/ 3759114 w 4388674"/>
                <a:gd name="connsiteY224" fmla="*/ 1528809 h 2231067"/>
                <a:gd name="connsiteX225" fmla="*/ 3767911 w 4388674"/>
                <a:gd name="connsiteY225" fmla="*/ 1522877 h 2231067"/>
                <a:gd name="connsiteX226" fmla="*/ 3785427 w 4388674"/>
                <a:gd name="connsiteY226" fmla="*/ 1519341 h 2231067"/>
                <a:gd name="connsiteX227" fmla="*/ 3817247 w 4388674"/>
                <a:gd name="connsiteY227" fmla="*/ 1532521 h 2231067"/>
                <a:gd name="connsiteX228" fmla="*/ 3822901 w 4388674"/>
                <a:gd name="connsiteY228" fmla="*/ 1546170 h 2231067"/>
                <a:gd name="connsiteX229" fmla="*/ 3828554 w 4388674"/>
                <a:gd name="connsiteY229" fmla="*/ 1532521 h 2231067"/>
                <a:gd name="connsiteX230" fmla="*/ 3860374 w 4388674"/>
                <a:gd name="connsiteY230" fmla="*/ 1519341 h 2231067"/>
                <a:gd name="connsiteX231" fmla="*/ 3892194 w 4388674"/>
                <a:gd name="connsiteY231" fmla="*/ 1532521 h 2231067"/>
                <a:gd name="connsiteX232" fmla="*/ 3900826 w 4388674"/>
                <a:gd name="connsiteY232" fmla="*/ 1553360 h 2231067"/>
                <a:gd name="connsiteX233" fmla="*/ 3911673 w 4388674"/>
                <a:gd name="connsiteY233" fmla="*/ 1527171 h 2231067"/>
                <a:gd name="connsiteX234" fmla="*/ 3943493 w 4388674"/>
                <a:gd name="connsiteY234" fmla="*/ 1513991 h 2231067"/>
                <a:gd name="connsiteX235" fmla="*/ 3975313 w 4388674"/>
                <a:gd name="connsiteY235" fmla="*/ 1527171 h 2231067"/>
                <a:gd name="connsiteX236" fmla="*/ 3984189 w 4388674"/>
                <a:gd name="connsiteY236" fmla="*/ 1548600 h 2231067"/>
                <a:gd name="connsiteX237" fmla="*/ 3985435 w 4388674"/>
                <a:gd name="connsiteY237" fmla="*/ 1545591 h 2231067"/>
                <a:gd name="connsiteX238" fmla="*/ 4017255 w 4388674"/>
                <a:gd name="connsiteY238" fmla="*/ 1532411 h 2231067"/>
                <a:gd name="connsiteX239" fmla="*/ 4049075 w 4388674"/>
                <a:gd name="connsiteY239" fmla="*/ 1545591 h 2231067"/>
                <a:gd name="connsiteX240" fmla="*/ 4060069 w 4388674"/>
                <a:gd name="connsiteY240" fmla="*/ 1572133 h 2231067"/>
                <a:gd name="connsiteX241" fmla="*/ 4066869 w 4388674"/>
                <a:gd name="connsiteY241" fmla="*/ 1555716 h 2231067"/>
                <a:gd name="connsiteX242" fmla="*/ 4098689 w 4388674"/>
                <a:gd name="connsiteY242" fmla="*/ 1542536 h 2231067"/>
                <a:gd name="connsiteX243" fmla="*/ 4130509 w 4388674"/>
                <a:gd name="connsiteY243" fmla="*/ 1555716 h 2231067"/>
                <a:gd name="connsiteX244" fmla="*/ 4141500 w 4388674"/>
                <a:gd name="connsiteY244" fmla="*/ 1582250 h 2231067"/>
                <a:gd name="connsiteX245" fmla="*/ 4148303 w 4388674"/>
                <a:gd name="connsiteY245" fmla="*/ 1565824 h 2231067"/>
                <a:gd name="connsiteX246" fmla="*/ 4180123 w 4388674"/>
                <a:gd name="connsiteY246" fmla="*/ 1552644 h 2231067"/>
                <a:gd name="connsiteX247" fmla="*/ 4211943 w 4388674"/>
                <a:gd name="connsiteY247" fmla="*/ 1565824 h 2231067"/>
                <a:gd name="connsiteX248" fmla="*/ 4218037 w 4388674"/>
                <a:gd name="connsiteY248" fmla="*/ 1580537 h 2231067"/>
                <a:gd name="connsiteX249" fmla="*/ 4229737 w 4388674"/>
                <a:gd name="connsiteY249" fmla="*/ 1552291 h 2231067"/>
                <a:gd name="connsiteX250" fmla="*/ 4261557 w 4388674"/>
                <a:gd name="connsiteY250" fmla="*/ 1539111 h 2231067"/>
                <a:gd name="connsiteX251" fmla="*/ 4293377 w 4388674"/>
                <a:gd name="connsiteY251" fmla="*/ 1552291 h 2231067"/>
                <a:gd name="connsiteX252" fmla="*/ 4303325 w 4388674"/>
                <a:gd name="connsiteY252" fmla="*/ 1576308 h 2231067"/>
                <a:gd name="connsiteX253" fmla="*/ 4311854 w 4388674"/>
                <a:gd name="connsiteY253" fmla="*/ 1555716 h 2231067"/>
                <a:gd name="connsiteX254" fmla="*/ 4343674 w 4388674"/>
                <a:gd name="connsiteY254" fmla="*/ 1542536 h 2231067"/>
                <a:gd name="connsiteX255" fmla="*/ 4388674 w 4388674"/>
                <a:gd name="connsiteY255" fmla="*/ 1587536 h 2231067"/>
                <a:gd name="connsiteX256" fmla="*/ 4343674 w 4388674"/>
                <a:gd name="connsiteY256" fmla="*/ 1632536 h 2231067"/>
                <a:gd name="connsiteX257" fmla="*/ 4311854 w 4388674"/>
                <a:gd name="connsiteY257" fmla="*/ 1619356 h 2231067"/>
                <a:gd name="connsiteX258" fmla="*/ 4301906 w 4388674"/>
                <a:gd name="connsiteY258" fmla="*/ 1595339 h 2231067"/>
                <a:gd name="connsiteX259" fmla="*/ 4293377 w 4388674"/>
                <a:gd name="connsiteY259" fmla="*/ 1615931 h 2231067"/>
                <a:gd name="connsiteX260" fmla="*/ 4261557 w 4388674"/>
                <a:gd name="connsiteY260" fmla="*/ 1629111 h 2231067"/>
                <a:gd name="connsiteX261" fmla="*/ 4229737 w 4388674"/>
                <a:gd name="connsiteY261" fmla="*/ 1615931 h 2231067"/>
                <a:gd name="connsiteX262" fmla="*/ 4223643 w 4388674"/>
                <a:gd name="connsiteY262" fmla="*/ 1601218 h 2231067"/>
                <a:gd name="connsiteX263" fmla="*/ 4211943 w 4388674"/>
                <a:gd name="connsiteY263" fmla="*/ 1629464 h 2231067"/>
                <a:gd name="connsiteX264" fmla="*/ 4180123 w 4388674"/>
                <a:gd name="connsiteY264" fmla="*/ 1642644 h 2231067"/>
                <a:gd name="connsiteX265" fmla="*/ 4148303 w 4388674"/>
                <a:gd name="connsiteY265" fmla="*/ 1629464 h 2231067"/>
                <a:gd name="connsiteX266" fmla="*/ 4137313 w 4388674"/>
                <a:gd name="connsiteY266" fmla="*/ 1602930 h 2231067"/>
                <a:gd name="connsiteX267" fmla="*/ 4130509 w 4388674"/>
                <a:gd name="connsiteY267" fmla="*/ 1619356 h 2231067"/>
                <a:gd name="connsiteX268" fmla="*/ 4098689 w 4388674"/>
                <a:gd name="connsiteY268" fmla="*/ 1632536 h 2231067"/>
                <a:gd name="connsiteX269" fmla="*/ 4066869 w 4388674"/>
                <a:gd name="connsiteY269" fmla="*/ 1619356 h 2231067"/>
                <a:gd name="connsiteX270" fmla="*/ 4055875 w 4388674"/>
                <a:gd name="connsiteY270" fmla="*/ 1592814 h 2231067"/>
                <a:gd name="connsiteX271" fmla="*/ 4049075 w 4388674"/>
                <a:gd name="connsiteY271" fmla="*/ 1609231 h 2231067"/>
                <a:gd name="connsiteX272" fmla="*/ 4017255 w 4388674"/>
                <a:gd name="connsiteY272" fmla="*/ 1622411 h 2231067"/>
                <a:gd name="connsiteX273" fmla="*/ 3985435 w 4388674"/>
                <a:gd name="connsiteY273" fmla="*/ 1609231 h 2231067"/>
                <a:gd name="connsiteX274" fmla="*/ 3976559 w 4388674"/>
                <a:gd name="connsiteY274" fmla="*/ 1587802 h 2231067"/>
                <a:gd name="connsiteX275" fmla="*/ 3975313 w 4388674"/>
                <a:gd name="connsiteY275" fmla="*/ 1590811 h 2231067"/>
                <a:gd name="connsiteX276" fmla="*/ 3943493 w 4388674"/>
                <a:gd name="connsiteY276" fmla="*/ 1603991 h 2231067"/>
                <a:gd name="connsiteX277" fmla="*/ 3911673 w 4388674"/>
                <a:gd name="connsiteY277" fmla="*/ 1590811 h 2231067"/>
                <a:gd name="connsiteX278" fmla="*/ 3903042 w 4388674"/>
                <a:gd name="connsiteY278" fmla="*/ 1569972 h 2231067"/>
                <a:gd name="connsiteX279" fmla="*/ 3892194 w 4388674"/>
                <a:gd name="connsiteY279" fmla="*/ 1596161 h 2231067"/>
                <a:gd name="connsiteX280" fmla="*/ 3860374 w 4388674"/>
                <a:gd name="connsiteY280" fmla="*/ 1609341 h 2231067"/>
                <a:gd name="connsiteX281" fmla="*/ 3828554 w 4388674"/>
                <a:gd name="connsiteY281" fmla="*/ 1596161 h 2231067"/>
                <a:gd name="connsiteX282" fmla="*/ 3822901 w 4388674"/>
                <a:gd name="connsiteY282" fmla="*/ 1582512 h 2231067"/>
                <a:gd name="connsiteX283" fmla="*/ 3817247 w 4388674"/>
                <a:gd name="connsiteY283" fmla="*/ 1596161 h 2231067"/>
                <a:gd name="connsiteX284" fmla="*/ 3785427 w 4388674"/>
                <a:gd name="connsiteY284" fmla="*/ 1609341 h 2231067"/>
                <a:gd name="connsiteX285" fmla="*/ 3753607 w 4388674"/>
                <a:gd name="connsiteY285" fmla="*/ 1596161 h 2231067"/>
                <a:gd name="connsiteX286" fmla="*/ 3741107 w 4388674"/>
                <a:gd name="connsiteY286" fmla="*/ 1565983 h 2231067"/>
                <a:gd name="connsiteX287" fmla="*/ 3726235 w 4388674"/>
                <a:gd name="connsiteY287" fmla="*/ 1578229 h 2231067"/>
                <a:gd name="connsiteX288" fmla="*/ 3705505 w 4388674"/>
                <a:gd name="connsiteY288" fmla="*/ 1582415 h 2231067"/>
                <a:gd name="connsiteX289" fmla="*/ 3708194 w 4388674"/>
                <a:gd name="connsiteY289" fmla="*/ 1584227 h 2231067"/>
                <a:gd name="connsiteX290" fmla="*/ 3724010 w 4388674"/>
                <a:gd name="connsiteY290" fmla="*/ 1622411 h 2231067"/>
                <a:gd name="connsiteX291" fmla="*/ 3712718 w 4388674"/>
                <a:gd name="connsiteY291" fmla="*/ 1649672 h 2231067"/>
                <a:gd name="connsiteX292" fmla="*/ 3712929 w 4388674"/>
                <a:gd name="connsiteY292" fmla="*/ 1649629 h 2231067"/>
                <a:gd name="connsiteX293" fmla="*/ 3766929 w 4388674"/>
                <a:gd name="connsiteY293" fmla="*/ 1703629 h 2231067"/>
                <a:gd name="connsiteX294" fmla="*/ 3753073 w 4388674"/>
                <a:gd name="connsiteY294" fmla="*/ 1737079 h 2231067"/>
                <a:gd name="connsiteX295" fmla="*/ 3756872 w 4388674"/>
                <a:gd name="connsiteY295" fmla="*/ 1737846 h 2231067"/>
                <a:gd name="connsiteX296" fmla="*/ 3784356 w 4388674"/>
                <a:gd name="connsiteY296" fmla="*/ 1779310 h 2231067"/>
                <a:gd name="connsiteX297" fmla="*/ 3778861 w 4388674"/>
                <a:gd name="connsiteY297" fmla="*/ 1792576 h 2231067"/>
                <a:gd name="connsiteX298" fmla="*/ 3789642 w 4388674"/>
                <a:gd name="connsiteY298" fmla="*/ 1794752 h 2231067"/>
                <a:gd name="connsiteX299" fmla="*/ 3817126 w 4388674"/>
                <a:gd name="connsiteY299" fmla="*/ 1836216 h 2231067"/>
                <a:gd name="connsiteX300" fmla="*/ 3813086 w 4388674"/>
                <a:gd name="connsiteY300" fmla="*/ 1845969 h 2231067"/>
                <a:gd name="connsiteX301" fmla="*/ 3830383 w 4388674"/>
                <a:gd name="connsiteY301" fmla="*/ 1838804 h 2231067"/>
                <a:gd name="connsiteX302" fmla="*/ 3866383 w 4388674"/>
                <a:gd name="connsiteY302" fmla="*/ 1874804 h 2231067"/>
                <a:gd name="connsiteX303" fmla="*/ 3864267 w 4388674"/>
                <a:gd name="connsiteY303" fmla="*/ 1879912 h 2231067"/>
                <a:gd name="connsiteX304" fmla="*/ 3880304 w 4388674"/>
                <a:gd name="connsiteY304" fmla="*/ 1873269 h 2231067"/>
                <a:gd name="connsiteX305" fmla="*/ 3905760 w 4388674"/>
                <a:gd name="connsiteY305" fmla="*/ 1883813 h 2231067"/>
                <a:gd name="connsiteX306" fmla="*/ 3915160 w 4388674"/>
                <a:gd name="connsiteY306" fmla="*/ 1906507 h 2231067"/>
                <a:gd name="connsiteX307" fmla="*/ 3923817 w 4388674"/>
                <a:gd name="connsiteY307" fmla="*/ 1902921 h 2231067"/>
                <a:gd name="connsiteX308" fmla="*/ 3950817 w 4388674"/>
                <a:gd name="connsiteY308" fmla="*/ 1929921 h 2231067"/>
                <a:gd name="connsiteX309" fmla="*/ 3923817 w 4388674"/>
                <a:gd name="connsiteY309" fmla="*/ 1956921 h 2231067"/>
                <a:gd name="connsiteX310" fmla="*/ 3904725 w 4388674"/>
                <a:gd name="connsiteY310" fmla="*/ 1949013 h 2231067"/>
                <a:gd name="connsiteX311" fmla="*/ 3899825 w 4388674"/>
                <a:gd name="connsiteY311" fmla="*/ 1937183 h 2231067"/>
                <a:gd name="connsiteX312" fmla="*/ 3880304 w 4388674"/>
                <a:gd name="connsiteY312" fmla="*/ 1945269 h 2231067"/>
                <a:gd name="connsiteX313" fmla="*/ 3844304 w 4388674"/>
                <a:gd name="connsiteY313" fmla="*/ 1909269 h 2231067"/>
                <a:gd name="connsiteX314" fmla="*/ 3846420 w 4388674"/>
                <a:gd name="connsiteY314" fmla="*/ 1904161 h 2231067"/>
                <a:gd name="connsiteX315" fmla="*/ 3830383 w 4388674"/>
                <a:gd name="connsiteY315" fmla="*/ 1910804 h 2231067"/>
                <a:gd name="connsiteX316" fmla="*/ 3794383 w 4388674"/>
                <a:gd name="connsiteY316" fmla="*/ 1874804 h 2231067"/>
                <a:gd name="connsiteX317" fmla="*/ 3794567 w 4388674"/>
                <a:gd name="connsiteY317" fmla="*/ 1874359 h 2231067"/>
                <a:gd name="connsiteX318" fmla="*/ 3789642 w 4388674"/>
                <a:gd name="connsiteY318" fmla="*/ 1877680 h 2231067"/>
                <a:gd name="connsiteX319" fmla="*/ 3772126 w 4388674"/>
                <a:gd name="connsiteY319" fmla="*/ 1881216 h 2231067"/>
                <a:gd name="connsiteX320" fmla="*/ 3727126 w 4388674"/>
                <a:gd name="connsiteY320" fmla="*/ 1836216 h 2231067"/>
                <a:gd name="connsiteX321" fmla="*/ 3732621 w 4388674"/>
                <a:gd name="connsiteY321" fmla="*/ 1822950 h 2231067"/>
                <a:gd name="connsiteX322" fmla="*/ 3721840 w 4388674"/>
                <a:gd name="connsiteY322" fmla="*/ 1820774 h 2231067"/>
                <a:gd name="connsiteX323" fmla="*/ 3694356 w 4388674"/>
                <a:gd name="connsiteY323" fmla="*/ 1779310 h 2231067"/>
                <a:gd name="connsiteX324" fmla="*/ 3704077 w 4388674"/>
                <a:gd name="connsiteY324" fmla="*/ 1755842 h 2231067"/>
                <a:gd name="connsiteX325" fmla="*/ 3691910 w 4388674"/>
                <a:gd name="connsiteY325" fmla="*/ 1753385 h 2231067"/>
                <a:gd name="connsiteX326" fmla="*/ 3658929 w 4388674"/>
                <a:gd name="connsiteY326" fmla="*/ 1703629 h 2231067"/>
                <a:gd name="connsiteX327" fmla="*/ 3670221 w 4388674"/>
                <a:gd name="connsiteY327" fmla="*/ 1676369 h 2231067"/>
                <a:gd name="connsiteX328" fmla="*/ 3670010 w 4388674"/>
                <a:gd name="connsiteY328" fmla="*/ 1676411 h 2231067"/>
                <a:gd name="connsiteX329" fmla="*/ 3616010 w 4388674"/>
                <a:gd name="connsiteY329" fmla="*/ 1622411 h 2231067"/>
                <a:gd name="connsiteX330" fmla="*/ 3629808 w 4388674"/>
                <a:gd name="connsiteY330" fmla="*/ 1589101 h 2231067"/>
                <a:gd name="connsiteX331" fmla="*/ 3625077 w 4388674"/>
                <a:gd name="connsiteY331" fmla="*/ 1592290 h 2231067"/>
                <a:gd name="connsiteX332" fmla="*/ 3604058 w 4388674"/>
                <a:gd name="connsiteY332" fmla="*/ 1596534 h 2231067"/>
                <a:gd name="connsiteX333" fmla="*/ 3550058 w 4388674"/>
                <a:gd name="connsiteY333" fmla="*/ 1542534 h 2231067"/>
                <a:gd name="connsiteX334" fmla="*/ 3551513 w 4388674"/>
                <a:gd name="connsiteY334" fmla="*/ 1539022 h 2231067"/>
                <a:gd name="connsiteX335" fmla="*/ 3535944 w 4388674"/>
                <a:gd name="connsiteY335" fmla="*/ 1549518 h 2231067"/>
                <a:gd name="connsiteX336" fmla="*/ 3514925 w 4388674"/>
                <a:gd name="connsiteY336" fmla="*/ 1553762 h 2231067"/>
                <a:gd name="connsiteX337" fmla="*/ 3476741 w 4388674"/>
                <a:gd name="connsiteY337" fmla="*/ 1537946 h 2231067"/>
                <a:gd name="connsiteX338" fmla="*/ 3462231 w 4388674"/>
                <a:gd name="connsiteY338" fmla="*/ 1502916 h 2231067"/>
                <a:gd name="connsiteX339" fmla="*/ 3454733 w 4388674"/>
                <a:gd name="connsiteY339" fmla="*/ 1521017 h 2231067"/>
                <a:gd name="connsiteX340" fmla="*/ 3416550 w 4388674"/>
                <a:gd name="connsiteY340" fmla="*/ 1536833 h 2231067"/>
                <a:gd name="connsiteX341" fmla="*/ 3362550 w 4388674"/>
                <a:gd name="connsiteY341" fmla="*/ 1482833 h 2231067"/>
                <a:gd name="connsiteX342" fmla="*/ 3416550 w 4388674"/>
                <a:gd name="connsiteY342" fmla="*/ 1428833 h 2231067"/>
                <a:gd name="connsiteX343" fmla="*/ 72008 w 4388674"/>
                <a:gd name="connsiteY343" fmla="*/ 1377088 h 2231067"/>
                <a:gd name="connsiteX344" fmla="*/ 122925 w 4388674"/>
                <a:gd name="connsiteY344" fmla="*/ 1398179 h 2231067"/>
                <a:gd name="connsiteX345" fmla="*/ 142306 w 4388674"/>
                <a:gd name="connsiteY345" fmla="*/ 1444970 h 2231067"/>
                <a:gd name="connsiteX346" fmla="*/ 158581 w 4388674"/>
                <a:gd name="connsiteY346" fmla="*/ 1433997 h 2231067"/>
                <a:gd name="connsiteX347" fmla="*/ 182617 w 4388674"/>
                <a:gd name="connsiteY347" fmla="*/ 1429144 h 2231067"/>
                <a:gd name="connsiteX348" fmla="*/ 244368 w 4388674"/>
                <a:gd name="connsiteY348" fmla="*/ 1490894 h 2231067"/>
                <a:gd name="connsiteX349" fmla="*/ 228879 w 4388674"/>
                <a:gd name="connsiteY349" fmla="*/ 1528287 h 2231067"/>
                <a:gd name="connsiteX350" fmla="*/ 243581 w 4388674"/>
                <a:gd name="connsiteY350" fmla="*/ 1538199 h 2231067"/>
                <a:gd name="connsiteX351" fmla="*/ 256841 w 4388674"/>
                <a:gd name="connsiteY351" fmla="*/ 1506187 h 2231067"/>
                <a:gd name="connsiteX352" fmla="*/ 307758 w 4388674"/>
                <a:gd name="connsiteY352" fmla="*/ 1485096 h 2231067"/>
                <a:gd name="connsiteX353" fmla="*/ 358675 w 4388674"/>
                <a:gd name="connsiteY353" fmla="*/ 1506187 h 2231067"/>
                <a:gd name="connsiteX354" fmla="*/ 364680 w 4388674"/>
                <a:gd name="connsiteY354" fmla="*/ 1520684 h 2231067"/>
                <a:gd name="connsiteX355" fmla="*/ 366001 w 4388674"/>
                <a:gd name="connsiteY355" fmla="*/ 1517495 h 2231067"/>
                <a:gd name="connsiteX356" fmla="*/ 416919 w 4388674"/>
                <a:gd name="connsiteY356" fmla="*/ 1496404 h 2231067"/>
                <a:gd name="connsiteX357" fmla="*/ 488927 w 4388674"/>
                <a:gd name="connsiteY357" fmla="*/ 1568412 h 2231067"/>
                <a:gd name="connsiteX358" fmla="*/ 416919 w 4388674"/>
                <a:gd name="connsiteY358" fmla="*/ 1640420 h 2231067"/>
                <a:gd name="connsiteX359" fmla="*/ 366001 w 4388674"/>
                <a:gd name="connsiteY359" fmla="*/ 1619330 h 2231067"/>
                <a:gd name="connsiteX360" fmla="*/ 359996 w 4388674"/>
                <a:gd name="connsiteY360" fmla="*/ 1604832 h 2231067"/>
                <a:gd name="connsiteX361" fmla="*/ 358675 w 4388674"/>
                <a:gd name="connsiteY361" fmla="*/ 1608021 h 2231067"/>
                <a:gd name="connsiteX362" fmla="*/ 307758 w 4388674"/>
                <a:gd name="connsiteY362" fmla="*/ 1629112 h 2231067"/>
                <a:gd name="connsiteX363" fmla="*/ 279729 w 4388674"/>
                <a:gd name="connsiteY363" fmla="*/ 1623453 h 2231067"/>
                <a:gd name="connsiteX364" fmla="*/ 262774 w 4388674"/>
                <a:gd name="connsiteY364" fmla="*/ 1612022 h 2231067"/>
                <a:gd name="connsiteX365" fmla="*/ 249514 w 4388674"/>
                <a:gd name="connsiteY365" fmla="*/ 1644034 h 2231067"/>
                <a:gd name="connsiteX366" fmla="*/ 198597 w 4388674"/>
                <a:gd name="connsiteY366" fmla="*/ 1665125 h 2231067"/>
                <a:gd name="connsiteX367" fmla="*/ 170568 w 4388674"/>
                <a:gd name="connsiteY367" fmla="*/ 1659466 h 2231067"/>
                <a:gd name="connsiteX368" fmla="*/ 157269 w 4388674"/>
                <a:gd name="connsiteY368" fmla="*/ 1650500 h 2231067"/>
                <a:gd name="connsiteX369" fmla="*/ 140354 w 4388674"/>
                <a:gd name="connsiteY369" fmla="*/ 1691337 h 2231067"/>
                <a:gd name="connsiteX370" fmla="*/ 89436 w 4388674"/>
                <a:gd name="connsiteY370" fmla="*/ 1712428 h 2231067"/>
                <a:gd name="connsiteX371" fmla="*/ 17428 w 4388674"/>
                <a:gd name="connsiteY371" fmla="*/ 1640420 h 2231067"/>
                <a:gd name="connsiteX372" fmla="*/ 89436 w 4388674"/>
                <a:gd name="connsiteY372" fmla="*/ 1568412 h 2231067"/>
                <a:gd name="connsiteX373" fmla="*/ 117465 w 4388674"/>
                <a:gd name="connsiteY373" fmla="*/ 1574071 h 2231067"/>
                <a:gd name="connsiteX374" fmla="*/ 130764 w 4388674"/>
                <a:gd name="connsiteY374" fmla="*/ 1583037 h 2231067"/>
                <a:gd name="connsiteX375" fmla="*/ 147680 w 4388674"/>
                <a:gd name="connsiteY375" fmla="*/ 1542200 h 2231067"/>
                <a:gd name="connsiteX376" fmla="*/ 148984 w 4388674"/>
                <a:gd name="connsiteY376" fmla="*/ 1541321 h 2231067"/>
                <a:gd name="connsiteX377" fmla="*/ 138954 w 4388674"/>
                <a:gd name="connsiteY377" fmla="*/ 1534558 h 2231067"/>
                <a:gd name="connsiteX378" fmla="*/ 123785 w 4388674"/>
                <a:gd name="connsiteY378" fmla="*/ 1497937 h 2231067"/>
                <a:gd name="connsiteX379" fmla="*/ 122925 w 4388674"/>
                <a:gd name="connsiteY379" fmla="*/ 1500013 h 2231067"/>
                <a:gd name="connsiteX380" fmla="*/ 72008 w 4388674"/>
                <a:gd name="connsiteY380" fmla="*/ 1521104 h 2231067"/>
                <a:gd name="connsiteX381" fmla="*/ 0 w 4388674"/>
                <a:gd name="connsiteY381" fmla="*/ 1449096 h 2231067"/>
                <a:gd name="connsiteX382" fmla="*/ 72008 w 4388674"/>
                <a:gd name="connsiteY382" fmla="*/ 1377088 h 2231067"/>
                <a:gd name="connsiteX383" fmla="*/ 3410752 w 4388674"/>
                <a:gd name="connsiteY383" fmla="*/ 1297674 h 2231067"/>
                <a:gd name="connsiteX384" fmla="*/ 3446752 w 4388674"/>
                <a:gd name="connsiteY384" fmla="*/ 1333674 h 2231067"/>
                <a:gd name="connsiteX385" fmla="*/ 3410752 w 4388674"/>
                <a:gd name="connsiteY385" fmla="*/ 1369674 h 2231067"/>
                <a:gd name="connsiteX386" fmla="*/ 3385338 w 4388674"/>
                <a:gd name="connsiteY386" fmla="*/ 1359147 h 2231067"/>
                <a:gd name="connsiteX387" fmla="*/ 3379631 w 4388674"/>
                <a:gd name="connsiteY387" fmla="*/ 1372925 h 2231067"/>
                <a:gd name="connsiteX388" fmla="*/ 3354175 w 4388674"/>
                <a:gd name="connsiteY388" fmla="*/ 1383469 h 2231067"/>
                <a:gd name="connsiteX389" fmla="*/ 3318175 w 4388674"/>
                <a:gd name="connsiteY389" fmla="*/ 1347469 h 2231067"/>
                <a:gd name="connsiteX390" fmla="*/ 3354175 w 4388674"/>
                <a:gd name="connsiteY390" fmla="*/ 1311469 h 2231067"/>
                <a:gd name="connsiteX391" fmla="*/ 3379589 w 4388674"/>
                <a:gd name="connsiteY391" fmla="*/ 1321996 h 2231067"/>
                <a:gd name="connsiteX392" fmla="*/ 3385296 w 4388674"/>
                <a:gd name="connsiteY392" fmla="*/ 1308218 h 2231067"/>
                <a:gd name="connsiteX393" fmla="*/ 3410752 w 4388674"/>
                <a:gd name="connsiteY393" fmla="*/ 1297674 h 2231067"/>
                <a:gd name="connsiteX394" fmla="*/ 2838769 w 4388674"/>
                <a:gd name="connsiteY394" fmla="*/ 1283762 h 2231067"/>
                <a:gd name="connsiteX395" fmla="*/ 2876953 w 4388674"/>
                <a:gd name="connsiteY395" fmla="*/ 1299578 h 2231067"/>
                <a:gd name="connsiteX396" fmla="*/ 2891305 w 4388674"/>
                <a:gd name="connsiteY396" fmla="*/ 1334228 h 2231067"/>
                <a:gd name="connsiteX397" fmla="*/ 2897263 w 4388674"/>
                <a:gd name="connsiteY397" fmla="*/ 1319844 h 2231067"/>
                <a:gd name="connsiteX398" fmla="*/ 2935447 w 4388674"/>
                <a:gd name="connsiteY398" fmla="*/ 1304027 h 2231067"/>
                <a:gd name="connsiteX399" fmla="*/ 2973631 w 4388674"/>
                <a:gd name="connsiteY399" fmla="*/ 1319844 h 2231067"/>
                <a:gd name="connsiteX400" fmla="*/ 2986652 w 4388674"/>
                <a:gd name="connsiteY400" fmla="*/ 1351279 h 2231067"/>
                <a:gd name="connsiteX401" fmla="*/ 2991777 w 4388674"/>
                <a:gd name="connsiteY401" fmla="*/ 1338905 h 2231067"/>
                <a:gd name="connsiteX402" fmla="*/ 3029961 w 4388674"/>
                <a:gd name="connsiteY402" fmla="*/ 1323088 h 2231067"/>
                <a:gd name="connsiteX403" fmla="*/ 3068145 w 4388674"/>
                <a:gd name="connsiteY403" fmla="*/ 1338905 h 2231067"/>
                <a:gd name="connsiteX404" fmla="*/ 3082817 w 4388674"/>
                <a:gd name="connsiteY404" fmla="*/ 1374326 h 2231067"/>
                <a:gd name="connsiteX405" fmla="*/ 3096536 w 4388674"/>
                <a:gd name="connsiteY405" fmla="*/ 1341206 h 2231067"/>
                <a:gd name="connsiteX406" fmla="*/ 3134720 w 4388674"/>
                <a:gd name="connsiteY406" fmla="*/ 1325389 h 2231067"/>
                <a:gd name="connsiteX407" fmla="*/ 3172904 w 4388674"/>
                <a:gd name="connsiteY407" fmla="*/ 1341206 h 2231067"/>
                <a:gd name="connsiteX408" fmla="*/ 3182919 w 4388674"/>
                <a:gd name="connsiteY408" fmla="*/ 1365385 h 2231067"/>
                <a:gd name="connsiteX409" fmla="*/ 3187809 w 4388674"/>
                <a:gd name="connsiteY409" fmla="*/ 1353579 h 2231067"/>
                <a:gd name="connsiteX410" fmla="*/ 3225993 w 4388674"/>
                <a:gd name="connsiteY410" fmla="*/ 1337762 h 2231067"/>
                <a:gd name="connsiteX411" fmla="*/ 3264177 w 4388674"/>
                <a:gd name="connsiteY411" fmla="*/ 1353579 h 2231067"/>
                <a:gd name="connsiteX412" fmla="*/ 3279826 w 4388674"/>
                <a:gd name="connsiteY412" fmla="*/ 1391359 h 2231067"/>
                <a:gd name="connsiteX413" fmla="*/ 3279991 w 4388674"/>
                <a:gd name="connsiteY413" fmla="*/ 1390961 h 2231067"/>
                <a:gd name="connsiteX414" fmla="*/ 3318175 w 4388674"/>
                <a:gd name="connsiteY414" fmla="*/ 1375144 h 2231067"/>
                <a:gd name="connsiteX415" fmla="*/ 3372175 w 4388674"/>
                <a:gd name="connsiteY415" fmla="*/ 1429144 h 2231067"/>
                <a:gd name="connsiteX416" fmla="*/ 3318175 w 4388674"/>
                <a:gd name="connsiteY416" fmla="*/ 1483144 h 2231067"/>
                <a:gd name="connsiteX417" fmla="*/ 3279991 w 4388674"/>
                <a:gd name="connsiteY417" fmla="*/ 1467328 h 2231067"/>
                <a:gd name="connsiteX418" fmla="*/ 3264342 w 4388674"/>
                <a:gd name="connsiteY418" fmla="*/ 1429547 h 2231067"/>
                <a:gd name="connsiteX419" fmla="*/ 3264177 w 4388674"/>
                <a:gd name="connsiteY419" fmla="*/ 1429946 h 2231067"/>
                <a:gd name="connsiteX420" fmla="*/ 3225993 w 4388674"/>
                <a:gd name="connsiteY420" fmla="*/ 1445762 h 2231067"/>
                <a:gd name="connsiteX421" fmla="*/ 3187809 w 4388674"/>
                <a:gd name="connsiteY421" fmla="*/ 1429946 h 2231067"/>
                <a:gd name="connsiteX422" fmla="*/ 3177794 w 4388674"/>
                <a:gd name="connsiteY422" fmla="*/ 1405767 h 2231067"/>
                <a:gd name="connsiteX423" fmla="*/ 3172904 w 4388674"/>
                <a:gd name="connsiteY423" fmla="*/ 1417573 h 2231067"/>
                <a:gd name="connsiteX424" fmla="*/ 3134720 w 4388674"/>
                <a:gd name="connsiteY424" fmla="*/ 1433389 h 2231067"/>
                <a:gd name="connsiteX425" fmla="*/ 3096536 w 4388674"/>
                <a:gd name="connsiteY425" fmla="*/ 1417573 h 2231067"/>
                <a:gd name="connsiteX426" fmla="*/ 3081864 w 4388674"/>
                <a:gd name="connsiteY426" fmla="*/ 1382151 h 2231067"/>
                <a:gd name="connsiteX427" fmla="*/ 3068145 w 4388674"/>
                <a:gd name="connsiteY427" fmla="*/ 1415272 h 2231067"/>
                <a:gd name="connsiteX428" fmla="*/ 3029961 w 4388674"/>
                <a:gd name="connsiteY428" fmla="*/ 1431088 h 2231067"/>
                <a:gd name="connsiteX429" fmla="*/ 2991777 w 4388674"/>
                <a:gd name="connsiteY429" fmla="*/ 1415272 h 2231067"/>
                <a:gd name="connsiteX430" fmla="*/ 2978756 w 4388674"/>
                <a:gd name="connsiteY430" fmla="*/ 1383837 h 2231067"/>
                <a:gd name="connsiteX431" fmla="*/ 2973631 w 4388674"/>
                <a:gd name="connsiteY431" fmla="*/ 1396211 h 2231067"/>
                <a:gd name="connsiteX432" fmla="*/ 2935447 w 4388674"/>
                <a:gd name="connsiteY432" fmla="*/ 1412027 h 2231067"/>
                <a:gd name="connsiteX433" fmla="*/ 2897263 w 4388674"/>
                <a:gd name="connsiteY433" fmla="*/ 1396211 h 2231067"/>
                <a:gd name="connsiteX434" fmla="*/ 2882911 w 4388674"/>
                <a:gd name="connsiteY434" fmla="*/ 1361561 h 2231067"/>
                <a:gd name="connsiteX435" fmla="*/ 2876953 w 4388674"/>
                <a:gd name="connsiteY435" fmla="*/ 1375946 h 2231067"/>
                <a:gd name="connsiteX436" fmla="*/ 2838769 w 4388674"/>
                <a:gd name="connsiteY436" fmla="*/ 1391762 h 2231067"/>
                <a:gd name="connsiteX437" fmla="*/ 2784769 w 4388674"/>
                <a:gd name="connsiteY437" fmla="*/ 1337762 h 2231067"/>
                <a:gd name="connsiteX438" fmla="*/ 2838769 w 4388674"/>
                <a:gd name="connsiteY438" fmla="*/ 1283762 h 2231067"/>
                <a:gd name="connsiteX439" fmla="*/ 3536394 w 4388674"/>
                <a:gd name="connsiteY439" fmla="*/ 1275838 h 2231067"/>
                <a:gd name="connsiteX440" fmla="*/ 3563394 w 4388674"/>
                <a:gd name="connsiteY440" fmla="*/ 1302838 h 2231067"/>
                <a:gd name="connsiteX441" fmla="*/ 3536394 w 4388674"/>
                <a:gd name="connsiteY441" fmla="*/ 1329838 h 2231067"/>
                <a:gd name="connsiteX442" fmla="*/ 3518536 w 4388674"/>
                <a:gd name="connsiteY442" fmla="*/ 1322441 h 2231067"/>
                <a:gd name="connsiteX443" fmla="*/ 3508423 w 4388674"/>
                <a:gd name="connsiteY443" fmla="*/ 1346857 h 2231067"/>
                <a:gd name="connsiteX444" fmla="*/ 3482967 w 4388674"/>
                <a:gd name="connsiteY444" fmla="*/ 1357401 h 2231067"/>
                <a:gd name="connsiteX445" fmla="*/ 3446967 w 4388674"/>
                <a:gd name="connsiteY445" fmla="*/ 1321401 h 2231067"/>
                <a:gd name="connsiteX446" fmla="*/ 3482967 w 4388674"/>
                <a:gd name="connsiteY446" fmla="*/ 1285401 h 2231067"/>
                <a:gd name="connsiteX447" fmla="*/ 3508423 w 4388674"/>
                <a:gd name="connsiteY447" fmla="*/ 1295945 h 2231067"/>
                <a:gd name="connsiteX448" fmla="*/ 3510336 w 4388674"/>
                <a:gd name="connsiteY448" fmla="*/ 1300564 h 2231067"/>
                <a:gd name="connsiteX449" fmla="*/ 3517302 w 4388674"/>
                <a:gd name="connsiteY449" fmla="*/ 1283746 h 2231067"/>
                <a:gd name="connsiteX450" fmla="*/ 3536394 w 4388674"/>
                <a:gd name="connsiteY450" fmla="*/ 1275838 h 2231067"/>
                <a:gd name="connsiteX451" fmla="*/ 3578528 w 4388674"/>
                <a:gd name="connsiteY451" fmla="*/ 1240247 h 2231067"/>
                <a:gd name="connsiteX452" fmla="*/ 3605528 w 4388674"/>
                <a:gd name="connsiteY452" fmla="*/ 1267247 h 2231067"/>
                <a:gd name="connsiteX453" fmla="*/ 3578528 w 4388674"/>
                <a:gd name="connsiteY453" fmla="*/ 1294247 h 2231067"/>
                <a:gd name="connsiteX454" fmla="*/ 3551528 w 4388674"/>
                <a:gd name="connsiteY454" fmla="*/ 1267247 h 2231067"/>
                <a:gd name="connsiteX455" fmla="*/ 3578528 w 4388674"/>
                <a:gd name="connsiteY455" fmla="*/ 1240247 h 2231067"/>
                <a:gd name="connsiteX456" fmla="*/ 2081123 w 4388674"/>
                <a:gd name="connsiteY456" fmla="*/ 1196272 h 2231067"/>
                <a:gd name="connsiteX457" fmla="*/ 2089176 w 4388674"/>
                <a:gd name="connsiteY457" fmla="*/ 1215714 h 2231067"/>
                <a:gd name="connsiteX458" fmla="*/ 2095986 w 4388674"/>
                <a:gd name="connsiteY458" fmla="*/ 1199272 h 2231067"/>
                <a:gd name="connsiteX459" fmla="*/ 2257532 w 4388674"/>
                <a:gd name="connsiteY459" fmla="*/ 1196027 h 2231067"/>
                <a:gd name="connsiteX460" fmla="*/ 2311532 w 4388674"/>
                <a:gd name="connsiteY460" fmla="*/ 1250027 h 2231067"/>
                <a:gd name="connsiteX461" fmla="*/ 2257532 w 4388674"/>
                <a:gd name="connsiteY461" fmla="*/ 1304027 h 2231067"/>
                <a:gd name="connsiteX462" fmla="*/ 2203532 w 4388674"/>
                <a:gd name="connsiteY462" fmla="*/ 1250027 h 2231067"/>
                <a:gd name="connsiteX463" fmla="*/ 2257532 w 4388674"/>
                <a:gd name="connsiteY463" fmla="*/ 1196027 h 2231067"/>
                <a:gd name="connsiteX464" fmla="*/ 1458907 w 4388674"/>
                <a:gd name="connsiteY464" fmla="*/ 1181866 h 2231067"/>
                <a:gd name="connsiteX465" fmla="*/ 1470099 w 4388674"/>
                <a:gd name="connsiteY465" fmla="*/ 1208886 h 2231067"/>
                <a:gd name="connsiteX466" fmla="*/ 1477697 w 4388674"/>
                <a:gd name="connsiteY466" fmla="*/ 1190541 h 2231067"/>
                <a:gd name="connsiteX467" fmla="*/ 1479212 w 4388674"/>
                <a:gd name="connsiteY467" fmla="*/ 1189520 h 2231067"/>
                <a:gd name="connsiteX468" fmla="*/ 1466433 w 4388674"/>
                <a:gd name="connsiteY468" fmla="*/ 1186940 h 2231067"/>
                <a:gd name="connsiteX469" fmla="*/ 2140276 w 4388674"/>
                <a:gd name="connsiteY469" fmla="*/ 1157973 h 2231067"/>
                <a:gd name="connsiteX470" fmla="*/ 2131575 w 4388674"/>
                <a:gd name="connsiteY470" fmla="*/ 1178979 h 2231067"/>
                <a:gd name="connsiteX471" fmla="*/ 2142182 w 4388674"/>
                <a:gd name="connsiteY471" fmla="*/ 1176838 h 2231067"/>
                <a:gd name="connsiteX472" fmla="*/ 2156920 w 4388674"/>
                <a:gd name="connsiteY472" fmla="*/ 1179813 h 2231067"/>
                <a:gd name="connsiteX473" fmla="*/ 2146378 w 4388674"/>
                <a:gd name="connsiteY473" fmla="*/ 1172706 h 2231067"/>
                <a:gd name="connsiteX474" fmla="*/ 1583113 w 4388674"/>
                <a:gd name="connsiteY474" fmla="*/ 938016 h 2231067"/>
                <a:gd name="connsiteX475" fmla="*/ 1655121 w 4388674"/>
                <a:gd name="connsiteY475" fmla="*/ 1010024 h 2231067"/>
                <a:gd name="connsiteX476" fmla="*/ 1583113 w 4388674"/>
                <a:gd name="connsiteY476" fmla="*/ 1082032 h 2231067"/>
                <a:gd name="connsiteX477" fmla="*/ 1555083 w 4388674"/>
                <a:gd name="connsiteY477" fmla="*/ 1076373 h 2231067"/>
                <a:gd name="connsiteX478" fmla="*/ 1545467 w 4388674"/>
                <a:gd name="connsiteY478" fmla="*/ 1069890 h 2231067"/>
                <a:gd name="connsiteX479" fmla="*/ 1566468 w 4388674"/>
                <a:gd name="connsiteY479" fmla="*/ 1120591 h 2231067"/>
                <a:gd name="connsiteX480" fmla="*/ 1545378 w 4388674"/>
                <a:gd name="connsiteY480" fmla="*/ 1171508 h 2231067"/>
                <a:gd name="connsiteX481" fmla="*/ 1543863 w 4388674"/>
                <a:gd name="connsiteY481" fmla="*/ 1172530 h 2231067"/>
                <a:gd name="connsiteX482" fmla="*/ 1556642 w 4388674"/>
                <a:gd name="connsiteY482" fmla="*/ 1175110 h 2231067"/>
                <a:gd name="connsiteX483" fmla="*/ 1588324 w 4388674"/>
                <a:gd name="connsiteY483" fmla="*/ 1201198 h 2231067"/>
                <a:gd name="connsiteX484" fmla="*/ 1594444 w 4388674"/>
                <a:gd name="connsiteY484" fmla="*/ 1221231 h 2231067"/>
                <a:gd name="connsiteX485" fmla="*/ 1614331 w 4388674"/>
                <a:gd name="connsiteY485" fmla="*/ 1173219 h 2231067"/>
                <a:gd name="connsiteX486" fmla="*/ 1665248 w 4388674"/>
                <a:gd name="connsiteY486" fmla="*/ 1152128 h 2231067"/>
                <a:gd name="connsiteX487" fmla="*/ 1716165 w 4388674"/>
                <a:gd name="connsiteY487" fmla="*/ 1173219 h 2231067"/>
                <a:gd name="connsiteX488" fmla="*/ 1725047 w 4388674"/>
                <a:gd name="connsiteY488" fmla="*/ 1194660 h 2231067"/>
                <a:gd name="connsiteX489" fmla="*/ 1740458 w 4388674"/>
                <a:gd name="connsiteY489" fmla="*/ 1157452 h 2231067"/>
                <a:gd name="connsiteX490" fmla="*/ 1791374 w 4388674"/>
                <a:gd name="connsiteY490" fmla="*/ 1136362 h 2231067"/>
                <a:gd name="connsiteX491" fmla="*/ 1842291 w 4388674"/>
                <a:gd name="connsiteY491" fmla="*/ 1157452 h 2231067"/>
                <a:gd name="connsiteX492" fmla="*/ 1852993 w 4388674"/>
                <a:gd name="connsiteY492" fmla="*/ 1183292 h 2231067"/>
                <a:gd name="connsiteX493" fmla="*/ 1858700 w 4388674"/>
                <a:gd name="connsiteY493" fmla="*/ 1169516 h 2231067"/>
                <a:gd name="connsiteX494" fmla="*/ 1909617 w 4388674"/>
                <a:gd name="connsiteY494" fmla="*/ 1148425 h 2231067"/>
                <a:gd name="connsiteX495" fmla="*/ 1960534 w 4388674"/>
                <a:gd name="connsiteY495" fmla="*/ 1169516 h 2231067"/>
                <a:gd name="connsiteX496" fmla="*/ 1974446 w 4388674"/>
                <a:gd name="connsiteY496" fmla="*/ 1203101 h 2231067"/>
                <a:gd name="connsiteX497" fmla="*/ 1984651 w 4388674"/>
                <a:gd name="connsiteY497" fmla="*/ 1178463 h 2231067"/>
                <a:gd name="connsiteX498" fmla="*/ 2029199 w 4388674"/>
                <a:gd name="connsiteY498" fmla="*/ 1160011 h 2231067"/>
                <a:gd name="connsiteX499" fmla="*/ 2053721 w 4388674"/>
                <a:gd name="connsiteY499" fmla="*/ 1164962 h 2231067"/>
                <a:gd name="connsiteX500" fmla="*/ 2057037 w 4388674"/>
                <a:gd name="connsiteY500" fmla="*/ 1167197 h 2231067"/>
                <a:gd name="connsiteX501" fmla="*/ 2051747 w 4388674"/>
                <a:gd name="connsiteY501" fmla="*/ 1154426 h 2231067"/>
                <a:gd name="connsiteX502" fmla="*/ 2096747 w 4388674"/>
                <a:gd name="connsiteY502" fmla="*/ 1109426 h 2231067"/>
                <a:gd name="connsiteX503" fmla="*/ 2128565 w 4388674"/>
                <a:gd name="connsiteY503" fmla="*/ 1122606 h 2231067"/>
                <a:gd name="connsiteX504" fmla="*/ 2134667 w 4388674"/>
                <a:gd name="connsiteY504" fmla="*/ 1137339 h 2231067"/>
                <a:gd name="connsiteX505" fmla="*/ 2146378 w 4388674"/>
                <a:gd name="connsiteY505" fmla="*/ 1109066 h 2231067"/>
                <a:gd name="connsiteX506" fmla="*/ 2178198 w 4388674"/>
                <a:gd name="connsiteY506" fmla="*/ 1095886 h 2231067"/>
                <a:gd name="connsiteX507" fmla="*/ 2210018 w 4388674"/>
                <a:gd name="connsiteY507" fmla="*/ 1109066 h 2231067"/>
                <a:gd name="connsiteX508" fmla="*/ 2212039 w 4388674"/>
                <a:gd name="connsiteY508" fmla="*/ 1113945 h 2231067"/>
                <a:gd name="connsiteX509" fmla="*/ 2217325 w 4388674"/>
                <a:gd name="connsiteY509" fmla="*/ 1101183 h 2231067"/>
                <a:gd name="connsiteX510" fmla="*/ 2249145 w 4388674"/>
                <a:gd name="connsiteY510" fmla="*/ 1088003 h 2231067"/>
                <a:gd name="connsiteX511" fmla="*/ 2266661 w 4388674"/>
                <a:gd name="connsiteY511" fmla="*/ 1091539 h 2231067"/>
                <a:gd name="connsiteX512" fmla="*/ 2276905 w 4388674"/>
                <a:gd name="connsiteY512" fmla="*/ 1098446 h 2231067"/>
                <a:gd name="connsiteX513" fmla="*/ 2288832 w 4388674"/>
                <a:gd name="connsiteY513" fmla="*/ 1069651 h 2231067"/>
                <a:gd name="connsiteX514" fmla="*/ 2320652 w 4388674"/>
                <a:gd name="connsiteY514" fmla="*/ 1056471 h 2231067"/>
                <a:gd name="connsiteX515" fmla="*/ 2365652 w 4388674"/>
                <a:gd name="connsiteY515" fmla="*/ 1101471 h 2231067"/>
                <a:gd name="connsiteX516" fmla="*/ 2320652 w 4388674"/>
                <a:gd name="connsiteY516" fmla="*/ 1146471 h 2231067"/>
                <a:gd name="connsiteX517" fmla="*/ 2303136 w 4388674"/>
                <a:gd name="connsiteY517" fmla="*/ 1142935 h 2231067"/>
                <a:gd name="connsiteX518" fmla="*/ 2292892 w 4388674"/>
                <a:gd name="connsiteY518" fmla="*/ 1136028 h 2231067"/>
                <a:gd name="connsiteX519" fmla="*/ 2280965 w 4388674"/>
                <a:gd name="connsiteY519" fmla="*/ 1164823 h 2231067"/>
                <a:gd name="connsiteX520" fmla="*/ 2249145 w 4388674"/>
                <a:gd name="connsiteY520" fmla="*/ 1178003 h 2231067"/>
                <a:gd name="connsiteX521" fmla="*/ 2217325 w 4388674"/>
                <a:gd name="connsiteY521" fmla="*/ 1164823 h 2231067"/>
                <a:gd name="connsiteX522" fmla="*/ 2215304 w 4388674"/>
                <a:gd name="connsiteY522" fmla="*/ 1159944 h 2231067"/>
                <a:gd name="connsiteX523" fmla="*/ 2210018 w 4388674"/>
                <a:gd name="connsiteY523" fmla="*/ 1172706 h 2231067"/>
                <a:gd name="connsiteX524" fmla="*/ 2178198 w 4388674"/>
                <a:gd name="connsiteY524" fmla="*/ 1185886 h 2231067"/>
                <a:gd name="connsiteX525" fmla="*/ 2170466 w 4388674"/>
                <a:gd name="connsiteY525" fmla="*/ 1184325 h 2231067"/>
                <a:gd name="connsiteX526" fmla="*/ 2186730 w 4388674"/>
                <a:gd name="connsiteY526" fmla="*/ 1195290 h 2231067"/>
                <a:gd name="connsiteX527" fmla="*/ 2205182 w 4388674"/>
                <a:gd name="connsiteY527" fmla="*/ 1239838 h 2231067"/>
                <a:gd name="connsiteX528" fmla="*/ 2142182 w 4388674"/>
                <a:gd name="connsiteY528" fmla="*/ 1302838 h 2231067"/>
                <a:gd name="connsiteX529" fmla="*/ 2097636 w 4388674"/>
                <a:gd name="connsiteY529" fmla="*/ 1284386 h 2231067"/>
                <a:gd name="connsiteX530" fmla="*/ 2082206 w 4388674"/>
                <a:gd name="connsiteY530" fmla="*/ 1247135 h 2231067"/>
                <a:gd name="connsiteX531" fmla="*/ 2073746 w 4388674"/>
                <a:gd name="connsiteY531" fmla="*/ 1267559 h 2231067"/>
                <a:gd name="connsiteX532" fmla="*/ 2029199 w 4388674"/>
                <a:gd name="connsiteY532" fmla="*/ 1286011 h 2231067"/>
                <a:gd name="connsiteX533" fmla="*/ 1984651 w 4388674"/>
                <a:gd name="connsiteY533" fmla="*/ 1267559 h 2231067"/>
                <a:gd name="connsiteX534" fmla="*/ 1973378 w 4388674"/>
                <a:gd name="connsiteY534" fmla="*/ 1240343 h 2231067"/>
                <a:gd name="connsiteX535" fmla="*/ 1960534 w 4388674"/>
                <a:gd name="connsiteY535" fmla="*/ 1271350 h 2231067"/>
                <a:gd name="connsiteX536" fmla="*/ 1909617 w 4388674"/>
                <a:gd name="connsiteY536" fmla="*/ 1292441 h 2231067"/>
                <a:gd name="connsiteX537" fmla="*/ 1858700 w 4388674"/>
                <a:gd name="connsiteY537" fmla="*/ 1271350 h 2231067"/>
                <a:gd name="connsiteX538" fmla="*/ 1847997 w 4388674"/>
                <a:gd name="connsiteY538" fmla="*/ 1245511 h 2231067"/>
                <a:gd name="connsiteX539" fmla="*/ 1842291 w 4388674"/>
                <a:gd name="connsiteY539" fmla="*/ 1259287 h 2231067"/>
                <a:gd name="connsiteX540" fmla="*/ 1791374 w 4388674"/>
                <a:gd name="connsiteY540" fmla="*/ 1280378 h 2231067"/>
                <a:gd name="connsiteX541" fmla="*/ 1740458 w 4388674"/>
                <a:gd name="connsiteY541" fmla="*/ 1259287 h 2231067"/>
                <a:gd name="connsiteX542" fmla="*/ 1731577 w 4388674"/>
                <a:gd name="connsiteY542" fmla="*/ 1237846 h 2231067"/>
                <a:gd name="connsiteX543" fmla="*/ 1716165 w 4388674"/>
                <a:gd name="connsiteY543" fmla="*/ 1275053 h 2231067"/>
                <a:gd name="connsiteX544" fmla="*/ 1665248 w 4388674"/>
                <a:gd name="connsiteY544" fmla="*/ 1296144 h 2231067"/>
                <a:gd name="connsiteX545" fmla="*/ 1614331 w 4388674"/>
                <a:gd name="connsiteY545" fmla="*/ 1275053 h 2231067"/>
                <a:gd name="connsiteX546" fmla="*/ 1600519 w 4388674"/>
                <a:gd name="connsiteY546" fmla="*/ 1241709 h 2231067"/>
                <a:gd name="connsiteX547" fmla="*/ 1579531 w 4388674"/>
                <a:gd name="connsiteY547" fmla="*/ 1292376 h 2231067"/>
                <a:gd name="connsiteX548" fmla="*/ 1528613 w 4388674"/>
                <a:gd name="connsiteY548" fmla="*/ 1313467 h 2231067"/>
                <a:gd name="connsiteX549" fmla="*/ 1477697 w 4388674"/>
                <a:gd name="connsiteY549" fmla="*/ 1292376 h 2231067"/>
                <a:gd name="connsiteX550" fmla="*/ 1459301 w 4388674"/>
                <a:gd name="connsiteY550" fmla="*/ 1247965 h 2231067"/>
                <a:gd name="connsiteX551" fmla="*/ 1451702 w 4388674"/>
                <a:gd name="connsiteY551" fmla="*/ 1266310 h 2231067"/>
                <a:gd name="connsiteX552" fmla="*/ 1400785 w 4388674"/>
                <a:gd name="connsiteY552" fmla="*/ 1287400 h 2231067"/>
                <a:gd name="connsiteX553" fmla="*/ 1386359 w 4388674"/>
                <a:gd name="connsiteY553" fmla="*/ 1284488 h 2231067"/>
                <a:gd name="connsiteX554" fmla="*/ 1366972 w 4388674"/>
                <a:gd name="connsiteY554" fmla="*/ 1331291 h 2231067"/>
                <a:gd name="connsiteX555" fmla="*/ 1316055 w 4388674"/>
                <a:gd name="connsiteY555" fmla="*/ 1352381 h 2231067"/>
                <a:gd name="connsiteX556" fmla="*/ 1265137 w 4388674"/>
                <a:gd name="connsiteY556" fmla="*/ 1331291 h 2231067"/>
                <a:gd name="connsiteX557" fmla="*/ 1260853 w 4388674"/>
                <a:gd name="connsiteY557" fmla="*/ 1320945 h 2231067"/>
                <a:gd name="connsiteX558" fmla="*/ 1256565 w 4388674"/>
                <a:gd name="connsiteY558" fmla="*/ 1331296 h 2231067"/>
                <a:gd name="connsiteX559" fmla="*/ 1205648 w 4388674"/>
                <a:gd name="connsiteY559" fmla="*/ 1352386 h 2231067"/>
                <a:gd name="connsiteX560" fmla="*/ 1133640 w 4388674"/>
                <a:gd name="connsiteY560" fmla="*/ 1280378 h 2231067"/>
                <a:gd name="connsiteX561" fmla="*/ 1205648 w 4388674"/>
                <a:gd name="connsiteY561" fmla="*/ 1208370 h 2231067"/>
                <a:gd name="connsiteX562" fmla="*/ 1256565 w 4388674"/>
                <a:gd name="connsiteY562" fmla="*/ 1229461 h 2231067"/>
                <a:gd name="connsiteX563" fmla="*/ 1260850 w 4388674"/>
                <a:gd name="connsiteY563" fmla="*/ 1239806 h 2231067"/>
                <a:gd name="connsiteX564" fmla="*/ 1265137 w 4388674"/>
                <a:gd name="connsiteY564" fmla="*/ 1229456 h 2231067"/>
                <a:gd name="connsiteX565" fmla="*/ 1316055 w 4388674"/>
                <a:gd name="connsiteY565" fmla="*/ 1208365 h 2231067"/>
                <a:gd name="connsiteX566" fmla="*/ 1330481 w 4388674"/>
                <a:gd name="connsiteY566" fmla="*/ 1211277 h 2231067"/>
                <a:gd name="connsiteX567" fmla="*/ 1349867 w 4388674"/>
                <a:gd name="connsiteY567" fmla="*/ 1164475 h 2231067"/>
                <a:gd name="connsiteX568" fmla="*/ 1400785 w 4388674"/>
                <a:gd name="connsiteY568" fmla="*/ 1143384 h 2231067"/>
                <a:gd name="connsiteX569" fmla="*/ 1428813 w 4388674"/>
                <a:gd name="connsiteY569" fmla="*/ 1149043 h 2231067"/>
                <a:gd name="connsiteX570" fmla="*/ 1436340 w 4388674"/>
                <a:gd name="connsiteY570" fmla="*/ 1154117 h 2231067"/>
                <a:gd name="connsiteX571" fmla="*/ 1422452 w 4388674"/>
                <a:gd name="connsiteY571" fmla="*/ 1120591 h 2231067"/>
                <a:gd name="connsiteX572" fmla="*/ 1494460 w 4388674"/>
                <a:gd name="connsiteY572" fmla="*/ 1048583 h 2231067"/>
                <a:gd name="connsiteX573" fmla="*/ 1522488 w 4388674"/>
                <a:gd name="connsiteY573" fmla="*/ 1054242 h 2231067"/>
                <a:gd name="connsiteX574" fmla="*/ 1532104 w 4388674"/>
                <a:gd name="connsiteY574" fmla="*/ 1060725 h 2231067"/>
                <a:gd name="connsiteX575" fmla="*/ 1511103 w 4388674"/>
                <a:gd name="connsiteY575" fmla="*/ 1010024 h 2231067"/>
                <a:gd name="connsiteX576" fmla="*/ 1583113 w 4388674"/>
                <a:gd name="connsiteY576" fmla="*/ 938016 h 2231067"/>
                <a:gd name="connsiteX577" fmla="*/ 3075318 w 4388674"/>
                <a:gd name="connsiteY577" fmla="*/ 912357 h 2231067"/>
                <a:gd name="connsiteX578" fmla="*/ 3129318 w 4388674"/>
                <a:gd name="connsiteY578" fmla="*/ 966357 h 2231067"/>
                <a:gd name="connsiteX579" fmla="*/ 3075318 w 4388674"/>
                <a:gd name="connsiteY579" fmla="*/ 1020357 h 2231067"/>
                <a:gd name="connsiteX580" fmla="*/ 3021318 w 4388674"/>
                <a:gd name="connsiteY580" fmla="*/ 966357 h 2231067"/>
                <a:gd name="connsiteX581" fmla="*/ 3075318 w 4388674"/>
                <a:gd name="connsiteY581" fmla="*/ 912357 h 2231067"/>
                <a:gd name="connsiteX582" fmla="*/ 3171993 w 4388674"/>
                <a:gd name="connsiteY582" fmla="*/ 884016 h 2231067"/>
                <a:gd name="connsiteX583" fmla="*/ 3210177 w 4388674"/>
                <a:gd name="connsiteY583" fmla="*/ 899832 h 2231067"/>
                <a:gd name="connsiteX584" fmla="*/ 3218084 w 4388674"/>
                <a:gd name="connsiteY584" fmla="*/ 918922 h 2231067"/>
                <a:gd name="connsiteX585" fmla="*/ 3225991 w 4388674"/>
                <a:gd name="connsiteY585" fmla="*/ 899832 h 2231067"/>
                <a:gd name="connsiteX586" fmla="*/ 3264175 w 4388674"/>
                <a:gd name="connsiteY586" fmla="*/ 884016 h 2231067"/>
                <a:gd name="connsiteX587" fmla="*/ 3318175 w 4388674"/>
                <a:gd name="connsiteY587" fmla="*/ 938016 h 2231067"/>
                <a:gd name="connsiteX588" fmla="*/ 3264175 w 4388674"/>
                <a:gd name="connsiteY588" fmla="*/ 992016 h 2231067"/>
                <a:gd name="connsiteX589" fmla="*/ 3225991 w 4388674"/>
                <a:gd name="connsiteY589" fmla="*/ 976200 h 2231067"/>
                <a:gd name="connsiteX590" fmla="*/ 3218084 w 4388674"/>
                <a:gd name="connsiteY590" fmla="*/ 957110 h 2231067"/>
                <a:gd name="connsiteX591" fmla="*/ 3210177 w 4388674"/>
                <a:gd name="connsiteY591" fmla="*/ 976200 h 2231067"/>
                <a:gd name="connsiteX592" fmla="*/ 3171993 w 4388674"/>
                <a:gd name="connsiteY592" fmla="*/ 992016 h 2231067"/>
                <a:gd name="connsiteX593" fmla="*/ 3117993 w 4388674"/>
                <a:gd name="connsiteY593" fmla="*/ 938016 h 2231067"/>
                <a:gd name="connsiteX594" fmla="*/ 3171993 w 4388674"/>
                <a:gd name="connsiteY594" fmla="*/ 884016 h 2231067"/>
                <a:gd name="connsiteX595" fmla="*/ 3676925 w 4388674"/>
                <a:gd name="connsiteY595" fmla="*/ 781595 h 2231067"/>
                <a:gd name="connsiteX596" fmla="*/ 3712925 w 4388674"/>
                <a:gd name="connsiteY596" fmla="*/ 817595 h 2231067"/>
                <a:gd name="connsiteX597" fmla="*/ 3676925 w 4388674"/>
                <a:gd name="connsiteY597" fmla="*/ 853595 h 2231067"/>
                <a:gd name="connsiteX598" fmla="*/ 3657942 w 4388674"/>
                <a:gd name="connsiteY598" fmla="*/ 845732 h 2231067"/>
                <a:gd name="connsiteX599" fmla="*/ 3658925 w 4388674"/>
                <a:gd name="connsiteY599" fmla="*/ 848106 h 2231067"/>
                <a:gd name="connsiteX600" fmla="*/ 3613925 w 4388674"/>
                <a:gd name="connsiteY600" fmla="*/ 893106 h 2231067"/>
                <a:gd name="connsiteX601" fmla="*/ 3596409 w 4388674"/>
                <a:gd name="connsiteY601" fmla="*/ 889570 h 2231067"/>
                <a:gd name="connsiteX602" fmla="*/ 3587956 w 4388674"/>
                <a:gd name="connsiteY602" fmla="*/ 883870 h 2231067"/>
                <a:gd name="connsiteX603" fmla="*/ 3576214 w 4388674"/>
                <a:gd name="connsiteY603" fmla="*/ 912219 h 2231067"/>
                <a:gd name="connsiteX604" fmla="*/ 3538030 w 4388674"/>
                <a:gd name="connsiteY604" fmla="*/ 928035 h 2231067"/>
                <a:gd name="connsiteX605" fmla="*/ 3499846 w 4388674"/>
                <a:gd name="connsiteY605" fmla="*/ 912219 h 2231067"/>
                <a:gd name="connsiteX606" fmla="*/ 3498807 w 4388674"/>
                <a:gd name="connsiteY606" fmla="*/ 909708 h 2231067"/>
                <a:gd name="connsiteX607" fmla="*/ 3490755 w 4388674"/>
                <a:gd name="connsiteY607" fmla="*/ 929148 h 2231067"/>
                <a:gd name="connsiteX608" fmla="*/ 3452571 w 4388674"/>
                <a:gd name="connsiteY608" fmla="*/ 944964 h 2231067"/>
                <a:gd name="connsiteX609" fmla="*/ 3414387 w 4388674"/>
                <a:gd name="connsiteY609" fmla="*/ 929148 h 2231067"/>
                <a:gd name="connsiteX610" fmla="*/ 3413448 w 4388674"/>
                <a:gd name="connsiteY610" fmla="*/ 926880 h 2231067"/>
                <a:gd name="connsiteX611" fmla="*/ 3402764 w 4388674"/>
                <a:gd name="connsiteY611" fmla="*/ 952674 h 2231067"/>
                <a:gd name="connsiteX612" fmla="*/ 3364580 w 4388674"/>
                <a:gd name="connsiteY612" fmla="*/ 968490 h 2231067"/>
                <a:gd name="connsiteX613" fmla="*/ 3310580 w 4388674"/>
                <a:gd name="connsiteY613" fmla="*/ 914490 h 2231067"/>
                <a:gd name="connsiteX614" fmla="*/ 3364580 w 4388674"/>
                <a:gd name="connsiteY614" fmla="*/ 860490 h 2231067"/>
                <a:gd name="connsiteX615" fmla="*/ 3402764 w 4388674"/>
                <a:gd name="connsiteY615" fmla="*/ 876306 h 2231067"/>
                <a:gd name="connsiteX616" fmla="*/ 3403703 w 4388674"/>
                <a:gd name="connsiteY616" fmla="*/ 878574 h 2231067"/>
                <a:gd name="connsiteX617" fmla="*/ 3414387 w 4388674"/>
                <a:gd name="connsiteY617" fmla="*/ 852780 h 2231067"/>
                <a:gd name="connsiteX618" fmla="*/ 3452571 w 4388674"/>
                <a:gd name="connsiteY618" fmla="*/ 836964 h 2231067"/>
                <a:gd name="connsiteX619" fmla="*/ 3490755 w 4388674"/>
                <a:gd name="connsiteY619" fmla="*/ 852780 h 2231067"/>
                <a:gd name="connsiteX620" fmla="*/ 3491794 w 4388674"/>
                <a:gd name="connsiteY620" fmla="*/ 855290 h 2231067"/>
                <a:gd name="connsiteX621" fmla="*/ 3499846 w 4388674"/>
                <a:gd name="connsiteY621" fmla="*/ 835851 h 2231067"/>
                <a:gd name="connsiteX622" fmla="*/ 3538030 w 4388674"/>
                <a:gd name="connsiteY622" fmla="*/ 820035 h 2231067"/>
                <a:gd name="connsiteX623" fmla="*/ 3559049 w 4388674"/>
                <a:gd name="connsiteY623" fmla="*/ 824279 h 2231067"/>
                <a:gd name="connsiteX624" fmla="*/ 3574484 w 4388674"/>
                <a:gd name="connsiteY624" fmla="*/ 834685 h 2231067"/>
                <a:gd name="connsiteX625" fmla="*/ 3582105 w 4388674"/>
                <a:gd name="connsiteY625" fmla="*/ 816286 h 2231067"/>
                <a:gd name="connsiteX626" fmla="*/ 3613925 w 4388674"/>
                <a:gd name="connsiteY626" fmla="*/ 803106 h 2231067"/>
                <a:gd name="connsiteX627" fmla="*/ 3631441 w 4388674"/>
                <a:gd name="connsiteY627" fmla="*/ 806642 h 2231067"/>
                <a:gd name="connsiteX628" fmla="*/ 3642401 w 4388674"/>
                <a:gd name="connsiteY628" fmla="*/ 814032 h 2231067"/>
                <a:gd name="connsiteX629" fmla="*/ 3651469 w 4388674"/>
                <a:gd name="connsiteY629" fmla="*/ 792139 h 2231067"/>
                <a:gd name="connsiteX630" fmla="*/ 3676925 w 4388674"/>
                <a:gd name="connsiteY630" fmla="*/ 781595 h 2231067"/>
                <a:gd name="connsiteX631" fmla="*/ 3909928 w 4388674"/>
                <a:gd name="connsiteY631" fmla="*/ 720787 h 2231067"/>
                <a:gd name="connsiteX632" fmla="*/ 3936928 w 4388674"/>
                <a:gd name="connsiteY632" fmla="*/ 747787 h 2231067"/>
                <a:gd name="connsiteX633" fmla="*/ 3909928 w 4388674"/>
                <a:gd name="connsiteY633" fmla="*/ 774787 h 2231067"/>
                <a:gd name="connsiteX634" fmla="*/ 3893967 w 4388674"/>
                <a:gd name="connsiteY634" fmla="*/ 768176 h 2231067"/>
                <a:gd name="connsiteX635" fmla="*/ 3894076 w 4388674"/>
                <a:gd name="connsiteY635" fmla="*/ 768439 h 2231067"/>
                <a:gd name="connsiteX636" fmla="*/ 3858076 w 4388674"/>
                <a:gd name="connsiteY636" fmla="*/ 804439 h 2231067"/>
                <a:gd name="connsiteX637" fmla="*/ 3832662 w 4388674"/>
                <a:gd name="connsiteY637" fmla="*/ 793912 h 2231067"/>
                <a:gd name="connsiteX638" fmla="*/ 3826955 w 4388674"/>
                <a:gd name="connsiteY638" fmla="*/ 807690 h 2231067"/>
                <a:gd name="connsiteX639" fmla="*/ 3801499 w 4388674"/>
                <a:gd name="connsiteY639" fmla="*/ 818234 h 2231067"/>
                <a:gd name="connsiteX640" fmla="*/ 3777138 w 4388674"/>
                <a:gd name="connsiteY640" fmla="*/ 808143 h 2231067"/>
                <a:gd name="connsiteX641" fmla="*/ 3768680 w 4388674"/>
                <a:gd name="connsiteY641" fmla="*/ 828562 h 2231067"/>
                <a:gd name="connsiteX642" fmla="*/ 3743224 w 4388674"/>
                <a:gd name="connsiteY642" fmla="*/ 839106 h 2231067"/>
                <a:gd name="connsiteX643" fmla="*/ 3707224 w 4388674"/>
                <a:gd name="connsiteY643" fmla="*/ 803106 h 2231067"/>
                <a:gd name="connsiteX644" fmla="*/ 3743224 w 4388674"/>
                <a:gd name="connsiteY644" fmla="*/ 767106 h 2231067"/>
                <a:gd name="connsiteX645" fmla="*/ 3767586 w 4388674"/>
                <a:gd name="connsiteY645" fmla="*/ 777197 h 2231067"/>
                <a:gd name="connsiteX646" fmla="*/ 3776043 w 4388674"/>
                <a:gd name="connsiteY646" fmla="*/ 756778 h 2231067"/>
                <a:gd name="connsiteX647" fmla="*/ 3801499 w 4388674"/>
                <a:gd name="connsiteY647" fmla="*/ 746234 h 2231067"/>
                <a:gd name="connsiteX648" fmla="*/ 3826913 w 4388674"/>
                <a:gd name="connsiteY648" fmla="*/ 756761 h 2231067"/>
                <a:gd name="connsiteX649" fmla="*/ 3832620 w 4388674"/>
                <a:gd name="connsiteY649" fmla="*/ 742983 h 2231067"/>
                <a:gd name="connsiteX650" fmla="*/ 3858076 w 4388674"/>
                <a:gd name="connsiteY650" fmla="*/ 732439 h 2231067"/>
                <a:gd name="connsiteX651" fmla="*/ 3883532 w 4388674"/>
                <a:gd name="connsiteY651" fmla="*/ 742983 h 2231067"/>
                <a:gd name="connsiteX652" fmla="*/ 3884225 w 4388674"/>
                <a:gd name="connsiteY652" fmla="*/ 744656 h 2231067"/>
                <a:gd name="connsiteX653" fmla="*/ 3890836 w 4388674"/>
                <a:gd name="connsiteY653" fmla="*/ 728695 h 2231067"/>
                <a:gd name="connsiteX654" fmla="*/ 3909928 w 4388674"/>
                <a:gd name="connsiteY654" fmla="*/ 720787 h 2231067"/>
                <a:gd name="connsiteX655" fmla="*/ 2012705 w 4388674"/>
                <a:gd name="connsiteY655" fmla="*/ 696431 h 2231067"/>
                <a:gd name="connsiteX656" fmla="*/ 2048705 w 4388674"/>
                <a:gd name="connsiteY656" fmla="*/ 732431 h 2231067"/>
                <a:gd name="connsiteX657" fmla="*/ 2012705 w 4388674"/>
                <a:gd name="connsiteY657" fmla="*/ 768431 h 2231067"/>
                <a:gd name="connsiteX658" fmla="*/ 1987249 w 4388674"/>
                <a:gd name="connsiteY658" fmla="*/ 757887 h 2231067"/>
                <a:gd name="connsiteX659" fmla="*/ 1981496 w 4388674"/>
                <a:gd name="connsiteY659" fmla="*/ 743997 h 2231067"/>
                <a:gd name="connsiteX660" fmla="*/ 1972474 w 4388674"/>
                <a:gd name="connsiteY660" fmla="*/ 765778 h 2231067"/>
                <a:gd name="connsiteX661" fmla="*/ 1947018 w 4388674"/>
                <a:gd name="connsiteY661" fmla="*/ 776322 h 2231067"/>
                <a:gd name="connsiteX662" fmla="*/ 1911018 w 4388674"/>
                <a:gd name="connsiteY662" fmla="*/ 740322 h 2231067"/>
                <a:gd name="connsiteX663" fmla="*/ 1947018 w 4388674"/>
                <a:gd name="connsiteY663" fmla="*/ 704322 h 2231067"/>
                <a:gd name="connsiteX664" fmla="*/ 1972474 w 4388674"/>
                <a:gd name="connsiteY664" fmla="*/ 714866 h 2231067"/>
                <a:gd name="connsiteX665" fmla="*/ 1978227 w 4388674"/>
                <a:gd name="connsiteY665" fmla="*/ 728756 h 2231067"/>
                <a:gd name="connsiteX666" fmla="*/ 1987249 w 4388674"/>
                <a:gd name="connsiteY666" fmla="*/ 706975 h 2231067"/>
                <a:gd name="connsiteX667" fmla="*/ 2012705 w 4388674"/>
                <a:gd name="connsiteY667" fmla="*/ 696431 h 2231067"/>
                <a:gd name="connsiteX668" fmla="*/ 2078392 w 4388674"/>
                <a:gd name="connsiteY668" fmla="*/ 680665 h 2231067"/>
                <a:gd name="connsiteX669" fmla="*/ 2114392 w 4388674"/>
                <a:gd name="connsiteY669" fmla="*/ 716665 h 2231067"/>
                <a:gd name="connsiteX670" fmla="*/ 2078392 w 4388674"/>
                <a:gd name="connsiteY670" fmla="*/ 752665 h 2231067"/>
                <a:gd name="connsiteX671" fmla="*/ 2042392 w 4388674"/>
                <a:gd name="connsiteY671" fmla="*/ 716665 h 2231067"/>
                <a:gd name="connsiteX672" fmla="*/ 2078392 w 4388674"/>
                <a:gd name="connsiteY672" fmla="*/ 680665 h 2231067"/>
                <a:gd name="connsiteX673" fmla="*/ 1530795 w 4388674"/>
                <a:gd name="connsiteY673" fmla="*/ 454532 h 2231067"/>
                <a:gd name="connsiteX674" fmla="*/ 1575795 w 4388674"/>
                <a:gd name="connsiteY674" fmla="*/ 499532 h 2231067"/>
                <a:gd name="connsiteX675" fmla="*/ 1530795 w 4388674"/>
                <a:gd name="connsiteY675" fmla="*/ 544532 h 2231067"/>
                <a:gd name="connsiteX676" fmla="*/ 1485796 w 4388674"/>
                <a:gd name="connsiteY676" fmla="*/ 499532 h 2231067"/>
                <a:gd name="connsiteX677" fmla="*/ 1530795 w 4388674"/>
                <a:gd name="connsiteY677" fmla="*/ 454532 h 2231067"/>
                <a:gd name="connsiteX678" fmla="*/ 1553327 w 4388674"/>
                <a:gd name="connsiteY678" fmla="*/ 328516 h 2231067"/>
                <a:gd name="connsiteX679" fmla="*/ 1589327 w 4388674"/>
                <a:gd name="connsiteY679" fmla="*/ 364516 h 2231067"/>
                <a:gd name="connsiteX680" fmla="*/ 1578783 w 4388674"/>
                <a:gd name="connsiteY680" fmla="*/ 389972 h 2231067"/>
                <a:gd name="connsiteX681" fmla="*/ 1563816 w 4388674"/>
                <a:gd name="connsiteY681" fmla="*/ 396171 h 2231067"/>
                <a:gd name="connsiteX682" fmla="*/ 1573561 w 4388674"/>
                <a:gd name="connsiteY682" fmla="*/ 419697 h 2231067"/>
                <a:gd name="connsiteX683" fmla="*/ 1537560 w 4388674"/>
                <a:gd name="connsiteY683" fmla="*/ 455697 h 2231067"/>
                <a:gd name="connsiteX684" fmla="*/ 1501561 w 4388674"/>
                <a:gd name="connsiteY684" fmla="*/ 419697 h 2231067"/>
                <a:gd name="connsiteX685" fmla="*/ 1512104 w 4388674"/>
                <a:gd name="connsiteY685" fmla="*/ 394241 h 2231067"/>
                <a:gd name="connsiteX686" fmla="*/ 1527073 w 4388674"/>
                <a:gd name="connsiteY686" fmla="*/ 388042 h 2231067"/>
                <a:gd name="connsiteX687" fmla="*/ 1517326 w 4388674"/>
                <a:gd name="connsiteY687" fmla="*/ 364516 h 2231067"/>
                <a:gd name="connsiteX688" fmla="*/ 1553327 w 4388674"/>
                <a:gd name="connsiteY688" fmla="*/ 328516 h 2231067"/>
                <a:gd name="connsiteX689" fmla="*/ 1561154 w 4388674"/>
                <a:gd name="connsiteY689" fmla="*/ 273447 h 2231067"/>
                <a:gd name="connsiteX690" fmla="*/ 1588154 w 4388674"/>
                <a:gd name="connsiteY690" fmla="*/ 300447 h 2231067"/>
                <a:gd name="connsiteX691" fmla="*/ 1561154 w 4388674"/>
                <a:gd name="connsiteY691" fmla="*/ 327447 h 2231067"/>
                <a:gd name="connsiteX692" fmla="*/ 1534154 w 4388674"/>
                <a:gd name="connsiteY692" fmla="*/ 300447 h 2231067"/>
                <a:gd name="connsiteX693" fmla="*/ 1561154 w 4388674"/>
                <a:gd name="connsiteY693" fmla="*/ 273447 h 2231067"/>
                <a:gd name="connsiteX694" fmla="*/ 2017584 w 4388674"/>
                <a:gd name="connsiteY694" fmla="*/ 116113 h 2231067"/>
                <a:gd name="connsiteX695" fmla="*/ 2062584 w 4388674"/>
                <a:gd name="connsiteY695" fmla="*/ 161113 h 2231067"/>
                <a:gd name="connsiteX696" fmla="*/ 2017584 w 4388674"/>
                <a:gd name="connsiteY696" fmla="*/ 206113 h 2231067"/>
                <a:gd name="connsiteX697" fmla="*/ 2004128 w 4388674"/>
                <a:gd name="connsiteY697" fmla="*/ 203396 h 2231067"/>
                <a:gd name="connsiteX698" fmla="*/ 2014840 w 4388674"/>
                <a:gd name="connsiteY698" fmla="*/ 229256 h 2231067"/>
                <a:gd name="connsiteX699" fmla="*/ 1960840 w 4388674"/>
                <a:gd name="connsiteY699" fmla="*/ 283256 h 2231067"/>
                <a:gd name="connsiteX700" fmla="*/ 1954430 w 4388674"/>
                <a:gd name="connsiteY700" fmla="*/ 281962 h 2231067"/>
                <a:gd name="connsiteX701" fmla="*/ 1964831 w 4388674"/>
                <a:gd name="connsiteY701" fmla="*/ 307070 h 2231067"/>
                <a:gd name="connsiteX702" fmla="*/ 1931850 w 4388674"/>
                <a:gd name="connsiteY702" fmla="*/ 356826 h 2231067"/>
                <a:gd name="connsiteX703" fmla="*/ 1912399 w 4388674"/>
                <a:gd name="connsiteY703" fmla="*/ 360753 h 2231067"/>
                <a:gd name="connsiteX704" fmla="*/ 1922569 w 4388674"/>
                <a:gd name="connsiteY704" fmla="*/ 367609 h 2231067"/>
                <a:gd name="connsiteX705" fmla="*/ 1938385 w 4388674"/>
                <a:gd name="connsiteY705" fmla="*/ 405793 h 2231067"/>
                <a:gd name="connsiteX706" fmla="*/ 1884385 w 4388674"/>
                <a:gd name="connsiteY706" fmla="*/ 459793 h 2231067"/>
                <a:gd name="connsiteX707" fmla="*/ 1884021 w 4388674"/>
                <a:gd name="connsiteY707" fmla="*/ 459719 h 2231067"/>
                <a:gd name="connsiteX708" fmla="*/ 1889886 w 4388674"/>
                <a:gd name="connsiteY708" fmla="*/ 463674 h 2231067"/>
                <a:gd name="connsiteX709" fmla="*/ 1906841 w 4388674"/>
                <a:gd name="connsiteY709" fmla="*/ 504607 h 2231067"/>
                <a:gd name="connsiteX710" fmla="*/ 1848953 w 4388674"/>
                <a:gd name="connsiteY710" fmla="*/ 562495 h 2231067"/>
                <a:gd name="connsiteX711" fmla="*/ 1845350 w 4388674"/>
                <a:gd name="connsiteY711" fmla="*/ 561767 h 2231067"/>
                <a:gd name="connsiteX712" fmla="*/ 1866715 w 4388674"/>
                <a:gd name="connsiteY712" fmla="*/ 576173 h 2231067"/>
                <a:gd name="connsiteX713" fmla="*/ 1888273 w 4388674"/>
                <a:gd name="connsiteY713" fmla="*/ 628217 h 2231067"/>
                <a:gd name="connsiteX714" fmla="*/ 1814671 w 4388674"/>
                <a:gd name="connsiteY714" fmla="*/ 701819 h 2231067"/>
                <a:gd name="connsiteX715" fmla="*/ 1806544 w 4388674"/>
                <a:gd name="connsiteY715" fmla="*/ 700178 h 2231067"/>
                <a:gd name="connsiteX716" fmla="*/ 1816770 w 4388674"/>
                <a:gd name="connsiteY716" fmla="*/ 715346 h 2231067"/>
                <a:gd name="connsiteX717" fmla="*/ 1822555 w 4388674"/>
                <a:gd name="connsiteY717" fmla="*/ 743995 h 2231067"/>
                <a:gd name="connsiteX718" fmla="*/ 1816770 w 4388674"/>
                <a:gd name="connsiteY718" fmla="*/ 772644 h 2231067"/>
                <a:gd name="connsiteX719" fmla="*/ 1809375 w 4388674"/>
                <a:gd name="connsiteY719" fmla="*/ 783613 h 2231067"/>
                <a:gd name="connsiteX720" fmla="*/ 1809776 w 4388674"/>
                <a:gd name="connsiteY720" fmla="*/ 783532 h 2231067"/>
                <a:gd name="connsiteX721" fmla="*/ 1827292 w 4388674"/>
                <a:gd name="connsiteY721" fmla="*/ 787068 h 2231067"/>
                <a:gd name="connsiteX722" fmla="*/ 1839798 w 4388674"/>
                <a:gd name="connsiteY722" fmla="*/ 795500 h 2231067"/>
                <a:gd name="connsiteX723" fmla="*/ 1830463 w 4388674"/>
                <a:gd name="connsiteY723" fmla="*/ 772963 h 2231067"/>
                <a:gd name="connsiteX724" fmla="*/ 1875463 w 4388674"/>
                <a:gd name="connsiteY724" fmla="*/ 727963 h 2231067"/>
                <a:gd name="connsiteX725" fmla="*/ 1920463 w 4388674"/>
                <a:gd name="connsiteY725" fmla="*/ 772963 h 2231067"/>
                <a:gd name="connsiteX726" fmla="*/ 1875463 w 4388674"/>
                <a:gd name="connsiteY726" fmla="*/ 817963 h 2231067"/>
                <a:gd name="connsiteX727" fmla="*/ 1857947 w 4388674"/>
                <a:gd name="connsiteY727" fmla="*/ 814427 h 2231067"/>
                <a:gd name="connsiteX728" fmla="*/ 1845441 w 4388674"/>
                <a:gd name="connsiteY728" fmla="*/ 805995 h 2231067"/>
                <a:gd name="connsiteX729" fmla="*/ 1854776 w 4388674"/>
                <a:gd name="connsiteY729" fmla="*/ 828532 h 2231067"/>
                <a:gd name="connsiteX730" fmla="*/ 1809776 w 4388674"/>
                <a:gd name="connsiteY730" fmla="*/ 873532 h 2231067"/>
                <a:gd name="connsiteX731" fmla="*/ 1764778 w 4388674"/>
                <a:gd name="connsiteY731" fmla="*/ 828532 h 2231067"/>
                <a:gd name="connsiteX732" fmla="*/ 1771164 w 4388674"/>
                <a:gd name="connsiteY732" fmla="*/ 813113 h 2231067"/>
                <a:gd name="connsiteX733" fmla="*/ 1748955 w 4388674"/>
                <a:gd name="connsiteY733" fmla="*/ 817597 h 2231067"/>
                <a:gd name="connsiteX734" fmla="*/ 1734642 w 4388674"/>
                <a:gd name="connsiteY734" fmla="*/ 814707 h 2231067"/>
                <a:gd name="connsiteX735" fmla="*/ 1752453 w 4388674"/>
                <a:gd name="connsiteY735" fmla="*/ 841124 h 2231067"/>
                <a:gd name="connsiteX736" fmla="*/ 1759536 w 4388674"/>
                <a:gd name="connsiteY736" fmla="*/ 876213 h 2231067"/>
                <a:gd name="connsiteX737" fmla="*/ 1669394 w 4388674"/>
                <a:gd name="connsiteY737" fmla="*/ 966358 h 2231067"/>
                <a:gd name="connsiteX738" fmla="*/ 1579249 w 4388674"/>
                <a:gd name="connsiteY738" fmla="*/ 876213 h 2231067"/>
                <a:gd name="connsiteX739" fmla="*/ 1586333 w 4388674"/>
                <a:gd name="connsiteY739" fmla="*/ 841124 h 2231067"/>
                <a:gd name="connsiteX740" fmla="*/ 1603596 w 4388674"/>
                <a:gd name="connsiteY740" fmla="*/ 815520 h 2231067"/>
                <a:gd name="connsiteX741" fmla="*/ 1593313 w 4388674"/>
                <a:gd name="connsiteY741" fmla="*/ 817596 h 2231067"/>
                <a:gd name="connsiteX742" fmla="*/ 1541141 w 4388674"/>
                <a:gd name="connsiteY742" fmla="*/ 765425 h 2231067"/>
                <a:gd name="connsiteX743" fmla="*/ 1556423 w 4388674"/>
                <a:gd name="connsiteY743" fmla="*/ 728535 h 2231067"/>
                <a:gd name="connsiteX744" fmla="*/ 1571170 w 4388674"/>
                <a:gd name="connsiteY744" fmla="*/ 718591 h 2231067"/>
                <a:gd name="connsiteX745" fmla="*/ 1558584 w 4388674"/>
                <a:gd name="connsiteY745" fmla="*/ 721132 h 2231067"/>
                <a:gd name="connsiteX746" fmla="*/ 1513584 w 4388674"/>
                <a:gd name="connsiteY746" fmla="*/ 676132 h 2231067"/>
                <a:gd name="connsiteX747" fmla="*/ 1526764 w 4388674"/>
                <a:gd name="connsiteY747" fmla="*/ 644312 h 2231067"/>
                <a:gd name="connsiteX748" fmla="*/ 1535150 w 4388674"/>
                <a:gd name="connsiteY748" fmla="*/ 638658 h 2231067"/>
                <a:gd name="connsiteX749" fmla="*/ 1521798 w 4388674"/>
                <a:gd name="connsiteY749" fmla="*/ 641354 h 2231067"/>
                <a:gd name="connsiteX750" fmla="*/ 1476798 w 4388674"/>
                <a:gd name="connsiteY750" fmla="*/ 596354 h 2231067"/>
                <a:gd name="connsiteX751" fmla="*/ 1521798 w 4388674"/>
                <a:gd name="connsiteY751" fmla="*/ 551354 h 2231067"/>
                <a:gd name="connsiteX752" fmla="*/ 1566798 w 4388674"/>
                <a:gd name="connsiteY752" fmla="*/ 596354 h 2231067"/>
                <a:gd name="connsiteX753" fmla="*/ 1553617 w 4388674"/>
                <a:gd name="connsiteY753" fmla="*/ 628174 h 2231067"/>
                <a:gd name="connsiteX754" fmla="*/ 1545231 w 4388674"/>
                <a:gd name="connsiteY754" fmla="*/ 633828 h 2231067"/>
                <a:gd name="connsiteX755" fmla="*/ 1558584 w 4388674"/>
                <a:gd name="connsiteY755" fmla="*/ 631132 h 2231067"/>
                <a:gd name="connsiteX756" fmla="*/ 1603586 w 4388674"/>
                <a:gd name="connsiteY756" fmla="*/ 676132 h 2231067"/>
                <a:gd name="connsiteX757" fmla="*/ 1590404 w 4388674"/>
                <a:gd name="connsiteY757" fmla="*/ 707952 h 2231067"/>
                <a:gd name="connsiteX758" fmla="*/ 1577935 w 4388674"/>
                <a:gd name="connsiteY758" fmla="*/ 716358 h 2231067"/>
                <a:gd name="connsiteX759" fmla="*/ 1593313 w 4388674"/>
                <a:gd name="connsiteY759" fmla="*/ 713254 h 2231067"/>
                <a:gd name="connsiteX760" fmla="*/ 1645484 w 4388674"/>
                <a:gd name="connsiteY760" fmla="*/ 765425 h 2231067"/>
                <a:gd name="connsiteX761" fmla="*/ 1633881 w 4388674"/>
                <a:gd name="connsiteY761" fmla="*/ 793438 h 2231067"/>
                <a:gd name="connsiteX762" fmla="*/ 1634306 w 4388674"/>
                <a:gd name="connsiteY762" fmla="*/ 793152 h 2231067"/>
                <a:gd name="connsiteX763" fmla="*/ 1669394 w 4388674"/>
                <a:gd name="connsiteY763" fmla="*/ 786068 h 2231067"/>
                <a:gd name="connsiteX764" fmla="*/ 1693466 w 4388674"/>
                <a:gd name="connsiteY764" fmla="*/ 790928 h 2231067"/>
                <a:gd name="connsiteX765" fmla="*/ 1681138 w 4388674"/>
                <a:gd name="connsiteY765" fmla="*/ 772644 h 2231067"/>
                <a:gd name="connsiteX766" fmla="*/ 1675355 w 4388674"/>
                <a:gd name="connsiteY766" fmla="*/ 743995 h 2231067"/>
                <a:gd name="connsiteX767" fmla="*/ 1748955 w 4388674"/>
                <a:gd name="connsiteY767" fmla="*/ 670393 h 2231067"/>
                <a:gd name="connsiteX768" fmla="*/ 1757082 w 4388674"/>
                <a:gd name="connsiteY768" fmla="*/ 672034 h 2231067"/>
                <a:gd name="connsiteX769" fmla="*/ 1746856 w 4388674"/>
                <a:gd name="connsiteY769" fmla="*/ 656866 h 2231067"/>
                <a:gd name="connsiteX770" fmla="*/ 1741072 w 4388674"/>
                <a:gd name="connsiteY770" fmla="*/ 628217 h 2231067"/>
                <a:gd name="connsiteX771" fmla="*/ 1814671 w 4388674"/>
                <a:gd name="connsiteY771" fmla="*/ 554615 h 2231067"/>
                <a:gd name="connsiteX772" fmla="*/ 1824391 w 4388674"/>
                <a:gd name="connsiteY772" fmla="*/ 556577 h 2231067"/>
                <a:gd name="connsiteX773" fmla="*/ 1808020 w 4388674"/>
                <a:gd name="connsiteY773" fmla="*/ 545540 h 2231067"/>
                <a:gd name="connsiteX774" fmla="*/ 1791066 w 4388674"/>
                <a:gd name="connsiteY774" fmla="*/ 504607 h 2231067"/>
                <a:gd name="connsiteX775" fmla="*/ 1848953 w 4388674"/>
                <a:gd name="connsiteY775" fmla="*/ 446719 h 2231067"/>
                <a:gd name="connsiteX776" fmla="*/ 1850831 w 4388674"/>
                <a:gd name="connsiteY776" fmla="*/ 447098 h 2231067"/>
                <a:gd name="connsiteX777" fmla="*/ 1846202 w 4388674"/>
                <a:gd name="connsiteY777" fmla="*/ 443977 h 2231067"/>
                <a:gd name="connsiteX778" fmla="*/ 1830385 w 4388674"/>
                <a:gd name="connsiteY778" fmla="*/ 405793 h 2231067"/>
                <a:gd name="connsiteX779" fmla="*/ 1863366 w 4388674"/>
                <a:gd name="connsiteY779" fmla="*/ 356037 h 2231067"/>
                <a:gd name="connsiteX780" fmla="*/ 1882816 w 4388674"/>
                <a:gd name="connsiteY780" fmla="*/ 352110 h 2231067"/>
                <a:gd name="connsiteX781" fmla="*/ 1872647 w 4388674"/>
                <a:gd name="connsiteY781" fmla="*/ 345254 h 2231067"/>
                <a:gd name="connsiteX782" fmla="*/ 1856831 w 4388674"/>
                <a:gd name="connsiteY782" fmla="*/ 307070 h 2231067"/>
                <a:gd name="connsiteX783" fmla="*/ 1910831 w 4388674"/>
                <a:gd name="connsiteY783" fmla="*/ 253070 h 2231067"/>
                <a:gd name="connsiteX784" fmla="*/ 1917240 w 4388674"/>
                <a:gd name="connsiteY784" fmla="*/ 254364 h 2231067"/>
                <a:gd name="connsiteX785" fmla="*/ 1906840 w 4388674"/>
                <a:gd name="connsiteY785" fmla="*/ 229256 h 2231067"/>
                <a:gd name="connsiteX786" fmla="*/ 1960840 w 4388674"/>
                <a:gd name="connsiteY786" fmla="*/ 175256 h 2231067"/>
                <a:gd name="connsiteX787" fmla="*/ 1980048 w 4388674"/>
                <a:gd name="connsiteY787" fmla="*/ 179134 h 2231067"/>
                <a:gd name="connsiteX788" fmla="*/ 1972584 w 4388674"/>
                <a:gd name="connsiteY788" fmla="*/ 161113 h 2231067"/>
                <a:gd name="connsiteX789" fmla="*/ 2017584 w 4388674"/>
                <a:gd name="connsiteY789" fmla="*/ 116113 h 2231067"/>
                <a:gd name="connsiteX790" fmla="*/ 2132073 w 4388674"/>
                <a:gd name="connsiteY790" fmla="*/ 15766 h 2231067"/>
                <a:gd name="connsiteX791" fmla="*/ 2168073 w 4388674"/>
                <a:gd name="connsiteY791" fmla="*/ 51766 h 2231067"/>
                <a:gd name="connsiteX792" fmla="*/ 2132073 w 4388674"/>
                <a:gd name="connsiteY792" fmla="*/ 87766 h 2231067"/>
                <a:gd name="connsiteX793" fmla="*/ 2120743 w 4388674"/>
                <a:gd name="connsiteY793" fmla="*/ 83073 h 2231067"/>
                <a:gd name="connsiteX794" fmla="*/ 2128269 w 4388674"/>
                <a:gd name="connsiteY794" fmla="*/ 101242 h 2231067"/>
                <a:gd name="connsiteX795" fmla="*/ 2083271 w 4388674"/>
                <a:gd name="connsiteY795" fmla="*/ 146242 h 2231067"/>
                <a:gd name="connsiteX796" fmla="*/ 2038271 w 4388674"/>
                <a:gd name="connsiteY796" fmla="*/ 101242 h 2231067"/>
                <a:gd name="connsiteX797" fmla="*/ 2083271 w 4388674"/>
                <a:gd name="connsiteY797" fmla="*/ 56242 h 2231067"/>
                <a:gd name="connsiteX798" fmla="*/ 2099266 w 4388674"/>
                <a:gd name="connsiteY798" fmla="*/ 59471 h 2231067"/>
                <a:gd name="connsiteX799" fmla="*/ 2096075 w 4388674"/>
                <a:gd name="connsiteY799" fmla="*/ 51766 h 2231067"/>
                <a:gd name="connsiteX800" fmla="*/ 2132073 w 4388674"/>
                <a:gd name="connsiteY800" fmla="*/ 15766 h 2231067"/>
                <a:gd name="connsiteX801" fmla="*/ 2188760 w 4388674"/>
                <a:gd name="connsiteY801" fmla="*/ 0 h 2231067"/>
                <a:gd name="connsiteX802" fmla="*/ 2215760 w 4388674"/>
                <a:gd name="connsiteY802" fmla="*/ 27000 h 2231067"/>
                <a:gd name="connsiteX803" fmla="*/ 2188760 w 4388674"/>
                <a:gd name="connsiteY803" fmla="*/ 54000 h 2231067"/>
                <a:gd name="connsiteX804" fmla="*/ 2161760 w 4388674"/>
                <a:gd name="connsiteY804" fmla="*/ 27000 h 2231067"/>
                <a:gd name="connsiteX805" fmla="*/ 2188760 w 4388674"/>
                <a:gd name="connsiteY805" fmla="*/ 0 h 22310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</a:cxnLst>
              <a:rect l="l" t="t" r="r" b="b"/>
              <a:pathLst>
                <a:path w="4388674" h="2231067">
                  <a:moveTo>
                    <a:pt x="2664028" y="2146151"/>
                  </a:moveTo>
                  <a:cubicBezTo>
                    <a:pt x="2678940" y="2146151"/>
                    <a:pt x="2691028" y="2158239"/>
                    <a:pt x="2691028" y="2173151"/>
                  </a:cubicBezTo>
                  <a:lnTo>
                    <a:pt x="2686314" y="2184530"/>
                  </a:lnTo>
                  <a:lnTo>
                    <a:pt x="2704333" y="2177067"/>
                  </a:lnTo>
                  <a:cubicBezTo>
                    <a:pt x="2719245" y="2177067"/>
                    <a:pt x="2731333" y="2189155"/>
                    <a:pt x="2731333" y="2204067"/>
                  </a:cubicBezTo>
                  <a:cubicBezTo>
                    <a:pt x="2731333" y="2218979"/>
                    <a:pt x="2719245" y="2231067"/>
                    <a:pt x="2704333" y="2231067"/>
                  </a:cubicBezTo>
                  <a:cubicBezTo>
                    <a:pt x="2689421" y="2231067"/>
                    <a:pt x="2677333" y="2218979"/>
                    <a:pt x="2677333" y="2204067"/>
                  </a:cubicBezTo>
                  <a:lnTo>
                    <a:pt x="2682046" y="2192688"/>
                  </a:lnTo>
                  <a:lnTo>
                    <a:pt x="2664028" y="2200151"/>
                  </a:lnTo>
                  <a:cubicBezTo>
                    <a:pt x="2649116" y="2200151"/>
                    <a:pt x="2637028" y="2188063"/>
                    <a:pt x="2637028" y="2173151"/>
                  </a:cubicBezTo>
                  <a:cubicBezTo>
                    <a:pt x="2637028" y="2158239"/>
                    <a:pt x="2649116" y="2146151"/>
                    <a:pt x="2664028" y="2146151"/>
                  </a:cubicBezTo>
                  <a:close/>
                  <a:moveTo>
                    <a:pt x="2607502" y="2103433"/>
                  </a:moveTo>
                  <a:cubicBezTo>
                    <a:pt x="2627384" y="2103433"/>
                    <a:pt x="2643502" y="2119551"/>
                    <a:pt x="2643502" y="2139433"/>
                  </a:cubicBezTo>
                  <a:cubicBezTo>
                    <a:pt x="2643502" y="2159315"/>
                    <a:pt x="2627384" y="2175433"/>
                    <a:pt x="2607502" y="2175433"/>
                  </a:cubicBezTo>
                  <a:cubicBezTo>
                    <a:pt x="2587620" y="2175433"/>
                    <a:pt x="2571502" y="2159315"/>
                    <a:pt x="2571502" y="2139433"/>
                  </a:cubicBezTo>
                  <a:cubicBezTo>
                    <a:pt x="2571502" y="2119551"/>
                    <a:pt x="2587620" y="2103433"/>
                    <a:pt x="2607502" y="2103433"/>
                  </a:cubicBezTo>
                  <a:close/>
                  <a:moveTo>
                    <a:pt x="2482660" y="2016224"/>
                  </a:moveTo>
                  <a:cubicBezTo>
                    <a:pt x="2507513" y="2016224"/>
                    <a:pt x="2527660" y="2036371"/>
                    <a:pt x="2527660" y="2061224"/>
                  </a:cubicBezTo>
                  <a:lnTo>
                    <a:pt x="2523331" y="2071674"/>
                  </a:lnTo>
                  <a:lnTo>
                    <a:pt x="2541815" y="2064018"/>
                  </a:lnTo>
                  <a:cubicBezTo>
                    <a:pt x="2561697" y="2064018"/>
                    <a:pt x="2577815" y="2080136"/>
                    <a:pt x="2577815" y="2100018"/>
                  </a:cubicBezTo>
                  <a:cubicBezTo>
                    <a:pt x="2577815" y="2119900"/>
                    <a:pt x="2561697" y="2136018"/>
                    <a:pt x="2541815" y="2136018"/>
                  </a:cubicBezTo>
                  <a:cubicBezTo>
                    <a:pt x="2521933" y="2136018"/>
                    <a:pt x="2505815" y="2119900"/>
                    <a:pt x="2505815" y="2100018"/>
                  </a:cubicBezTo>
                  <a:lnTo>
                    <a:pt x="2506466" y="2098447"/>
                  </a:lnTo>
                  <a:lnTo>
                    <a:pt x="2500176" y="2102688"/>
                  </a:lnTo>
                  <a:cubicBezTo>
                    <a:pt x="2494792" y="2104965"/>
                    <a:pt x="2488873" y="2106224"/>
                    <a:pt x="2482660" y="2106224"/>
                  </a:cubicBezTo>
                  <a:cubicBezTo>
                    <a:pt x="2457807" y="2106224"/>
                    <a:pt x="2437660" y="2086077"/>
                    <a:pt x="2437660" y="2061224"/>
                  </a:cubicBezTo>
                  <a:cubicBezTo>
                    <a:pt x="2437660" y="2036371"/>
                    <a:pt x="2457807" y="2016224"/>
                    <a:pt x="2482660" y="2016224"/>
                  </a:cubicBezTo>
                  <a:close/>
                  <a:moveTo>
                    <a:pt x="2388565" y="1992575"/>
                  </a:moveTo>
                  <a:cubicBezTo>
                    <a:pt x="2413418" y="1992575"/>
                    <a:pt x="2433565" y="2012722"/>
                    <a:pt x="2433565" y="2037575"/>
                  </a:cubicBezTo>
                  <a:cubicBezTo>
                    <a:pt x="2433565" y="2062428"/>
                    <a:pt x="2413418" y="2082575"/>
                    <a:pt x="2388565" y="2082575"/>
                  </a:cubicBezTo>
                  <a:cubicBezTo>
                    <a:pt x="2363712" y="2082575"/>
                    <a:pt x="2343565" y="2062428"/>
                    <a:pt x="2343565" y="2037575"/>
                  </a:cubicBezTo>
                  <a:cubicBezTo>
                    <a:pt x="2343565" y="2012722"/>
                    <a:pt x="2363712" y="1992575"/>
                    <a:pt x="2388565" y="1992575"/>
                  </a:cubicBezTo>
                  <a:close/>
                  <a:moveTo>
                    <a:pt x="2811176" y="1891277"/>
                  </a:moveTo>
                  <a:cubicBezTo>
                    <a:pt x="2826088" y="1891277"/>
                    <a:pt x="2838176" y="1903365"/>
                    <a:pt x="2838176" y="1918277"/>
                  </a:cubicBezTo>
                  <a:cubicBezTo>
                    <a:pt x="2838176" y="1933189"/>
                    <a:pt x="2826088" y="1945277"/>
                    <a:pt x="2811176" y="1945277"/>
                  </a:cubicBezTo>
                  <a:cubicBezTo>
                    <a:pt x="2796264" y="1945277"/>
                    <a:pt x="2784176" y="1933189"/>
                    <a:pt x="2784176" y="1918277"/>
                  </a:cubicBezTo>
                  <a:cubicBezTo>
                    <a:pt x="2784176" y="1903365"/>
                    <a:pt x="2796264" y="1891277"/>
                    <a:pt x="2811176" y="1891277"/>
                  </a:cubicBezTo>
                  <a:close/>
                  <a:moveTo>
                    <a:pt x="1791589" y="1889035"/>
                  </a:moveTo>
                  <a:cubicBezTo>
                    <a:pt x="1826383" y="1889035"/>
                    <a:pt x="1854589" y="1917241"/>
                    <a:pt x="1854589" y="1952035"/>
                  </a:cubicBezTo>
                  <a:cubicBezTo>
                    <a:pt x="1854589" y="1986829"/>
                    <a:pt x="1826383" y="2015035"/>
                    <a:pt x="1791589" y="2015035"/>
                  </a:cubicBezTo>
                  <a:cubicBezTo>
                    <a:pt x="1756797" y="2015035"/>
                    <a:pt x="1728590" y="1986829"/>
                    <a:pt x="1728590" y="1952035"/>
                  </a:cubicBezTo>
                  <a:cubicBezTo>
                    <a:pt x="1728590" y="1917241"/>
                    <a:pt x="1756797" y="1889035"/>
                    <a:pt x="1791589" y="1889035"/>
                  </a:cubicBezTo>
                  <a:close/>
                  <a:moveTo>
                    <a:pt x="2681080" y="1856442"/>
                  </a:moveTo>
                  <a:cubicBezTo>
                    <a:pt x="2691021" y="1856442"/>
                    <a:pt x="2700021" y="1860472"/>
                    <a:pt x="2706536" y="1866986"/>
                  </a:cubicBezTo>
                  <a:lnTo>
                    <a:pt x="2715556" y="1888763"/>
                  </a:lnTo>
                  <a:lnTo>
                    <a:pt x="2721311" y="1874869"/>
                  </a:lnTo>
                  <a:cubicBezTo>
                    <a:pt x="2727826" y="1868355"/>
                    <a:pt x="2736826" y="1864325"/>
                    <a:pt x="2746767" y="1864325"/>
                  </a:cubicBezTo>
                  <a:cubicBezTo>
                    <a:pt x="2766649" y="1864325"/>
                    <a:pt x="2782767" y="1880443"/>
                    <a:pt x="2782767" y="1900325"/>
                  </a:cubicBezTo>
                  <a:cubicBezTo>
                    <a:pt x="2782767" y="1920207"/>
                    <a:pt x="2766649" y="1936325"/>
                    <a:pt x="2746767" y="1936325"/>
                  </a:cubicBezTo>
                  <a:cubicBezTo>
                    <a:pt x="2736826" y="1936325"/>
                    <a:pt x="2727826" y="1932296"/>
                    <a:pt x="2721311" y="1925781"/>
                  </a:cubicBezTo>
                  <a:lnTo>
                    <a:pt x="2712291" y="1904004"/>
                  </a:lnTo>
                  <a:lnTo>
                    <a:pt x="2706536" y="1917898"/>
                  </a:lnTo>
                  <a:cubicBezTo>
                    <a:pt x="2700021" y="1924413"/>
                    <a:pt x="2691021" y="1928442"/>
                    <a:pt x="2681080" y="1928442"/>
                  </a:cubicBezTo>
                  <a:cubicBezTo>
                    <a:pt x="2661198" y="1928442"/>
                    <a:pt x="2645080" y="1912324"/>
                    <a:pt x="2645080" y="1892442"/>
                  </a:cubicBezTo>
                  <a:cubicBezTo>
                    <a:pt x="2645080" y="1872560"/>
                    <a:pt x="2661198" y="1856442"/>
                    <a:pt x="2681080" y="1856442"/>
                  </a:cubicBezTo>
                  <a:close/>
                  <a:moveTo>
                    <a:pt x="2607510" y="1848559"/>
                  </a:moveTo>
                  <a:cubicBezTo>
                    <a:pt x="2627392" y="1848559"/>
                    <a:pt x="2643510" y="1864677"/>
                    <a:pt x="2643510" y="1884559"/>
                  </a:cubicBezTo>
                  <a:cubicBezTo>
                    <a:pt x="2643510" y="1904441"/>
                    <a:pt x="2627392" y="1920559"/>
                    <a:pt x="2607510" y="1920559"/>
                  </a:cubicBezTo>
                  <a:cubicBezTo>
                    <a:pt x="2587628" y="1920559"/>
                    <a:pt x="2571510" y="1904441"/>
                    <a:pt x="2571510" y="1884559"/>
                  </a:cubicBezTo>
                  <a:cubicBezTo>
                    <a:pt x="2571510" y="1864677"/>
                    <a:pt x="2587628" y="1848559"/>
                    <a:pt x="2607510" y="1848559"/>
                  </a:cubicBezTo>
                  <a:close/>
                  <a:moveTo>
                    <a:pt x="2506002" y="1844090"/>
                  </a:moveTo>
                  <a:lnTo>
                    <a:pt x="2507982" y="1848870"/>
                  </a:lnTo>
                  <a:lnTo>
                    <a:pt x="2508484" y="1847658"/>
                  </a:lnTo>
                  <a:lnTo>
                    <a:pt x="2511551" y="1846388"/>
                  </a:lnTo>
                  <a:close/>
                  <a:moveTo>
                    <a:pt x="1565620" y="1833982"/>
                  </a:moveTo>
                  <a:cubicBezTo>
                    <a:pt x="1583017" y="1833982"/>
                    <a:pt x="1598768" y="1841034"/>
                    <a:pt x="1610169" y="1852434"/>
                  </a:cubicBezTo>
                  <a:lnTo>
                    <a:pt x="1626089" y="1890869"/>
                  </a:lnTo>
                  <a:lnTo>
                    <a:pt x="1626176" y="1890660"/>
                  </a:lnTo>
                  <a:cubicBezTo>
                    <a:pt x="1637577" y="1879260"/>
                    <a:pt x="1653326" y="1872208"/>
                    <a:pt x="1670723" y="1872208"/>
                  </a:cubicBezTo>
                  <a:cubicBezTo>
                    <a:pt x="1705517" y="1872208"/>
                    <a:pt x="1733723" y="1900414"/>
                    <a:pt x="1733723" y="1935208"/>
                  </a:cubicBezTo>
                  <a:cubicBezTo>
                    <a:pt x="1733723" y="1970002"/>
                    <a:pt x="1705517" y="1998208"/>
                    <a:pt x="1670723" y="1998208"/>
                  </a:cubicBezTo>
                  <a:cubicBezTo>
                    <a:pt x="1653326" y="1998208"/>
                    <a:pt x="1637577" y="1991157"/>
                    <a:pt x="1626176" y="1979756"/>
                  </a:cubicBezTo>
                  <a:lnTo>
                    <a:pt x="1610256" y="1941321"/>
                  </a:lnTo>
                  <a:lnTo>
                    <a:pt x="1610169" y="1941530"/>
                  </a:lnTo>
                  <a:cubicBezTo>
                    <a:pt x="1598768" y="1952931"/>
                    <a:pt x="1583017" y="1959982"/>
                    <a:pt x="1565620" y="1959982"/>
                  </a:cubicBezTo>
                  <a:cubicBezTo>
                    <a:pt x="1530826" y="1959982"/>
                    <a:pt x="1502620" y="1931776"/>
                    <a:pt x="1502620" y="1896982"/>
                  </a:cubicBezTo>
                  <a:cubicBezTo>
                    <a:pt x="1502620" y="1862188"/>
                    <a:pt x="1530826" y="1833982"/>
                    <a:pt x="1565620" y="1833982"/>
                  </a:cubicBezTo>
                  <a:close/>
                  <a:moveTo>
                    <a:pt x="2551912" y="1754465"/>
                  </a:moveTo>
                  <a:cubicBezTo>
                    <a:pt x="2566824" y="1754465"/>
                    <a:pt x="2578912" y="1766553"/>
                    <a:pt x="2578912" y="1781465"/>
                  </a:cubicBezTo>
                  <a:cubicBezTo>
                    <a:pt x="2578912" y="1788921"/>
                    <a:pt x="2575890" y="1795671"/>
                    <a:pt x="2571004" y="1800557"/>
                  </a:cubicBezTo>
                  <a:lnTo>
                    <a:pt x="2555912" y="1806808"/>
                  </a:lnTo>
                  <a:lnTo>
                    <a:pt x="2559434" y="1815310"/>
                  </a:lnTo>
                  <a:cubicBezTo>
                    <a:pt x="2559434" y="1825251"/>
                    <a:pt x="2555404" y="1834251"/>
                    <a:pt x="2548890" y="1840766"/>
                  </a:cubicBezTo>
                  <a:lnTo>
                    <a:pt x="2545823" y="1842036"/>
                  </a:lnTo>
                  <a:lnTo>
                    <a:pt x="2559396" y="1847658"/>
                  </a:lnTo>
                  <a:cubicBezTo>
                    <a:pt x="2565910" y="1854173"/>
                    <a:pt x="2569940" y="1863173"/>
                    <a:pt x="2569940" y="1873114"/>
                  </a:cubicBezTo>
                  <a:cubicBezTo>
                    <a:pt x="2569940" y="1892996"/>
                    <a:pt x="2553822" y="1909114"/>
                    <a:pt x="2533940" y="1909114"/>
                  </a:cubicBezTo>
                  <a:cubicBezTo>
                    <a:pt x="2523999" y="1909114"/>
                    <a:pt x="2514999" y="1905085"/>
                    <a:pt x="2508484" y="1898570"/>
                  </a:cubicBezTo>
                  <a:lnTo>
                    <a:pt x="2499980" y="1878038"/>
                  </a:lnTo>
                  <a:lnTo>
                    <a:pt x="2496842" y="1885614"/>
                  </a:lnTo>
                  <a:cubicBezTo>
                    <a:pt x="2488698" y="1893757"/>
                    <a:pt x="2477448" y="1898794"/>
                    <a:pt x="2465022" y="1898794"/>
                  </a:cubicBezTo>
                  <a:cubicBezTo>
                    <a:pt x="2452595" y="1898794"/>
                    <a:pt x="2441345" y="1893757"/>
                    <a:pt x="2433202" y="1885614"/>
                  </a:cubicBezTo>
                  <a:lnTo>
                    <a:pt x="2431205" y="1880793"/>
                  </a:lnTo>
                  <a:lnTo>
                    <a:pt x="2420190" y="1907387"/>
                  </a:lnTo>
                  <a:cubicBezTo>
                    <a:pt x="2412046" y="1915530"/>
                    <a:pt x="2400796" y="1920567"/>
                    <a:pt x="2388370" y="1920567"/>
                  </a:cubicBezTo>
                  <a:cubicBezTo>
                    <a:pt x="2375943" y="1920567"/>
                    <a:pt x="2364693" y="1915530"/>
                    <a:pt x="2356550" y="1907387"/>
                  </a:cubicBezTo>
                  <a:lnTo>
                    <a:pt x="2351671" y="1895608"/>
                  </a:lnTo>
                  <a:lnTo>
                    <a:pt x="2338602" y="1927161"/>
                  </a:lnTo>
                  <a:cubicBezTo>
                    <a:pt x="2330458" y="1935304"/>
                    <a:pt x="2319208" y="1940341"/>
                    <a:pt x="2306782" y="1940341"/>
                  </a:cubicBezTo>
                  <a:cubicBezTo>
                    <a:pt x="2300569" y="1940341"/>
                    <a:pt x="2294650" y="1939082"/>
                    <a:pt x="2289266" y="1936805"/>
                  </a:cubicBezTo>
                  <a:lnTo>
                    <a:pt x="2285381" y="1934186"/>
                  </a:lnTo>
                  <a:lnTo>
                    <a:pt x="2290761" y="1947174"/>
                  </a:lnTo>
                  <a:lnTo>
                    <a:pt x="2284428" y="1962464"/>
                  </a:lnTo>
                  <a:lnTo>
                    <a:pt x="2289596" y="1958979"/>
                  </a:lnTo>
                  <a:cubicBezTo>
                    <a:pt x="2294979" y="1956702"/>
                    <a:pt x="2300899" y="1955443"/>
                    <a:pt x="2307112" y="1955443"/>
                  </a:cubicBezTo>
                  <a:cubicBezTo>
                    <a:pt x="2331965" y="1955443"/>
                    <a:pt x="2352112" y="1975590"/>
                    <a:pt x="2352112" y="2000443"/>
                  </a:cubicBezTo>
                  <a:cubicBezTo>
                    <a:pt x="2352112" y="2025296"/>
                    <a:pt x="2331965" y="2045443"/>
                    <a:pt x="2307112" y="2045443"/>
                  </a:cubicBezTo>
                  <a:cubicBezTo>
                    <a:pt x="2282259" y="2045443"/>
                    <a:pt x="2262112" y="2025296"/>
                    <a:pt x="2262112" y="2000443"/>
                  </a:cubicBezTo>
                  <a:lnTo>
                    <a:pt x="2263173" y="1997881"/>
                  </a:lnTo>
                  <a:lnTo>
                    <a:pt x="2252283" y="2005223"/>
                  </a:lnTo>
                  <a:cubicBezTo>
                    <a:pt x="2244746" y="2008411"/>
                    <a:pt x="2236459" y="2010174"/>
                    <a:pt x="2227761" y="2010174"/>
                  </a:cubicBezTo>
                  <a:cubicBezTo>
                    <a:pt x="2210364" y="2010174"/>
                    <a:pt x="2194614" y="2003123"/>
                    <a:pt x="2183213" y="1991722"/>
                  </a:cubicBezTo>
                  <a:lnTo>
                    <a:pt x="2174597" y="1970921"/>
                  </a:lnTo>
                  <a:lnTo>
                    <a:pt x="2167207" y="1988764"/>
                  </a:lnTo>
                  <a:cubicBezTo>
                    <a:pt x="2155806" y="2000165"/>
                    <a:pt x="2140056" y="2007216"/>
                    <a:pt x="2122659" y="2007216"/>
                  </a:cubicBezTo>
                  <a:cubicBezTo>
                    <a:pt x="2105264" y="2007216"/>
                    <a:pt x="2089514" y="2000165"/>
                    <a:pt x="2078113" y="1988764"/>
                  </a:cubicBezTo>
                  <a:lnTo>
                    <a:pt x="2074222" y="1979370"/>
                  </a:lnTo>
                  <a:lnTo>
                    <a:pt x="2062106" y="2008619"/>
                  </a:lnTo>
                  <a:cubicBezTo>
                    <a:pt x="2050706" y="2020020"/>
                    <a:pt x="2034956" y="2027071"/>
                    <a:pt x="2017559" y="2027071"/>
                  </a:cubicBezTo>
                  <a:cubicBezTo>
                    <a:pt x="2000162" y="2027071"/>
                    <a:pt x="1984412" y="2020020"/>
                    <a:pt x="1973011" y="2008619"/>
                  </a:cubicBezTo>
                  <a:lnTo>
                    <a:pt x="1967413" y="1995104"/>
                  </a:lnTo>
                  <a:lnTo>
                    <a:pt x="1957005" y="2020232"/>
                  </a:lnTo>
                  <a:cubicBezTo>
                    <a:pt x="1945604" y="2031633"/>
                    <a:pt x="1929854" y="2038684"/>
                    <a:pt x="1912457" y="2038684"/>
                  </a:cubicBezTo>
                  <a:cubicBezTo>
                    <a:pt x="1877663" y="2038684"/>
                    <a:pt x="1849457" y="2010478"/>
                    <a:pt x="1849457" y="1975684"/>
                  </a:cubicBezTo>
                  <a:cubicBezTo>
                    <a:pt x="1849457" y="1940890"/>
                    <a:pt x="1877663" y="1912684"/>
                    <a:pt x="1912457" y="1912684"/>
                  </a:cubicBezTo>
                  <a:cubicBezTo>
                    <a:pt x="1929854" y="1912684"/>
                    <a:pt x="1945604" y="1919736"/>
                    <a:pt x="1957005" y="1931136"/>
                  </a:cubicBezTo>
                  <a:lnTo>
                    <a:pt x="1962603" y="1944651"/>
                  </a:lnTo>
                  <a:lnTo>
                    <a:pt x="1973011" y="1919523"/>
                  </a:lnTo>
                  <a:cubicBezTo>
                    <a:pt x="1984412" y="1908123"/>
                    <a:pt x="2000162" y="1901071"/>
                    <a:pt x="2017559" y="1901071"/>
                  </a:cubicBezTo>
                  <a:cubicBezTo>
                    <a:pt x="2034956" y="1901071"/>
                    <a:pt x="2050706" y="1908123"/>
                    <a:pt x="2062106" y="1919523"/>
                  </a:cubicBezTo>
                  <a:lnTo>
                    <a:pt x="2065998" y="1928917"/>
                  </a:lnTo>
                  <a:lnTo>
                    <a:pt x="2078113" y="1899668"/>
                  </a:lnTo>
                  <a:cubicBezTo>
                    <a:pt x="2089514" y="1888268"/>
                    <a:pt x="2105264" y="1881216"/>
                    <a:pt x="2122659" y="1881216"/>
                  </a:cubicBezTo>
                  <a:cubicBezTo>
                    <a:pt x="2140056" y="1881216"/>
                    <a:pt x="2155806" y="1888268"/>
                    <a:pt x="2167207" y="1899668"/>
                  </a:cubicBezTo>
                  <a:lnTo>
                    <a:pt x="2175823" y="1920469"/>
                  </a:lnTo>
                  <a:lnTo>
                    <a:pt x="2183213" y="1902626"/>
                  </a:lnTo>
                  <a:cubicBezTo>
                    <a:pt x="2194614" y="1891226"/>
                    <a:pt x="2210364" y="1884174"/>
                    <a:pt x="2227761" y="1884174"/>
                  </a:cubicBezTo>
                  <a:cubicBezTo>
                    <a:pt x="2236459" y="1884174"/>
                    <a:pt x="2244746" y="1885937"/>
                    <a:pt x="2252283" y="1889125"/>
                  </a:cubicBezTo>
                  <a:lnTo>
                    <a:pt x="2261890" y="1895602"/>
                  </a:lnTo>
                  <a:lnTo>
                    <a:pt x="2261782" y="1895341"/>
                  </a:lnTo>
                  <a:cubicBezTo>
                    <a:pt x="2261782" y="1870488"/>
                    <a:pt x="2281929" y="1850341"/>
                    <a:pt x="2306782" y="1850341"/>
                  </a:cubicBezTo>
                  <a:cubicBezTo>
                    <a:pt x="2319208" y="1850341"/>
                    <a:pt x="2330458" y="1855378"/>
                    <a:pt x="2338602" y="1863521"/>
                  </a:cubicBezTo>
                  <a:lnTo>
                    <a:pt x="2343481" y="1875300"/>
                  </a:lnTo>
                  <a:lnTo>
                    <a:pt x="2356550" y="1843747"/>
                  </a:lnTo>
                  <a:cubicBezTo>
                    <a:pt x="2364693" y="1835604"/>
                    <a:pt x="2375943" y="1830567"/>
                    <a:pt x="2388370" y="1830567"/>
                  </a:cubicBezTo>
                  <a:cubicBezTo>
                    <a:pt x="2400796" y="1830567"/>
                    <a:pt x="2412046" y="1835604"/>
                    <a:pt x="2420190" y="1843747"/>
                  </a:cubicBezTo>
                  <a:lnTo>
                    <a:pt x="2422187" y="1848568"/>
                  </a:lnTo>
                  <a:lnTo>
                    <a:pt x="2433202" y="1821974"/>
                  </a:lnTo>
                  <a:cubicBezTo>
                    <a:pt x="2441345" y="1813831"/>
                    <a:pt x="2452595" y="1808794"/>
                    <a:pt x="2465022" y="1808794"/>
                  </a:cubicBezTo>
                  <a:cubicBezTo>
                    <a:pt x="2471235" y="1808794"/>
                    <a:pt x="2477154" y="1810053"/>
                    <a:pt x="2482538" y="1812330"/>
                  </a:cubicBezTo>
                  <a:lnTo>
                    <a:pt x="2487618" y="1815756"/>
                  </a:lnTo>
                  <a:lnTo>
                    <a:pt x="2487434" y="1815310"/>
                  </a:lnTo>
                  <a:cubicBezTo>
                    <a:pt x="2487434" y="1795428"/>
                    <a:pt x="2503552" y="1779310"/>
                    <a:pt x="2523434" y="1779310"/>
                  </a:cubicBezTo>
                  <a:lnTo>
                    <a:pt x="2525457" y="1780148"/>
                  </a:lnTo>
                  <a:lnTo>
                    <a:pt x="2532820" y="1762373"/>
                  </a:lnTo>
                  <a:cubicBezTo>
                    <a:pt x="2537706" y="1757487"/>
                    <a:pt x="2544456" y="1754465"/>
                    <a:pt x="2551912" y="1754465"/>
                  </a:cubicBezTo>
                  <a:close/>
                  <a:moveTo>
                    <a:pt x="1061995" y="1712427"/>
                  </a:moveTo>
                  <a:cubicBezTo>
                    <a:pt x="1081880" y="1712427"/>
                    <a:pt x="1099882" y="1720487"/>
                    <a:pt x="1112913" y="1733518"/>
                  </a:cubicBezTo>
                  <a:lnTo>
                    <a:pt x="1133444" y="1783086"/>
                  </a:lnTo>
                  <a:lnTo>
                    <a:pt x="1139829" y="1767673"/>
                  </a:lnTo>
                  <a:cubicBezTo>
                    <a:pt x="1152860" y="1754642"/>
                    <a:pt x="1170862" y="1746582"/>
                    <a:pt x="1190746" y="1746582"/>
                  </a:cubicBezTo>
                  <a:cubicBezTo>
                    <a:pt x="1210631" y="1746582"/>
                    <a:pt x="1228633" y="1754642"/>
                    <a:pt x="1241664" y="1767673"/>
                  </a:cubicBezTo>
                  <a:lnTo>
                    <a:pt x="1261329" y="1815148"/>
                  </a:lnTo>
                  <a:lnTo>
                    <a:pt x="1268580" y="1797642"/>
                  </a:lnTo>
                  <a:cubicBezTo>
                    <a:pt x="1281611" y="1784611"/>
                    <a:pt x="1299612" y="1776551"/>
                    <a:pt x="1319497" y="1776551"/>
                  </a:cubicBezTo>
                  <a:cubicBezTo>
                    <a:pt x="1339381" y="1776551"/>
                    <a:pt x="1357383" y="1784611"/>
                    <a:pt x="1370415" y="1797642"/>
                  </a:cubicBezTo>
                  <a:lnTo>
                    <a:pt x="1383364" y="1828905"/>
                  </a:lnTo>
                  <a:lnTo>
                    <a:pt x="1386518" y="1821291"/>
                  </a:lnTo>
                  <a:cubicBezTo>
                    <a:pt x="1399549" y="1808260"/>
                    <a:pt x="1417550" y="1800200"/>
                    <a:pt x="1437435" y="1800200"/>
                  </a:cubicBezTo>
                  <a:cubicBezTo>
                    <a:pt x="1477205" y="1800200"/>
                    <a:pt x="1509443" y="1832439"/>
                    <a:pt x="1509443" y="1872208"/>
                  </a:cubicBezTo>
                  <a:cubicBezTo>
                    <a:pt x="1509443" y="1892093"/>
                    <a:pt x="1501383" y="1910095"/>
                    <a:pt x="1488353" y="1923125"/>
                  </a:cubicBezTo>
                  <a:lnTo>
                    <a:pt x="1482403" y="1927137"/>
                  </a:lnTo>
                  <a:lnTo>
                    <a:pt x="1489510" y="1928571"/>
                  </a:lnTo>
                  <a:cubicBezTo>
                    <a:pt x="1505661" y="1935403"/>
                    <a:pt x="1516993" y="1951395"/>
                    <a:pt x="1516993" y="1970035"/>
                  </a:cubicBezTo>
                  <a:lnTo>
                    <a:pt x="1511953" y="1982204"/>
                  </a:lnTo>
                  <a:lnTo>
                    <a:pt x="1536561" y="1992397"/>
                  </a:lnTo>
                  <a:cubicBezTo>
                    <a:pt x="1543076" y="1998912"/>
                    <a:pt x="1547105" y="2007912"/>
                    <a:pt x="1547105" y="2017853"/>
                  </a:cubicBezTo>
                  <a:lnTo>
                    <a:pt x="1540393" y="2034058"/>
                  </a:lnTo>
                  <a:lnTo>
                    <a:pt x="1545387" y="2031990"/>
                  </a:lnTo>
                  <a:cubicBezTo>
                    <a:pt x="1560299" y="2031990"/>
                    <a:pt x="1572387" y="2044078"/>
                    <a:pt x="1572387" y="2058990"/>
                  </a:cubicBezTo>
                  <a:cubicBezTo>
                    <a:pt x="1572387" y="2073902"/>
                    <a:pt x="1560299" y="2085990"/>
                    <a:pt x="1545387" y="2085990"/>
                  </a:cubicBezTo>
                  <a:cubicBezTo>
                    <a:pt x="1530474" y="2085990"/>
                    <a:pt x="1518386" y="2073902"/>
                    <a:pt x="1518386" y="2058990"/>
                  </a:cubicBezTo>
                  <a:lnTo>
                    <a:pt x="1522462" y="2049149"/>
                  </a:lnTo>
                  <a:lnTo>
                    <a:pt x="1511105" y="2053853"/>
                  </a:lnTo>
                  <a:cubicBezTo>
                    <a:pt x="1491224" y="2053853"/>
                    <a:pt x="1475106" y="2037735"/>
                    <a:pt x="1475106" y="2017853"/>
                  </a:cubicBezTo>
                  <a:lnTo>
                    <a:pt x="1476664" y="2014092"/>
                  </a:lnTo>
                  <a:lnTo>
                    <a:pt x="1471995" y="2015035"/>
                  </a:lnTo>
                  <a:cubicBezTo>
                    <a:pt x="1447141" y="2015035"/>
                    <a:pt x="1426993" y="1994888"/>
                    <a:pt x="1426993" y="1970035"/>
                  </a:cubicBezTo>
                  <a:lnTo>
                    <a:pt x="1437711" y="1944160"/>
                  </a:lnTo>
                  <a:lnTo>
                    <a:pt x="1437435" y="1944216"/>
                  </a:lnTo>
                  <a:cubicBezTo>
                    <a:pt x="1417550" y="1944216"/>
                    <a:pt x="1399549" y="1936156"/>
                    <a:pt x="1386518" y="1923126"/>
                  </a:cubicBezTo>
                  <a:lnTo>
                    <a:pt x="1373568" y="1891863"/>
                  </a:lnTo>
                  <a:lnTo>
                    <a:pt x="1370415" y="1899476"/>
                  </a:lnTo>
                  <a:cubicBezTo>
                    <a:pt x="1357383" y="1912507"/>
                    <a:pt x="1339381" y="1920567"/>
                    <a:pt x="1319497" y="1920567"/>
                  </a:cubicBezTo>
                  <a:cubicBezTo>
                    <a:pt x="1299612" y="1920567"/>
                    <a:pt x="1281611" y="1912507"/>
                    <a:pt x="1268580" y="1899476"/>
                  </a:cubicBezTo>
                  <a:lnTo>
                    <a:pt x="1248915" y="1852001"/>
                  </a:lnTo>
                  <a:lnTo>
                    <a:pt x="1241664" y="1869508"/>
                  </a:lnTo>
                  <a:cubicBezTo>
                    <a:pt x="1228633" y="1882538"/>
                    <a:pt x="1210631" y="1890598"/>
                    <a:pt x="1190746" y="1890598"/>
                  </a:cubicBezTo>
                  <a:cubicBezTo>
                    <a:pt x="1170862" y="1890598"/>
                    <a:pt x="1152860" y="1882538"/>
                    <a:pt x="1139829" y="1869508"/>
                  </a:cubicBezTo>
                  <a:lnTo>
                    <a:pt x="1119297" y="1819939"/>
                  </a:lnTo>
                  <a:lnTo>
                    <a:pt x="1112913" y="1835353"/>
                  </a:lnTo>
                  <a:cubicBezTo>
                    <a:pt x="1099882" y="1848383"/>
                    <a:pt x="1081880" y="1856443"/>
                    <a:pt x="1061995" y="1856443"/>
                  </a:cubicBezTo>
                  <a:cubicBezTo>
                    <a:pt x="1022226" y="1856443"/>
                    <a:pt x="989987" y="1824204"/>
                    <a:pt x="989987" y="1784435"/>
                  </a:cubicBezTo>
                  <a:cubicBezTo>
                    <a:pt x="989987" y="1744666"/>
                    <a:pt x="1022226" y="1712427"/>
                    <a:pt x="1061995" y="1712427"/>
                  </a:cubicBezTo>
                  <a:close/>
                  <a:moveTo>
                    <a:pt x="3657549" y="1543763"/>
                  </a:moveTo>
                  <a:lnTo>
                    <a:pt x="3644260" y="1575844"/>
                  </a:lnTo>
                  <a:lnTo>
                    <a:pt x="3648991" y="1572655"/>
                  </a:lnTo>
                  <a:lnTo>
                    <a:pt x="3669721" y="1568469"/>
                  </a:lnTo>
                  <a:lnTo>
                    <a:pt x="3667033" y="1566657"/>
                  </a:lnTo>
                  <a:close/>
                  <a:moveTo>
                    <a:pt x="3416550" y="1428833"/>
                  </a:moveTo>
                  <a:cubicBezTo>
                    <a:pt x="3431461" y="1428833"/>
                    <a:pt x="3444961" y="1434877"/>
                    <a:pt x="3454733" y="1444650"/>
                  </a:cubicBezTo>
                  <a:lnTo>
                    <a:pt x="3469244" y="1479679"/>
                  </a:lnTo>
                  <a:lnTo>
                    <a:pt x="3476741" y="1461579"/>
                  </a:lnTo>
                  <a:cubicBezTo>
                    <a:pt x="3486513" y="1451806"/>
                    <a:pt x="3500013" y="1445762"/>
                    <a:pt x="3514925" y="1445762"/>
                  </a:cubicBezTo>
                  <a:cubicBezTo>
                    <a:pt x="3544748" y="1445762"/>
                    <a:pt x="3568925" y="1469939"/>
                    <a:pt x="3568925" y="1499762"/>
                  </a:cubicBezTo>
                  <a:lnTo>
                    <a:pt x="3567470" y="1503275"/>
                  </a:lnTo>
                  <a:lnTo>
                    <a:pt x="3583039" y="1492778"/>
                  </a:lnTo>
                  <a:cubicBezTo>
                    <a:pt x="3589499" y="1490045"/>
                    <a:pt x="3596602" y="1488534"/>
                    <a:pt x="3604058" y="1488534"/>
                  </a:cubicBezTo>
                  <a:cubicBezTo>
                    <a:pt x="3618970" y="1488534"/>
                    <a:pt x="3632470" y="1494578"/>
                    <a:pt x="3642242" y="1504350"/>
                  </a:cubicBezTo>
                  <a:lnTo>
                    <a:pt x="3651725" y="1527245"/>
                  </a:lnTo>
                  <a:lnTo>
                    <a:pt x="3667033" y="1490290"/>
                  </a:lnTo>
                  <a:cubicBezTo>
                    <a:pt x="3676805" y="1480517"/>
                    <a:pt x="3690305" y="1474473"/>
                    <a:pt x="3705216" y="1474473"/>
                  </a:cubicBezTo>
                  <a:cubicBezTo>
                    <a:pt x="3735039" y="1474473"/>
                    <a:pt x="3759216" y="1498650"/>
                    <a:pt x="3759216" y="1528473"/>
                  </a:cubicBezTo>
                  <a:lnTo>
                    <a:pt x="3759114" y="1528809"/>
                  </a:lnTo>
                  <a:lnTo>
                    <a:pt x="3767911" y="1522877"/>
                  </a:lnTo>
                  <a:cubicBezTo>
                    <a:pt x="3773295" y="1520600"/>
                    <a:pt x="3779214" y="1519341"/>
                    <a:pt x="3785427" y="1519341"/>
                  </a:cubicBezTo>
                  <a:cubicBezTo>
                    <a:pt x="3797854" y="1519341"/>
                    <a:pt x="3809104" y="1524378"/>
                    <a:pt x="3817247" y="1532521"/>
                  </a:cubicBezTo>
                  <a:lnTo>
                    <a:pt x="3822901" y="1546170"/>
                  </a:lnTo>
                  <a:lnTo>
                    <a:pt x="3828554" y="1532521"/>
                  </a:lnTo>
                  <a:cubicBezTo>
                    <a:pt x="3836698" y="1524378"/>
                    <a:pt x="3847948" y="1519341"/>
                    <a:pt x="3860374" y="1519341"/>
                  </a:cubicBezTo>
                  <a:cubicBezTo>
                    <a:pt x="3872801" y="1519341"/>
                    <a:pt x="3884051" y="1524378"/>
                    <a:pt x="3892194" y="1532521"/>
                  </a:cubicBezTo>
                  <a:lnTo>
                    <a:pt x="3900826" y="1553360"/>
                  </a:lnTo>
                  <a:lnTo>
                    <a:pt x="3911673" y="1527171"/>
                  </a:lnTo>
                  <a:cubicBezTo>
                    <a:pt x="3919817" y="1519028"/>
                    <a:pt x="3931067" y="1513991"/>
                    <a:pt x="3943493" y="1513991"/>
                  </a:cubicBezTo>
                  <a:cubicBezTo>
                    <a:pt x="3955920" y="1513991"/>
                    <a:pt x="3967170" y="1519028"/>
                    <a:pt x="3975313" y="1527171"/>
                  </a:cubicBezTo>
                  <a:lnTo>
                    <a:pt x="3984189" y="1548600"/>
                  </a:lnTo>
                  <a:lnTo>
                    <a:pt x="3985435" y="1545591"/>
                  </a:lnTo>
                  <a:cubicBezTo>
                    <a:pt x="3993579" y="1537448"/>
                    <a:pt x="4004829" y="1532411"/>
                    <a:pt x="4017255" y="1532411"/>
                  </a:cubicBezTo>
                  <a:cubicBezTo>
                    <a:pt x="4029682" y="1532411"/>
                    <a:pt x="4040932" y="1537448"/>
                    <a:pt x="4049075" y="1545591"/>
                  </a:cubicBezTo>
                  <a:lnTo>
                    <a:pt x="4060069" y="1572133"/>
                  </a:lnTo>
                  <a:lnTo>
                    <a:pt x="4066869" y="1555716"/>
                  </a:lnTo>
                  <a:cubicBezTo>
                    <a:pt x="4075013" y="1547573"/>
                    <a:pt x="4086263" y="1542536"/>
                    <a:pt x="4098689" y="1542536"/>
                  </a:cubicBezTo>
                  <a:cubicBezTo>
                    <a:pt x="4111116" y="1542536"/>
                    <a:pt x="4122366" y="1547573"/>
                    <a:pt x="4130509" y="1555716"/>
                  </a:cubicBezTo>
                  <a:lnTo>
                    <a:pt x="4141500" y="1582250"/>
                  </a:lnTo>
                  <a:lnTo>
                    <a:pt x="4148303" y="1565824"/>
                  </a:lnTo>
                  <a:cubicBezTo>
                    <a:pt x="4156447" y="1557681"/>
                    <a:pt x="4167697" y="1552644"/>
                    <a:pt x="4180123" y="1552644"/>
                  </a:cubicBezTo>
                  <a:cubicBezTo>
                    <a:pt x="4192550" y="1552644"/>
                    <a:pt x="4203800" y="1557681"/>
                    <a:pt x="4211943" y="1565824"/>
                  </a:cubicBezTo>
                  <a:lnTo>
                    <a:pt x="4218037" y="1580537"/>
                  </a:lnTo>
                  <a:lnTo>
                    <a:pt x="4229737" y="1552291"/>
                  </a:lnTo>
                  <a:cubicBezTo>
                    <a:pt x="4237881" y="1544148"/>
                    <a:pt x="4249131" y="1539111"/>
                    <a:pt x="4261557" y="1539111"/>
                  </a:cubicBezTo>
                  <a:cubicBezTo>
                    <a:pt x="4273984" y="1539111"/>
                    <a:pt x="4285234" y="1544148"/>
                    <a:pt x="4293377" y="1552291"/>
                  </a:cubicBezTo>
                  <a:lnTo>
                    <a:pt x="4303325" y="1576308"/>
                  </a:lnTo>
                  <a:lnTo>
                    <a:pt x="4311854" y="1555716"/>
                  </a:lnTo>
                  <a:cubicBezTo>
                    <a:pt x="4319998" y="1547573"/>
                    <a:pt x="4331248" y="1542536"/>
                    <a:pt x="4343674" y="1542536"/>
                  </a:cubicBezTo>
                  <a:cubicBezTo>
                    <a:pt x="4368527" y="1542536"/>
                    <a:pt x="4388674" y="1562683"/>
                    <a:pt x="4388674" y="1587536"/>
                  </a:cubicBezTo>
                  <a:cubicBezTo>
                    <a:pt x="4388674" y="1612389"/>
                    <a:pt x="4368527" y="1632536"/>
                    <a:pt x="4343674" y="1632536"/>
                  </a:cubicBezTo>
                  <a:cubicBezTo>
                    <a:pt x="4331248" y="1632536"/>
                    <a:pt x="4319998" y="1627499"/>
                    <a:pt x="4311854" y="1619356"/>
                  </a:cubicBezTo>
                  <a:lnTo>
                    <a:pt x="4301906" y="1595339"/>
                  </a:lnTo>
                  <a:lnTo>
                    <a:pt x="4293377" y="1615931"/>
                  </a:lnTo>
                  <a:cubicBezTo>
                    <a:pt x="4285234" y="1624074"/>
                    <a:pt x="4273984" y="1629111"/>
                    <a:pt x="4261557" y="1629111"/>
                  </a:cubicBezTo>
                  <a:cubicBezTo>
                    <a:pt x="4249131" y="1629111"/>
                    <a:pt x="4237881" y="1624074"/>
                    <a:pt x="4229737" y="1615931"/>
                  </a:cubicBezTo>
                  <a:lnTo>
                    <a:pt x="4223643" y="1601218"/>
                  </a:lnTo>
                  <a:lnTo>
                    <a:pt x="4211943" y="1629464"/>
                  </a:lnTo>
                  <a:cubicBezTo>
                    <a:pt x="4203800" y="1637607"/>
                    <a:pt x="4192550" y="1642644"/>
                    <a:pt x="4180123" y="1642644"/>
                  </a:cubicBezTo>
                  <a:cubicBezTo>
                    <a:pt x="4167697" y="1642644"/>
                    <a:pt x="4156447" y="1637607"/>
                    <a:pt x="4148303" y="1629464"/>
                  </a:cubicBezTo>
                  <a:lnTo>
                    <a:pt x="4137313" y="1602930"/>
                  </a:lnTo>
                  <a:lnTo>
                    <a:pt x="4130509" y="1619356"/>
                  </a:lnTo>
                  <a:cubicBezTo>
                    <a:pt x="4122366" y="1627499"/>
                    <a:pt x="4111116" y="1632536"/>
                    <a:pt x="4098689" y="1632536"/>
                  </a:cubicBezTo>
                  <a:cubicBezTo>
                    <a:pt x="4086263" y="1632536"/>
                    <a:pt x="4075013" y="1627499"/>
                    <a:pt x="4066869" y="1619356"/>
                  </a:cubicBezTo>
                  <a:lnTo>
                    <a:pt x="4055875" y="1592814"/>
                  </a:lnTo>
                  <a:lnTo>
                    <a:pt x="4049075" y="1609231"/>
                  </a:lnTo>
                  <a:cubicBezTo>
                    <a:pt x="4040932" y="1617374"/>
                    <a:pt x="4029682" y="1622411"/>
                    <a:pt x="4017255" y="1622411"/>
                  </a:cubicBezTo>
                  <a:cubicBezTo>
                    <a:pt x="4004829" y="1622411"/>
                    <a:pt x="3993579" y="1617374"/>
                    <a:pt x="3985435" y="1609231"/>
                  </a:cubicBezTo>
                  <a:lnTo>
                    <a:pt x="3976559" y="1587802"/>
                  </a:lnTo>
                  <a:lnTo>
                    <a:pt x="3975313" y="1590811"/>
                  </a:lnTo>
                  <a:cubicBezTo>
                    <a:pt x="3967170" y="1598954"/>
                    <a:pt x="3955920" y="1603991"/>
                    <a:pt x="3943493" y="1603991"/>
                  </a:cubicBezTo>
                  <a:cubicBezTo>
                    <a:pt x="3931067" y="1603991"/>
                    <a:pt x="3919817" y="1598954"/>
                    <a:pt x="3911673" y="1590811"/>
                  </a:cubicBezTo>
                  <a:lnTo>
                    <a:pt x="3903042" y="1569972"/>
                  </a:lnTo>
                  <a:lnTo>
                    <a:pt x="3892194" y="1596161"/>
                  </a:lnTo>
                  <a:cubicBezTo>
                    <a:pt x="3884051" y="1604304"/>
                    <a:pt x="3872801" y="1609341"/>
                    <a:pt x="3860374" y="1609341"/>
                  </a:cubicBezTo>
                  <a:cubicBezTo>
                    <a:pt x="3847948" y="1609341"/>
                    <a:pt x="3836698" y="1604304"/>
                    <a:pt x="3828554" y="1596161"/>
                  </a:cubicBezTo>
                  <a:lnTo>
                    <a:pt x="3822901" y="1582512"/>
                  </a:lnTo>
                  <a:lnTo>
                    <a:pt x="3817247" y="1596161"/>
                  </a:lnTo>
                  <a:cubicBezTo>
                    <a:pt x="3809104" y="1604304"/>
                    <a:pt x="3797854" y="1609341"/>
                    <a:pt x="3785427" y="1609341"/>
                  </a:cubicBezTo>
                  <a:cubicBezTo>
                    <a:pt x="3773001" y="1609341"/>
                    <a:pt x="3761751" y="1604304"/>
                    <a:pt x="3753607" y="1596161"/>
                  </a:cubicBezTo>
                  <a:lnTo>
                    <a:pt x="3741107" y="1565983"/>
                  </a:lnTo>
                  <a:lnTo>
                    <a:pt x="3726235" y="1578229"/>
                  </a:lnTo>
                  <a:lnTo>
                    <a:pt x="3705505" y="1582415"/>
                  </a:lnTo>
                  <a:lnTo>
                    <a:pt x="3708194" y="1584227"/>
                  </a:lnTo>
                  <a:cubicBezTo>
                    <a:pt x="3717966" y="1594000"/>
                    <a:pt x="3724010" y="1607500"/>
                    <a:pt x="3724010" y="1622411"/>
                  </a:cubicBezTo>
                  <a:lnTo>
                    <a:pt x="3712718" y="1649672"/>
                  </a:lnTo>
                  <a:lnTo>
                    <a:pt x="3712929" y="1649629"/>
                  </a:lnTo>
                  <a:cubicBezTo>
                    <a:pt x="3742752" y="1649629"/>
                    <a:pt x="3766929" y="1673806"/>
                    <a:pt x="3766929" y="1703629"/>
                  </a:cubicBezTo>
                  <a:lnTo>
                    <a:pt x="3753073" y="1737079"/>
                  </a:lnTo>
                  <a:lnTo>
                    <a:pt x="3756872" y="1737846"/>
                  </a:lnTo>
                  <a:cubicBezTo>
                    <a:pt x="3773023" y="1744678"/>
                    <a:pt x="3784356" y="1760670"/>
                    <a:pt x="3784356" y="1779310"/>
                  </a:cubicBezTo>
                  <a:lnTo>
                    <a:pt x="3778861" y="1792576"/>
                  </a:lnTo>
                  <a:lnTo>
                    <a:pt x="3789642" y="1794752"/>
                  </a:lnTo>
                  <a:cubicBezTo>
                    <a:pt x="3805793" y="1801584"/>
                    <a:pt x="3817126" y="1817576"/>
                    <a:pt x="3817126" y="1836216"/>
                  </a:cubicBezTo>
                  <a:lnTo>
                    <a:pt x="3813086" y="1845969"/>
                  </a:lnTo>
                  <a:lnTo>
                    <a:pt x="3830383" y="1838804"/>
                  </a:lnTo>
                  <a:cubicBezTo>
                    <a:pt x="3850265" y="1838804"/>
                    <a:pt x="3866383" y="1854922"/>
                    <a:pt x="3866383" y="1874804"/>
                  </a:cubicBezTo>
                  <a:lnTo>
                    <a:pt x="3864267" y="1879912"/>
                  </a:lnTo>
                  <a:lnTo>
                    <a:pt x="3880304" y="1873269"/>
                  </a:lnTo>
                  <a:cubicBezTo>
                    <a:pt x="3890245" y="1873269"/>
                    <a:pt x="3899245" y="1877299"/>
                    <a:pt x="3905760" y="1883813"/>
                  </a:cubicBezTo>
                  <a:lnTo>
                    <a:pt x="3915160" y="1906507"/>
                  </a:lnTo>
                  <a:lnTo>
                    <a:pt x="3923817" y="1902921"/>
                  </a:lnTo>
                  <a:cubicBezTo>
                    <a:pt x="3938729" y="1902921"/>
                    <a:pt x="3950817" y="1915009"/>
                    <a:pt x="3950817" y="1929921"/>
                  </a:cubicBezTo>
                  <a:cubicBezTo>
                    <a:pt x="3950817" y="1944833"/>
                    <a:pt x="3938729" y="1956921"/>
                    <a:pt x="3923817" y="1956921"/>
                  </a:cubicBezTo>
                  <a:cubicBezTo>
                    <a:pt x="3916361" y="1956921"/>
                    <a:pt x="3909611" y="1953899"/>
                    <a:pt x="3904725" y="1949013"/>
                  </a:cubicBezTo>
                  <a:lnTo>
                    <a:pt x="3899825" y="1937183"/>
                  </a:lnTo>
                  <a:lnTo>
                    <a:pt x="3880304" y="1945269"/>
                  </a:lnTo>
                  <a:cubicBezTo>
                    <a:pt x="3860422" y="1945269"/>
                    <a:pt x="3844304" y="1929151"/>
                    <a:pt x="3844304" y="1909269"/>
                  </a:cubicBezTo>
                  <a:lnTo>
                    <a:pt x="3846420" y="1904161"/>
                  </a:lnTo>
                  <a:lnTo>
                    <a:pt x="3830383" y="1910804"/>
                  </a:lnTo>
                  <a:cubicBezTo>
                    <a:pt x="3810501" y="1910804"/>
                    <a:pt x="3794383" y="1894686"/>
                    <a:pt x="3794383" y="1874804"/>
                  </a:cubicBezTo>
                  <a:lnTo>
                    <a:pt x="3794567" y="1874359"/>
                  </a:lnTo>
                  <a:lnTo>
                    <a:pt x="3789642" y="1877680"/>
                  </a:lnTo>
                  <a:cubicBezTo>
                    <a:pt x="3784259" y="1879957"/>
                    <a:pt x="3778339" y="1881216"/>
                    <a:pt x="3772126" y="1881216"/>
                  </a:cubicBezTo>
                  <a:cubicBezTo>
                    <a:pt x="3747273" y="1881216"/>
                    <a:pt x="3727126" y="1861069"/>
                    <a:pt x="3727126" y="1836216"/>
                  </a:cubicBezTo>
                  <a:lnTo>
                    <a:pt x="3732621" y="1822950"/>
                  </a:lnTo>
                  <a:lnTo>
                    <a:pt x="3721840" y="1820774"/>
                  </a:lnTo>
                  <a:cubicBezTo>
                    <a:pt x="3705689" y="1813943"/>
                    <a:pt x="3694356" y="1797950"/>
                    <a:pt x="3694356" y="1779310"/>
                  </a:cubicBezTo>
                  <a:lnTo>
                    <a:pt x="3704077" y="1755842"/>
                  </a:lnTo>
                  <a:lnTo>
                    <a:pt x="3691910" y="1753385"/>
                  </a:lnTo>
                  <a:cubicBezTo>
                    <a:pt x="3672529" y="1745188"/>
                    <a:pt x="3658929" y="1725996"/>
                    <a:pt x="3658929" y="1703629"/>
                  </a:cubicBezTo>
                  <a:lnTo>
                    <a:pt x="3670221" y="1676369"/>
                  </a:lnTo>
                  <a:lnTo>
                    <a:pt x="3670010" y="1676411"/>
                  </a:lnTo>
                  <a:cubicBezTo>
                    <a:pt x="3640187" y="1676411"/>
                    <a:pt x="3616010" y="1652234"/>
                    <a:pt x="3616010" y="1622411"/>
                  </a:cubicBezTo>
                  <a:lnTo>
                    <a:pt x="3629808" y="1589101"/>
                  </a:lnTo>
                  <a:lnTo>
                    <a:pt x="3625077" y="1592290"/>
                  </a:lnTo>
                  <a:cubicBezTo>
                    <a:pt x="3618617" y="1595023"/>
                    <a:pt x="3611514" y="1596534"/>
                    <a:pt x="3604058" y="1596534"/>
                  </a:cubicBezTo>
                  <a:cubicBezTo>
                    <a:pt x="3574235" y="1596534"/>
                    <a:pt x="3550058" y="1572357"/>
                    <a:pt x="3550058" y="1542534"/>
                  </a:cubicBezTo>
                  <a:lnTo>
                    <a:pt x="3551513" y="1539022"/>
                  </a:lnTo>
                  <a:lnTo>
                    <a:pt x="3535944" y="1549518"/>
                  </a:lnTo>
                  <a:cubicBezTo>
                    <a:pt x="3529484" y="1552251"/>
                    <a:pt x="3522381" y="1553762"/>
                    <a:pt x="3514925" y="1553762"/>
                  </a:cubicBezTo>
                  <a:cubicBezTo>
                    <a:pt x="3500013" y="1553762"/>
                    <a:pt x="3486513" y="1547718"/>
                    <a:pt x="3476741" y="1537946"/>
                  </a:cubicBezTo>
                  <a:lnTo>
                    <a:pt x="3462231" y="1502916"/>
                  </a:lnTo>
                  <a:lnTo>
                    <a:pt x="3454733" y="1521017"/>
                  </a:lnTo>
                  <a:cubicBezTo>
                    <a:pt x="3444961" y="1530789"/>
                    <a:pt x="3431461" y="1536833"/>
                    <a:pt x="3416550" y="1536833"/>
                  </a:cubicBezTo>
                  <a:cubicBezTo>
                    <a:pt x="3386727" y="1536833"/>
                    <a:pt x="3362550" y="1512656"/>
                    <a:pt x="3362550" y="1482833"/>
                  </a:cubicBezTo>
                  <a:cubicBezTo>
                    <a:pt x="3362550" y="1453010"/>
                    <a:pt x="3386727" y="1428833"/>
                    <a:pt x="3416550" y="1428833"/>
                  </a:cubicBezTo>
                  <a:close/>
                  <a:moveTo>
                    <a:pt x="72008" y="1377088"/>
                  </a:moveTo>
                  <a:cubicBezTo>
                    <a:pt x="91892" y="1377088"/>
                    <a:pt x="109894" y="1385148"/>
                    <a:pt x="122925" y="1398179"/>
                  </a:cubicBezTo>
                  <a:lnTo>
                    <a:pt x="142306" y="1444970"/>
                  </a:lnTo>
                  <a:lnTo>
                    <a:pt x="158581" y="1433997"/>
                  </a:lnTo>
                  <a:cubicBezTo>
                    <a:pt x="165969" y="1430872"/>
                    <a:pt x="174092" y="1429144"/>
                    <a:pt x="182617" y="1429144"/>
                  </a:cubicBezTo>
                  <a:cubicBezTo>
                    <a:pt x="216722" y="1429144"/>
                    <a:pt x="244368" y="1456790"/>
                    <a:pt x="244368" y="1490894"/>
                  </a:cubicBezTo>
                  <a:lnTo>
                    <a:pt x="228879" y="1528287"/>
                  </a:lnTo>
                  <a:lnTo>
                    <a:pt x="243581" y="1538199"/>
                  </a:lnTo>
                  <a:lnTo>
                    <a:pt x="256841" y="1506187"/>
                  </a:lnTo>
                  <a:cubicBezTo>
                    <a:pt x="269872" y="1493156"/>
                    <a:pt x="287874" y="1485096"/>
                    <a:pt x="307758" y="1485096"/>
                  </a:cubicBezTo>
                  <a:cubicBezTo>
                    <a:pt x="327642" y="1485096"/>
                    <a:pt x="345644" y="1493156"/>
                    <a:pt x="358675" y="1506187"/>
                  </a:cubicBezTo>
                  <a:lnTo>
                    <a:pt x="364680" y="1520684"/>
                  </a:lnTo>
                  <a:lnTo>
                    <a:pt x="366001" y="1517495"/>
                  </a:lnTo>
                  <a:cubicBezTo>
                    <a:pt x="379032" y="1504464"/>
                    <a:pt x="397034" y="1496404"/>
                    <a:pt x="416919" y="1496404"/>
                  </a:cubicBezTo>
                  <a:cubicBezTo>
                    <a:pt x="456688" y="1496404"/>
                    <a:pt x="488927" y="1528643"/>
                    <a:pt x="488927" y="1568412"/>
                  </a:cubicBezTo>
                  <a:cubicBezTo>
                    <a:pt x="488927" y="1608181"/>
                    <a:pt x="456688" y="1640420"/>
                    <a:pt x="416919" y="1640420"/>
                  </a:cubicBezTo>
                  <a:cubicBezTo>
                    <a:pt x="397034" y="1640420"/>
                    <a:pt x="379032" y="1632360"/>
                    <a:pt x="366001" y="1619330"/>
                  </a:cubicBezTo>
                  <a:lnTo>
                    <a:pt x="359996" y="1604832"/>
                  </a:lnTo>
                  <a:lnTo>
                    <a:pt x="358675" y="1608021"/>
                  </a:lnTo>
                  <a:cubicBezTo>
                    <a:pt x="345644" y="1621052"/>
                    <a:pt x="327642" y="1629112"/>
                    <a:pt x="307758" y="1629112"/>
                  </a:cubicBezTo>
                  <a:cubicBezTo>
                    <a:pt x="297816" y="1629112"/>
                    <a:pt x="288344" y="1627097"/>
                    <a:pt x="279729" y="1623453"/>
                  </a:cubicBezTo>
                  <a:lnTo>
                    <a:pt x="262774" y="1612022"/>
                  </a:lnTo>
                  <a:lnTo>
                    <a:pt x="249514" y="1644034"/>
                  </a:lnTo>
                  <a:cubicBezTo>
                    <a:pt x="236484" y="1657065"/>
                    <a:pt x="218482" y="1665125"/>
                    <a:pt x="198597" y="1665125"/>
                  </a:cubicBezTo>
                  <a:cubicBezTo>
                    <a:pt x="188655" y="1665125"/>
                    <a:pt x="179183" y="1663110"/>
                    <a:pt x="170568" y="1659466"/>
                  </a:cubicBezTo>
                  <a:lnTo>
                    <a:pt x="157269" y="1650500"/>
                  </a:lnTo>
                  <a:lnTo>
                    <a:pt x="140354" y="1691337"/>
                  </a:lnTo>
                  <a:cubicBezTo>
                    <a:pt x="127323" y="1704368"/>
                    <a:pt x="109321" y="1712428"/>
                    <a:pt x="89436" y="1712428"/>
                  </a:cubicBezTo>
                  <a:cubicBezTo>
                    <a:pt x="49667" y="1712428"/>
                    <a:pt x="17428" y="1680189"/>
                    <a:pt x="17428" y="1640420"/>
                  </a:cubicBezTo>
                  <a:cubicBezTo>
                    <a:pt x="17428" y="1600651"/>
                    <a:pt x="49667" y="1568412"/>
                    <a:pt x="89436" y="1568412"/>
                  </a:cubicBezTo>
                  <a:cubicBezTo>
                    <a:pt x="99378" y="1568412"/>
                    <a:pt x="108850" y="1570427"/>
                    <a:pt x="117465" y="1574071"/>
                  </a:cubicBezTo>
                  <a:lnTo>
                    <a:pt x="130764" y="1583037"/>
                  </a:lnTo>
                  <a:lnTo>
                    <a:pt x="147680" y="1542200"/>
                  </a:lnTo>
                  <a:lnTo>
                    <a:pt x="148984" y="1541321"/>
                  </a:lnTo>
                  <a:lnTo>
                    <a:pt x="138954" y="1534558"/>
                  </a:lnTo>
                  <a:lnTo>
                    <a:pt x="123785" y="1497937"/>
                  </a:lnTo>
                  <a:lnTo>
                    <a:pt x="122925" y="1500013"/>
                  </a:lnTo>
                  <a:cubicBezTo>
                    <a:pt x="109894" y="1513044"/>
                    <a:pt x="91892" y="1521104"/>
                    <a:pt x="72008" y="1521104"/>
                  </a:cubicBezTo>
                  <a:cubicBezTo>
                    <a:pt x="32239" y="1521104"/>
                    <a:pt x="0" y="1488865"/>
                    <a:pt x="0" y="1449096"/>
                  </a:cubicBezTo>
                  <a:cubicBezTo>
                    <a:pt x="0" y="1409327"/>
                    <a:pt x="32239" y="1377088"/>
                    <a:pt x="72008" y="1377088"/>
                  </a:cubicBezTo>
                  <a:close/>
                  <a:moveTo>
                    <a:pt x="3410752" y="1297674"/>
                  </a:moveTo>
                  <a:cubicBezTo>
                    <a:pt x="3430634" y="1297674"/>
                    <a:pt x="3446752" y="1313792"/>
                    <a:pt x="3446752" y="1333674"/>
                  </a:cubicBezTo>
                  <a:cubicBezTo>
                    <a:pt x="3446752" y="1353556"/>
                    <a:pt x="3430634" y="1369674"/>
                    <a:pt x="3410752" y="1369674"/>
                  </a:cubicBezTo>
                  <a:lnTo>
                    <a:pt x="3385338" y="1359147"/>
                  </a:lnTo>
                  <a:lnTo>
                    <a:pt x="3379631" y="1372925"/>
                  </a:lnTo>
                  <a:cubicBezTo>
                    <a:pt x="3373116" y="1379440"/>
                    <a:pt x="3364116" y="1383469"/>
                    <a:pt x="3354175" y="1383469"/>
                  </a:cubicBezTo>
                  <a:cubicBezTo>
                    <a:pt x="3334293" y="1383469"/>
                    <a:pt x="3318175" y="1367351"/>
                    <a:pt x="3318175" y="1347469"/>
                  </a:cubicBezTo>
                  <a:cubicBezTo>
                    <a:pt x="3318175" y="1327587"/>
                    <a:pt x="3334293" y="1311469"/>
                    <a:pt x="3354175" y="1311469"/>
                  </a:cubicBezTo>
                  <a:lnTo>
                    <a:pt x="3379589" y="1321996"/>
                  </a:lnTo>
                  <a:lnTo>
                    <a:pt x="3385296" y="1308218"/>
                  </a:lnTo>
                  <a:cubicBezTo>
                    <a:pt x="3391811" y="1301704"/>
                    <a:pt x="3400811" y="1297674"/>
                    <a:pt x="3410752" y="1297674"/>
                  </a:cubicBezTo>
                  <a:close/>
                  <a:moveTo>
                    <a:pt x="2838769" y="1283762"/>
                  </a:moveTo>
                  <a:cubicBezTo>
                    <a:pt x="2853680" y="1283762"/>
                    <a:pt x="2867180" y="1289806"/>
                    <a:pt x="2876953" y="1299578"/>
                  </a:cubicBezTo>
                  <a:lnTo>
                    <a:pt x="2891305" y="1334228"/>
                  </a:lnTo>
                  <a:lnTo>
                    <a:pt x="2897263" y="1319844"/>
                  </a:lnTo>
                  <a:cubicBezTo>
                    <a:pt x="2907035" y="1310071"/>
                    <a:pt x="2920535" y="1304027"/>
                    <a:pt x="2935447" y="1304027"/>
                  </a:cubicBezTo>
                  <a:cubicBezTo>
                    <a:pt x="2950358" y="1304027"/>
                    <a:pt x="2963858" y="1310071"/>
                    <a:pt x="2973631" y="1319844"/>
                  </a:cubicBezTo>
                  <a:lnTo>
                    <a:pt x="2986652" y="1351279"/>
                  </a:lnTo>
                  <a:lnTo>
                    <a:pt x="2991777" y="1338905"/>
                  </a:lnTo>
                  <a:cubicBezTo>
                    <a:pt x="3001549" y="1329132"/>
                    <a:pt x="3015049" y="1323088"/>
                    <a:pt x="3029961" y="1323088"/>
                  </a:cubicBezTo>
                  <a:cubicBezTo>
                    <a:pt x="3044872" y="1323088"/>
                    <a:pt x="3058372" y="1329132"/>
                    <a:pt x="3068145" y="1338905"/>
                  </a:cubicBezTo>
                  <a:lnTo>
                    <a:pt x="3082817" y="1374326"/>
                  </a:lnTo>
                  <a:lnTo>
                    <a:pt x="3096536" y="1341206"/>
                  </a:lnTo>
                  <a:cubicBezTo>
                    <a:pt x="3106308" y="1331433"/>
                    <a:pt x="3119808" y="1325389"/>
                    <a:pt x="3134720" y="1325389"/>
                  </a:cubicBezTo>
                  <a:cubicBezTo>
                    <a:pt x="3149631" y="1325389"/>
                    <a:pt x="3163131" y="1331433"/>
                    <a:pt x="3172904" y="1341206"/>
                  </a:cubicBezTo>
                  <a:lnTo>
                    <a:pt x="3182919" y="1365385"/>
                  </a:lnTo>
                  <a:lnTo>
                    <a:pt x="3187809" y="1353579"/>
                  </a:lnTo>
                  <a:cubicBezTo>
                    <a:pt x="3197581" y="1343806"/>
                    <a:pt x="3211081" y="1337762"/>
                    <a:pt x="3225993" y="1337762"/>
                  </a:cubicBezTo>
                  <a:cubicBezTo>
                    <a:pt x="3240904" y="1337762"/>
                    <a:pt x="3254404" y="1343806"/>
                    <a:pt x="3264177" y="1353579"/>
                  </a:cubicBezTo>
                  <a:lnTo>
                    <a:pt x="3279826" y="1391359"/>
                  </a:lnTo>
                  <a:lnTo>
                    <a:pt x="3279991" y="1390961"/>
                  </a:lnTo>
                  <a:cubicBezTo>
                    <a:pt x="3289763" y="1381188"/>
                    <a:pt x="3303263" y="1375144"/>
                    <a:pt x="3318175" y="1375144"/>
                  </a:cubicBezTo>
                  <a:cubicBezTo>
                    <a:pt x="3347998" y="1375144"/>
                    <a:pt x="3372175" y="1399321"/>
                    <a:pt x="3372175" y="1429144"/>
                  </a:cubicBezTo>
                  <a:cubicBezTo>
                    <a:pt x="3372175" y="1458967"/>
                    <a:pt x="3347998" y="1483144"/>
                    <a:pt x="3318175" y="1483144"/>
                  </a:cubicBezTo>
                  <a:cubicBezTo>
                    <a:pt x="3303263" y="1483144"/>
                    <a:pt x="3289763" y="1477100"/>
                    <a:pt x="3279991" y="1467328"/>
                  </a:cubicBezTo>
                  <a:lnTo>
                    <a:pt x="3264342" y="1429547"/>
                  </a:lnTo>
                  <a:lnTo>
                    <a:pt x="3264177" y="1429946"/>
                  </a:lnTo>
                  <a:cubicBezTo>
                    <a:pt x="3254404" y="1439718"/>
                    <a:pt x="3240904" y="1445762"/>
                    <a:pt x="3225993" y="1445762"/>
                  </a:cubicBezTo>
                  <a:cubicBezTo>
                    <a:pt x="3211081" y="1445762"/>
                    <a:pt x="3197581" y="1439718"/>
                    <a:pt x="3187809" y="1429946"/>
                  </a:cubicBezTo>
                  <a:lnTo>
                    <a:pt x="3177794" y="1405767"/>
                  </a:lnTo>
                  <a:lnTo>
                    <a:pt x="3172904" y="1417573"/>
                  </a:lnTo>
                  <a:cubicBezTo>
                    <a:pt x="3163131" y="1427345"/>
                    <a:pt x="3149631" y="1433389"/>
                    <a:pt x="3134720" y="1433389"/>
                  </a:cubicBezTo>
                  <a:cubicBezTo>
                    <a:pt x="3119808" y="1433389"/>
                    <a:pt x="3106308" y="1427345"/>
                    <a:pt x="3096536" y="1417573"/>
                  </a:cubicBezTo>
                  <a:lnTo>
                    <a:pt x="3081864" y="1382151"/>
                  </a:lnTo>
                  <a:lnTo>
                    <a:pt x="3068145" y="1415272"/>
                  </a:lnTo>
                  <a:cubicBezTo>
                    <a:pt x="3058372" y="1425044"/>
                    <a:pt x="3044872" y="1431088"/>
                    <a:pt x="3029961" y="1431088"/>
                  </a:cubicBezTo>
                  <a:cubicBezTo>
                    <a:pt x="3015049" y="1431088"/>
                    <a:pt x="3001549" y="1425044"/>
                    <a:pt x="2991777" y="1415272"/>
                  </a:cubicBezTo>
                  <a:lnTo>
                    <a:pt x="2978756" y="1383837"/>
                  </a:lnTo>
                  <a:lnTo>
                    <a:pt x="2973631" y="1396211"/>
                  </a:lnTo>
                  <a:cubicBezTo>
                    <a:pt x="2963858" y="1405983"/>
                    <a:pt x="2950358" y="1412027"/>
                    <a:pt x="2935447" y="1412027"/>
                  </a:cubicBezTo>
                  <a:cubicBezTo>
                    <a:pt x="2920535" y="1412027"/>
                    <a:pt x="2907035" y="1405983"/>
                    <a:pt x="2897263" y="1396211"/>
                  </a:cubicBezTo>
                  <a:lnTo>
                    <a:pt x="2882911" y="1361561"/>
                  </a:lnTo>
                  <a:lnTo>
                    <a:pt x="2876953" y="1375946"/>
                  </a:lnTo>
                  <a:cubicBezTo>
                    <a:pt x="2867180" y="1385718"/>
                    <a:pt x="2853680" y="1391762"/>
                    <a:pt x="2838769" y="1391762"/>
                  </a:cubicBezTo>
                  <a:cubicBezTo>
                    <a:pt x="2808946" y="1391762"/>
                    <a:pt x="2784769" y="1367585"/>
                    <a:pt x="2784769" y="1337762"/>
                  </a:cubicBezTo>
                  <a:cubicBezTo>
                    <a:pt x="2784769" y="1307939"/>
                    <a:pt x="2808946" y="1283762"/>
                    <a:pt x="2838769" y="1283762"/>
                  </a:cubicBezTo>
                  <a:close/>
                  <a:moveTo>
                    <a:pt x="3536394" y="1275838"/>
                  </a:moveTo>
                  <a:cubicBezTo>
                    <a:pt x="3551306" y="1275838"/>
                    <a:pt x="3563394" y="1287926"/>
                    <a:pt x="3563394" y="1302838"/>
                  </a:cubicBezTo>
                  <a:cubicBezTo>
                    <a:pt x="3563394" y="1317750"/>
                    <a:pt x="3551306" y="1329838"/>
                    <a:pt x="3536394" y="1329838"/>
                  </a:cubicBezTo>
                  <a:lnTo>
                    <a:pt x="3518536" y="1322441"/>
                  </a:lnTo>
                  <a:lnTo>
                    <a:pt x="3508423" y="1346857"/>
                  </a:lnTo>
                  <a:cubicBezTo>
                    <a:pt x="3501908" y="1353372"/>
                    <a:pt x="3492908" y="1357401"/>
                    <a:pt x="3482967" y="1357401"/>
                  </a:cubicBezTo>
                  <a:cubicBezTo>
                    <a:pt x="3463085" y="1357401"/>
                    <a:pt x="3446967" y="1341283"/>
                    <a:pt x="3446967" y="1321401"/>
                  </a:cubicBezTo>
                  <a:cubicBezTo>
                    <a:pt x="3446967" y="1301519"/>
                    <a:pt x="3463085" y="1285401"/>
                    <a:pt x="3482967" y="1285401"/>
                  </a:cubicBezTo>
                  <a:cubicBezTo>
                    <a:pt x="3492908" y="1285401"/>
                    <a:pt x="3501908" y="1289431"/>
                    <a:pt x="3508423" y="1295945"/>
                  </a:cubicBezTo>
                  <a:lnTo>
                    <a:pt x="3510336" y="1300564"/>
                  </a:lnTo>
                  <a:lnTo>
                    <a:pt x="3517302" y="1283746"/>
                  </a:lnTo>
                  <a:cubicBezTo>
                    <a:pt x="3522188" y="1278860"/>
                    <a:pt x="3528938" y="1275838"/>
                    <a:pt x="3536394" y="1275838"/>
                  </a:cubicBezTo>
                  <a:close/>
                  <a:moveTo>
                    <a:pt x="3578528" y="1240247"/>
                  </a:moveTo>
                  <a:cubicBezTo>
                    <a:pt x="3593440" y="1240247"/>
                    <a:pt x="3605528" y="1252335"/>
                    <a:pt x="3605528" y="1267247"/>
                  </a:cubicBezTo>
                  <a:cubicBezTo>
                    <a:pt x="3605528" y="1282159"/>
                    <a:pt x="3593440" y="1294247"/>
                    <a:pt x="3578528" y="1294247"/>
                  </a:cubicBezTo>
                  <a:cubicBezTo>
                    <a:pt x="3563616" y="1294247"/>
                    <a:pt x="3551528" y="1282159"/>
                    <a:pt x="3551528" y="1267247"/>
                  </a:cubicBezTo>
                  <a:cubicBezTo>
                    <a:pt x="3551528" y="1252335"/>
                    <a:pt x="3563616" y="1240247"/>
                    <a:pt x="3578528" y="1240247"/>
                  </a:cubicBezTo>
                  <a:close/>
                  <a:moveTo>
                    <a:pt x="2081123" y="1196272"/>
                  </a:moveTo>
                  <a:lnTo>
                    <a:pt x="2089176" y="1215714"/>
                  </a:lnTo>
                  <a:lnTo>
                    <a:pt x="2095986" y="1199272"/>
                  </a:lnTo>
                  <a:close/>
                  <a:moveTo>
                    <a:pt x="2257532" y="1196027"/>
                  </a:moveTo>
                  <a:cubicBezTo>
                    <a:pt x="2287355" y="1196027"/>
                    <a:pt x="2311532" y="1220204"/>
                    <a:pt x="2311532" y="1250027"/>
                  </a:cubicBezTo>
                  <a:cubicBezTo>
                    <a:pt x="2311532" y="1279850"/>
                    <a:pt x="2287355" y="1304027"/>
                    <a:pt x="2257532" y="1304027"/>
                  </a:cubicBezTo>
                  <a:cubicBezTo>
                    <a:pt x="2227709" y="1304027"/>
                    <a:pt x="2203532" y="1279850"/>
                    <a:pt x="2203532" y="1250027"/>
                  </a:cubicBezTo>
                  <a:cubicBezTo>
                    <a:pt x="2203532" y="1220204"/>
                    <a:pt x="2227709" y="1196027"/>
                    <a:pt x="2257532" y="1196027"/>
                  </a:cubicBezTo>
                  <a:close/>
                  <a:moveTo>
                    <a:pt x="1458907" y="1181866"/>
                  </a:moveTo>
                  <a:lnTo>
                    <a:pt x="1470099" y="1208886"/>
                  </a:lnTo>
                  <a:lnTo>
                    <a:pt x="1477697" y="1190541"/>
                  </a:lnTo>
                  <a:lnTo>
                    <a:pt x="1479212" y="1189520"/>
                  </a:lnTo>
                  <a:lnTo>
                    <a:pt x="1466433" y="1186940"/>
                  </a:lnTo>
                  <a:close/>
                  <a:moveTo>
                    <a:pt x="2140276" y="1157973"/>
                  </a:moveTo>
                  <a:lnTo>
                    <a:pt x="2131575" y="1178979"/>
                  </a:lnTo>
                  <a:lnTo>
                    <a:pt x="2142182" y="1176838"/>
                  </a:lnTo>
                  <a:lnTo>
                    <a:pt x="2156920" y="1179813"/>
                  </a:lnTo>
                  <a:lnTo>
                    <a:pt x="2146378" y="1172706"/>
                  </a:lnTo>
                  <a:close/>
                  <a:moveTo>
                    <a:pt x="1583113" y="938016"/>
                  </a:moveTo>
                  <a:cubicBezTo>
                    <a:pt x="1622882" y="938016"/>
                    <a:pt x="1655121" y="970255"/>
                    <a:pt x="1655121" y="1010024"/>
                  </a:cubicBezTo>
                  <a:cubicBezTo>
                    <a:pt x="1655121" y="1049793"/>
                    <a:pt x="1622882" y="1082032"/>
                    <a:pt x="1583113" y="1082032"/>
                  </a:cubicBezTo>
                  <a:cubicBezTo>
                    <a:pt x="1573170" y="1082032"/>
                    <a:pt x="1563698" y="1080017"/>
                    <a:pt x="1555083" y="1076373"/>
                  </a:cubicBezTo>
                  <a:lnTo>
                    <a:pt x="1545467" y="1069890"/>
                  </a:lnTo>
                  <a:lnTo>
                    <a:pt x="1566468" y="1120591"/>
                  </a:lnTo>
                  <a:cubicBezTo>
                    <a:pt x="1566468" y="1140475"/>
                    <a:pt x="1558409" y="1158477"/>
                    <a:pt x="1545378" y="1171508"/>
                  </a:cubicBezTo>
                  <a:lnTo>
                    <a:pt x="1543863" y="1172530"/>
                  </a:lnTo>
                  <a:lnTo>
                    <a:pt x="1556642" y="1175110"/>
                  </a:lnTo>
                  <a:cubicBezTo>
                    <a:pt x="1569565" y="1180575"/>
                    <a:pt x="1580560" y="1189706"/>
                    <a:pt x="1588324" y="1201198"/>
                  </a:cubicBezTo>
                  <a:lnTo>
                    <a:pt x="1594444" y="1221231"/>
                  </a:lnTo>
                  <a:lnTo>
                    <a:pt x="1614331" y="1173219"/>
                  </a:lnTo>
                  <a:cubicBezTo>
                    <a:pt x="1627362" y="1160188"/>
                    <a:pt x="1645364" y="1152128"/>
                    <a:pt x="1665248" y="1152128"/>
                  </a:cubicBezTo>
                  <a:cubicBezTo>
                    <a:pt x="1685133" y="1152128"/>
                    <a:pt x="1703134" y="1160188"/>
                    <a:pt x="1716165" y="1173219"/>
                  </a:cubicBezTo>
                  <a:lnTo>
                    <a:pt x="1725047" y="1194660"/>
                  </a:lnTo>
                  <a:lnTo>
                    <a:pt x="1740458" y="1157452"/>
                  </a:lnTo>
                  <a:cubicBezTo>
                    <a:pt x="1753488" y="1144422"/>
                    <a:pt x="1771490" y="1136362"/>
                    <a:pt x="1791374" y="1136362"/>
                  </a:cubicBezTo>
                  <a:cubicBezTo>
                    <a:pt x="1811258" y="1136362"/>
                    <a:pt x="1829259" y="1144422"/>
                    <a:pt x="1842291" y="1157452"/>
                  </a:cubicBezTo>
                  <a:lnTo>
                    <a:pt x="1852993" y="1183292"/>
                  </a:lnTo>
                  <a:lnTo>
                    <a:pt x="1858700" y="1169516"/>
                  </a:lnTo>
                  <a:cubicBezTo>
                    <a:pt x="1871731" y="1156485"/>
                    <a:pt x="1889733" y="1148425"/>
                    <a:pt x="1909617" y="1148425"/>
                  </a:cubicBezTo>
                  <a:cubicBezTo>
                    <a:pt x="1929502" y="1148425"/>
                    <a:pt x="1947503" y="1156485"/>
                    <a:pt x="1960534" y="1169516"/>
                  </a:cubicBezTo>
                  <a:lnTo>
                    <a:pt x="1974446" y="1203101"/>
                  </a:lnTo>
                  <a:lnTo>
                    <a:pt x="1984651" y="1178463"/>
                  </a:lnTo>
                  <a:cubicBezTo>
                    <a:pt x="1996052" y="1167062"/>
                    <a:pt x="2011802" y="1160011"/>
                    <a:pt x="2029199" y="1160011"/>
                  </a:cubicBezTo>
                  <a:cubicBezTo>
                    <a:pt x="2037897" y="1160011"/>
                    <a:pt x="2046184" y="1161774"/>
                    <a:pt x="2053721" y="1164962"/>
                  </a:cubicBezTo>
                  <a:lnTo>
                    <a:pt x="2057037" y="1167197"/>
                  </a:lnTo>
                  <a:lnTo>
                    <a:pt x="2051747" y="1154426"/>
                  </a:lnTo>
                  <a:cubicBezTo>
                    <a:pt x="2051747" y="1129573"/>
                    <a:pt x="2071894" y="1109426"/>
                    <a:pt x="2096747" y="1109426"/>
                  </a:cubicBezTo>
                  <a:cubicBezTo>
                    <a:pt x="2109173" y="1109426"/>
                    <a:pt x="2120421" y="1114463"/>
                    <a:pt x="2128565" y="1122606"/>
                  </a:cubicBezTo>
                  <a:lnTo>
                    <a:pt x="2134667" y="1137339"/>
                  </a:lnTo>
                  <a:lnTo>
                    <a:pt x="2146378" y="1109066"/>
                  </a:lnTo>
                  <a:cubicBezTo>
                    <a:pt x="2154521" y="1100923"/>
                    <a:pt x="2165771" y="1095886"/>
                    <a:pt x="2178198" y="1095886"/>
                  </a:cubicBezTo>
                  <a:cubicBezTo>
                    <a:pt x="2190624" y="1095886"/>
                    <a:pt x="2201874" y="1100923"/>
                    <a:pt x="2210018" y="1109066"/>
                  </a:cubicBezTo>
                  <a:lnTo>
                    <a:pt x="2212039" y="1113945"/>
                  </a:lnTo>
                  <a:lnTo>
                    <a:pt x="2217325" y="1101183"/>
                  </a:lnTo>
                  <a:cubicBezTo>
                    <a:pt x="2225468" y="1093040"/>
                    <a:pt x="2236718" y="1088003"/>
                    <a:pt x="2249145" y="1088003"/>
                  </a:cubicBezTo>
                  <a:cubicBezTo>
                    <a:pt x="2255358" y="1088003"/>
                    <a:pt x="2261277" y="1089262"/>
                    <a:pt x="2266661" y="1091539"/>
                  </a:cubicBezTo>
                  <a:lnTo>
                    <a:pt x="2276905" y="1098446"/>
                  </a:lnTo>
                  <a:lnTo>
                    <a:pt x="2288832" y="1069651"/>
                  </a:lnTo>
                  <a:cubicBezTo>
                    <a:pt x="2296975" y="1061508"/>
                    <a:pt x="2308225" y="1056471"/>
                    <a:pt x="2320652" y="1056471"/>
                  </a:cubicBezTo>
                  <a:cubicBezTo>
                    <a:pt x="2345505" y="1056471"/>
                    <a:pt x="2365652" y="1076618"/>
                    <a:pt x="2365652" y="1101471"/>
                  </a:cubicBezTo>
                  <a:cubicBezTo>
                    <a:pt x="2365652" y="1126324"/>
                    <a:pt x="2345505" y="1146471"/>
                    <a:pt x="2320652" y="1146471"/>
                  </a:cubicBezTo>
                  <a:cubicBezTo>
                    <a:pt x="2314439" y="1146471"/>
                    <a:pt x="2308519" y="1145212"/>
                    <a:pt x="2303136" y="1142935"/>
                  </a:cubicBezTo>
                  <a:lnTo>
                    <a:pt x="2292892" y="1136028"/>
                  </a:lnTo>
                  <a:lnTo>
                    <a:pt x="2280965" y="1164823"/>
                  </a:lnTo>
                  <a:cubicBezTo>
                    <a:pt x="2272821" y="1172966"/>
                    <a:pt x="2261571" y="1178003"/>
                    <a:pt x="2249145" y="1178003"/>
                  </a:cubicBezTo>
                  <a:cubicBezTo>
                    <a:pt x="2236718" y="1178003"/>
                    <a:pt x="2225468" y="1172966"/>
                    <a:pt x="2217325" y="1164823"/>
                  </a:cubicBezTo>
                  <a:lnTo>
                    <a:pt x="2215304" y="1159944"/>
                  </a:lnTo>
                  <a:lnTo>
                    <a:pt x="2210018" y="1172706"/>
                  </a:lnTo>
                  <a:cubicBezTo>
                    <a:pt x="2201874" y="1180849"/>
                    <a:pt x="2190624" y="1185886"/>
                    <a:pt x="2178198" y="1185886"/>
                  </a:cubicBezTo>
                  <a:lnTo>
                    <a:pt x="2170466" y="1184325"/>
                  </a:lnTo>
                  <a:lnTo>
                    <a:pt x="2186730" y="1195290"/>
                  </a:lnTo>
                  <a:cubicBezTo>
                    <a:pt x="2198130" y="1206691"/>
                    <a:pt x="2205182" y="1222441"/>
                    <a:pt x="2205182" y="1239838"/>
                  </a:cubicBezTo>
                  <a:cubicBezTo>
                    <a:pt x="2205182" y="1274632"/>
                    <a:pt x="2176976" y="1302838"/>
                    <a:pt x="2142182" y="1302838"/>
                  </a:cubicBezTo>
                  <a:cubicBezTo>
                    <a:pt x="2124785" y="1302838"/>
                    <a:pt x="2109037" y="1295787"/>
                    <a:pt x="2097636" y="1284386"/>
                  </a:cubicBezTo>
                  <a:lnTo>
                    <a:pt x="2082206" y="1247135"/>
                  </a:lnTo>
                  <a:lnTo>
                    <a:pt x="2073746" y="1267559"/>
                  </a:lnTo>
                  <a:cubicBezTo>
                    <a:pt x="2062346" y="1278960"/>
                    <a:pt x="2046596" y="1286011"/>
                    <a:pt x="2029199" y="1286011"/>
                  </a:cubicBezTo>
                  <a:cubicBezTo>
                    <a:pt x="2011802" y="1286011"/>
                    <a:pt x="1996052" y="1278960"/>
                    <a:pt x="1984651" y="1267559"/>
                  </a:cubicBezTo>
                  <a:lnTo>
                    <a:pt x="1973378" y="1240343"/>
                  </a:lnTo>
                  <a:lnTo>
                    <a:pt x="1960534" y="1271350"/>
                  </a:lnTo>
                  <a:cubicBezTo>
                    <a:pt x="1947503" y="1284381"/>
                    <a:pt x="1929502" y="1292441"/>
                    <a:pt x="1909617" y="1292441"/>
                  </a:cubicBezTo>
                  <a:cubicBezTo>
                    <a:pt x="1889733" y="1292441"/>
                    <a:pt x="1871731" y="1284381"/>
                    <a:pt x="1858700" y="1271350"/>
                  </a:cubicBezTo>
                  <a:lnTo>
                    <a:pt x="1847997" y="1245511"/>
                  </a:lnTo>
                  <a:lnTo>
                    <a:pt x="1842291" y="1259287"/>
                  </a:lnTo>
                  <a:cubicBezTo>
                    <a:pt x="1829259" y="1272318"/>
                    <a:pt x="1811258" y="1280378"/>
                    <a:pt x="1791374" y="1280378"/>
                  </a:cubicBezTo>
                  <a:cubicBezTo>
                    <a:pt x="1771490" y="1280378"/>
                    <a:pt x="1753488" y="1272318"/>
                    <a:pt x="1740458" y="1259287"/>
                  </a:cubicBezTo>
                  <a:lnTo>
                    <a:pt x="1731577" y="1237846"/>
                  </a:lnTo>
                  <a:lnTo>
                    <a:pt x="1716165" y="1275053"/>
                  </a:lnTo>
                  <a:cubicBezTo>
                    <a:pt x="1703134" y="1288084"/>
                    <a:pt x="1685133" y="1296144"/>
                    <a:pt x="1665248" y="1296144"/>
                  </a:cubicBezTo>
                  <a:cubicBezTo>
                    <a:pt x="1645364" y="1296144"/>
                    <a:pt x="1627362" y="1288084"/>
                    <a:pt x="1614331" y="1275053"/>
                  </a:cubicBezTo>
                  <a:lnTo>
                    <a:pt x="1600519" y="1241709"/>
                  </a:lnTo>
                  <a:lnTo>
                    <a:pt x="1579531" y="1292376"/>
                  </a:lnTo>
                  <a:cubicBezTo>
                    <a:pt x="1566500" y="1305407"/>
                    <a:pt x="1548498" y="1313467"/>
                    <a:pt x="1528613" y="1313467"/>
                  </a:cubicBezTo>
                  <a:cubicBezTo>
                    <a:pt x="1508729" y="1313467"/>
                    <a:pt x="1490727" y="1305407"/>
                    <a:pt x="1477697" y="1292376"/>
                  </a:cubicBezTo>
                  <a:lnTo>
                    <a:pt x="1459301" y="1247965"/>
                  </a:lnTo>
                  <a:lnTo>
                    <a:pt x="1451702" y="1266310"/>
                  </a:lnTo>
                  <a:cubicBezTo>
                    <a:pt x="1438671" y="1279340"/>
                    <a:pt x="1420669" y="1287400"/>
                    <a:pt x="1400785" y="1287400"/>
                  </a:cubicBezTo>
                  <a:lnTo>
                    <a:pt x="1386359" y="1284488"/>
                  </a:lnTo>
                  <a:lnTo>
                    <a:pt x="1366972" y="1331291"/>
                  </a:lnTo>
                  <a:cubicBezTo>
                    <a:pt x="1353941" y="1344321"/>
                    <a:pt x="1335939" y="1352381"/>
                    <a:pt x="1316055" y="1352381"/>
                  </a:cubicBezTo>
                  <a:cubicBezTo>
                    <a:pt x="1296170" y="1352381"/>
                    <a:pt x="1278168" y="1344321"/>
                    <a:pt x="1265137" y="1331291"/>
                  </a:cubicBezTo>
                  <a:lnTo>
                    <a:pt x="1260853" y="1320945"/>
                  </a:lnTo>
                  <a:lnTo>
                    <a:pt x="1256565" y="1331296"/>
                  </a:lnTo>
                  <a:cubicBezTo>
                    <a:pt x="1243534" y="1344326"/>
                    <a:pt x="1225532" y="1352386"/>
                    <a:pt x="1205648" y="1352386"/>
                  </a:cubicBezTo>
                  <a:cubicBezTo>
                    <a:pt x="1165879" y="1352386"/>
                    <a:pt x="1133640" y="1320147"/>
                    <a:pt x="1133640" y="1280378"/>
                  </a:cubicBezTo>
                  <a:cubicBezTo>
                    <a:pt x="1133640" y="1240609"/>
                    <a:pt x="1165879" y="1208370"/>
                    <a:pt x="1205648" y="1208370"/>
                  </a:cubicBezTo>
                  <a:cubicBezTo>
                    <a:pt x="1225532" y="1208370"/>
                    <a:pt x="1243534" y="1216430"/>
                    <a:pt x="1256565" y="1229461"/>
                  </a:cubicBezTo>
                  <a:lnTo>
                    <a:pt x="1260850" y="1239806"/>
                  </a:lnTo>
                  <a:lnTo>
                    <a:pt x="1265137" y="1229456"/>
                  </a:lnTo>
                  <a:cubicBezTo>
                    <a:pt x="1278168" y="1216425"/>
                    <a:pt x="1296170" y="1208365"/>
                    <a:pt x="1316055" y="1208365"/>
                  </a:cubicBezTo>
                  <a:lnTo>
                    <a:pt x="1330481" y="1211277"/>
                  </a:lnTo>
                  <a:lnTo>
                    <a:pt x="1349867" y="1164475"/>
                  </a:lnTo>
                  <a:cubicBezTo>
                    <a:pt x="1362899" y="1151444"/>
                    <a:pt x="1380900" y="1143384"/>
                    <a:pt x="1400785" y="1143384"/>
                  </a:cubicBezTo>
                  <a:cubicBezTo>
                    <a:pt x="1410727" y="1143384"/>
                    <a:pt x="1420198" y="1145399"/>
                    <a:pt x="1428813" y="1149043"/>
                  </a:cubicBezTo>
                  <a:lnTo>
                    <a:pt x="1436340" y="1154117"/>
                  </a:lnTo>
                  <a:lnTo>
                    <a:pt x="1422452" y="1120591"/>
                  </a:lnTo>
                  <a:cubicBezTo>
                    <a:pt x="1422452" y="1080822"/>
                    <a:pt x="1454692" y="1048583"/>
                    <a:pt x="1494460" y="1048583"/>
                  </a:cubicBezTo>
                  <a:cubicBezTo>
                    <a:pt x="1504402" y="1048583"/>
                    <a:pt x="1513873" y="1050598"/>
                    <a:pt x="1522488" y="1054242"/>
                  </a:cubicBezTo>
                  <a:lnTo>
                    <a:pt x="1532104" y="1060725"/>
                  </a:lnTo>
                  <a:lnTo>
                    <a:pt x="1511103" y="1010024"/>
                  </a:lnTo>
                  <a:cubicBezTo>
                    <a:pt x="1511103" y="970255"/>
                    <a:pt x="1543342" y="938016"/>
                    <a:pt x="1583113" y="938016"/>
                  </a:cubicBezTo>
                  <a:close/>
                  <a:moveTo>
                    <a:pt x="3075318" y="912357"/>
                  </a:moveTo>
                  <a:cubicBezTo>
                    <a:pt x="3105141" y="912357"/>
                    <a:pt x="3129318" y="936534"/>
                    <a:pt x="3129318" y="966357"/>
                  </a:cubicBezTo>
                  <a:cubicBezTo>
                    <a:pt x="3129318" y="996180"/>
                    <a:pt x="3105141" y="1020357"/>
                    <a:pt x="3075318" y="1020357"/>
                  </a:cubicBezTo>
                  <a:cubicBezTo>
                    <a:pt x="3045495" y="1020357"/>
                    <a:pt x="3021318" y="996180"/>
                    <a:pt x="3021318" y="966357"/>
                  </a:cubicBezTo>
                  <a:cubicBezTo>
                    <a:pt x="3021318" y="936534"/>
                    <a:pt x="3045495" y="912357"/>
                    <a:pt x="3075318" y="912357"/>
                  </a:cubicBezTo>
                  <a:close/>
                  <a:moveTo>
                    <a:pt x="3171993" y="884016"/>
                  </a:moveTo>
                  <a:cubicBezTo>
                    <a:pt x="3186904" y="884016"/>
                    <a:pt x="3200404" y="890060"/>
                    <a:pt x="3210177" y="899832"/>
                  </a:cubicBezTo>
                  <a:lnTo>
                    <a:pt x="3218084" y="918922"/>
                  </a:lnTo>
                  <a:lnTo>
                    <a:pt x="3225991" y="899832"/>
                  </a:lnTo>
                  <a:cubicBezTo>
                    <a:pt x="3235763" y="890060"/>
                    <a:pt x="3249263" y="884016"/>
                    <a:pt x="3264175" y="884016"/>
                  </a:cubicBezTo>
                  <a:cubicBezTo>
                    <a:pt x="3293998" y="884016"/>
                    <a:pt x="3318175" y="908193"/>
                    <a:pt x="3318175" y="938016"/>
                  </a:cubicBezTo>
                  <a:cubicBezTo>
                    <a:pt x="3318175" y="967839"/>
                    <a:pt x="3293998" y="992016"/>
                    <a:pt x="3264175" y="992016"/>
                  </a:cubicBezTo>
                  <a:cubicBezTo>
                    <a:pt x="3249263" y="992016"/>
                    <a:pt x="3235763" y="985972"/>
                    <a:pt x="3225991" y="976200"/>
                  </a:cubicBezTo>
                  <a:lnTo>
                    <a:pt x="3218084" y="957110"/>
                  </a:lnTo>
                  <a:lnTo>
                    <a:pt x="3210177" y="976200"/>
                  </a:lnTo>
                  <a:cubicBezTo>
                    <a:pt x="3200404" y="985972"/>
                    <a:pt x="3186904" y="992016"/>
                    <a:pt x="3171993" y="992016"/>
                  </a:cubicBezTo>
                  <a:cubicBezTo>
                    <a:pt x="3142170" y="992016"/>
                    <a:pt x="3117993" y="967839"/>
                    <a:pt x="3117993" y="938016"/>
                  </a:cubicBezTo>
                  <a:cubicBezTo>
                    <a:pt x="3117993" y="908193"/>
                    <a:pt x="3142170" y="884016"/>
                    <a:pt x="3171993" y="884016"/>
                  </a:cubicBezTo>
                  <a:close/>
                  <a:moveTo>
                    <a:pt x="3676925" y="781595"/>
                  </a:moveTo>
                  <a:cubicBezTo>
                    <a:pt x="3696807" y="781595"/>
                    <a:pt x="3712925" y="797713"/>
                    <a:pt x="3712925" y="817595"/>
                  </a:cubicBezTo>
                  <a:cubicBezTo>
                    <a:pt x="3712925" y="837477"/>
                    <a:pt x="3696807" y="853595"/>
                    <a:pt x="3676925" y="853595"/>
                  </a:cubicBezTo>
                  <a:lnTo>
                    <a:pt x="3657942" y="845732"/>
                  </a:lnTo>
                  <a:lnTo>
                    <a:pt x="3658925" y="848106"/>
                  </a:lnTo>
                  <a:cubicBezTo>
                    <a:pt x="3658925" y="872959"/>
                    <a:pt x="3638778" y="893106"/>
                    <a:pt x="3613925" y="893106"/>
                  </a:cubicBezTo>
                  <a:cubicBezTo>
                    <a:pt x="3607712" y="893106"/>
                    <a:pt x="3601793" y="891847"/>
                    <a:pt x="3596409" y="889570"/>
                  </a:cubicBezTo>
                  <a:lnTo>
                    <a:pt x="3587956" y="883870"/>
                  </a:lnTo>
                  <a:lnTo>
                    <a:pt x="3576214" y="912219"/>
                  </a:lnTo>
                  <a:cubicBezTo>
                    <a:pt x="3566442" y="921991"/>
                    <a:pt x="3552942" y="928035"/>
                    <a:pt x="3538030" y="928035"/>
                  </a:cubicBezTo>
                  <a:cubicBezTo>
                    <a:pt x="3523118" y="928035"/>
                    <a:pt x="3509618" y="921991"/>
                    <a:pt x="3499846" y="912219"/>
                  </a:cubicBezTo>
                  <a:lnTo>
                    <a:pt x="3498807" y="909708"/>
                  </a:lnTo>
                  <a:lnTo>
                    <a:pt x="3490755" y="929148"/>
                  </a:lnTo>
                  <a:cubicBezTo>
                    <a:pt x="3480982" y="938920"/>
                    <a:pt x="3467482" y="944964"/>
                    <a:pt x="3452571" y="944964"/>
                  </a:cubicBezTo>
                  <a:cubicBezTo>
                    <a:pt x="3437659" y="944964"/>
                    <a:pt x="3424159" y="938920"/>
                    <a:pt x="3414387" y="929148"/>
                  </a:cubicBezTo>
                  <a:lnTo>
                    <a:pt x="3413448" y="926880"/>
                  </a:lnTo>
                  <a:lnTo>
                    <a:pt x="3402764" y="952674"/>
                  </a:lnTo>
                  <a:cubicBezTo>
                    <a:pt x="3392991" y="962446"/>
                    <a:pt x="3379491" y="968490"/>
                    <a:pt x="3364580" y="968490"/>
                  </a:cubicBezTo>
                  <a:cubicBezTo>
                    <a:pt x="3334757" y="968490"/>
                    <a:pt x="3310580" y="944313"/>
                    <a:pt x="3310580" y="914490"/>
                  </a:cubicBezTo>
                  <a:cubicBezTo>
                    <a:pt x="3310580" y="884667"/>
                    <a:pt x="3334757" y="860490"/>
                    <a:pt x="3364580" y="860490"/>
                  </a:cubicBezTo>
                  <a:cubicBezTo>
                    <a:pt x="3379491" y="860490"/>
                    <a:pt x="3392991" y="866534"/>
                    <a:pt x="3402764" y="876306"/>
                  </a:cubicBezTo>
                  <a:lnTo>
                    <a:pt x="3403703" y="878574"/>
                  </a:lnTo>
                  <a:lnTo>
                    <a:pt x="3414387" y="852780"/>
                  </a:lnTo>
                  <a:cubicBezTo>
                    <a:pt x="3424159" y="843008"/>
                    <a:pt x="3437659" y="836964"/>
                    <a:pt x="3452571" y="836964"/>
                  </a:cubicBezTo>
                  <a:cubicBezTo>
                    <a:pt x="3467482" y="836964"/>
                    <a:pt x="3480982" y="843008"/>
                    <a:pt x="3490755" y="852780"/>
                  </a:cubicBezTo>
                  <a:lnTo>
                    <a:pt x="3491794" y="855290"/>
                  </a:lnTo>
                  <a:lnTo>
                    <a:pt x="3499846" y="835851"/>
                  </a:lnTo>
                  <a:cubicBezTo>
                    <a:pt x="3509618" y="826079"/>
                    <a:pt x="3523118" y="820035"/>
                    <a:pt x="3538030" y="820035"/>
                  </a:cubicBezTo>
                  <a:cubicBezTo>
                    <a:pt x="3545486" y="820035"/>
                    <a:pt x="3552589" y="821546"/>
                    <a:pt x="3559049" y="824279"/>
                  </a:cubicBezTo>
                  <a:lnTo>
                    <a:pt x="3574484" y="834685"/>
                  </a:lnTo>
                  <a:lnTo>
                    <a:pt x="3582105" y="816286"/>
                  </a:lnTo>
                  <a:cubicBezTo>
                    <a:pt x="3590249" y="808143"/>
                    <a:pt x="3601499" y="803106"/>
                    <a:pt x="3613925" y="803106"/>
                  </a:cubicBezTo>
                  <a:cubicBezTo>
                    <a:pt x="3620138" y="803106"/>
                    <a:pt x="3626058" y="804365"/>
                    <a:pt x="3631441" y="806642"/>
                  </a:cubicBezTo>
                  <a:lnTo>
                    <a:pt x="3642401" y="814032"/>
                  </a:lnTo>
                  <a:lnTo>
                    <a:pt x="3651469" y="792139"/>
                  </a:lnTo>
                  <a:cubicBezTo>
                    <a:pt x="3657984" y="785624"/>
                    <a:pt x="3666984" y="781595"/>
                    <a:pt x="3676925" y="781595"/>
                  </a:cubicBezTo>
                  <a:close/>
                  <a:moveTo>
                    <a:pt x="3909928" y="720787"/>
                  </a:moveTo>
                  <a:cubicBezTo>
                    <a:pt x="3924840" y="720787"/>
                    <a:pt x="3936928" y="732875"/>
                    <a:pt x="3936928" y="747787"/>
                  </a:cubicBezTo>
                  <a:cubicBezTo>
                    <a:pt x="3936928" y="762699"/>
                    <a:pt x="3924840" y="774787"/>
                    <a:pt x="3909928" y="774787"/>
                  </a:cubicBezTo>
                  <a:lnTo>
                    <a:pt x="3893967" y="768176"/>
                  </a:lnTo>
                  <a:lnTo>
                    <a:pt x="3894076" y="768439"/>
                  </a:lnTo>
                  <a:cubicBezTo>
                    <a:pt x="3894076" y="788321"/>
                    <a:pt x="3877958" y="804439"/>
                    <a:pt x="3858076" y="804439"/>
                  </a:cubicBezTo>
                  <a:lnTo>
                    <a:pt x="3832662" y="793912"/>
                  </a:lnTo>
                  <a:lnTo>
                    <a:pt x="3826955" y="807690"/>
                  </a:lnTo>
                  <a:cubicBezTo>
                    <a:pt x="3820440" y="814204"/>
                    <a:pt x="3811440" y="818234"/>
                    <a:pt x="3801499" y="818234"/>
                  </a:cubicBezTo>
                  <a:lnTo>
                    <a:pt x="3777138" y="808143"/>
                  </a:lnTo>
                  <a:lnTo>
                    <a:pt x="3768680" y="828562"/>
                  </a:lnTo>
                  <a:cubicBezTo>
                    <a:pt x="3762165" y="835076"/>
                    <a:pt x="3753165" y="839106"/>
                    <a:pt x="3743224" y="839106"/>
                  </a:cubicBezTo>
                  <a:cubicBezTo>
                    <a:pt x="3723342" y="839106"/>
                    <a:pt x="3707224" y="822988"/>
                    <a:pt x="3707224" y="803106"/>
                  </a:cubicBezTo>
                  <a:cubicBezTo>
                    <a:pt x="3707224" y="783224"/>
                    <a:pt x="3723342" y="767106"/>
                    <a:pt x="3743224" y="767106"/>
                  </a:cubicBezTo>
                  <a:lnTo>
                    <a:pt x="3767586" y="777197"/>
                  </a:lnTo>
                  <a:lnTo>
                    <a:pt x="3776043" y="756778"/>
                  </a:lnTo>
                  <a:cubicBezTo>
                    <a:pt x="3782558" y="750263"/>
                    <a:pt x="3791558" y="746234"/>
                    <a:pt x="3801499" y="746234"/>
                  </a:cubicBezTo>
                  <a:lnTo>
                    <a:pt x="3826913" y="756761"/>
                  </a:lnTo>
                  <a:lnTo>
                    <a:pt x="3832620" y="742983"/>
                  </a:lnTo>
                  <a:cubicBezTo>
                    <a:pt x="3839135" y="736468"/>
                    <a:pt x="3848135" y="732439"/>
                    <a:pt x="3858076" y="732439"/>
                  </a:cubicBezTo>
                  <a:cubicBezTo>
                    <a:pt x="3868017" y="732439"/>
                    <a:pt x="3877017" y="736468"/>
                    <a:pt x="3883532" y="742983"/>
                  </a:cubicBezTo>
                  <a:lnTo>
                    <a:pt x="3884225" y="744656"/>
                  </a:lnTo>
                  <a:lnTo>
                    <a:pt x="3890836" y="728695"/>
                  </a:lnTo>
                  <a:cubicBezTo>
                    <a:pt x="3895722" y="723809"/>
                    <a:pt x="3902472" y="720787"/>
                    <a:pt x="3909928" y="720787"/>
                  </a:cubicBezTo>
                  <a:close/>
                  <a:moveTo>
                    <a:pt x="2012705" y="696431"/>
                  </a:moveTo>
                  <a:cubicBezTo>
                    <a:pt x="2032587" y="696431"/>
                    <a:pt x="2048705" y="712549"/>
                    <a:pt x="2048705" y="732431"/>
                  </a:cubicBezTo>
                  <a:cubicBezTo>
                    <a:pt x="2048705" y="752313"/>
                    <a:pt x="2032587" y="768431"/>
                    <a:pt x="2012705" y="768431"/>
                  </a:cubicBezTo>
                  <a:cubicBezTo>
                    <a:pt x="2002764" y="768431"/>
                    <a:pt x="1993764" y="764401"/>
                    <a:pt x="1987249" y="757887"/>
                  </a:cubicBezTo>
                  <a:lnTo>
                    <a:pt x="1981496" y="743997"/>
                  </a:lnTo>
                  <a:lnTo>
                    <a:pt x="1972474" y="765778"/>
                  </a:lnTo>
                  <a:cubicBezTo>
                    <a:pt x="1965959" y="772292"/>
                    <a:pt x="1956959" y="776322"/>
                    <a:pt x="1947018" y="776322"/>
                  </a:cubicBezTo>
                  <a:cubicBezTo>
                    <a:pt x="1927135" y="776322"/>
                    <a:pt x="1911018" y="760204"/>
                    <a:pt x="1911018" y="740322"/>
                  </a:cubicBezTo>
                  <a:cubicBezTo>
                    <a:pt x="1911018" y="720440"/>
                    <a:pt x="1927135" y="704322"/>
                    <a:pt x="1947018" y="704322"/>
                  </a:cubicBezTo>
                  <a:cubicBezTo>
                    <a:pt x="1956959" y="704322"/>
                    <a:pt x="1965959" y="708351"/>
                    <a:pt x="1972474" y="714866"/>
                  </a:cubicBezTo>
                  <a:lnTo>
                    <a:pt x="1978227" y="728756"/>
                  </a:lnTo>
                  <a:lnTo>
                    <a:pt x="1987249" y="706975"/>
                  </a:lnTo>
                  <a:cubicBezTo>
                    <a:pt x="1993764" y="700460"/>
                    <a:pt x="2002764" y="696431"/>
                    <a:pt x="2012705" y="696431"/>
                  </a:cubicBezTo>
                  <a:close/>
                  <a:moveTo>
                    <a:pt x="2078392" y="680665"/>
                  </a:moveTo>
                  <a:cubicBezTo>
                    <a:pt x="2098274" y="680665"/>
                    <a:pt x="2114392" y="696783"/>
                    <a:pt x="2114392" y="716665"/>
                  </a:cubicBezTo>
                  <a:cubicBezTo>
                    <a:pt x="2114392" y="736547"/>
                    <a:pt x="2098274" y="752665"/>
                    <a:pt x="2078392" y="752665"/>
                  </a:cubicBezTo>
                  <a:cubicBezTo>
                    <a:pt x="2058510" y="752665"/>
                    <a:pt x="2042392" y="736547"/>
                    <a:pt x="2042392" y="716665"/>
                  </a:cubicBezTo>
                  <a:cubicBezTo>
                    <a:pt x="2042392" y="696783"/>
                    <a:pt x="2058510" y="680665"/>
                    <a:pt x="2078392" y="680665"/>
                  </a:cubicBezTo>
                  <a:close/>
                  <a:moveTo>
                    <a:pt x="1530795" y="454532"/>
                  </a:moveTo>
                  <a:cubicBezTo>
                    <a:pt x="1555648" y="454532"/>
                    <a:pt x="1575795" y="474679"/>
                    <a:pt x="1575795" y="499532"/>
                  </a:cubicBezTo>
                  <a:cubicBezTo>
                    <a:pt x="1575795" y="524385"/>
                    <a:pt x="1555648" y="544532"/>
                    <a:pt x="1530795" y="544532"/>
                  </a:cubicBezTo>
                  <a:cubicBezTo>
                    <a:pt x="1505941" y="544532"/>
                    <a:pt x="1485796" y="524385"/>
                    <a:pt x="1485796" y="499532"/>
                  </a:cubicBezTo>
                  <a:cubicBezTo>
                    <a:pt x="1485796" y="474679"/>
                    <a:pt x="1505941" y="454532"/>
                    <a:pt x="1530795" y="454532"/>
                  </a:cubicBezTo>
                  <a:close/>
                  <a:moveTo>
                    <a:pt x="1553327" y="328516"/>
                  </a:moveTo>
                  <a:cubicBezTo>
                    <a:pt x="1573209" y="328516"/>
                    <a:pt x="1589327" y="344634"/>
                    <a:pt x="1589327" y="364516"/>
                  </a:cubicBezTo>
                  <a:cubicBezTo>
                    <a:pt x="1589327" y="374457"/>
                    <a:pt x="1585298" y="383457"/>
                    <a:pt x="1578783" y="389972"/>
                  </a:cubicBezTo>
                  <a:lnTo>
                    <a:pt x="1563816" y="396171"/>
                  </a:lnTo>
                  <a:lnTo>
                    <a:pt x="1573561" y="419697"/>
                  </a:lnTo>
                  <a:cubicBezTo>
                    <a:pt x="1573561" y="439579"/>
                    <a:pt x="1557443" y="455697"/>
                    <a:pt x="1537560" y="455697"/>
                  </a:cubicBezTo>
                  <a:cubicBezTo>
                    <a:pt x="1517678" y="455697"/>
                    <a:pt x="1501561" y="439579"/>
                    <a:pt x="1501561" y="419697"/>
                  </a:cubicBezTo>
                  <a:cubicBezTo>
                    <a:pt x="1501561" y="409756"/>
                    <a:pt x="1505591" y="400756"/>
                    <a:pt x="1512104" y="394241"/>
                  </a:cubicBezTo>
                  <a:lnTo>
                    <a:pt x="1527073" y="388042"/>
                  </a:lnTo>
                  <a:lnTo>
                    <a:pt x="1517326" y="364516"/>
                  </a:lnTo>
                  <a:cubicBezTo>
                    <a:pt x="1517326" y="344634"/>
                    <a:pt x="1533445" y="328516"/>
                    <a:pt x="1553327" y="328516"/>
                  </a:cubicBezTo>
                  <a:close/>
                  <a:moveTo>
                    <a:pt x="1561154" y="273447"/>
                  </a:moveTo>
                  <a:cubicBezTo>
                    <a:pt x="1576066" y="273447"/>
                    <a:pt x="1588154" y="285535"/>
                    <a:pt x="1588154" y="300447"/>
                  </a:cubicBezTo>
                  <a:cubicBezTo>
                    <a:pt x="1588154" y="315359"/>
                    <a:pt x="1576066" y="327447"/>
                    <a:pt x="1561154" y="327447"/>
                  </a:cubicBezTo>
                  <a:cubicBezTo>
                    <a:pt x="1546242" y="327447"/>
                    <a:pt x="1534154" y="315359"/>
                    <a:pt x="1534154" y="300447"/>
                  </a:cubicBezTo>
                  <a:cubicBezTo>
                    <a:pt x="1534154" y="285535"/>
                    <a:pt x="1546242" y="273447"/>
                    <a:pt x="1561154" y="273447"/>
                  </a:cubicBezTo>
                  <a:close/>
                  <a:moveTo>
                    <a:pt x="2017584" y="116113"/>
                  </a:moveTo>
                  <a:cubicBezTo>
                    <a:pt x="2042437" y="116113"/>
                    <a:pt x="2062584" y="136260"/>
                    <a:pt x="2062584" y="161113"/>
                  </a:cubicBezTo>
                  <a:cubicBezTo>
                    <a:pt x="2062584" y="185966"/>
                    <a:pt x="2042437" y="206113"/>
                    <a:pt x="2017584" y="206113"/>
                  </a:cubicBezTo>
                  <a:lnTo>
                    <a:pt x="2004128" y="203396"/>
                  </a:lnTo>
                  <a:lnTo>
                    <a:pt x="2014840" y="229256"/>
                  </a:lnTo>
                  <a:cubicBezTo>
                    <a:pt x="2014840" y="259079"/>
                    <a:pt x="1990663" y="283256"/>
                    <a:pt x="1960840" y="283256"/>
                  </a:cubicBezTo>
                  <a:lnTo>
                    <a:pt x="1954430" y="281962"/>
                  </a:lnTo>
                  <a:lnTo>
                    <a:pt x="1964831" y="307070"/>
                  </a:lnTo>
                  <a:cubicBezTo>
                    <a:pt x="1964831" y="329437"/>
                    <a:pt x="1951231" y="348629"/>
                    <a:pt x="1931850" y="356826"/>
                  </a:cubicBezTo>
                  <a:lnTo>
                    <a:pt x="1912399" y="360753"/>
                  </a:lnTo>
                  <a:lnTo>
                    <a:pt x="1922569" y="367609"/>
                  </a:lnTo>
                  <a:cubicBezTo>
                    <a:pt x="1932341" y="377381"/>
                    <a:pt x="1938385" y="390881"/>
                    <a:pt x="1938385" y="405793"/>
                  </a:cubicBezTo>
                  <a:cubicBezTo>
                    <a:pt x="1938385" y="435616"/>
                    <a:pt x="1914208" y="459793"/>
                    <a:pt x="1884385" y="459793"/>
                  </a:cubicBezTo>
                  <a:lnTo>
                    <a:pt x="1884021" y="459719"/>
                  </a:lnTo>
                  <a:lnTo>
                    <a:pt x="1889886" y="463674"/>
                  </a:lnTo>
                  <a:cubicBezTo>
                    <a:pt x="1900362" y="474149"/>
                    <a:pt x="1906841" y="488621"/>
                    <a:pt x="1906841" y="504607"/>
                  </a:cubicBezTo>
                  <a:cubicBezTo>
                    <a:pt x="1906841" y="536578"/>
                    <a:pt x="1880924" y="562495"/>
                    <a:pt x="1848953" y="562495"/>
                  </a:cubicBezTo>
                  <a:lnTo>
                    <a:pt x="1845350" y="561767"/>
                  </a:lnTo>
                  <a:lnTo>
                    <a:pt x="1866715" y="576173"/>
                  </a:lnTo>
                  <a:cubicBezTo>
                    <a:pt x="1880034" y="589492"/>
                    <a:pt x="1888273" y="607892"/>
                    <a:pt x="1888273" y="628217"/>
                  </a:cubicBezTo>
                  <a:cubicBezTo>
                    <a:pt x="1888273" y="668866"/>
                    <a:pt x="1855320" y="701819"/>
                    <a:pt x="1814671" y="701819"/>
                  </a:cubicBezTo>
                  <a:lnTo>
                    <a:pt x="1806544" y="700178"/>
                  </a:lnTo>
                  <a:lnTo>
                    <a:pt x="1816770" y="715346"/>
                  </a:lnTo>
                  <a:cubicBezTo>
                    <a:pt x="1820495" y="724151"/>
                    <a:pt x="1822555" y="733833"/>
                    <a:pt x="1822555" y="743995"/>
                  </a:cubicBezTo>
                  <a:cubicBezTo>
                    <a:pt x="1822555" y="754157"/>
                    <a:pt x="1820495" y="763838"/>
                    <a:pt x="1816770" y="772644"/>
                  </a:cubicBezTo>
                  <a:lnTo>
                    <a:pt x="1809375" y="783613"/>
                  </a:lnTo>
                  <a:lnTo>
                    <a:pt x="1809776" y="783532"/>
                  </a:lnTo>
                  <a:cubicBezTo>
                    <a:pt x="1815990" y="783532"/>
                    <a:pt x="1821908" y="784791"/>
                    <a:pt x="1827292" y="787068"/>
                  </a:cubicBezTo>
                  <a:lnTo>
                    <a:pt x="1839798" y="795500"/>
                  </a:lnTo>
                  <a:lnTo>
                    <a:pt x="1830463" y="772963"/>
                  </a:lnTo>
                  <a:cubicBezTo>
                    <a:pt x="1830463" y="748110"/>
                    <a:pt x="1850610" y="727963"/>
                    <a:pt x="1875463" y="727963"/>
                  </a:cubicBezTo>
                  <a:cubicBezTo>
                    <a:pt x="1900316" y="727963"/>
                    <a:pt x="1920463" y="748110"/>
                    <a:pt x="1920463" y="772963"/>
                  </a:cubicBezTo>
                  <a:cubicBezTo>
                    <a:pt x="1920463" y="797816"/>
                    <a:pt x="1900316" y="817963"/>
                    <a:pt x="1875463" y="817963"/>
                  </a:cubicBezTo>
                  <a:cubicBezTo>
                    <a:pt x="1869250" y="817963"/>
                    <a:pt x="1863331" y="816704"/>
                    <a:pt x="1857947" y="814427"/>
                  </a:cubicBezTo>
                  <a:lnTo>
                    <a:pt x="1845441" y="805995"/>
                  </a:lnTo>
                  <a:lnTo>
                    <a:pt x="1854776" y="828532"/>
                  </a:lnTo>
                  <a:cubicBezTo>
                    <a:pt x="1854776" y="853385"/>
                    <a:pt x="1834629" y="873532"/>
                    <a:pt x="1809776" y="873532"/>
                  </a:cubicBezTo>
                  <a:cubicBezTo>
                    <a:pt x="1784925" y="873532"/>
                    <a:pt x="1764778" y="853385"/>
                    <a:pt x="1764778" y="828532"/>
                  </a:cubicBezTo>
                  <a:lnTo>
                    <a:pt x="1771164" y="813113"/>
                  </a:lnTo>
                  <a:lnTo>
                    <a:pt x="1748955" y="817597"/>
                  </a:lnTo>
                  <a:lnTo>
                    <a:pt x="1734642" y="814707"/>
                  </a:lnTo>
                  <a:lnTo>
                    <a:pt x="1752453" y="841124"/>
                  </a:lnTo>
                  <a:cubicBezTo>
                    <a:pt x="1757014" y="851909"/>
                    <a:pt x="1759536" y="863766"/>
                    <a:pt x="1759536" y="876213"/>
                  </a:cubicBezTo>
                  <a:cubicBezTo>
                    <a:pt x="1759536" y="925999"/>
                    <a:pt x="1719179" y="966358"/>
                    <a:pt x="1669394" y="966358"/>
                  </a:cubicBezTo>
                  <a:cubicBezTo>
                    <a:pt x="1619608" y="966358"/>
                    <a:pt x="1579249" y="925999"/>
                    <a:pt x="1579249" y="876213"/>
                  </a:cubicBezTo>
                  <a:cubicBezTo>
                    <a:pt x="1579249" y="863766"/>
                    <a:pt x="1581771" y="851909"/>
                    <a:pt x="1586333" y="841124"/>
                  </a:cubicBezTo>
                  <a:lnTo>
                    <a:pt x="1603596" y="815520"/>
                  </a:lnTo>
                  <a:lnTo>
                    <a:pt x="1593313" y="817596"/>
                  </a:lnTo>
                  <a:cubicBezTo>
                    <a:pt x="1564499" y="817596"/>
                    <a:pt x="1541141" y="794238"/>
                    <a:pt x="1541141" y="765425"/>
                  </a:cubicBezTo>
                  <a:cubicBezTo>
                    <a:pt x="1541141" y="751018"/>
                    <a:pt x="1546980" y="737976"/>
                    <a:pt x="1556423" y="728535"/>
                  </a:cubicBezTo>
                  <a:lnTo>
                    <a:pt x="1571170" y="718591"/>
                  </a:lnTo>
                  <a:lnTo>
                    <a:pt x="1558584" y="721132"/>
                  </a:lnTo>
                  <a:cubicBezTo>
                    <a:pt x="1533730" y="721132"/>
                    <a:pt x="1513584" y="700985"/>
                    <a:pt x="1513584" y="676132"/>
                  </a:cubicBezTo>
                  <a:cubicBezTo>
                    <a:pt x="1513584" y="663705"/>
                    <a:pt x="1518619" y="652455"/>
                    <a:pt x="1526764" y="644312"/>
                  </a:cubicBezTo>
                  <a:lnTo>
                    <a:pt x="1535150" y="638658"/>
                  </a:lnTo>
                  <a:lnTo>
                    <a:pt x="1521798" y="641354"/>
                  </a:lnTo>
                  <a:cubicBezTo>
                    <a:pt x="1496944" y="641354"/>
                    <a:pt x="1476798" y="621207"/>
                    <a:pt x="1476798" y="596354"/>
                  </a:cubicBezTo>
                  <a:cubicBezTo>
                    <a:pt x="1476798" y="571501"/>
                    <a:pt x="1496944" y="551354"/>
                    <a:pt x="1521798" y="551354"/>
                  </a:cubicBezTo>
                  <a:cubicBezTo>
                    <a:pt x="1546650" y="551354"/>
                    <a:pt x="1566798" y="571501"/>
                    <a:pt x="1566798" y="596354"/>
                  </a:cubicBezTo>
                  <a:cubicBezTo>
                    <a:pt x="1566798" y="608780"/>
                    <a:pt x="1561761" y="620030"/>
                    <a:pt x="1553617" y="628174"/>
                  </a:cubicBezTo>
                  <a:lnTo>
                    <a:pt x="1545231" y="633828"/>
                  </a:lnTo>
                  <a:lnTo>
                    <a:pt x="1558584" y="631132"/>
                  </a:lnTo>
                  <a:cubicBezTo>
                    <a:pt x="1583438" y="631132"/>
                    <a:pt x="1603586" y="651279"/>
                    <a:pt x="1603586" y="676132"/>
                  </a:cubicBezTo>
                  <a:cubicBezTo>
                    <a:pt x="1603586" y="688558"/>
                    <a:pt x="1598548" y="699808"/>
                    <a:pt x="1590404" y="707952"/>
                  </a:cubicBezTo>
                  <a:lnTo>
                    <a:pt x="1577935" y="716358"/>
                  </a:lnTo>
                  <a:lnTo>
                    <a:pt x="1593313" y="713254"/>
                  </a:lnTo>
                  <a:cubicBezTo>
                    <a:pt x="1622127" y="713254"/>
                    <a:pt x="1645484" y="736612"/>
                    <a:pt x="1645484" y="765425"/>
                  </a:cubicBezTo>
                  <a:lnTo>
                    <a:pt x="1633881" y="793438"/>
                  </a:lnTo>
                  <a:lnTo>
                    <a:pt x="1634306" y="793152"/>
                  </a:lnTo>
                  <a:cubicBezTo>
                    <a:pt x="1645090" y="788590"/>
                    <a:pt x="1656947" y="786068"/>
                    <a:pt x="1669394" y="786068"/>
                  </a:cubicBezTo>
                  <a:lnTo>
                    <a:pt x="1693466" y="790928"/>
                  </a:lnTo>
                  <a:lnTo>
                    <a:pt x="1681138" y="772644"/>
                  </a:lnTo>
                  <a:cubicBezTo>
                    <a:pt x="1677414" y="763838"/>
                    <a:pt x="1675355" y="754157"/>
                    <a:pt x="1675355" y="743995"/>
                  </a:cubicBezTo>
                  <a:cubicBezTo>
                    <a:pt x="1675355" y="703346"/>
                    <a:pt x="1708307" y="670393"/>
                    <a:pt x="1748955" y="670393"/>
                  </a:cubicBezTo>
                  <a:lnTo>
                    <a:pt x="1757082" y="672034"/>
                  </a:lnTo>
                  <a:lnTo>
                    <a:pt x="1746856" y="656866"/>
                  </a:lnTo>
                  <a:cubicBezTo>
                    <a:pt x="1743132" y="648060"/>
                    <a:pt x="1741072" y="638379"/>
                    <a:pt x="1741072" y="628217"/>
                  </a:cubicBezTo>
                  <a:cubicBezTo>
                    <a:pt x="1741072" y="587568"/>
                    <a:pt x="1774023" y="554615"/>
                    <a:pt x="1814671" y="554615"/>
                  </a:cubicBezTo>
                  <a:lnTo>
                    <a:pt x="1824391" y="556577"/>
                  </a:lnTo>
                  <a:lnTo>
                    <a:pt x="1808020" y="545540"/>
                  </a:lnTo>
                  <a:cubicBezTo>
                    <a:pt x="1797545" y="535064"/>
                    <a:pt x="1791066" y="520592"/>
                    <a:pt x="1791066" y="504607"/>
                  </a:cubicBezTo>
                  <a:cubicBezTo>
                    <a:pt x="1791066" y="472636"/>
                    <a:pt x="1816982" y="446719"/>
                    <a:pt x="1848953" y="446719"/>
                  </a:cubicBezTo>
                  <a:lnTo>
                    <a:pt x="1850831" y="447098"/>
                  </a:lnTo>
                  <a:lnTo>
                    <a:pt x="1846202" y="443977"/>
                  </a:lnTo>
                  <a:cubicBezTo>
                    <a:pt x="1836429" y="434204"/>
                    <a:pt x="1830385" y="420704"/>
                    <a:pt x="1830385" y="405793"/>
                  </a:cubicBezTo>
                  <a:cubicBezTo>
                    <a:pt x="1830385" y="383426"/>
                    <a:pt x="1843985" y="364234"/>
                    <a:pt x="1863366" y="356037"/>
                  </a:cubicBezTo>
                  <a:lnTo>
                    <a:pt x="1882816" y="352110"/>
                  </a:lnTo>
                  <a:lnTo>
                    <a:pt x="1872647" y="345254"/>
                  </a:lnTo>
                  <a:cubicBezTo>
                    <a:pt x="1862876" y="335481"/>
                    <a:pt x="1856831" y="321981"/>
                    <a:pt x="1856831" y="307070"/>
                  </a:cubicBezTo>
                  <a:cubicBezTo>
                    <a:pt x="1856831" y="277247"/>
                    <a:pt x="1881008" y="253070"/>
                    <a:pt x="1910831" y="253070"/>
                  </a:cubicBezTo>
                  <a:lnTo>
                    <a:pt x="1917240" y="254364"/>
                  </a:lnTo>
                  <a:lnTo>
                    <a:pt x="1906840" y="229256"/>
                  </a:lnTo>
                  <a:cubicBezTo>
                    <a:pt x="1906840" y="199433"/>
                    <a:pt x="1931017" y="175256"/>
                    <a:pt x="1960840" y="175256"/>
                  </a:cubicBezTo>
                  <a:lnTo>
                    <a:pt x="1980048" y="179134"/>
                  </a:lnTo>
                  <a:lnTo>
                    <a:pt x="1972584" y="161113"/>
                  </a:lnTo>
                  <a:cubicBezTo>
                    <a:pt x="1972584" y="136260"/>
                    <a:pt x="1992731" y="116113"/>
                    <a:pt x="2017584" y="116113"/>
                  </a:cubicBezTo>
                  <a:close/>
                  <a:moveTo>
                    <a:pt x="2132073" y="15766"/>
                  </a:moveTo>
                  <a:cubicBezTo>
                    <a:pt x="2151955" y="15766"/>
                    <a:pt x="2168073" y="31884"/>
                    <a:pt x="2168073" y="51766"/>
                  </a:cubicBezTo>
                  <a:cubicBezTo>
                    <a:pt x="2168073" y="71648"/>
                    <a:pt x="2151955" y="87766"/>
                    <a:pt x="2132073" y="87766"/>
                  </a:cubicBezTo>
                  <a:lnTo>
                    <a:pt x="2120743" y="83073"/>
                  </a:lnTo>
                  <a:lnTo>
                    <a:pt x="2128269" y="101242"/>
                  </a:lnTo>
                  <a:cubicBezTo>
                    <a:pt x="2128269" y="126095"/>
                    <a:pt x="2108124" y="146242"/>
                    <a:pt x="2083271" y="146242"/>
                  </a:cubicBezTo>
                  <a:cubicBezTo>
                    <a:pt x="2058418" y="146242"/>
                    <a:pt x="2038271" y="126095"/>
                    <a:pt x="2038271" y="101242"/>
                  </a:cubicBezTo>
                  <a:cubicBezTo>
                    <a:pt x="2038271" y="76389"/>
                    <a:pt x="2058418" y="56242"/>
                    <a:pt x="2083271" y="56242"/>
                  </a:cubicBezTo>
                  <a:lnTo>
                    <a:pt x="2099266" y="59471"/>
                  </a:lnTo>
                  <a:lnTo>
                    <a:pt x="2096075" y="51766"/>
                  </a:lnTo>
                  <a:cubicBezTo>
                    <a:pt x="2096075" y="31884"/>
                    <a:pt x="2112193" y="15766"/>
                    <a:pt x="2132073" y="15766"/>
                  </a:cubicBezTo>
                  <a:close/>
                  <a:moveTo>
                    <a:pt x="2188760" y="0"/>
                  </a:moveTo>
                  <a:cubicBezTo>
                    <a:pt x="2203672" y="0"/>
                    <a:pt x="2215760" y="12088"/>
                    <a:pt x="2215760" y="27000"/>
                  </a:cubicBezTo>
                  <a:cubicBezTo>
                    <a:pt x="2215760" y="41912"/>
                    <a:pt x="2203672" y="54000"/>
                    <a:pt x="2188760" y="54000"/>
                  </a:cubicBezTo>
                  <a:cubicBezTo>
                    <a:pt x="2173848" y="54000"/>
                    <a:pt x="2161760" y="41912"/>
                    <a:pt x="2161760" y="27000"/>
                  </a:cubicBezTo>
                  <a:cubicBezTo>
                    <a:pt x="2161760" y="12088"/>
                    <a:pt x="2173848" y="0"/>
                    <a:pt x="21887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7" name="任意多边形 426"/>
            <p:cNvSpPr/>
            <p:nvPr/>
          </p:nvSpPr>
          <p:spPr>
            <a:xfrm rot="17430364">
              <a:off x="120436" y="2759441"/>
              <a:ext cx="706626" cy="520001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8" name="任意多边形 427"/>
            <p:cNvSpPr/>
            <p:nvPr/>
          </p:nvSpPr>
          <p:spPr>
            <a:xfrm rot="1367498">
              <a:off x="462499" y="3004497"/>
              <a:ext cx="848040" cy="624067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9" name="任意多边形 428"/>
            <p:cNvSpPr/>
            <p:nvPr/>
          </p:nvSpPr>
          <p:spPr>
            <a:xfrm rot="4074703">
              <a:off x="181318" y="3452639"/>
              <a:ext cx="420830" cy="309685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" name="任意多边形 429"/>
            <p:cNvSpPr/>
            <p:nvPr/>
          </p:nvSpPr>
          <p:spPr>
            <a:xfrm rot="4074703">
              <a:off x="673238" y="3501928"/>
              <a:ext cx="420830" cy="309685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1" name="任意多边形 430"/>
            <p:cNvSpPr/>
            <p:nvPr/>
          </p:nvSpPr>
          <p:spPr>
            <a:xfrm rot="4074703">
              <a:off x="1743167" y="3832445"/>
              <a:ext cx="601811" cy="442867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2" name="任意多边形 431"/>
            <p:cNvSpPr/>
            <p:nvPr/>
          </p:nvSpPr>
          <p:spPr>
            <a:xfrm rot="4074703">
              <a:off x="2133061" y="3102462"/>
              <a:ext cx="601811" cy="442867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3" name="任意多边形 432"/>
            <p:cNvSpPr/>
            <p:nvPr/>
          </p:nvSpPr>
          <p:spPr>
            <a:xfrm rot="265496">
              <a:off x="2282957" y="2631919"/>
              <a:ext cx="783184" cy="576338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4" name="任意多边形 433"/>
            <p:cNvSpPr/>
            <p:nvPr/>
          </p:nvSpPr>
          <p:spPr>
            <a:xfrm rot="8649578">
              <a:off x="1919462" y="3140241"/>
              <a:ext cx="374274" cy="275425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5" name="任意多边形 434"/>
            <p:cNvSpPr/>
            <p:nvPr/>
          </p:nvSpPr>
          <p:spPr>
            <a:xfrm rot="19057200">
              <a:off x="1976203" y="2024410"/>
              <a:ext cx="701046" cy="515894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6" name="任意多边形 435"/>
            <p:cNvSpPr/>
            <p:nvPr/>
          </p:nvSpPr>
          <p:spPr>
            <a:xfrm rot="6802205" flipH="1">
              <a:off x="1384919" y="1555266"/>
              <a:ext cx="701046" cy="515894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7" name="任意多边形 436"/>
            <p:cNvSpPr/>
            <p:nvPr/>
          </p:nvSpPr>
          <p:spPr>
            <a:xfrm rot="14797795">
              <a:off x="1174028" y="1761506"/>
              <a:ext cx="458612" cy="337489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0" name="任意多边形 439"/>
            <p:cNvSpPr/>
            <p:nvPr/>
          </p:nvSpPr>
          <p:spPr>
            <a:xfrm rot="7064793" flipH="1">
              <a:off x="4049614" y="2149020"/>
              <a:ext cx="619585" cy="455947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1" name="任意多边形 440"/>
            <p:cNvSpPr/>
            <p:nvPr/>
          </p:nvSpPr>
          <p:spPr>
            <a:xfrm rot="9344788" flipH="1">
              <a:off x="4341241" y="3088435"/>
              <a:ext cx="666542" cy="490502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2" name="任意多边形 441"/>
            <p:cNvSpPr/>
            <p:nvPr/>
          </p:nvSpPr>
          <p:spPr>
            <a:xfrm rot="2823509">
              <a:off x="4335152" y="3442458"/>
              <a:ext cx="403463" cy="296905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3" name="任意多边形 442"/>
            <p:cNvSpPr/>
            <p:nvPr/>
          </p:nvSpPr>
          <p:spPr>
            <a:xfrm rot="2823509">
              <a:off x="3834288" y="3746936"/>
              <a:ext cx="629647" cy="463352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4" name="任意多边形 443"/>
            <p:cNvSpPr/>
            <p:nvPr/>
          </p:nvSpPr>
          <p:spPr>
            <a:xfrm rot="1105158">
              <a:off x="2685500" y="3783490"/>
              <a:ext cx="629647" cy="463352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5" name="任意多边形 444"/>
            <p:cNvSpPr/>
            <p:nvPr/>
          </p:nvSpPr>
          <p:spPr>
            <a:xfrm rot="3301320">
              <a:off x="2734873" y="4072678"/>
              <a:ext cx="366301" cy="269558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6" name="任意多边形 445"/>
            <p:cNvSpPr/>
            <p:nvPr/>
          </p:nvSpPr>
          <p:spPr>
            <a:xfrm rot="748787">
              <a:off x="4670198" y="4037692"/>
              <a:ext cx="722481" cy="531668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7" name="任意多边形 446"/>
            <p:cNvSpPr/>
            <p:nvPr/>
          </p:nvSpPr>
          <p:spPr>
            <a:xfrm rot="14950789">
              <a:off x="3611256" y="3988223"/>
              <a:ext cx="403411" cy="296868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8" name="任意多边形 447"/>
            <p:cNvSpPr/>
            <p:nvPr/>
          </p:nvSpPr>
          <p:spPr>
            <a:xfrm rot="21304950">
              <a:off x="4795261" y="5002198"/>
              <a:ext cx="413248" cy="304106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9" name="任意多边形 448"/>
            <p:cNvSpPr/>
            <p:nvPr/>
          </p:nvSpPr>
          <p:spPr>
            <a:xfrm rot="3378741">
              <a:off x="5931719" y="5166116"/>
              <a:ext cx="413248" cy="304106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0" name="任意多边形 449"/>
            <p:cNvSpPr/>
            <p:nvPr/>
          </p:nvSpPr>
          <p:spPr>
            <a:xfrm rot="4965560">
              <a:off x="6922199" y="5124380"/>
              <a:ext cx="648302" cy="477080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1" name="任意多边形 450"/>
            <p:cNvSpPr/>
            <p:nvPr/>
          </p:nvSpPr>
          <p:spPr>
            <a:xfrm rot="1519712">
              <a:off x="7994925" y="5809252"/>
              <a:ext cx="347106" cy="255432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2" name="任意多边形 451"/>
            <p:cNvSpPr/>
            <p:nvPr/>
          </p:nvSpPr>
          <p:spPr>
            <a:xfrm rot="1519712">
              <a:off x="7793866" y="4790352"/>
              <a:ext cx="442658" cy="325748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3" name="任意多边形 452"/>
            <p:cNvSpPr/>
            <p:nvPr/>
          </p:nvSpPr>
          <p:spPr>
            <a:xfrm rot="6822509" flipH="1">
              <a:off x="7759056" y="4586355"/>
              <a:ext cx="442658" cy="325748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8" name="任意多边形 437"/>
            <p:cNvSpPr/>
            <p:nvPr/>
          </p:nvSpPr>
          <p:spPr>
            <a:xfrm rot="19057200">
              <a:off x="3817249" y="2282759"/>
              <a:ext cx="412890" cy="303842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9" name="任意多边形 438"/>
            <p:cNvSpPr/>
            <p:nvPr/>
          </p:nvSpPr>
          <p:spPr>
            <a:xfrm rot="11319825" flipH="1">
              <a:off x="3954363" y="2545986"/>
              <a:ext cx="412890" cy="303842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5" name="TextBox 30"/>
          <p:cNvSpPr txBox="1"/>
          <p:nvPr/>
        </p:nvSpPr>
        <p:spPr>
          <a:xfrm>
            <a:off x="5029632" y="2749688"/>
            <a:ext cx="7253383" cy="958199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ctr"/>
            <a:r>
              <a:rPr lang="zh-CN" altLang="en-US"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通用型总结汇报</a:t>
            </a:r>
            <a:r>
              <a:rPr lang="en-US" altLang="zh-CN"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PPT</a:t>
            </a:r>
            <a:endParaRPr lang="en-US" altLang="zh-CN" sz="5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</p:txBody>
      </p:sp>
      <p:cxnSp>
        <p:nvCxnSpPr>
          <p:cNvPr id="457" name="直接连接符 456"/>
          <p:cNvCxnSpPr/>
          <p:nvPr/>
        </p:nvCxnSpPr>
        <p:spPr>
          <a:xfrm flipV="1">
            <a:off x="5506899" y="3584896"/>
            <a:ext cx="6126395" cy="0"/>
          </a:xfrm>
          <a:prstGeom prst="line">
            <a:avLst/>
          </a:prstGeom>
          <a:ln w="12700">
            <a:solidFill>
              <a:srgbClr val="6B939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9" name="TextBox 30"/>
          <p:cNvSpPr txBox="1"/>
          <p:nvPr/>
        </p:nvSpPr>
        <p:spPr>
          <a:xfrm>
            <a:off x="5371191" y="3604932"/>
            <a:ext cx="1865685" cy="309880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汇出品</a:t>
            </a:r>
            <a:endParaRPr lang="en-US" altLang="zh-CN" sz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</p:txBody>
      </p:sp>
      <p:pic>
        <p:nvPicPr>
          <p:cNvPr id="3" name="钢琴曲 - 绿野仙踪.mp3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357571" y="7001271"/>
            <a:ext cx="609600" cy="609600"/>
          </a:xfrm>
          <a:prstGeom prst="rect">
            <a:avLst/>
          </a:prstGeom>
        </p:spPr>
      </p:pic>
      <p:pic>
        <p:nvPicPr>
          <p:cNvPr id="4" name="钢琴曲 - 绿野仙踪.mp3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20032" y="721729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3480" p14:dur="4000">
        <p14:vortex dir="r"/>
      </p:transition>
    </mc:Choice>
    <mc:Fallback>
      <p:transition spd="slow" advTm="34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51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 tmFilter="0,0; .5, 1; 1, 1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 tmFilter="0,0; .5, 1; 1, 1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751"/>
                            </p:stCondLst>
                            <p:childTnLst>
                              <p:par>
                                <p:cTn id="3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55" grpId="0"/>
      <p:bldP spid="4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矩形 21"/>
          <p:cNvSpPr/>
          <p:nvPr/>
        </p:nvSpPr>
        <p:spPr>
          <a:xfrm flipV="1">
            <a:off x="0" y="7"/>
            <a:ext cx="12601575" cy="7089774"/>
          </a:xfrm>
          <a:prstGeom prst="rect">
            <a:avLst/>
          </a:prstGeom>
          <a:solidFill>
            <a:srgbClr val="3C53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74" tIns="62986" rIns="125974" bIns="62986"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743580" y="-91"/>
            <a:ext cx="588039" cy="1451396"/>
            <a:chOff x="743580" y="-91"/>
            <a:chExt cx="588039" cy="1451396"/>
          </a:xfrm>
        </p:grpSpPr>
        <p:cxnSp>
          <p:nvCxnSpPr>
            <p:cNvPr id="38" name="直接连接符 37"/>
            <p:cNvCxnSpPr/>
            <p:nvPr/>
          </p:nvCxnSpPr>
          <p:spPr>
            <a:xfrm flipH="1">
              <a:off x="1033901" y="-91"/>
              <a:ext cx="0" cy="893299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/>
            <p:cNvSpPr/>
            <p:nvPr/>
          </p:nvSpPr>
          <p:spPr>
            <a:xfrm>
              <a:off x="785840" y="883802"/>
              <a:ext cx="496125" cy="49622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974" tIns="62986" rIns="125974" bIns="62986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43580" y="893216"/>
              <a:ext cx="588039" cy="558089"/>
            </a:xfrm>
            <a:prstGeom prst="rect">
              <a:avLst/>
            </a:prstGeom>
            <a:noFill/>
          </p:spPr>
          <p:txBody>
            <a:bodyPr wrap="square" lIns="125974" tIns="62986" rIns="125974" bIns="62986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方正汉真广标简体" pitchFamily="2" charset="-122"/>
                  <a:ea typeface="方正汉真广标简体" pitchFamily="2" charset="-122"/>
                </a:rPr>
                <a:t>1</a:t>
              </a:r>
              <a:endParaRPr lang="zh-CN" altLang="en-US" sz="2800">
                <a:solidFill>
                  <a:schemeClr val="bg1"/>
                </a:solidFill>
                <a:latin typeface="方正汉真广标简体" pitchFamily="2" charset="-122"/>
                <a:ea typeface="方正汉真广标简体" pitchFamily="2" charset="-122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338986" y="341498"/>
            <a:ext cx="3928657" cy="424187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900" b="1">
                <a:solidFill>
                  <a:srgbClr val="6B9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纤黑简体" pitchFamily="2" charset="-122"/>
                <a:ea typeface="方正正纤黑简体" pitchFamily="2" charset="-122"/>
              </a:rPr>
              <a:t>简单扼要的介绍文字</a:t>
            </a:r>
            <a:endParaRPr lang="zh-CN" altLang="en-US" sz="1900" b="1">
              <a:solidFill>
                <a:srgbClr val="6B9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纤黑简体" pitchFamily="2" charset="-122"/>
              <a:ea typeface="方正正纤黑简体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30337" y="3352284"/>
            <a:ext cx="3137850" cy="595531"/>
            <a:chOff x="747636" y="2432017"/>
            <a:chExt cx="2276898" cy="43204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" name="椭圆 1"/>
            <p:cNvSpPr/>
            <p:nvPr/>
          </p:nvSpPr>
          <p:spPr>
            <a:xfrm>
              <a:off x="747636" y="2499741"/>
              <a:ext cx="288033" cy="2880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999573" y="2592348"/>
              <a:ext cx="1584176" cy="1113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弧形 4"/>
            <p:cNvSpPr/>
            <p:nvPr/>
          </p:nvSpPr>
          <p:spPr>
            <a:xfrm>
              <a:off x="2592487" y="2432017"/>
              <a:ext cx="432047" cy="432047"/>
            </a:xfrm>
            <a:prstGeom prst="arc">
              <a:avLst>
                <a:gd name="adj1" fmla="val 5330816"/>
                <a:gd name="adj2" fmla="val 16083813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673847" y="3357937"/>
            <a:ext cx="3137850" cy="595531"/>
            <a:chOff x="2665829" y="2436117"/>
            <a:chExt cx="2276898" cy="43204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5" name="椭圆 24"/>
            <p:cNvSpPr/>
            <p:nvPr/>
          </p:nvSpPr>
          <p:spPr>
            <a:xfrm>
              <a:off x="2665829" y="2503841"/>
              <a:ext cx="288033" cy="28803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2917766" y="2596448"/>
              <a:ext cx="1584176" cy="11138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弧形 26"/>
            <p:cNvSpPr/>
            <p:nvPr/>
          </p:nvSpPr>
          <p:spPr>
            <a:xfrm>
              <a:off x="4510680" y="2436117"/>
              <a:ext cx="432047" cy="432047"/>
            </a:xfrm>
            <a:prstGeom prst="arc">
              <a:avLst>
                <a:gd name="adj1" fmla="val 5330816"/>
                <a:gd name="adj2" fmla="val 16083813"/>
              </a:avLst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309080" y="3357937"/>
            <a:ext cx="3137850" cy="595531"/>
            <a:chOff x="747636" y="2432017"/>
            <a:chExt cx="2276898" cy="43204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椭圆 28"/>
            <p:cNvSpPr/>
            <p:nvPr/>
          </p:nvSpPr>
          <p:spPr>
            <a:xfrm>
              <a:off x="747636" y="2499741"/>
              <a:ext cx="288033" cy="2880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999573" y="2592348"/>
              <a:ext cx="1584176" cy="1113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弧形 30"/>
            <p:cNvSpPr/>
            <p:nvPr/>
          </p:nvSpPr>
          <p:spPr>
            <a:xfrm>
              <a:off x="2592487" y="2432017"/>
              <a:ext cx="432047" cy="432047"/>
            </a:xfrm>
            <a:prstGeom prst="arc">
              <a:avLst>
                <a:gd name="adj1" fmla="val 5330816"/>
                <a:gd name="adj2" fmla="val 16083813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947252" y="3357937"/>
            <a:ext cx="3137850" cy="595531"/>
            <a:chOff x="6492337" y="2436117"/>
            <a:chExt cx="2276898" cy="43204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3" name="椭圆 32"/>
            <p:cNvSpPr/>
            <p:nvPr/>
          </p:nvSpPr>
          <p:spPr>
            <a:xfrm>
              <a:off x="6492337" y="2503841"/>
              <a:ext cx="288033" cy="28803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6744274" y="2596448"/>
              <a:ext cx="1584176" cy="11138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弧形 34"/>
            <p:cNvSpPr/>
            <p:nvPr/>
          </p:nvSpPr>
          <p:spPr>
            <a:xfrm>
              <a:off x="8337188" y="2436117"/>
              <a:ext cx="432047" cy="432047"/>
            </a:xfrm>
            <a:prstGeom prst="arc">
              <a:avLst>
                <a:gd name="adj1" fmla="val 5330816"/>
                <a:gd name="adj2" fmla="val 16083813"/>
              </a:avLst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389523" y="4057242"/>
            <a:ext cx="1636478" cy="1202561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68192" y="4140420"/>
            <a:ext cx="1636478" cy="1202561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99643" y="4140420"/>
            <a:ext cx="1636478" cy="1202561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446932" y="4167692"/>
            <a:ext cx="1636478" cy="1202561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52440" y="3104580"/>
            <a:ext cx="878912" cy="424226"/>
          </a:xfrm>
          <a:prstGeom prst="rect">
            <a:avLst/>
          </a:prstGeom>
          <a:noFill/>
        </p:spPr>
        <p:txBody>
          <a:bodyPr wrap="square" lIns="126012" tIns="63006" rIns="126012" bIns="63006" rtlCol="0">
            <a:spAutoFit/>
          </a:bodyPr>
          <a:lstStyle/>
          <a:p>
            <a:r>
              <a:rPr lang="en-US" altLang="zh-CN" sz="19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2013</a:t>
            </a:r>
            <a:endParaRPr lang="zh-CN" altLang="en-US" sz="19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07517" y="3104580"/>
            <a:ext cx="878912" cy="424226"/>
          </a:xfrm>
          <a:prstGeom prst="rect">
            <a:avLst/>
          </a:prstGeom>
          <a:noFill/>
        </p:spPr>
        <p:txBody>
          <a:bodyPr wrap="square" lIns="126012" tIns="63006" rIns="126012" bIns="63006" rtlCol="0">
            <a:spAutoFit/>
          </a:bodyPr>
          <a:lstStyle/>
          <a:p>
            <a:r>
              <a:rPr lang="en-US" altLang="zh-CN" sz="1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2014</a:t>
            </a:r>
            <a:endParaRPr lang="zh-CN" altLang="en-US" sz="19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18321" y="3104580"/>
            <a:ext cx="878912" cy="424226"/>
          </a:xfrm>
          <a:prstGeom prst="rect">
            <a:avLst/>
          </a:prstGeom>
          <a:noFill/>
        </p:spPr>
        <p:txBody>
          <a:bodyPr wrap="square" lIns="126012" tIns="63006" rIns="126012" bIns="63006" rtlCol="0">
            <a:spAutoFit/>
          </a:bodyPr>
          <a:lstStyle/>
          <a:p>
            <a:r>
              <a:rPr lang="en-US" altLang="zh-CN" sz="19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201X</a:t>
            </a:r>
            <a:endParaRPr lang="zh-CN" altLang="en-US" sz="19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386261" y="3104580"/>
            <a:ext cx="878912" cy="424226"/>
          </a:xfrm>
          <a:prstGeom prst="rect">
            <a:avLst/>
          </a:prstGeom>
          <a:noFill/>
        </p:spPr>
        <p:txBody>
          <a:bodyPr wrap="square" lIns="126012" tIns="63006" rIns="126012" bIns="63006" rtlCol="0">
            <a:spAutoFit/>
          </a:bodyPr>
          <a:lstStyle/>
          <a:p>
            <a:r>
              <a:rPr lang="en-US" altLang="zh-CN" sz="1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201X</a:t>
            </a:r>
            <a:endParaRPr lang="zh-CN" altLang="en-US" sz="19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8106" p14:dur="1600">
        <p14:conveyor dir="l"/>
      </p:transition>
    </mc:Choice>
    <mc:Fallback>
      <p:transition spd="slow" advTm="81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8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Administrator\Desktop\12-13061Q332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5" r="12259" b="24905"/>
          <a:stretch>
            <a:fillRect/>
          </a:stretch>
        </p:blipFill>
        <p:spPr bwMode="auto">
          <a:xfrm>
            <a:off x="0" y="1"/>
            <a:ext cx="12601575" cy="708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 flipV="1">
            <a:off x="724826" y="666479"/>
            <a:ext cx="11213671" cy="5756817"/>
          </a:xfrm>
          <a:prstGeom prst="rect">
            <a:avLst/>
          </a:prstGeom>
          <a:solidFill>
            <a:srgbClr val="3C53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74" tIns="62986" rIns="125974" bIns="62986" rtlCol="0" anchor="ctr"/>
          <a:lstStyle/>
          <a:p>
            <a:pPr algn="ctr"/>
            <a:endParaRPr lang="zh-CN" altLang="en-US"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>
            <a:biLevel thresh="75000"/>
          </a:blip>
          <a:srcRect l="12166" t="57678" r="14652"/>
          <a:stretch>
            <a:fillRect/>
          </a:stretch>
        </p:blipFill>
        <p:spPr bwMode="auto">
          <a:xfrm flipV="1">
            <a:off x="695199" y="467968"/>
            <a:ext cx="11212425" cy="198511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>
            <a:biLevel thresh="75000"/>
          </a:blip>
          <a:srcRect l="12166" t="57678" r="14652"/>
          <a:stretch>
            <a:fillRect/>
          </a:stretch>
        </p:blipFill>
        <p:spPr bwMode="auto">
          <a:xfrm>
            <a:off x="705954" y="6423298"/>
            <a:ext cx="11212425" cy="297766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1" name="TextBox 8"/>
          <p:cNvSpPr txBox="1"/>
          <p:nvPr/>
        </p:nvSpPr>
        <p:spPr>
          <a:xfrm>
            <a:off x="7585226" y="3145890"/>
            <a:ext cx="2587431" cy="1096698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 rot="16200000">
            <a:off x="1053913" y="2139210"/>
            <a:ext cx="5395969" cy="3143941"/>
            <a:chOff x="-17422" y="1462690"/>
            <a:chExt cx="5025205" cy="2927917"/>
          </a:xfrm>
        </p:grpSpPr>
        <p:sp>
          <p:nvSpPr>
            <p:cNvPr id="13" name="任意多边形 12"/>
            <p:cNvSpPr/>
            <p:nvPr/>
          </p:nvSpPr>
          <p:spPr>
            <a:xfrm>
              <a:off x="-17422" y="1832461"/>
              <a:ext cx="4388674" cy="2231067"/>
            </a:xfrm>
            <a:custGeom>
              <a:gdLst>
                <a:gd name="connsiteX0" fmla="*/ 2664028 w 4388674"/>
                <a:gd name="connsiteY0" fmla="*/ 2146151 h 2231067"/>
                <a:gd name="connsiteX1" fmla="*/ 2691028 w 4388674"/>
                <a:gd name="connsiteY1" fmla="*/ 2173151 h 2231067"/>
                <a:gd name="connsiteX2" fmla="*/ 2686314 w 4388674"/>
                <a:gd name="connsiteY2" fmla="*/ 2184530 h 2231067"/>
                <a:gd name="connsiteX3" fmla="*/ 2704333 w 4388674"/>
                <a:gd name="connsiteY3" fmla="*/ 2177067 h 2231067"/>
                <a:gd name="connsiteX4" fmla="*/ 2731333 w 4388674"/>
                <a:gd name="connsiteY4" fmla="*/ 2204067 h 2231067"/>
                <a:gd name="connsiteX5" fmla="*/ 2704333 w 4388674"/>
                <a:gd name="connsiteY5" fmla="*/ 2231067 h 2231067"/>
                <a:gd name="connsiteX6" fmla="*/ 2677333 w 4388674"/>
                <a:gd name="connsiteY6" fmla="*/ 2204067 h 2231067"/>
                <a:gd name="connsiteX7" fmla="*/ 2682046 w 4388674"/>
                <a:gd name="connsiteY7" fmla="*/ 2192688 h 2231067"/>
                <a:gd name="connsiteX8" fmla="*/ 2664028 w 4388674"/>
                <a:gd name="connsiteY8" fmla="*/ 2200151 h 2231067"/>
                <a:gd name="connsiteX9" fmla="*/ 2637028 w 4388674"/>
                <a:gd name="connsiteY9" fmla="*/ 2173151 h 2231067"/>
                <a:gd name="connsiteX10" fmla="*/ 2664028 w 4388674"/>
                <a:gd name="connsiteY10" fmla="*/ 2146151 h 2231067"/>
                <a:gd name="connsiteX11" fmla="*/ 2607502 w 4388674"/>
                <a:gd name="connsiteY11" fmla="*/ 2103433 h 2231067"/>
                <a:gd name="connsiteX12" fmla="*/ 2643502 w 4388674"/>
                <a:gd name="connsiteY12" fmla="*/ 2139433 h 2231067"/>
                <a:gd name="connsiteX13" fmla="*/ 2607502 w 4388674"/>
                <a:gd name="connsiteY13" fmla="*/ 2175433 h 2231067"/>
                <a:gd name="connsiteX14" fmla="*/ 2571502 w 4388674"/>
                <a:gd name="connsiteY14" fmla="*/ 2139433 h 2231067"/>
                <a:gd name="connsiteX15" fmla="*/ 2607502 w 4388674"/>
                <a:gd name="connsiteY15" fmla="*/ 2103433 h 2231067"/>
                <a:gd name="connsiteX16" fmla="*/ 2482660 w 4388674"/>
                <a:gd name="connsiteY16" fmla="*/ 2016224 h 2231067"/>
                <a:gd name="connsiteX17" fmla="*/ 2527660 w 4388674"/>
                <a:gd name="connsiteY17" fmla="*/ 2061224 h 2231067"/>
                <a:gd name="connsiteX18" fmla="*/ 2523331 w 4388674"/>
                <a:gd name="connsiteY18" fmla="*/ 2071674 h 2231067"/>
                <a:gd name="connsiteX19" fmla="*/ 2541815 w 4388674"/>
                <a:gd name="connsiteY19" fmla="*/ 2064018 h 2231067"/>
                <a:gd name="connsiteX20" fmla="*/ 2577815 w 4388674"/>
                <a:gd name="connsiteY20" fmla="*/ 2100018 h 2231067"/>
                <a:gd name="connsiteX21" fmla="*/ 2541815 w 4388674"/>
                <a:gd name="connsiteY21" fmla="*/ 2136018 h 2231067"/>
                <a:gd name="connsiteX22" fmla="*/ 2505815 w 4388674"/>
                <a:gd name="connsiteY22" fmla="*/ 2100018 h 2231067"/>
                <a:gd name="connsiteX23" fmla="*/ 2506466 w 4388674"/>
                <a:gd name="connsiteY23" fmla="*/ 2098447 h 2231067"/>
                <a:gd name="connsiteX24" fmla="*/ 2500176 w 4388674"/>
                <a:gd name="connsiteY24" fmla="*/ 2102688 h 2231067"/>
                <a:gd name="connsiteX25" fmla="*/ 2482660 w 4388674"/>
                <a:gd name="connsiteY25" fmla="*/ 2106224 h 2231067"/>
                <a:gd name="connsiteX26" fmla="*/ 2437660 w 4388674"/>
                <a:gd name="connsiteY26" fmla="*/ 2061224 h 2231067"/>
                <a:gd name="connsiteX27" fmla="*/ 2482660 w 4388674"/>
                <a:gd name="connsiteY27" fmla="*/ 2016224 h 2231067"/>
                <a:gd name="connsiteX28" fmla="*/ 2388565 w 4388674"/>
                <a:gd name="connsiteY28" fmla="*/ 1992575 h 2231067"/>
                <a:gd name="connsiteX29" fmla="*/ 2433565 w 4388674"/>
                <a:gd name="connsiteY29" fmla="*/ 2037575 h 2231067"/>
                <a:gd name="connsiteX30" fmla="*/ 2388565 w 4388674"/>
                <a:gd name="connsiteY30" fmla="*/ 2082575 h 2231067"/>
                <a:gd name="connsiteX31" fmla="*/ 2343565 w 4388674"/>
                <a:gd name="connsiteY31" fmla="*/ 2037575 h 2231067"/>
                <a:gd name="connsiteX32" fmla="*/ 2388565 w 4388674"/>
                <a:gd name="connsiteY32" fmla="*/ 1992575 h 2231067"/>
                <a:gd name="connsiteX33" fmla="*/ 2811176 w 4388674"/>
                <a:gd name="connsiteY33" fmla="*/ 1891277 h 2231067"/>
                <a:gd name="connsiteX34" fmla="*/ 2838176 w 4388674"/>
                <a:gd name="connsiteY34" fmla="*/ 1918277 h 2231067"/>
                <a:gd name="connsiteX35" fmla="*/ 2811176 w 4388674"/>
                <a:gd name="connsiteY35" fmla="*/ 1945277 h 2231067"/>
                <a:gd name="connsiteX36" fmla="*/ 2784176 w 4388674"/>
                <a:gd name="connsiteY36" fmla="*/ 1918277 h 2231067"/>
                <a:gd name="connsiteX37" fmla="*/ 2811176 w 4388674"/>
                <a:gd name="connsiteY37" fmla="*/ 1891277 h 2231067"/>
                <a:gd name="connsiteX38" fmla="*/ 1791589 w 4388674"/>
                <a:gd name="connsiteY38" fmla="*/ 1889035 h 2231067"/>
                <a:gd name="connsiteX39" fmla="*/ 1854589 w 4388674"/>
                <a:gd name="connsiteY39" fmla="*/ 1952035 h 2231067"/>
                <a:gd name="connsiteX40" fmla="*/ 1791589 w 4388674"/>
                <a:gd name="connsiteY40" fmla="*/ 2015035 h 2231067"/>
                <a:gd name="connsiteX41" fmla="*/ 1728590 w 4388674"/>
                <a:gd name="connsiteY41" fmla="*/ 1952035 h 2231067"/>
                <a:gd name="connsiteX42" fmla="*/ 1791589 w 4388674"/>
                <a:gd name="connsiteY42" fmla="*/ 1889035 h 2231067"/>
                <a:gd name="connsiteX43" fmla="*/ 2681080 w 4388674"/>
                <a:gd name="connsiteY43" fmla="*/ 1856442 h 2231067"/>
                <a:gd name="connsiteX44" fmla="*/ 2706536 w 4388674"/>
                <a:gd name="connsiteY44" fmla="*/ 1866986 h 2231067"/>
                <a:gd name="connsiteX45" fmla="*/ 2715556 w 4388674"/>
                <a:gd name="connsiteY45" fmla="*/ 1888763 h 2231067"/>
                <a:gd name="connsiteX46" fmla="*/ 2721311 w 4388674"/>
                <a:gd name="connsiteY46" fmla="*/ 1874869 h 2231067"/>
                <a:gd name="connsiteX47" fmla="*/ 2746767 w 4388674"/>
                <a:gd name="connsiteY47" fmla="*/ 1864325 h 2231067"/>
                <a:gd name="connsiteX48" fmla="*/ 2782767 w 4388674"/>
                <a:gd name="connsiteY48" fmla="*/ 1900325 h 2231067"/>
                <a:gd name="connsiteX49" fmla="*/ 2746767 w 4388674"/>
                <a:gd name="connsiteY49" fmla="*/ 1936325 h 2231067"/>
                <a:gd name="connsiteX50" fmla="*/ 2721311 w 4388674"/>
                <a:gd name="connsiteY50" fmla="*/ 1925781 h 2231067"/>
                <a:gd name="connsiteX51" fmla="*/ 2712291 w 4388674"/>
                <a:gd name="connsiteY51" fmla="*/ 1904004 h 2231067"/>
                <a:gd name="connsiteX52" fmla="*/ 2706536 w 4388674"/>
                <a:gd name="connsiteY52" fmla="*/ 1917898 h 2231067"/>
                <a:gd name="connsiteX53" fmla="*/ 2681080 w 4388674"/>
                <a:gd name="connsiteY53" fmla="*/ 1928442 h 2231067"/>
                <a:gd name="connsiteX54" fmla="*/ 2645080 w 4388674"/>
                <a:gd name="connsiteY54" fmla="*/ 1892442 h 2231067"/>
                <a:gd name="connsiteX55" fmla="*/ 2681080 w 4388674"/>
                <a:gd name="connsiteY55" fmla="*/ 1856442 h 2231067"/>
                <a:gd name="connsiteX56" fmla="*/ 2607510 w 4388674"/>
                <a:gd name="connsiteY56" fmla="*/ 1848559 h 2231067"/>
                <a:gd name="connsiteX57" fmla="*/ 2643510 w 4388674"/>
                <a:gd name="connsiteY57" fmla="*/ 1884559 h 2231067"/>
                <a:gd name="connsiteX58" fmla="*/ 2607510 w 4388674"/>
                <a:gd name="connsiteY58" fmla="*/ 1920559 h 2231067"/>
                <a:gd name="connsiteX59" fmla="*/ 2571510 w 4388674"/>
                <a:gd name="connsiteY59" fmla="*/ 1884559 h 2231067"/>
                <a:gd name="connsiteX60" fmla="*/ 2607510 w 4388674"/>
                <a:gd name="connsiteY60" fmla="*/ 1848559 h 2231067"/>
                <a:gd name="connsiteX61" fmla="*/ 2506002 w 4388674"/>
                <a:gd name="connsiteY61" fmla="*/ 1844090 h 2231067"/>
                <a:gd name="connsiteX62" fmla="*/ 2507982 w 4388674"/>
                <a:gd name="connsiteY62" fmla="*/ 1848870 h 2231067"/>
                <a:gd name="connsiteX63" fmla="*/ 2508484 w 4388674"/>
                <a:gd name="connsiteY63" fmla="*/ 1847658 h 2231067"/>
                <a:gd name="connsiteX64" fmla="*/ 2511551 w 4388674"/>
                <a:gd name="connsiteY64" fmla="*/ 1846388 h 2231067"/>
                <a:gd name="connsiteX65" fmla="*/ 1565620 w 4388674"/>
                <a:gd name="connsiteY65" fmla="*/ 1833982 h 2231067"/>
                <a:gd name="connsiteX66" fmla="*/ 1610169 w 4388674"/>
                <a:gd name="connsiteY66" fmla="*/ 1852434 h 2231067"/>
                <a:gd name="connsiteX67" fmla="*/ 1626089 w 4388674"/>
                <a:gd name="connsiteY67" fmla="*/ 1890869 h 2231067"/>
                <a:gd name="connsiteX68" fmla="*/ 1626176 w 4388674"/>
                <a:gd name="connsiteY68" fmla="*/ 1890660 h 2231067"/>
                <a:gd name="connsiteX69" fmla="*/ 1670723 w 4388674"/>
                <a:gd name="connsiteY69" fmla="*/ 1872208 h 2231067"/>
                <a:gd name="connsiteX70" fmla="*/ 1733723 w 4388674"/>
                <a:gd name="connsiteY70" fmla="*/ 1935208 h 2231067"/>
                <a:gd name="connsiteX71" fmla="*/ 1670723 w 4388674"/>
                <a:gd name="connsiteY71" fmla="*/ 1998208 h 2231067"/>
                <a:gd name="connsiteX72" fmla="*/ 1626176 w 4388674"/>
                <a:gd name="connsiteY72" fmla="*/ 1979756 h 2231067"/>
                <a:gd name="connsiteX73" fmla="*/ 1610256 w 4388674"/>
                <a:gd name="connsiteY73" fmla="*/ 1941321 h 2231067"/>
                <a:gd name="connsiteX74" fmla="*/ 1610169 w 4388674"/>
                <a:gd name="connsiteY74" fmla="*/ 1941530 h 2231067"/>
                <a:gd name="connsiteX75" fmla="*/ 1565620 w 4388674"/>
                <a:gd name="connsiteY75" fmla="*/ 1959982 h 2231067"/>
                <a:gd name="connsiteX76" fmla="*/ 1502620 w 4388674"/>
                <a:gd name="connsiteY76" fmla="*/ 1896982 h 2231067"/>
                <a:gd name="connsiteX77" fmla="*/ 1565620 w 4388674"/>
                <a:gd name="connsiteY77" fmla="*/ 1833982 h 2231067"/>
                <a:gd name="connsiteX78" fmla="*/ 2551912 w 4388674"/>
                <a:gd name="connsiteY78" fmla="*/ 1754465 h 2231067"/>
                <a:gd name="connsiteX79" fmla="*/ 2578912 w 4388674"/>
                <a:gd name="connsiteY79" fmla="*/ 1781465 h 2231067"/>
                <a:gd name="connsiteX80" fmla="*/ 2571004 w 4388674"/>
                <a:gd name="connsiteY80" fmla="*/ 1800557 h 2231067"/>
                <a:gd name="connsiteX81" fmla="*/ 2555912 w 4388674"/>
                <a:gd name="connsiteY81" fmla="*/ 1806808 h 2231067"/>
                <a:gd name="connsiteX82" fmla="*/ 2559434 w 4388674"/>
                <a:gd name="connsiteY82" fmla="*/ 1815310 h 2231067"/>
                <a:gd name="connsiteX83" fmla="*/ 2548890 w 4388674"/>
                <a:gd name="connsiteY83" fmla="*/ 1840766 h 2231067"/>
                <a:gd name="connsiteX84" fmla="*/ 2545823 w 4388674"/>
                <a:gd name="connsiteY84" fmla="*/ 1842036 h 2231067"/>
                <a:gd name="connsiteX85" fmla="*/ 2559396 w 4388674"/>
                <a:gd name="connsiteY85" fmla="*/ 1847658 h 2231067"/>
                <a:gd name="connsiteX86" fmla="*/ 2569940 w 4388674"/>
                <a:gd name="connsiteY86" fmla="*/ 1873114 h 2231067"/>
                <a:gd name="connsiteX87" fmla="*/ 2533940 w 4388674"/>
                <a:gd name="connsiteY87" fmla="*/ 1909114 h 2231067"/>
                <a:gd name="connsiteX88" fmla="*/ 2508484 w 4388674"/>
                <a:gd name="connsiteY88" fmla="*/ 1898570 h 2231067"/>
                <a:gd name="connsiteX89" fmla="*/ 2499980 w 4388674"/>
                <a:gd name="connsiteY89" fmla="*/ 1878038 h 2231067"/>
                <a:gd name="connsiteX90" fmla="*/ 2496842 w 4388674"/>
                <a:gd name="connsiteY90" fmla="*/ 1885614 h 2231067"/>
                <a:gd name="connsiteX91" fmla="*/ 2465022 w 4388674"/>
                <a:gd name="connsiteY91" fmla="*/ 1898794 h 2231067"/>
                <a:gd name="connsiteX92" fmla="*/ 2433202 w 4388674"/>
                <a:gd name="connsiteY92" fmla="*/ 1885614 h 2231067"/>
                <a:gd name="connsiteX93" fmla="*/ 2431205 w 4388674"/>
                <a:gd name="connsiteY93" fmla="*/ 1880793 h 2231067"/>
                <a:gd name="connsiteX94" fmla="*/ 2420190 w 4388674"/>
                <a:gd name="connsiteY94" fmla="*/ 1907387 h 2231067"/>
                <a:gd name="connsiteX95" fmla="*/ 2388370 w 4388674"/>
                <a:gd name="connsiteY95" fmla="*/ 1920567 h 2231067"/>
                <a:gd name="connsiteX96" fmla="*/ 2356550 w 4388674"/>
                <a:gd name="connsiteY96" fmla="*/ 1907387 h 2231067"/>
                <a:gd name="connsiteX97" fmla="*/ 2351671 w 4388674"/>
                <a:gd name="connsiteY97" fmla="*/ 1895608 h 2231067"/>
                <a:gd name="connsiteX98" fmla="*/ 2338602 w 4388674"/>
                <a:gd name="connsiteY98" fmla="*/ 1927161 h 2231067"/>
                <a:gd name="connsiteX99" fmla="*/ 2306782 w 4388674"/>
                <a:gd name="connsiteY99" fmla="*/ 1940341 h 2231067"/>
                <a:gd name="connsiteX100" fmla="*/ 2289266 w 4388674"/>
                <a:gd name="connsiteY100" fmla="*/ 1936805 h 2231067"/>
                <a:gd name="connsiteX101" fmla="*/ 2285381 w 4388674"/>
                <a:gd name="connsiteY101" fmla="*/ 1934186 h 2231067"/>
                <a:gd name="connsiteX102" fmla="*/ 2290761 w 4388674"/>
                <a:gd name="connsiteY102" fmla="*/ 1947174 h 2231067"/>
                <a:gd name="connsiteX103" fmla="*/ 2284428 w 4388674"/>
                <a:gd name="connsiteY103" fmla="*/ 1962464 h 2231067"/>
                <a:gd name="connsiteX104" fmla="*/ 2289596 w 4388674"/>
                <a:gd name="connsiteY104" fmla="*/ 1958979 h 2231067"/>
                <a:gd name="connsiteX105" fmla="*/ 2307112 w 4388674"/>
                <a:gd name="connsiteY105" fmla="*/ 1955443 h 2231067"/>
                <a:gd name="connsiteX106" fmla="*/ 2352112 w 4388674"/>
                <a:gd name="connsiteY106" fmla="*/ 2000443 h 2231067"/>
                <a:gd name="connsiteX107" fmla="*/ 2307112 w 4388674"/>
                <a:gd name="connsiteY107" fmla="*/ 2045443 h 2231067"/>
                <a:gd name="connsiteX108" fmla="*/ 2262112 w 4388674"/>
                <a:gd name="connsiteY108" fmla="*/ 2000443 h 2231067"/>
                <a:gd name="connsiteX109" fmla="*/ 2263173 w 4388674"/>
                <a:gd name="connsiteY109" fmla="*/ 1997881 h 2231067"/>
                <a:gd name="connsiteX110" fmla="*/ 2252283 w 4388674"/>
                <a:gd name="connsiteY110" fmla="*/ 2005223 h 2231067"/>
                <a:gd name="connsiteX111" fmla="*/ 2227761 w 4388674"/>
                <a:gd name="connsiteY111" fmla="*/ 2010174 h 2231067"/>
                <a:gd name="connsiteX112" fmla="*/ 2183213 w 4388674"/>
                <a:gd name="connsiteY112" fmla="*/ 1991722 h 2231067"/>
                <a:gd name="connsiteX113" fmla="*/ 2174597 w 4388674"/>
                <a:gd name="connsiteY113" fmla="*/ 1970921 h 2231067"/>
                <a:gd name="connsiteX114" fmla="*/ 2167207 w 4388674"/>
                <a:gd name="connsiteY114" fmla="*/ 1988764 h 2231067"/>
                <a:gd name="connsiteX115" fmla="*/ 2122659 w 4388674"/>
                <a:gd name="connsiteY115" fmla="*/ 2007216 h 2231067"/>
                <a:gd name="connsiteX116" fmla="*/ 2078113 w 4388674"/>
                <a:gd name="connsiteY116" fmla="*/ 1988764 h 2231067"/>
                <a:gd name="connsiteX117" fmla="*/ 2074222 w 4388674"/>
                <a:gd name="connsiteY117" fmla="*/ 1979370 h 2231067"/>
                <a:gd name="connsiteX118" fmla="*/ 2062106 w 4388674"/>
                <a:gd name="connsiteY118" fmla="*/ 2008619 h 2231067"/>
                <a:gd name="connsiteX119" fmla="*/ 2017559 w 4388674"/>
                <a:gd name="connsiteY119" fmla="*/ 2027071 h 2231067"/>
                <a:gd name="connsiteX120" fmla="*/ 1973011 w 4388674"/>
                <a:gd name="connsiteY120" fmla="*/ 2008619 h 2231067"/>
                <a:gd name="connsiteX121" fmla="*/ 1967413 w 4388674"/>
                <a:gd name="connsiteY121" fmla="*/ 1995104 h 2231067"/>
                <a:gd name="connsiteX122" fmla="*/ 1957005 w 4388674"/>
                <a:gd name="connsiteY122" fmla="*/ 2020232 h 2231067"/>
                <a:gd name="connsiteX123" fmla="*/ 1912457 w 4388674"/>
                <a:gd name="connsiteY123" fmla="*/ 2038684 h 2231067"/>
                <a:gd name="connsiteX124" fmla="*/ 1849457 w 4388674"/>
                <a:gd name="connsiteY124" fmla="*/ 1975684 h 2231067"/>
                <a:gd name="connsiteX125" fmla="*/ 1912457 w 4388674"/>
                <a:gd name="connsiteY125" fmla="*/ 1912684 h 2231067"/>
                <a:gd name="connsiteX126" fmla="*/ 1957005 w 4388674"/>
                <a:gd name="connsiteY126" fmla="*/ 1931136 h 2231067"/>
                <a:gd name="connsiteX127" fmla="*/ 1962603 w 4388674"/>
                <a:gd name="connsiteY127" fmla="*/ 1944651 h 2231067"/>
                <a:gd name="connsiteX128" fmla="*/ 1973011 w 4388674"/>
                <a:gd name="connsiteY128" fmla="*/ 1919523 h 2231067"/>
                <a:gd name="connsiteX129" fmla="*/ 2017559 w 4388674"/>
                <a:gd name="connsiteY129" fmla="*/ 1901071 h 2231067"/>
                <a:gd name="connsiteX130" fmla="*/ 2062106 w 4388674"/>
                <a:gd name="connsiteY130" fmla="*/ 1919523 h 2231067"/>
                <a:gd name="connsiteX131" fmla="*/ 2065998 w 4388674"/>
                <a:gd name="connsiteY131" fmla="*/ 1928917 h 2231067"/>
                <a:gd name="connsiteX132" fmla="*/ 2078113 w 4388674"/>
                <a:gd name="connsiteY132" fmla="*/ 1899668 h 2231067"/>
                <a:gd name="connsiteX133" fmla="*/ 2122659 w 4388674"/>
                <a:gd name="connsiteY133" fmla="*/ 1881216 h 2231067"/>
                <a:gd name="connsiteX134" fmla="*/ 2167207 w 4388674"/>
                <a:gd name="connsiteY134" fmla="*/ 1899668 h 2231067"/>
                <a:gd name="connsiteX135" fmla="*/ 2175823 w 4388674"/>
                <a:gd name="connsiteY135" fmla="*/ 1920469 h 2231067"/>
                <a:gd name="connsiteX136" fmla="*/ 2183213 w 4388674"/>
                <a:gd name="connsiteY136" fmla="*/ 1902626 h 2231067"/>
                <a:gd name="connsiteX137" fmla="*/ 2227761 w 4388674"/>
                <a:gd name="connsiteY137" fmla="*/ 1884174 h 2231067"/>
                <a:gd name="connsiteX138" fmla="*/ 2252283 w 4388674"/>
                <a:gd name="connsiteY138" fmla="*/ 1889125 h 2231067"/>
                <a:gd name="connsiteX139" fmla="*/ 2261890 w 4388674"/>
                <a:gd name="connsiteY139" fmla="*/ 1895602 h 2231067"/>
                <a:gd name="connsiteX140" fmla="*/ 2261782 w 4388674"/>
                <a:gd name="connsiteY140" fmla="*/ 1895341 h 2231067"/>
                <a:gd name="connsiteX141" fmla="*/ 2306782 w 4388674"/>
                <a:gd name="connsiteY141" fmla="*/ 1850341 h 2231067"/>
                <a:gd name="connsiteX142" fmla="*/ 2338602 w 4388674"/>
                <a:gd name="connsiteY142" fmla="*/ 1863521 h 2231067"/>
                <a:gd name="connsiteX143" fmla="*/ 2343481 w 4388674"/>
                <a:gd name="connsiteY143" fmla="*/ 1875300 h 2231067"/>
                <a:gd name="connsiteX144" fmla="*/ 2356550 w 4388674"/>
                <a:gd name="connsiteY144" fmla="*/ 1843747 h 2231067"/>
                <a:gd name="connsiteX145" fmla="*/ 2388370 w 4388674"/>
                <a:gd name="connsiteY145" fmla="*/ 1830567 h 2231067"/>
                <a:gd name="connsiteX146" fmla="*/ 2420190 w 4388674"/>
                <a:gd name="connsiteY146" fmla="*/ 1843747 h 2231067"/>
                <a:gd name="connsiteX147" fmla="*/ 2422187 w 4388674"/>
                <a:gd name="connsiteY147" fmla="*/ 1848568 h 2231067"/>
                <a:gd name="connsiteX148" fmla="*/ 2433202 w 4388674"/>
                <a:gd name="connsiteY148" fmla="*/ 1821974 h 2231067"/>
                <a:gd name="connsiteX149" fmla="*/ 2465022 w 4388674"/>
                <a:gd name="connsiteY149" fmla="*/ 1808794 h 2231067"/>
                <a:gd name="connsiteX150" fmla="*/ 2482538 w 4388674"/>
                <a:gd name="connsiteY150" fmla="*/ 1812330 h 2231067"/>
                <a:gd name="connsiteX151" fmla="*/ 2487618 w 4388674"/>
                <a:gd name="connsiteY151" fmla="*/ 1815756 h 2231067"/>
                <a:gd name="connsiteX152" fmla="*/ 2487434 w 4388674"/>
                <a:gd name="connsiteY152" fmla="*/ 1815310 h 2231067"/>
                <a:gd name="connsiteX153" fmla="*/ 2523434 w 4388674"/>
                <a:gd name="connsiteY153" fmla="*/ 1779310 h 2231067"/>
                <a:gd name="connsiteX154" fmla="*/ 2525457 w 4388674"/>
                <a:gd name="connsiteY154" fmla="*/ 1780148 h 2231067"/>
                <a:gd name="connsiteX155" fmla="*/ 2532820 w 4388674"/>
                <a:gd name="connsiteY155" fmla="*/ 1762373 h 2231067"/>
                <a:gd name="connsiteX156" fmla="*/ 2551912 w 4388674"/>
                <a:gd name="connsiteY156" fmla="*/ 1754465 h 2231067"/>
                <a:gd name="connsiteX157" fmla="*/ 1061995 w 4388674"/>
                <a:gd name="connsiteY157" fmla="*/ 1712427 h 2231067"/>
                <a:gd name="connsiteX158" fmla="*/ 1112913 w 4388674"/>
                <a:gd name="connsiteY158" fmla="*/ 1733518 h 2231067"/>
                <a:gd name="connsiteX159" fmla="*/ 1133444 w 4388674"/>
                <a:gd name="connsiteY159" fmla="*/ 1783086 h 2231067"/>
                <a:gd name="connsiteX160" fmla="*/ 1139829 w 4388674"/>
                <a:gd name="connsiteY160" fmla="*/ 1767673 h 2231067"/>
                <a:gd name="connsiteX161" fmla="*/ 1190746 w 4388674"/>
                <a:gd name="connsiteY161" fmla="*/ 1746582 h 2231067"/>
                <a:gd name="connsiteX162" fmla="*/ 1241664 w 4388674"/>
                <a:gd name="connsiteY162" fmla="*/ 1767673 h 2231067"/>
                <a:gd name="connsiteX163" fmla="*/ 1261329 w 4388674"/>
                <a:gd name="connsiteY163" fmla="*/ 1815148 h 2231067"/>
                <a:gd name="connsiteX164" fmla="*/ 1268580 w 4388674"/>
                <a:gd name="connsiteY164" fmla="*/ 1797642 h 2231067"/>
                <a:gd name="connsiteX165" fmla="*/ 1319497 w 4388674"/>
                <a:gd name="connsiteY165" fmla="*/ 1776551 h 2231067"/>
                <a:gd name="connsiteX166" fmla="*/ 1370415 w 4388674"/>
                <a:gd name="connsiteY166" fmla="*/ 1797642 h 2231067"/>
                <a:gd name="connsiteX167" fmla="*/ 1383364 w 4388674"/>
                <a:gd name="connsiteY167" fmla="*/ 1828905 h 2231067"/>
                <a:gd name="connsiteX168" fmla="*/ 1386518 w 4388674"/>
                <a:gd name="connsiteY168" fmla="*/ 1821291 h 2231067"/>
                <a:gd name="connsiteX169" fmla="*/ 1437435 w 4388674"/>
                <a:gd name="connsiteY169" fmla="*/ 1800200 h 2231067"/>
                <a:gd name="connsiteX170" fmla="*/ 1509443 w 4388674"/>
                <a:gd name="connsiteY170" fmla="*/ 1872208 h 2231067"/>
                <a:gd name="connsiteX171" fmla="*/ 1488353 w 4388674"/>
                <a:gd name="connsiteY171" fmla="*/ 1923125 h 2231067"/>
                <a:gd name="connsiteX172" fmla="*/ 1482403 w 4388674"/>
                <a:gd name="connsiteY172" fmla="*/ 1927137 h 2231067"/>
                <a:gd name="connsiteX173" fmla="*/ 1489510 w 4388674"/>
                <a:gd name="connsiteY173" fmla="*/ 1928571 h 2231067"/>
                <a:gd name="connsiteX174" fmla="*/ 1516993 w 4388674"/>
                <a:gd name="connsiteY174" fmla="*/ 1970035 h 2231067"/>
                <a:gd name="connsiteX175" fmla="*/ 1511953 w 4388674"/>
                <a:gd name="connsiteY175" fmla="*/ 1982204 h 2231067"/>
                <a:gd name="connsiteX176" fmla="*/ 1536561 w 4388674"/>
                <a:gd name="connsiteY176" fmla="*/ 1992397 h 2231067"/>
                <a:gd name="connsiteX177" fmla="*/ 1547105 w 4388674"/>
                <a:gd name="connsiteY177" fmla="*/ 2017853 h 2231067"/>
                <a:gd name="connsiteX178" fmla="*/ 1540393 w 4388674"/>
                <a:gd name="connsiteY178" fmla="*/ 2034058 h 2231067"/>
                <a:gd name="connsiteX179" fmla="*/ 1545387 w 4388674"/>
                <a:gd name="connsiteY179" fmla="*/ 2031990 h 2231067"/>
                <a:gd name="connsiteX180" fmla="*/ 1572387 w 4388674"/>
                <a:gd name="connsiteY180" fmla="*/ 2058990 h 2231067"/>
                <a:gd name="connsiteX181" fmla="*/ 1545387 w 4388674"/>
                <a:gd name="connsiteY181" fmla="*/ 2085990 h 2231067"/>
                <a:gd name="connsiteX182" fmla="*/ 1518386 w 4388674"/>
                <a:gd name="connsiteY182" fmla="*/ 2058990 h 2231067"/>
                <a:gd name="connsiteX183" fmla="*/ 1522462 w 4388674"/>
                <a:gd name="connsiteY183" fmla="*/ 2049149 h 2231067"/>
                <a:gd name="connsiteX184" fmla="*/ 1511105 w 4388674"/>
                <a:gd name="connsiteY184" fmla="*/ 2053853 h 2231067"/>
                <a:gd name="connsiteX185" fmla="*/ 1475106 w 4388674"/>
                <a:gd name="connsiteY185" fmla="*/ 2017853 h 2231067"/>
                <a:gd name="connsiteX186" fmla="*/ 1476664 w 4388674"/>
                <a:gd name="connsiteY186" fmla="*/ 2014092 h 2231067"/>
                <a:gd name="connsiteX187" fmla="*/ 1471995 w 4388674"/>
                <a:gd name="connsiteY187" fmla="*/ 2015035 h 2231067"/>
                <a:gd name="connsiteX188" fmla="*/ 1426993 w 4388674"/>
                <a:gd name="connsiteY188" fmla="*/ 1970035 h 2231067"/>
                <a:gd name="connsiteX189" fmla="*/ 1437711 w 4388674"/>
                <a:gd name="connsiteY189" fmla="*/ 1944160 h 2231067"/>
                <a:gd name="connsiteX190" fmla="*/ 1437435 w 4388674"/>
                <a:gd name="connsiteY190" fmla="*/ 1944216 h 2231067"/>
                <a:gd name="connsiteX191" fmla="*/ 1386518 w 4388674"/>
                <a:gd name="connsiteY191" fmla="*/ 1923126 h 2231067"/>
                <a:gd name="connsiteX192" fmla="*/ 1373568 w 4388674"/>
                <a:gd name="connsiteY192" fmla="*/ 1891863 h 2231067"/>
                <a:gd name="connsiteX193" fmla="*/ 1370415 w 4388674"/>
                <a:gd name="connsiteY193" fmla="*/ 1899476 h 2231067"/>
                <a:gd name="connsiteX194" fmla="*/ 1319497 w 4388674"/>
                <a:gd name="connsiteY194" fmla="*/ 1920567 h 2231067"/>
                <a:gd name="connsiteX195" fmla="*/ 1268580 w 4388674"/>
                <a:gd name="connsiteY195" fmla="*/ 1899476 h 2231067"/>
                <a:gd name="connsiteX196" fmla="*/ 1248915 w 4388674"/>
                <a:gd name="connsiteY196" fmla="*/ 1852001 h 2231067"/>
                <a:gd name="connsiteX197" fmla="*/ 1241664 w 4388674"/>
                <a:gd name="connsiteY197" fmla="*/ 1869508 h 2231067"/>
                <a:gd name="connsiteX198" fmla="*/ 1190746 w 4388674"/>
                <a:gd name="connsiteY198" fmla="*/ 1890598 h 2231067"/>
                <a:gd name="connsiteX199" fmla="*/ 1139829 w 4388674"/>
                <a:gd name="connsiteY199" fmla="*/ 1869508 h 2231067"/>
                <a:gd name="connsiteX200" fmla="*/ 1119297 w 4388674"/>
                <a:gd name="connsiteY200" fmla="*/ 1819939 h 2231067"/>
                <a:gd name="connsiteX201" fmla="*/ 1112913 w 4388674"/>
                <a:gd name="connsiteY201" fmla="*/ 1835353 h 2231067"/>
                <a:gd name="connsiteX202" fmla="*/ 1061995 w 4388674"/>
                <a:gd name="connsiteY202" fmla="*/ 1856443 h 2231067"/>
                <a:gd name="connsiteX203" fmla="*/ 989987 w 4388674"/>
                <a:gd name="connsiteY203" fmla="*/ 1784435 h 2231067"/>
                <a:gd name="connsiteX204" fmla="*/ 1061995 w 4388674"/>
                <a:gd name="connsiteY204" fmla="*/ 1712427 h 2231067"/>
                <a:gd name="connsiteX205" fmla="*/ 3657549 w 4388674"/>
                <a:gd name="connsiteY205" fmla="*/ 1543763 h 2231067"/>
                <a:gd name="connsiteX206" fmla="*/ 3644260 w 4388674"/>
                <a:gd name="connsiteY206" fmla="*/ 1575844 h 2231067"/>
                <a:gd name="connsiteX207" fmla="*/ 3648991 w 4388674"/>
                <a:gd name="connsiteY207" fmla="*/ 1572655 h 2231067"/>
                <a:gd name="connsiteX208" fmla="*/ 3669721 w 4388674"/>
                <a:gd name="connsiteY208" fmla="*/ 1568469 h 2231067"/>
                <a:gd name="connsiteX209" fmla="*/ 3667033 w 4388674"/>
                <a:gd name="connsiteY209" fmla="*/ 1566657 h 2231067"/>
                <a:gd name="connsiteX210" fmla="*/ 3416550 w 4388674"/>
                <a:gd name="connsiteY210" fmla="*/ 1428833 h 2231067"/>
                <a:gd name="connsiteX211" fmla="*/ 3454733 w 4388674"/>
                <a:gd name="connsiteY211" fmla="*/ 1444650 h 2231067"/>
                <a:gd name="connsiteX212" fmla="*/ 3469244 w 4388674"/>
                <a:gd name="connsiteY212" fmla="*/ 1479679 h 2231067"/>
                <a:gd name="connsiteX213" fmla="*/ 3476741 w 4388674"/>
                <a:gd name="connsiteY213" fmla="*/ 1461579 h 2231067"/>
                <a:gd name="connsiteX214" fmla="*/ 3514925 w 4388674"/>
                <a:gd name="connsiteY214" fmla="*/ 1445762 h 2231067"/>
                <a:gd name="connsiteX215" fmla="*/ 3568925 w 4388674"/>
                <a:gd name="connsiteY215" fmla="*/ 1499762 h 2231067"/>
                <a:gd name="connsiteX216" fmla="*/ 3567470 w 4388674"/>
                <a:gd name="connsiteY216" fmla="*/ 1503275 h 2231067"/>
                <a:gd name="connsiteX217" fmla="*/ 3583039 w 4388674"/>
                <a:gd name="connsiteY217" fmla="*/ 1492778 h 2231067"/>
                <a:gd name="connsiteX218" fmla="*/ 3604058 w 4388674"/>
                <a:gd name="connsiteY218" fmla="*/ 1488534 h 2231067"/>
                <a:gd name="connsiteX219" fmla="*/ 3642242 w 4388674"/>
                <a:gd name="connsiteY219" fmla="*/ 1504350 h 2231067"/>
                <a:gd name="connsiteX220" fmla="*/ 3651725 w 4388674"/>
                <a:gd name="connsiteY220" fmla="*/ 1527245 h 2231067"/>
                <a:gd name="connsiteX221" fmla="*/ 3667033 w 4388674"/>
                <a:gd name="connsiteY221" fmla="*/ 1490290 h 2231067"/>
                <a:gd name="connsiteX222" fmla="*/ 3705216 w 4388674"/>
                <a:gd name="connsiteY222" fmla="*/ 1474473 h 2231067"/>
                <a:gd name="connsiteX223" fmla="*/ 3759216 w 4388674"/>
                <a:gd name="connsiteY223" fmla="*/ 1528473 h 2231067"/>
                <a:gd name="connsiteX224" fmla="*/ 3759114 w 4388674"/>
                <a:gd name="connsiteY224" fmla="*/ 1528809 h 2231067"/>
                <a:gd name="connsiteX225" fmla="*/ 3767911 w 4388674"/>
                <a:gd name="connsiteY225" fmla="*/ 1522877 h 2231067"/>
                <a:gd name="connsiteX226" fmla="*/ 3785427 w 4388674"/>
                <a:gd name="connsiteY226" fmla="*/ 1519341 h 2231067"/>
                <a:gd name="connsiteX227" fmla="*/ 3817247 w 4388674"/>
                <a:gd name="connsiteY227" fmla="*/ 1532521 h 2231067"/>
                <a:gd name="connsiteX228" fmla="*/ 3822901 w 4388674"/>
                <a:gd name="connsiteY228" fmla="*/ 1546170 h 2231067"/>
                <a:gd name="connsiteX229" fmla="*/ 3828554 w 4388674"/>
                <a:gd name="connsiteY229" fmla="*/ 1532521 h 2231067"/>
                <a:gd name="connsiteX230" fmla="*/ 3860374 w 4388674"/>
                <a:gd name="connsiteY230" fmla="*/ 1519341 h 2231067"/>
                <a:gd name="connsiteX231" fmla="*/ 3892194 w 4388674"/>
                <a:gd name="connsiteY231" fmla="*/ 1532521 h 2231067"/>
                <a:gd name="connsiteX232" fmla="*/ 3900826 w 4388674"/>
                <a:gd name="connsiteY232" fmla="*/ 1553360 h 2231067"/>
                <a:gd name="connsiteX233" fmla="*/ 3911673 w 4388674"/>
                <a:gd name="connsiteY233" fmla="*/ 1527171 h 2231067"/>
                <a:gd name="connsiteX234" fmla="*/ 3943493 w 4388674"/>
                <a:gd name="connsiteY234" fmla="*/ 1513991 h 2231067"/>
                <a:gd name="connsiteX235" fmla="*/ 3975313 w 4388674"/>
                <a:gd name="connsiteY235" fmla="*/ 1527171 h 2231067"/>
                <a:gd name="connsiteX236" fmla="*/ 3984189 w 4388674"/>
                <a:gd name="connsiteY236" fmla="*/ 1548600 h 2231067"/>
                <a:gd name="connsiteX237" fmla="*/ 3985435 w 4388674"/>
                <a:gd name="connsiteY237" fmla="*/ 1545591 h 2231067"/>
                <a:gd name="connsiteX238" fmla="*/ 4017255 w 4388674"/>
                <a:gd name="connsiteY238" fmla="*/ 1532411 h 2231067"/>
                <a:gd name="connsiteX239" fmla="*/ 4049075 w 4388674"/>
                <a:gd name="connsiteY239" fmla="*/ 1545591 h 2231067"/>
                <a:gd name="connsiteX240" fmla="*/ 4060069 w 4388674"/>
                <a:gd name="connsiteY240" fmla="*/ 1572133 h 2231067"/>
                <a:gd name="connsiteX241" fmla="*/ 4066869 w 4388674"/>
                <a:gd name="connsiteY241" fmla="*/ 1555716 h 2231067"/>
                <a:gd name="connsiteX242" fmla="*/ 4098689 w 4388674"/>
                <a:gd name="connsiteY242" fmla="*/ 1542536 h 2231067"/>
                <a:gd name="connsiteX243" fmla="*/ 4130509 w 4388674"/>
                <a:gd name="connsiteY243" fmla="*/ 1555716 h 2231067"/>
                <a:gd name="connsiteX244" fmla="*/ 4141500 w 4388674"/>
                <a:gd name="connsiteY244" fmla="*/ 1582250 h 2231067"/>
                <a:gd name="connsiteX245" fmla="*/ 4148303 w 4388674"/>
                <a:gd name="connsiteY245" fmla="*/ 1565824 h 2231067"/>
                <a:gd name="connsiteX246" fmla="*/ 4180123 w 4388674"/>
                <a:gd name="connsiteY246" fmla="*/ 1552644 h 2231067"/>
                <a:gd name="connsiteX247" fmla="*/ 4211943 w 4388674"/>
                <a:gd name="connsiteY247" fmla="*/ 1565824 h 2231067"/>
                <a:gd name="connsiteX248" fmla="*/ 4218037 w 4388674"/>
                <a:gd name="connsiteY248" fmla="*/ 1580537 h 2231067"/>
                <a:gd name="connsiteX249" fmla="*/ 4229737 w 4388674"/>
                <a:gd name="connsiteY249" fmla="*/ 1552291 h 2231067"/>
                <a:gd name="connsiteX250" fmla="*/ 4261557 w 4388674"/>
                <a:gd name="connsiteY250" fmla="*/ 1539111 h 2231067"/>
                <a:gd name="connsiteX251" fmla="*/ 4293377 w 4388674"/>
                <a:gd name="connsiteY251" fmla="*/ 1552291 h 2231067"/>
                <a:gd name="connsiteX252" fmla="*/ 4303325 w 4388674"/>
                <a:gd name="connsiteY252" fmla="*/ 1576308 h 2231067"/>
                <a:gd name="connsiteX253" fmla="*/ 4311854 w 4388674"/>
                <a:gd name="connsiteY253" fmla="*/ 1555716 h 2231067"/>
                <a:gd name="connsiteX254" fmla="*/ 4343674 w 4388674"/>
                <a:gd name="connsiteY254" fmla="*/ 1542536 h 2231067"/>
                <a:gd name="connsiteX255" fmla="*/ 4388674 w 4388674"/>
                <a:gd name="connsiteY255" fmla="*/ 1587536 h 2231067"/>
                <a:gd name="connsiteX256" fmla="*/ 4343674 w 4388674"/>
                <a:gd name="connsiteY256" fmla="*/ 1632536 h 2231067"/>
                <a:gd name="connsiteX257" fmla="*/ 4311854 w 4388674"/>
                <a:gd name="connsiteY257" fmla="*/ 1619356 h 2231067"/>
                <a:gd name="connsiteX258" fmla="*/ 4301906 w 4388674"/>
                <a:gd name="connsiteY258" fmla="*/ 1595339 h 2231067"/>
                <a:gd name="connsiteX259" fmla="*/ 4293377 w 4388674"/>
                <a:gd name="connsiteY259" fmla="*/ 1615931 h 2231067"/>
                <a:gd name="connsiteX260" fmla="*/ 4261557 w 4388674"/>
                <a:gd name="connsiteY260" fmla="*/ 1629111 h 2231067"/>
                <a:gd name="connsiteX261" fmla="*/ 4229737 w 4388674"/>
                <a:gd name="connsiteY261" fmla="*/ 1615931 h 2231067"/>
                <a:gd name="connsiteX262" fmla="*/ 4223643 w 4388674"/>
                <a:gd name="connsiteY262" fmla="*/ 1601218 h 2231067"/>
                <a:gd name="connsiteX263" fmla="*/ 4211943 w 4388674"/>
                <a:gd name="connsiteY263" fmla="*/ 1629464 h 2231067"/>
                <a:gd name="connsiteX264" fmla="*/ 4180123 w 4388674"/>
                <a:gd name="connsiteY264" fmla="*/ 1642644 h 2231067"/>
                <a:gd name="connsiteX265" fmla="*/ 4148303 w 4388674"/>
                <a:gd name="connsiteY265" fmla="*/ 1629464 h 2231067"/>
                <a:gd name="connsiteX266" fmla="*/ 4137313 w 4388674"/>
                <a:gd name="connsiteY266" fmla="*/ 1602930 h 2231067"/>
                <a:gd name="connsiteX267" fmla="*/ 4130509 w 4388674"/>
                <a:gd name="connsiteY267" fmla="*/ 1619356 h 2231067"/>
                <a:gd name="connsiteX268" fmla="*/ 4098689 w 4388674"/>
                <a:gd name="connsiteY268" fmla="*/ 1632536 h 2231067"/>
                <a:gd name="connsiteX269" fmla="*/ 4066869 w 4388674"/>
                <a:gd name="connsiteY269" fmla="*/ 1619356 h 2231067"/>
                <a:gd name="connsiteX270" fmla="*/ 4055875 w 4388674"/>
                <a:gd name="connsiteY270" fmla="*/ 1592814 h 2231067"/>
                <a:gd name="connsiteX271" fmla="*/ 4049075 w 4388674"/>
                <a:gd name="connsiteY271" fmla="*/ 1609231 h 2231067"/>
                <a:gd name="connsiteX272" fmla="*/ 4017255 w 4388674"/>
                <a:gd name="connsiteY272" fmla="*/ 1622411 h 2231067"/>
                <a:gd name="connsiteX273" fmla="*/ 3985435 w 4388674"/>
                <a:gd name="connsiteY273" fmla="*/ 1609231 h 2231067"/>
                <a:gd name="connsiteX274" fmla="*/ 3976559 w 4388674"/>
                <a:gd name="connsiteY274" fmla="*/ 1587802 h 2231067"/>
                <a:gd name="connsiteX275" fmla="*/ 3975313 w 4388674"/>
                <a:gd name="connsiteY275" fmla="*/ 1590811 h 2231067"/>
                <a:gd name="connsiteX276" fmla="*/ 3943493 w 4388674"/>
                <a:gd name="connsiteY276" fmla="*/ 1603991 h 2231067"/>
                <a:gd name="connsiteX277" fmla="*/ 3911673 w 4388674"/>
                <a:gd name="connsiteY277" fmla="*/ 1590811 h 2231067"/>
                <a:gd name="connsiteX278" fmla="*/ 3903042 w 4388674"/>
                <a:gd name="connsiteY278" fmla="*/ 1569972 h 2231067"/>
                <a:gd name="connsiteX279" fmla="*/ 3892194 w 4388674"/>
                <a:gd name="connsiteY279" fmla="*/ 1596161 h 2231067"/>
                <a:gd name="connsiteX280" fmla="*/ 3860374 w 4388674"/>
                <a:gd name="connsiteY280" fmla="*/ 1609341 h 2231067"/>
                <a:gd name="connsiteX281" fmla="*/ 3828554 w 4388674"/>
                <a:gd name="connsiteY281" fmla="*/ 1596161 h 2231067"/>
                <a:gd name="connsiteX282" fmla="*/ 3822901 w 4388674"/>
                <a:gd name="connsiteY282" fmla="*/ 1582512 h 2231067"/>
                <a:gd name="connsiteX283" fmla="*/ 3817247 w 4388674"/>
                <a:gd name="connsiteY283" fmla="*/ 1596161 h 2231067"/>
                <a:gd name="connsiteX284" fmla="*/ 3785427 w 4388674"/>
                <a:gd name="connsiteY284" fmla="*/ 1609341 h 2231067"/>
                <a:gd name="connsiteX285" fmla="*/ 3753607 w 4388674"/>
                <a:gd name="connsiteY285" fmla="*/ 1596161 h 2231067"/>
                <a:gd name="connsiteX286" fmla="*/ 3741107 w 4388674"/>
                <a:gd name="connsiteY286" fmla="*/ 1565983 h 2231067"/>
                <a:gd name="connsiteX287" fmla="*/ 3726235 w 4388674"/>
                <a:gd name="connsiteY287" fmla="*/ 1578229 h 2231067"/>
                <a:gd name="connsiteX288" fmla="*/ 3705505 w 4388674"/>
                <a:gd name="connsiteY288" fmla="*/ 1582415 h 2231067"/>
                <a:gd name="connsiteX289" fmla="*/ 3708194 w 4388674"/>
                <a:gd name="connsiteY289" fmla="*/ 1584227 h 2231067"/>
                <a:gd name="connsiteX290" fmla="*/ 3724010 w 4388674"/>
                <a:gd name="connsiteY290" fmla="*/ 1622411 h 2231067"/>
                <a:gd name="connsiteX291" fmla="*/ 3712718 w 4388674"/>
                <a:gd name="connsiteY291" fmla="*/ 1649672 h 2231067"/>
                <a:gd name="connsiteX292" fmla="*/ 3712929 w 4388674"/>
                <a:gd name="connsiteY292" fmla="*/ 1649629 h 2231067"/>
                <a:gd name="connsiteX293" fmla="*/ 3766929 w 4388674"/>
                <a:gd name="connsiteY293" fmla="*/ 1703629 h 2231067"/>
                <a:gd name="connsiteX294" fmla="*/ 3753073 w 4388674"/>
                <a:gd name="connsiteY294" fmla="*/ 1737079 h 2231067"/>
                <a:gd name="connsiteX295" fmla="*/ 3756872 w 4388674"/>
                <a:gd name="connsiteY295" fmla="*/ 1737846 h 2231067"/>
                <a:gd name="connsiteX296" fmla="*/ 3784356 w 4388674"/>
                <a:gd name="connsiteY296" fmla="*/ 1779310 h 2231067"/>
                <a:gd name="connsiteX297" fmla="*/ 3778861 w 4388674"/>
                <a:gd name="connsiteY297" fmla="*/ 1792576 h 2231067"/>
                <a:gd name="connsiteX298" fmla="*/ 3789642 w 4388674"/>
                <a:gd name="connsiteY298" fmla="*/ 1794752 h 2231067"/>
                <a:gd name="connsiteX299" fmla="*/ 3817126 w 4388674"/>
                <a:gd name="connsiteY299" fmla="*/ 1836216 h 2231067"/>
                <a:gd name="connsiteX300" fmla="*/ 3813086 w 4388674"/>
                <a:gd name="connsiteY300" fmla="*/ 1845969 h 2231067"/>
                <a:gd name="connsiteX301" fmla="*/ 3830383 w 4388674"/>
                <a:gd name="connsiteY301" fmla="*/ 1838804 h 2231067"/>
                <a:gd name="connsiteX302" fmla="*/ 3866383 w 4388674"/>
                <a:gd name="connsiteY302" fmla="*/ 1874804 h 2231067"/>
                <a:gd name="connsiteX303" fmla="*/ 3864267 w 4388674"/>
                <a:gd name="connsiteY303" fmla="*/ 1879912 h 2231067"/>
                <a:gd name="connsiteX304" fmla="*/ 3880304 w 4388674"/>
                <a:gd name="connsiteY304" fmla="*/ 1873269 h 2231067"/>
                <a:gd name="connsiteX305" fmla="*/ 3905760 w 4388674"/>
                <a:gd name="connsiteY305" fmla="*/ 1883813 h 2231067"/>
                <a:gd name="connsiteX306" fmla="*/ 3915160 w 4388674"/>
                <a:gd name="connsiteY306" fmla="*/ 1906507 h 2231067"/>
                <a:gd name="connsiteX307" fmla="*/ 3923817 w 4388674"/>
                <a:gd name="connsiteY307" fmla="*/ 1902921 h 2231067"/>
                <a:gd name="connsiteX308" fmla="*/ 3950817 w 4388674"/>
                <a:gd name="connsiteY308" fmla="*/ 1929921 h 2231067"/>
                <a:gd name="connsiteX309" fmla="*/ 3923817 w 4388674"/>
                <a:gd name="connsiteY309" fmla="*/ 1956921 h 2231067"/>
                <a:gd name="connsiteX310" fmla="*/ 3904725 w 4388674"/>
                <a:gd name="connsiteY310" fmla="*/ 1949013 h 2231067"/>
                <a:gd name="connsiteX311" fmla="*/ 3899825 w 4388674"/>
                <a:gd name="connsiteY311" fmla="*/ 1937183 h 2231067"/>
                <a:gd name="connsiteX312" fmla="*/ 3880304 w 4388674"/>
                <a:gd name="connsiteY312" fmla="*/ 1945269 h 2231067"/>
                <a:gd name="connsiteX313" fmla="*/ 3844304 w 4388674"/>
                <a:gd name="connsiteY313" fmla="*/ 1909269 h 2231067"/>
                <a:gd name="connsiteX314" fmla="*/ 3846420 w 4388674"/>
                <a:gd name="connsiteY314" fmla="*/ 1904161 h 2231067"/>
                <a:gd name="connsiteX315" fmla="*/ 3830383 w 4388674"/>
                <a:gd name="connsiteY315" fmla="*/ 1910804 h 2231067"/>
                <a:gd name="connsiteX316" fmla="*/ 3794383 w 4388674"/>
                <a:gd name="connsiteY316" fmla="*/ 1874804 h 2231067"/>
                <a:gd name="connsiteX317" fmla="*/ 3794567 w 4388674"/>
                <a:gd name="connsiteY317" fmla="*/ 1874359 h 2231067"/>
                <a:gd name="connsiteX318" fmla="*/ 3789642 w 4388674"/>
                <a:gd name="connsiteY318" fmla="*/ 1877680 h 2231067"/>
                <a:gd name="connsiteX319" fmla="*/ 3772126 w 4388674"/>
                <a:gd name="connsiteY319" fmla="*/ 1881216 h 2231067"/>
                <a:gd name="connsiteX320" fmla="*/ 3727126 w 4388674"/>
                <a:gd name="connsiteY320" fmla="*/ 1836216 h 2231067"/>
                <a:gd name="connsiteX321" fmla="*/ 3732621 w 4388674"/>
                <a:gd name="connsiteY321" fmla="*/ 1822950 h 2231067"/>
                <a:gd name="connsiteX322" fmla="*/ 3721840 w 4388674"/>
                <a:gd name="connsiteY322" fmla="*/ 1820774 h 2231067"/>
                <a:gd name="connsiteX323" fmla="*/ 3694356 w 4388674"/>
                <a:gd name="connsiteY323" fmla="*/ 1779310 h 2231067"/>
                <a:gd name="connsiteX324" fmla="*/ 3704077 w 4388674"/>
                <a:gd name="connsiteY324" fmla="*/ 1755842 h 2231067"/>
                <a:gd name="connsiteX325" fmla="*/ 3691910 w 4388674"/>
                <a:gd name="connsiteY325" fmla="*/ 1753385 h 2231067"/>
                <a:gd name="connsiteX326" fmla="*/ 3658929 w 4388674"/>
                <a:gd name="connsiteY326" fmla="*/ 1703629 h 2231067"/>
                <a:gd name="connsiteX327" fmla="*/ 3670221 w 4388674"/>
                <a:gd name="connsiteY327" fmla="*/ 1676369 h 2231067"/>
                <a:gd name="connsiteX328" fmla="*/ 3670010 w 4388674"/>
                <a:gd name="connsiteY328" fmla="*/ 1676411 h 2231067"/>
                <a:gd name="connsiteX329" fmla="*/ 3616010 w 4388674"/>
                <a:gd name="connsiteY329" fmla="*/ 1622411 h 2231067"/>
                <a:gd name="connsiteX330" fmla="*/ 3629808 w 4388674"/>
                <a:gd name="connsiteY330" fmla="*/ 1589101 h 2231067"/>
                <a:gd name="connsiteX331" fmla="*/ 3625077 w 4388674"/>
                <a:gd name="connsiteY331" fmla="*/ 1592290 h 2231067"/>
                <a:gd name="connsiteX332" fmla="*/ 3604058 w 4388674"/>
                <a:gd name="connsiteY332" fmla="*/ 1596534 h 2231067"/>
                <a:gd name="connsiteX333" fmla="*/ 3550058 w 4388674"/>
                <a:gd name="connsiteY333" fmla="*/ 1542534 h 2231067"/>
                <a:gd name="connsiteX334" fmla="*/ 3551513 w 4388674"/>
                <a:gd name="connsiteY334" fmla="*/ 1539022 h 2231067"/>
                <a:gd name="connsiteX335" fmla="*/ 3535944 w 4388674"/>
                <a:gd name="connsiteY335" fmla="*/ 1549518 h 2231067"/>
                <a:gd name="connsiteX336" fmla="*/ 3514925 w 4388674"/>
                <a:gd name="connsiteY336" fmla="*/ 1553762 h 2231067"/>
                <a:gd name="connsiteX337" fmla="*/ 3476741 w 4388674"/>
                <a:gd name="connsiteY337" fmla="*/ 1537946 h 2231067"/>
                <a:gd name="connsiteX338" fmla="*/ 3462231 w 4388674"/>
                <a:gd name="connsiteY338" fmla="*/ 1502916 h 2231067"/>
                <a:gd name="connsiteX339" fmla="*/ 3454733 w 4388674"/>
                <a:gd name="connsiteY339" fmla="*/ 1521017 h 2231067"/>
                <a:gd name="connsiteX340" fmla="*/ 3416550 w 4388674"/>
                <a:gd name="connsiteY340" fmla="*/ 1536833 h 2231067"/>
                <a:gd name="connsiteX341" fmla="*/ 3362550 w 4388674"/>
                <a:gd name="connsiteY341" fmla="*/ 1482833 h 2231067"/>
                <a:gd name="connsiteX342" fmla="*/ 3416550 w 4388674"/>
                <a:gd name="connsiteY342" fmla="*/ 1428833 h 2231067"/>
                <a:gd name="connsiteX343" fmla="*/ 72008 w 4388674"/>
                <a:gd name="connsiteY343" fmla="*/ 1377088 h 2231067"/>
                <a:gd name="connsiteX344" fmla="*/ 122925 w 4388674"/>
                <a:gd name="connsiteY344" fmla="*/ 1398179 h 2231067"/>
                <a:gd name="connsiteX345" fmla="*/ 142306 w 4388674"/>
                <a:gd name="connsiteY345" fmla="*/ 1444970 h 2231067"/>
                <a:gd name="connsiteX346" fmla="*/ 158581 w 4388674"/>
                <a:gd name="connsiteY346" fmla="*/ 1433997 h 2231067"/>
                <a:gd name="connsiteX347" fmla="*/ 182617 w 4388674"/>
                <a:gd name="connsiteY347" fmla="*/ 1429144 h 2231067"/>
                <a:gd name="connsiteX348" fmla="*/ 244368 w 4388674"/>
                <a:gd name="connsiteY348" fmla="*/ 1490894 h 2231067"/>
                <a:gd name="connsiteX349" fmla="*/ 228879 w 4388674"/>
                <a:gd name="connsiteY349" fmla="*/ 1528287 h 2231067"/>
                <a:gd name="connsiteX350" fmla="*/ 243581 w 4388674"/>
                <a:gd name="connsiteY350" fmla="*/ 1538199 h 2231067"/>
                <a:gd name="connsiteX351" fmla="*/ 256841 w 4388674"/>
                <a:gd name="connsiteY351" fmla="*/ 1506187 h 2231067"/>
                <a:gd name="connsiteX352" fmla="*/ 307758 w 4388674"/>
                <a:gd name="connsiteY352" fmla="*/ 1485096 h 2231067"/>
                <a:gd name="connsiteX353" fmla="*/ 358675 w 4388674"/>
                <a:gd name="connsiteY353" fmla="*/ 1506187 h 2231067"/>
                <a:gd name="connsiteX354" fmla="*/ 364680 w 4388674"/>
                <a:gd name="connsiteY354" fmla="*/ 1520684 h 2231067"/>
                <a:gd name="connsiteX355" fmla="*/ 366001 w 4388674"/>
                <a:gd name="connsiteY355" fmla="*/ 1517495 h 2231067"/>
                <a:gd name="connsiteX356" fmla="*/ 416919 w 4388674"/>
                <a:gd name="connsiteY356" fmla="*/ 1496404 h 2231067"/>
                <a:gd name="connsiteX357" fmla="*/ 488927 w 4388674"/>
                <a:gd name="connsiteY357" fmla="*/ 1568412 h 2231067"/>
                <a:gd name="connsiteX358" fmla="*/ 416919 w 4388674"/>
                <a:gd name="connsiteY358" fmla="*/ 1640420 h 2231067"/>
                <a:gd name="connsiteX359" fmla="*/ 366001 w 4388674"/>
                <a:gd name="connsiteY359" fmla="*/ 1619330 h 2231067"/>
                <a:gd name="connsiteX360" fmla="*/ 359996 w 4388674"/>
                <a:gd name="connsiteY360" fmla="*/ 1604832 h 2231067"/>
                <a:gd name="connsiteX361" fmla="*/ 358675 w 4388674"/>
                <a:gd name="connsiteY361" fmla="*/ 1608021 h 2231067"/>
                <a:gd name="connsiteX362" fmla="*/ 307758 w 4388674"/>
                <a:gd name="connsiteY362" fmla="*/ 1629112 h 2231067"/>
                <a:gd name="connsiteX363" fmla="*/ 279729 w 4388674"/>
                <a:gd name="connsiteY363" fmla="*/ 1623453 h 2231067"/>
                <a:gd name="connsiteX364" fmla="*/ 262774 w 4388674"/>
                <a:gd name="connsiteY364" fmla="*/ 1612022 h 2231067"/>
                <a:gd name="connsiteX365" fmla="*/ 249514 w 4388674"/>
                <a:gd name="connsiteY365" fmla="*/ 1644034 h 2231067"/>
                <a:gd name="connsiteX366" fmla="*/ 198597 w 4388674"/>
                <a:gd name="connsiteY366" fmla="*/ 1665125 h 2231067"/>
                <a:gd name="connsiteX367" fmla="*/ 170568 w 4388674"/>
                <a:gd name="connsiteY367" fmla="*/ 1659466 h 2231067"/>
                <a:gd name="connsiteX368" fmla="*/ 157269 w 4388674"/>
                <a:gd name="connsiteY368" fmla="*/ 1650500 h 2231067"/>
                <a:gd name="connsiteX369" fmla="*/ 140354 w 4388674"/>
                <a:gd name="connsiteY369" fmla="*/ 1691337 h 2231067"/>
                <a:gd name="connsiteX370" fmla="*/ 89436 w 4388674"/>
                <a:gd name="connsiteY370" fmla="*/ 1712428 h 2231067"/>
                <a:gd name="connsiteX371" fmla="*/ 17428 w 4388674"/>
                <a:gd name="connsiteY371" fmla="*/ 1640420 h 2231067"/>
                <a:gd name="connsiteX372" fmla="*/ 89436 w 4388674"/>
                <a:gd name="connsiteY372" fmla="*/ 1568412 h 2231067"/>
                <a:gd name="connsiteX373" fmla="*/ 117465 w 4388674"/>
                <a:gd name="connsiteY373" fmla="*/ 1574071 h 2231067"/>
                <a:gd name="connsiteX374" fmla="*/ 130764 w 4388674"/>
                <a:gd name="connsiteY374" fmla="*/ 1583037 h 2231067"/>
                <a:gd name="connsiteX375" fmla="*/ 147680 w 4388674"/>
                <a:gd name="connsiteY375" fmla="*/ 1542200 h 2231067"/>
                <a:gd name="connsiteX376" fmla="*/ 148984 w 4388674"/>
                <a:gd name="connsiteY376" fmla="*/ 1541321 h 2231067"/>
                <a:gd name="connsiteX377" fmla="*/ 138954 w 4388674"/>
                <a:gd name="connsiteY377" fmla="*/ 1534558 h 2231067"/>
                <a:gd name="connsiteX378" fmla="*/ 123785 w 4388674"/>
                <a:gd name="connsiteY378" fmla="*/ 1497937 h 2231067"/>
                <a:gd name="connsiteX379" fmla="*/ 122925 w 4388674"/>
                <a:gd name="connsiteY379" fmla="*/ 1500013 h 2231067"/>
                <a:gd name="connsiteX380" fmla="*/ 72008 w 4388674"/>
                <a:gd name="connsiteY380" fmla="*/ 1521104 h 2231067"/>
                <a:gd name="connsiteX381" fmla="*/ 0 w 4388674"/>
                <a:gd name="connsiteY381" fmla="*/ 1449096 h 2231067"/>
                <a:gd name="connsiteX382" fmla="*/ 72008 w 4388674"/>
                <a:gd name="connsiteY382" fmla="*/ 1377088 h 2231067"/>
                <a:gd name="connsiteX383" fmla="*/ 3410752 w 4388674"/>
                <a:gd name="connsiteY383" fmla="*/ 1297674 h 2231067"/>
                <a:gd name="connsiteX384" fmla="*/ 3446752 w 4388674"/>
                <a:gd name="connsiteY384" fmla="*/ 1333674 h 2231067"/>
                <a:gd name="connsiteX385" fmla="*/ 3410752 w 4388674"/>
                <a:gd name="connsiteY385" fmla="*/ 1369674 h 2231067"/>
                <a:gd name="connsiteX386" fmla="*/ 3385338 w 4388674"/>
                <a:gd name="connsiteY386" fmla="*/ 1359147 h 2231067"/>
                <a:gd name="connsiteX387" fmla="*/ 3379631 w 4388674"/>
                <a:gd name="connsiteY387" fmla="*/ 1372925 h 2231067"/>
                <a:gd name="connsiteX388" fmla="*/ 3354175 w 4388674"/>
                <a:gd name="connsiteY388" fmla="*/ 1383469 h 2231067"/>
                <a:gd name="connsiteX389" fmla="*/ 3318175 w 4388674"/>
                <a:gd name="connsiteY389" fmla="*/ 1347469 h 2231067"/>
                <a:gd name="connsiteX390" fmla="*/ 3354175 w 4388674"/>
                <a:gd name="connsiteY390" fmla="*/ 1311469 h 2231067"/>
                <a:gd name="connsiteX391" fmla="*/ 3379589 w 4388674"/>
                <a:gd name="connsiteY391" fmla="*/ 1321996 h 2231067"/>
                <a:gd name="connsiteX392" fmla="*/ 3385296 w 4388674"/>
                <a:gd name="connsiteY392" fmla="*/ 1308218 h 2231067"/>
                <a:gd name="connsiteX393" fmla="*/ 3410752 w 4388674"/>
                <a:gd name="connsiteY393" fmla="*/ 1297674 h 2231067"/>
                <a:gd name="connsiteX394" fmla="*/ 2838769 w 4388674"/>
                <a:gd name="connsiteY394" fmla="*/ 1283762 h 2231067"/>
                <a:gd name="connsiteX395" fmla="*/ 2876953 w 4388674"/>
                <a:gd name="connsiteY395" fmla="*/ 1299578 h 2231067"/>
                <a:gd name="connsiteX396" fmla="*/ 2891305 w 4388674"/>
                <a:gd name="connsiteY396" fmla="*/ 1334228 h 2231067"/>
                <a:gd name="connsiteX397" fmla="*/ 2897263 w 4388674"/>
                <a:gd name="connsiteY397" fmla="*/ 1319844 h 2231067"/>
                <a:gd name="connsiteX398" fmla="*/ 2935447 w 4388674"/>
                <a:gd name="connsiteY398" fmla="*/ 1304027 h 2231067"/>
                <a:gd name="connsiteX399" fmla="*/ 2973631 w 4388674"/>
                <a:gd name="connsiteY399" fmla="*/ 1319844 h 2231067"/>
                <a:gd name="connsiteX400" fmla="*/ 2986652 w 4388674"/>
                <a:gd name="connsiteY400" fmla="*/ 1351279 h 2231067"/>
                <a:gd name="connsiteX401" fmla="*/ 2991777 w 4388674"/>
                <a:gd name="connsiteY401" fmla="*/ 1338905 h 2231067"/>
                <a:gd name="connsiteX402" fmla="*/ 3029961 w 4388674"/>
                <a:gd name="connsiteY402" fmla="*/ 1323088 h 2231067"/>
                <a:gd name="connsiteX403" fmla="*/ 3068145 w 4388674"/>
                <a:gd name="connsiteY403" fmla="*/ 1338905 h 2231067"/>
                <a:gd name="connsiteX404" fmla="*/ 3082817 w 4388674"/>
                <a:gd name="connsiteY404" fmla="*/ 1374326 h 2231067"/>
                <a:gd name="connsiteX405" fmla="*/ 3096536 w 4388674"/>
                <a:gd name="connsiteY405" fmla="*/ 1341206 h 2231067"/>
                <a:gd name="connsiteX406" fmla="*/ 3134720 w 4388674"/>
                <a:gd name="connsiteY406" fmla="*/ 1325389 h 2231067"/>
                <a:gd name="connsiteX407" fmla="*/ 3172904 w 4388674"/>
                <a:gd name="connsiteY407" fmla="*/ 1341206 h 2231067"/>
                <a:gd name="connsiteX408" fmla="*/ 3182919 w 4388674"/>
                <a:gd name="connsiteY408" fmla="*/ 1365385 h 2231067"/>
                <a:gd name="connsiteX409" fmla="*/ 3187809 w 4388674"/>
                <a:gd name="connsiteY409" fmla="*/ 1353579 h 2231067"/>
                <a:gd name="connsiteX410" fmla="*/ 3225993 w 4388674"/>
                <a:gd name="connsiteY410" fmla="*/ 1337762 h 2231067"/>
                <a:gd name="connsiteX411" fmla="*/ 3264177 w 4388674"/>
                <a:gd name="connsiteY411" fmla="*/ 1353579 h 2231067"/>
                <a:gd name="connsiteX412" fmla="*/ 3279826 w 4388674"/>
                <a:gd name="connsiteY412" fmla="*/ 1391359 h 2231067"/>
                <a:gd name="connsiteX413" fmla="*/ 3279991 w 4388674"/>
                <a:gd name="connsiteY413" fmla="*/ 1390961 h 2231067"/>
                <a:gd name="connsiteX414" fmla="*/ 3318175 w 4388674"/>
                <a:gd name="connsiteY414" fmla="*/ 1375144 h 2231067"/>
                <a:gd name="connsiteX415" fmla="*/ 3372175 w 4388674"/>
                <a:gd name="connsiteY415" fmla="*/ 1429144 h 2231067"/>
                <a:gd name="connsiteX416" fmla="*/ 3318175 w 4388674"/>
                <a:gd name="connsiteY416" fmla="*/ 1483144 h 2231067"/>
                <a:gd name="connsiteX417" fmla="*/ 3279991 w 4388674"/>
                <a:gd name="connsiteY417" fmla="*/ 1467328 h 2231067"/>
                <a:gd name="connsiteX418" fmla="*/ 3264342 w 4388674"/>
                <a:gd name="connsiteY418" fmla="*/ 1429547 h 2231067"/>
                <a:gd name="connsiteX419" fmla="*/ 3264177 w 4388674"/>
                <a:gd name="connsiteY419" fmla="*/ 1429946 h 2231067"/>
                <a:gd name="connsiteX420" fmla="*/ 3225993 w 4388674"/>
                <a:gd name="connsiteY420" fmla="*/ 1445762 h 2231067"/>
                <a:gd name="connsiteX421" fmla="*/ 3187809 w 4388674"/>
                <a:gd name="connsiteY421" fmla="*/ 1429946 h 2231067"/>
                <a:gd name="connsiteX422" fmla="*/ 3177794 w 4388674"/>
                <a:gd name="connsiteY422" fmla="*/ 1405767 h 2231067"/>
                <a:gd name="connsiteX423" fmla="*/ 3172904 w 4388674"/>
                <a:gd name="connsiteY423" fmla="*/ 1417573 h 2231067"/>
                <a:gd name="connsiteX424" fmla="*/ 3134720 w 4388674"/>
                <a:gd name="connsiteY424" fmla="*/ 1433389 h 2231067"/>
                <a:gd name="connsiteX425" fmla="*/ 3096536 w 4388674"/>
                <a:gd name="connsiteY425" fmla="*/ 1417573 h 2231067"/>
                <a:gd name="connsiteX426" fmla="*/ 3081864 w 4388674"/>
                <a:gd name="connsiteY426" fmla="*/ 1382151 h 2231067"/>
                <a:gd name="connsiteX427" fmla="*/ 3068145 w 4388674"/>
                <a:gd name="connsiteY427" fmla="*/ 1415272 h 2231067"/>
                <a:gd name="connsiteX428" fmla="*/ 3029961 w 4388674"/>
                <a:gd name="connsiteY428" fmla="*/ 1431088 h 2231067"/>
                <a:gd name="connsiteX429" fmla="*/ 2991777 w 4388674"/>
                <a:gd name="connsiteY429" fmla="*/ 1415272 h 2231067"/>
                <a:gd name="connsiteX430" fmla="*/ 2978756 w 4388674"/>
                <a:gd name="connsiteY430" fmla="*/ 1383837 h 2231067"/>
                <a:gd name="connsiteX431" fmla="*/ 2973631 w 4388674"/>
                <a:gd name="connsiteY431" fmla="*/ 1396211 h 2231067"/>
                <a:gd name="connsiteX432" fmla="*/ 2935447 w 4388674"/>
                <a:gd name="connsiteY432" fmla="*/ 1412027 h 2231067"/>
                <a:gd name="connsiteX433" fmla="*/ 2897263 w 4388674"/>
                <a:gd name="connsiteY433" fmla="*/ 1396211 h 2231067"/>
                <a:gd name="connsiteX434" fmla="*/ 2882911 w 4388674"/>
                <a:gd name="connsiteY434" fmla="*/ 1361561 h 2231067"/>
                <a:gd name="connsiteX435" fmla="*/ 2876953 w 4388674"/>
                <a:gd name="connsiteY435" fmla="*/ 1375946 h 2231067"/>
                <a:gd name="connsiteX436" fmla="*/ 2838769 w 4388674"/>
                <a:gd name="connsiteY436" fmla="*/ 1391762 h 2231067"/>
                <a:gd name="connsiteX437" fmla="*/ 2784769 w 4388674"/>
                <a:gd name="connsiteY437" fmla="*/ 1337762 h 2231067"/>
                <a:gd name="connsiteX438" fmla="*/ 2838769 w 4388674"/>
                <a:gd name="connsiteY438" fmla="*/ 1283762 h 2231067"/>
                <a:gd name="connsiteX439" fmla="*/ 3536394 w 4388674"/>
                <a:gd name="connsiteY439" fmla="*/ 1275838 h 2231067"/>
                <a:gd name="connsiteX440" fmla="*/ 3563394 w 4388674"/>
                <a:gd name="connsiteY440" fmla="*/ 1302838 h 2231067"/>
                <a:gd name="connsiteX441" fmla="*/ 3536394 w 4388674"/>
                <a:gd name="connsiteY441" fmla="*/ 1329838 h 2231067"/>
                <a:gd name="connsiteX442" fmla="*/ 3518536 w 4388674"/>
                <a:gd name="connsiteY442" fmla="*/ 1322441 h 2231067"/>
                <a:gd name="connsiteX443" fmla="*/ 3508423 w 4388674"/>
                <a:gd name="connsiteY443" fmla="*/ 1346857 h 2231067"/>
                <a:gd name="connsiteX444" fmla="*/ 3482967 w 4388674"/>
                <a:gd name="connsiteY444" fmla="*/ 1357401 h 2231067"/>
                <a:gd name="connsiteX445" fmla="*/ 3446967 w 4388674"/>
                <a:gd name="connsiteY445" fmla="*/ 1321401 h 2231067"/>
                <a:gd name="connsiteX446" fmla="*/ 3482967 w 4388674"/>
                <a:gd name="connsiteY446" fmla="*/ 1285401 h 2231067"/>
                <a:gd name="connsiteX447" fmla="*/ 3508423 w 4388674"/>
                <a:gd name="connsiteY447" fmla="*/ 1295945 h 2231067"/>
                <a:gd name="connsiteX448" fmla="*/ 3510336 w 4388674"/>
                <a:gd name="connsiteY448" fmla="*/ 1300564 h 2231067"/>
                <a:gd name="connsiteX449" fmla="*/ 3517302 w 4388674"/>
                <a:gd name="connsiteY449" fmla="*/ 1283746 h 2231067"/>
                <a:gd name="connsiteX450" fmla="*/ 3536394 w 4388674"/>
                <a:gd name="connsiteY450" fmla="*/ 1275838 h 2231067"/>
                <a:gd name="connsiteX451" fmla="*/ 3578528 w 4388674"/>
                <a:gd name="connsiteY451" fmla="*/ 1240247 h 2231067"/>
                <a:gd name="connsiteX452" fmla="*/ 3605528 w 4388674"/>
                <a:gd name="connsiteY452" fmla="*/ 1267247 h 2231067"/>
                <a:gd name="connsiteX453" fmla="*/ 3578528 w 4388674"/>
                <a:gd name="connsiteY453" fmla="*/ 1294247 h 2231067"/>
                <a:gd name="connsiteX454" fmla="*/ 3551528 w 4388674"/>
                <a:gd name="connsiteY454" fmla="*/ 1267247 h 2231067"/>
                <a:gd name="connsiteX455" fmla="*/ 3578528 w 4388674"/>
                <a:gd name="connsiteY455" fmla="*/ 1240247 h 2231067"/>
                <a:gd name="connsiteX456" fmla="*/ 2081123 w 4388674"/>
                <a:gd name="connsiteY456" fmla="*/ 1196272 h 2231067"/>
                <a:gd name="connsiteX457" fmla="*/ 2089176 w 4388674"/>
                <a:gd name="connsiteY457" fmla="*/ 1215714 h 2231067"/>
                <a:gd name="connsiteX458" fmla="*/ 2095986 w 4388674"/>
                <a:gd name="connsiteY458" fmla="*/ 1199272 h 2231067"/>
                <a:gd name="connsiteX459" fmla="*/ 2257532 w 4388674"/>
                <a:gd name="connsiteY459" fmla="*/ 1196027 h 2231067"/>
                <a:gd name="connsiteX460" fmla="*/ 2311532 w 4388674"/>
                <a:gd name="connsiteY460" fmla="*/ 1250027 h 2231067"/>
                <a:gd name="connsiteX461" fmla="*/ 2257532 w 4388674"/>
                <a:gd name="connsiteY461" fmla="*/ 1304027 h 2231067"/>
                <a:gd name="connsiteX462" fmla="*/ 2203532 w 4388674"/>
                <a:gd name="connsiteY462" fmla="*/ 1250027 h 2231067"/>
                <a:gd name="connsiteX463" fmla="*/ 2257532 w 4388674"/>
                <a:gd name="connsiteY463" fmla="*/ 1196027 h 2231067"/>
                <a:gd name="connsiteX464" fmla="*/ 1458907 w 4388674"/>
                <a:gd name="connsiteY464" fmla="*/ 1181866 h 2231067"/>
                <a:gd name="connsiteX465" fmla="*/ 1470099 w 4388674"/>
                <a:gd name="connsiteY465" fmla="*/ 1208886 h 2231067"/>
                <a:gd name="connsiteX466" fmla="*/ 1477697 w 4388674"/>
                <a:gd name="connsiteY466" fmla="*/ 1190541 h 2231067"/>
                <a:gd name="connsiteX467" fmla="*/ 1479212 w 4388674"/>
                <a:gd name="connsiteY467" fmla="*/ 1189520 h 2231067"/>
                <a:gd name="connsiteX468" fmla="*/ 1466433 w 4388674"/>
                <a:gd name="connsiteY468" fmla="*/ 1186940 h 2231067"/>
                <a:gd name="connsiteX469" fmla="*/ 2140276 w 4388674"/>
                <a:gd name="connsiteY469" fmla="*/ 1157973 h 2231067"/>
                <a:gd name="connsiteX470" fmla="*/ 2131575 w 4388674"/>
                <a:gd name="connsiteY470" fmla="*/ 1178979 h 2231067"/>
                <a:gd name="connsiteX471" fmla="*/ 2142182 w 4388674"/>
                <a:gd name="connsiteY471" fmla="*/ 1176838 h 2231067"/>
                <a:gd name="connsiteX472" fmla="*/ 2156920 w 4388674"/>
                <a:gd name="connsiteY472" fmla="*/ 1179813 h 2231067"/>
                <a:gd name="connsiteX473" fmla="*/ 2146378 w 4388674"/>
                <a:gd name="connsiteY473" fmla="*/ 1172706 h 2231067"/>
                <a:gd name="connsiteX474" fmla="*/ 1583113 w 4388674"/>
                <a:gd name="connsiteY474" fmla="*/ 938016 h 2231067"/>
                <a:gd name="connsiteX475" fmla="*/ 1655121 w 4388674"/>
                <a:gd name="connsiteY475" fmla="*/ 1010024 h 2231067"/>
                <a:gd name="connsiteX476" fmla="*/ 1583113 w 4388674"/>
                <a:gd name="connsiteY476" fmla="*/ 1082032 h 2231067"/>
                <a:gd name="connsiteX477" fmla="*/ 1555083 w 4388674"/>
                <a:gd name="connsiteY477" fmla="*/ 1076373 h 2231067"/>
                <a:gd name="connsiteX478" fmla="*/ 1545467 w 4388674"/>
                <a:gd name="connsiteY478" fmla="*/ 1069890 h 2231067"/>
                <a:gd name="connsiteX479" fmla="*/ 1566468 w 4388674"/>
                <a:gd name="connsiteY479" fmla="*/ 1120591 h 2231067"/>
                <a:gd name="connsiteX480" fmla="*/ 1545378 w 4388674"/>
                <a:gd name="connsiteY480" fmla="*/ 1171508 h 2231067"/>
                <a:gd name="connsiteX481" fmla="*/ 1543863 w 4388674"/>
                <a:gd name="connsiteY481" fmla="*/ 1172530 h 2231067"/>
                <a:gd name="connsiteX482" fmla="*/ 1556642 w 4388674"/>
                <a:gd name="connsiteY482" fmla="*/ 1175110 h 2231067"/>
                <a:gd name="connsiteX483" fmla="*/ 1588324 w 4388674"/>
                <a:gd name="connsiteY483" fmla="*/ 1201198 h 2231067"/>
                <a:gd name="connsiteX484" fmla="*/ 1594444 w 4388674"/>
                <a:gd name="connsiteY484" fmla="*/ 1221231 h 2231067"/>
                <a:gd name="connsiteX485" fmla="*/ 1614331 w 4388674"/>
                <a:gd name="connsiteY485" fmla="*/ 1173219 h 2231067"/>
                <a:gd name="connsiteX486" fmla="*/ 1665248 w 4388674"/>
                <a:gd name="connsiteY486" fmla="*/ 1152128 h 2231067"/>
                <a:gd name="connsiteX487" fmla="*/ 1716165 w 4388674"/>
                <a:gd name="connsiteY487" fmla="*/ 1173219 h 2231067"/>
                <a:gd name="connsiteX488" fmla="*/ 1725047 w 4388674"/>
                <a:gd name="connsiteY488" fmla="*/ 1194660 h 2231067"/>
                <a:gd name="connsiteX489" fmla="*/ 1740458 w 4388674"/>
                <a:gd name="connsiteY489" fmla="*/ 1157452 h 2231067"/>
                <a:gd name="connsiteX490" fmla="*/ 1791374 w 4388674"/>
                <a:gd name="connsiteY490" fmla="*/ 1136362 h 2231067"/>
                <a:gd name="connsiteX491" fmla="*/ 1842291 w 4388674"/>
                <a:gd name="connsiteY491" fmla="*/ 1157452 h 2231067"/>
                <a:gd name="connsiteX492" fmla="*/ 1852993 w 4388674"/>
                <a:gd name="connsiteY492" fmla="*/ 1183292 h 2231067"/>
                <a:gd name="connsiteX493" fmla="*/ 1858700 w 4388674"/>
                <a:gd name="connsiteY493" fmla="*/ 1169516 h 2231067"/>
                <a:gd name="connsiteX494" fmla="*/ 1909617 w 4388674"/>
                <a:gd name="connsiteY494" fmla="*/ 1148425 h 2231067"/>
                <a:gd name="connsiteX495" fmla="*/ 1960534 w 4388674"/>
                <a:gd name="connsiteY495" fmla="*/ 1169516 h 2231067"/>
                <a:gd name="connsiteX496" fmla="*/ 1974446 w 4388674"/>
                <a:gd name="connsiteY496" fmla="*/ 1203101 h 2231067"/>
                <a:gd name="connsiteX497" fmla="*/ 1984651 w 4388674"/>
                <a:gd name="connsiteY497" fmla="*/ 1178463 h 2231067"/>
                <a:gd name="connsiteX498" fmla="*/ 2029199 w 4388674"/>
                <a:gd name="connsiteY498" fmla="*/ 1160011 h 2231067"/>
                <a:gd name="connsiteX499" fmla="*/ 2053721 w 4388674"/>
                <a:gd name="connsiteY499" fmla="*/ 1164962 h 2231067"/>
                <a:gd name="connsiteX500" fmla="*/ 2057037 w 4388674"/>
                <a:gd name="connsiteY500" fmla="*/ 1167197 h 2231067"/>
                <a:gd name="connsiteX501" fmla="*/ 2051747 w 4388674"/>
                <a:gd name="connsiteY501" fmla="*/ 1154426 h 2231067"/>
                <a:gd name="connsiteX502" fmla="*/ 2096747 w 4388674"/>
                <a:gd name="connsiteY502" fmla="*/ 1109426 h 2231067"/>
                <a:gd name="connsiteX503" fmla="*/ 2128565 w 4388674"/>
                <a:gd name="connsiteY503" fmla="*/ 1122606 h 2231067"/>
                <a:gd name="connsiteX504" fmla="*/ 2134667 w 4388674"/>
                <a:gd name="connsiteY504" fmla="*/ 1137339 h 2231067"/>
                <a:gd name="connsiteX505" fmla="*/ 2146378 w 4388674"/>
                <a:gd name="connsiteY505" fmla="*/ 1109066 h 2231067"/>
                <a:gd name="connsiteX506" fmla="*/ 2178198 w 4388674"/>
                <a:gd name="connsiteY506" fmla="*/ 1095886 h 2231067"/>
                <a:gd name="connsiteX507" fmla="*/ 2210018 w 4388674"/>
                <a:gd name="connsiteY507" fmla="*/ 1109066 h 2231067"/>
                <a:gd name="connsiteX508" fmla="*/ 2212039 w 4388674"/>
                <a:gd name="connsiteY508" fmla="*/ 1113945 h 2231067"/>
                <a:gd name="connsiteX509" fmla="*/ 2217325 w 4388674"/>
                <a:gd name="connsiteY509" fmla="*/ 1101183 h 2231067"/>
                <a:gd name="connsiteX510" fmla="*/ 2249145 w 4388674"/>
                <a:gd name="connsiteY510" fmla="*/ 1088003 h 2231067"/>
                <a:gd name="connsiteX511" fmla="*/ 2266661 w 4388674"/>
                <a:gd name="connsiteY511" fmla="*/ 1091539 h 2231067"/>
                <a:gd name="connsiteX512" fmla="*/ 2276905 w 4388674"/>
                <a:gd name="connsiteY512" fmla="*/ 1098446 h 2231067"/>
                <a:gd name="connsiteX513" fmla="*/ 2288832 w 4388674"/>
                <a:gd name="connsiteY513" fmla="*/ 1069651 h 2231067"/>
                <a:gd name="connsiteX514" fmla="*/ 2320652 w 4388674"/>
                <a:gd name="connsiteY514" fmla="*/ 1056471 h 2231067"/>
                <a:gd name="connsiteX515" fmla="*/ 2365652 w 4388674"/>
                <a:gd name="connsiteY515" fmla="*/ 1101471 h 2231067"/>
                <a:gd name="connsiteX516" fmla="*/ 2320652 w 4388674"/>
                <a:gd name="connsiteY516" fmla="*/ 1146471 h 2231067"/>
                <a:gd name="connsiteX517" fmla="*/ 2303136 w 4388674"/>
                <a:gd name="connsiteY517" fmla="*/ 1142935 h 2231067"/>
                <a:gd name="connsiteX518" fmla="*/ 2292892 w 4388674"/>
                <a:gd name="connsiteY518" fmla="*/ 1136028 h 2231067"/>
                <a:gd name="connsiteX519" fmla="*/ 2280965 w 4388674"/>
                <a:gd name="connsiteY519" fmla="*/ 1164823 h 2231067"/>
                <a:gd name="connsiteX520" fmla="*/ 2249145 w 4388674"/>
                <a:gd name="connsiteY520" fmla="*/ 1178003 h 2231067"/>
                <a:gd name="connsiteX521" fmla="*/ 2217325 w 4388674"/>
                <a:gd name="connsiteY521" fmla="*/ 1164823 h 2231067"/>
                <a:gd name="connsiteX522" fmla="*/ 2215304 w 4388674"/>
                <a:gd name="connsiteY522" fmla="*/ 1159944 h 2231067"/>
                <a:gd name="connsiteX523" fmla="*/ 2210018 w 4388674"/>
                <a:gd name="connsiteY523" fmla="*/ 1172706 h 2231067"/>
                <a:gd name="connsiteX524" fmla="*/ 2178198 w 4388674"/>
                <a:gd name="connsiteY524" fmla="*/ 1185886 h 2231067"/>
                <a:gd name="connsiteX525" fmla="*/ 2170466 w 4388674"/>
                <a:gd name="connsiteY525" fmla="*/ 1184325 h 2231067"/>
                <a:gd name="connsiteX526" fmla="*/ 2186730 w 4388674"/>
                <a:gd name="connsiteY526" fmla="*/ 1195290 h 2231067"/>
                <a:gd name="connsiteX527" fmla="*/ 2205182 w 4388674"/>
                <a:gd name="connsiteY527" fmla="*/ 1239838 h 2231067"/>
                <a:gd name="connsiteX528" fmla="*/ 2142182 w 4388674"/>
                <a:gd name="connsiteY528" fmla="*/ 1302838 h 2231067"/>
                <a:gd name="connsiteX529" fmla="*/ 2097636 w 4388674"/>
                <a:gd name="connsiteY529" fmla="*/ 1284386 h 2231067"/>
                <a:gd name="connsiteX530" fmla="*/ 2082206 w 4388674"/>
                <a:gd name="connsiteY530" fmla="*/ 1247135 h 2231067"/>
                <a:gd name="connsiteX531" fmla="*/ 2073746 w 4388674"/>
                <a:gd name="connsiteY531" fmla="*/ 1267559 h 2231067"/>
                <a:gd name="connsiteX532" fmla="*/ 2029199 w 4388674"/>
                <a:gd name="connsiteY532" fmla="*/ 1286011 h 2231067"/>
                <a:gd name="connsiteX533" fmla="*/ 1984651 w 4388674"/>
                <a:gd name="connsiteY533" fmla="*/ 1267559 h 2231067"/>
                <a:gd name="connsiteX534" fmla="*/ 1973378 w 4388674"/>
                <a:gd name="connsiteY534" fmla="*/ 1240343 h 2231067"/>
                <a:gd name="connsiteX535" fmla="*/ 1960534 w 4388674"/>
                <a:gd name="connsiteY535" fmla="*/ 1271350 h 2231067"/>
                <a:gd name="connsiteX536" fmla="*/ 1909617 w 4388674"/>
                <a:gd name="connsiteY536" fmla="*/ 1292441 h 2231067"/>
                <a:gd name="connsiteX537" fmla="*/ 1858700 w 4388674"/>
                <a:gd name="connsiteY537" fmla="*/ 1271350 h 2231067"/>
                <a:gd name="connsiteX538" fmla="*/ 1847997 w 4388674"/>
                <a:gd name="connsiteY538" fmla="*/ 1245511 h 2231067"/>
                <a:gd name="connsiteX539" fmla="*/ 1842291 w 4388674"/>
                <a:gd name="connsiteY539" fmla="*/ 1259287 h 2231067"/>
                <a:gd name="connsiteX540" fmla="*/ 1791374 w 4388674"/>
                <a:gd name="connsiteY540" fmla="*/ 1280378 h 2231067"/>
                <a:gd name="connsiteX541" fmla="*/ 1740458 w 4388674"/>
                <a:gd name="connsiteY541" fmla="*/ 1259287 h 2231067"/>
                <a:gd name="connsiteX542" fmla="*/ 1731577 w 4388674"/>
                <a:gd name="connsiteY542" fmla="*/ 1237846 h 2231067"/>
                <a:gd name="connsiteX543" fmla="*/ 1716165 w 4388674"/>
                <a:gd name="connsiteY543" fmla="*/ 1275053 h 2231067"/>
                <a:gd name="connsiteX544" fmla="*/ 1665248 w 4388674"/>
                <a:gd name="connsiteY544" fmla="*/ 1296144 h 2231067"/>
                <a:gd name="connsiteX545" fmla="*/ 1614331 w 4388674"/>
                <a:gd name="connsiteY545" fmla="*/ 1275053 h 2231067"/>
                <a:gd name="connsiteX546" fmla="*/ 1600519 w 4388674"/>
                <a:gd name="connsiteY546" fmla="*/ 1241709 h 2231067"/>
                <a:gd name="connsiteX547" fmla="*/ 1579531 w 4388674"/>
                <a:gd name="connsiteY547" fmla="*/ 1292376 h 2231067"/>
                <a:gd name="connsiteX548" fmla="*/ 1528613 w 4388674"/>
                <a:gd name="connsiteY548" fmla="*/ 1313467 h 2231067"/>
                <a:gd name="connsiteX549" fmla="*/ 1477697 w 4388674"/>
                <a:gd name="connsiteY549" fmla="*/ 1292376 h 2231067"/>
                <a:gd name="connsiteX550" fmla="*/ 1459301 w 4388674"/>
                <a:gd name="connsiteY550" fmla="*/ 1247965 h 2231067"/>
                <a:gd name="connsiteX551" fmla="*/ 1451702 w 4388674"/>
                <a:gd name="connsiteY551" fmla="*/ 1266310 h 2231067"/>
                <a:gd name="connsiteX552" fmla="*/ 1400785 w 4388674"/>
                <a:gd name="connsiteY552" fmla="*/ 1287400 h 2231067"/>
                <a:gd name="connsiteX553" fmla="*/ 1386359 w 4388674"/>
                <a:gd name="connsiteY553" fmla="*/ 1284488 h 2231067"/>
                <a:gd name="connsiteX554" fmla="*/ 1366972 w 4388674"/>
                <a:gd name="connsiteY554" fmla="*/ 1331291 h 2231067"/>
                <a:gd name="connsiteX555" fmla="*/ 1316055 w 4388674"/>
                <a:gd name="connsiteY555" fmla="*/ 1352381 h 2231067"/>
                <a:gd name="connsiteX556" fmla="*/ 1265137 w 4388674"/>
                <a:gd name="connsiteY556" fmla="*/ 1331291 h 2231067"/>
                <a:gd name="connsiteX557" fmla="*/ 1260853 w 4388674"/>
                <a:gd name="connsiteY557" fmla="*/ 1320945 h 2231067"/>
                <a:gd name="connsiteX558" fmla="*/ 1256565 w 4388674"/>
                <a:gd name="connsiteY558" fmla="*/ 1331296 h 2231067"/>
                <a:gd name="connsiteX559" fmla="*/ 1205648 w 4388674"/>
                <a:gd name="connsiteY559" fmla="*/ 1352386 h 2231067"/>
                <a:gd name="connsiteX560" fmla="*/ 1133640 w 4388674"/>
                <a:gd name="connsiteY560" fmla="*/ 1280378 h 2231067"/>
                <a:gd name="connsiteX561" fmla="*/ 1205648 w 4388674"/>
                <a:gd name="connsiteY561" fmla="*/ 1208370 h 2231067"/>
                <a:gd name="connsiteX562" fmla="*/ 1256565 w 4388674"/>
                <a:gd name="connsiteY562" fmla="*/ 1229461 h 2231067"/>
                <a:gd name="connsiteX563" fmla="*/ 1260850 w 4388674"/>
                <a:gd name="connsiteY563" fmla="*/ 1239806 h 2231067"/>
                <a:gd name="connsiteX564" fmla="*/ 1265137 w 4388674"/>
                <a:gd name="connsiteY564" fmla="*/ 1229456 h 2231067"/>
                <a:gd name="connsiteX565" fmla="*/ 1316055 w 4388674"/>
                <a:gd name="connsiteY565" fmla="*/ 1208365 h 2231067"/>
                <a:gd name="connsiteX566" fmla="*/ 1330481 w 4388674"/>
                <a:gd name="connsiteY566" fmla="*/ 1211277 h 2231067"/>
                <a:gd name="connsiteX567" fmla="*/ 1349867 w 4388674"/>
                <a:gd name="connsiteY567" fmla="*/ 1164475 h 2231067"/>
                <a:gd name="connsiteX568" fmla="*/ 1400785 w 4388674"/>
                <a:gd name="connsiteY568" fmla="*/ 1143384 h 2231067"/>
                <a:gd name="connsiteX569" fmla="*/ 1428813 w 4388674"/>
                <a:gd name="connsiteY569" fmla="*/ 1149043 h 2231067"/>
                <a:gd name="connsiteX570" fmla="*/ 1436340 w 4388674"/>
                <a:gd name="connsiteY570" fmla="*/ 1154117 h 2231067"/>
                <a:gd name="connsiteX571" fmla="*/ 1422452 w 4388674"/>
                <a:gd name="connsiteY571" fmla="*/ 1120591 h 2231067"/>
                <a:gd name="connsiteX572" fmla="*/ 1494460 w 4388674"/>
                <a:gd name="connsiteY572" fmla="*/ 1048583 h 2231067"/>
                <a:gd name="connsiteX573" fmla="*/ 1522488 w 4388674"/>
                <a:gd name="connsiteY573" fmla="*/ 1054242 h 2231067"/>
                <a:gd name="connsiteX574" fmla="*/ 1532104 w 4388674"/>
                <a:gd name="connsiteY574" fmla="*/ 1060725 h 2231067"/>
                <a:gd name="connsiteX575" fmla="*/ 1511103 w 4388674"/>
                <a:gd name="connsiteY575" fmla="*/ 1010024 h 2231067"/>
                <a:gd name="connsiteX576" fmla="*/ 1583113 w 4388674"/>
                <a:gd name="connsiteY576" fmla="*/ 938016 h 2231067"/>
                <a:gd name="connsiteX577" fmla="*/ 3075318 w 4388674"/>
                <a:gd name="connsiteY577" fmla="*/ 912357 h 2231067"/>
                <a:gd name="connsiteX578" fmla="*/ 3129318 w 4388674"/>
                <a:gd name="connsiteY578" fmla="*/ 966357 h 2231067"/>
                <a:gd name="connsiteX579" fmla="*/ 3075318 w 4388674"/>
                <a:gd name="connsiteY579" fmla="*/ 1020357 h 2231067"/>
                <a:gd name="connsiteX580" fmla="*/ 3021318 w 4388674"/>
                <a:gd name="connsiteY580" fmla="*/ 966357 h 2231067"/>
                <a:gd name="connsiteX581" fmla="*/ 3075318 w 4388674"/>
                <a:gd name="connsiteY581" fmla="*/ 912357 h 2231067"/>
                <a:gd name="connsiteX582" fmla="*/ 3171993 w 4388674"/>
                <a:gd name="connsiteY582" fmla="*/ 884016 h 2231067"/>
                <a:gd name="connsiteX583" fmla="*/ 3210177 w 4388674"/>
                <a:gd name="connsiteY583" fmla="*/ 899832 h 2231067"/>
                <a:gd name="connsiteX584" fmla="*/ 3218084 w 4388674"/>
                <a:gd name="connsiteY584" fmla="*/ 918922 h 2231067"/>
                <a:gd name="connsiteX585" fmla="*/ 3225991 w 4388674"/>
                <a:gd name="connsiteY585" fmla="*/ 899832 h 2231067"/>
                <a:gd name="connsiteX586" fmla="*/ 3264175 w 4388674"/>
                <a:gd name="connsiteY586" fmla="*/ 884016 h 2231067"/>
                <a:gd name="connsiteX587" fmla="*/ 3318175 w 4388674"/>
                <a:gd name="connsiteY587" fmla="*/ 938016 h 2231067"/>
                <a:gd name="connsiteX588" fmla="*/ 3264175 w 4388674"/>
                <a:gd name="connsiteY588" fmla="*/ 992016 h 2231067"/>
                <a:gd name="connsiteX589" fmla="*/ 3225991 w 4388674"/>
                <a:gd name="connsiteY589" fmla="*/ 976200 h 2231067"/>
                <a:gd name="connsiteX590" fmla="*/ 3218084 w 4388674"/>
                <a:gd name="connsiteY590" fmla="*/ 957110 h 2231067"/>
                <a:gd name="connsiteX591" fmla="*/ 3210177 w 4388674"/>
                <a:gd name="connsiteY591" fmla="*/ 976200 h 2231067"/>
                <a:gd name="connsiteX592" fmla="*/ 3171993 w 4388674"/>
                <a:gd name="connsiteY592" fmla="*/ 992016 h 2231067"/>
                <a:gd name="connsiteX593" fmla="*/ 3117993 w 4388674"/>
                <a:gd name="connsiteY593" fmla="*/ 938016 h 2231067"/>
                <a:gd name="connsiteX594" fmla="*/ 3171993 w 4388674"/>
                <a:gd name="connsiteY594" fmla="*/ 884016 h 2231067"/>
                <a:gd name="connsiteX595" fmla="*/ 3676925 w 4388674"/>
                <a:gd name="connsiteY595" fmla="*/ 781595 h 2231067"/>
                <a:gd name="connsiteX596" fmla="*/ 3712925 w 4388674"/>
                <a:gd name="connsiteY596" fmla="*/ 817595 h 2231067"/>
                <a:gd name="connsiteX597" fmla="*/ 3676925 w 4388674"/>
                <a:gd name="connsiteY597" fmla="*/ 853595 h 2231067"/>
                <a:gd name="connsiteX598" fmla="*/ 3657942 w 4388674"/>
                <a:gd name="connsiteY598" fmla="*/ 845732 h 2231067"/>
                <a:gd name="connsiteX599" fmla="*/ 3658925 w 4388674"/>
                <a:gd name="connsiteY599" fmla="*/ 848106 h 2231067"/>
                <a:gd name="connsiteX600" fmla="*/ 3613925 w 4388674"/>
                <a:gd name="connsiteY600" fmla="*/ 893106 h 2231067"/>
                <a:gd name="connsiteX601" fmla="*/ 3596409 w 4388674"/>
                <a:gd name="connsiteY601" fmla="*/ 889570 h 2231067"/>
                <a:gd name="connsiteX602" fmla="*/ 3587956 w 4388674"/>
                <a:gd name="connsiteY602" fmla="*/ 883870 h 2231067"/>
                <a:gd name="connsiteX603" fmla="*/ 3576214 w 4388674"/>
                <a:gd name="connsiteY603" fmla="*/ 912219 h 2231067"/>
                <a:gd name="connsiteX604" fmla="*/ 3538030 w 4388674"/>
                <a:gd name="connsiteY604" fmla="*/ 928035 h 2231067"/>
                <a:gd name="connsiteX605" fmla="*/ 3499846 w 4388674"/>
                <a:gd name="connsiteY605" fmla="*/ 912219 h 2231067"/>
                <a:gd name="connsiteX606" fmla="*/ 3498807 w 4388674"/>
                <a:gd name="connsiteY606" fmla="*/ 909708 h 2231067"/>
                <a:gd name="connsiteX607" fmla="*/ 3490755 w 4388674"/>
                <a:gd name="connsiteY607" fmla="*/ 929148 h 2231067"/>
                <a:gd name="connsiteX608" fmla="*/ 3452571 w 4388674"/>
                <a:gd name="connsiteY608" fmla="*/ 944964 h 2231067"/>
                <a:gd name="connsiteX609" fmla="*/ 3414387 w 4388674"/>
                <a:gd name="connsiteY609" fmla="*/ 929148 h 2231067"/>
                <a:gd name="connsiteX610" fmla="*/ 3413448 w 4388674"/>
                <a:gd name="connsiteY610" fmla="*/ 926880 h 2231067"/>
                <a:gd name="connsiteX611" fmla="*/ 3402764 w 4388674"/>
                <a:gd name="connsiteY611" fmla="*/ 952674 h 2231067"/>
                <a:gd name="connsiteX612" fmla="*/ 3364580 w 4388674"/>
                <a:gd name="connsiteY612" fmla="*/ 968490 h 2231067"/>
                <a:gd name="connsiteX613" fmla="*/ 3310580 w 4388674"/>
                <a:gd name="connsiteY613" fmla="*/ 914490 h 2231067"/>
                <a:gd name="connsiteX614" fmla="*/ 3364580 w 4388674"/>
                <a:gd name="connsiteY614" fmla="*/ 860490 h 2231067"/>
                <a:gd name="connsiteX615" fmla="*/ 3402764 w 4388674"/>
                <a:gd name="connsiteY615" fmla="*/ 876306 h 2231067"/>
                <a:gd name="connsiteX616" fmla="*/ 3403703 w 4388674"/>
                <a:gd name="connsiteY616" fmla="*/ 878574 h 2231067"/>
                <a:gd name="connsiteX617" fmla="*/ 3414387 w 4388674"/>
                <a:gd name="connsiteY617" fmla="*/ 852780 h 2231067"/>
                <a:gd name="connsiteX618" fmla="*/ 3452571 w 4388674"/>
                <a:gd name="connsiteY618" fmla="*/ 836964 h 2231067"/>
                <a:gd name="connsiteX619" fmla="*/ 3490755 w 4388674"/>
                <a:gd name="connsiteY619" fmla="*/ 852780 h 2231067"/>
                <a:gd name="connsiteX620" fmla="*/ 3491794 w 4388674"/>
                <a:gd name="connsiteY620" fmla="*/ 855290 h 2231067"/>
                <a:gd name="connsiteX621" fmla="*/ 3499846 w 4388674"/>
                <a:gd name="connsiteY621" fmla="*/ 835851 h 2231067"/>
                <a:gd name="connsiteX622" fmla="*/ 3538030 w 4388674"/>
                <a:gd name="connsiteY622" fmla="*/ 820035 h 2231067"/>
                <a:gd name="connsiteX623" fmla="*/ 3559049 w 4388674"/>
                <a:gd name="connsiteY623" fmla="*/ 824279 h 2231067"/>
                <a:gd name="connsiteX624" fmla="*/ 3574484 w 4388674"/>
                <a:gd name="connsiteY624" fmla="*/ 834685 h 2231067"/>
                <a:gd name="connsiteX625" fmla="*/ 3582105 w 4388674"/>
                <a:gd name="connsiteY625" fmla="*/ 816286 h 2231067"/>
                <a:gd name="connsiteX626" fmla="*/ 3613925 w 4388674"/>
                <a:gd name="connsiteY626" fmla="*/ 803106 h 2231067"/>
                <a:gd name="connsiteX627" fmla="*/ 3631441 w 4388674"/>
                <a:gd name="connsiteY627" fmla="*/ 806642 h 2231067"/>
                <a:gd name="connsiteX628" fmla="*/ 3642401 w 4388674"/>
                <a:gd name="connsiteY628" fmla="*/ 814032 h 2231067"/>
                <a:gd name="connsiteX629" fmla="*/ 3651469 w 4388674"/>
                <a:gd name="connsiteY629" fmla="*/ 792139 h 2231067"/>
                <a:gd name="connsiteX630" fmla="*/ 3676925 w 4388674"/>
                <a:gd name="connsiteY630" fmla="*/ 781595 h 2231067"/>
                <a:gd name="connsiteX631" fmla="*/ 3909928 w 4388674"/>
                <a:gd name="connsiteY631" fmla="*/ 720787 h 2231067"/>
                <a:gd name="connsiteX632" fmla="*/ 3936928 w 4388674"/>
                <a:gd name="connsiteY632" fmla="*/ 747787 h 2231067"/>
                <a:gd name="connsiteX633" fmla="*/ 3909928 w 4388674"/>
                <a:gd name="connsiteY633" fmla="*/ 774787 h 2231067"/>
                <a:gd name="connsiteX634" fmla="*/ 3893967 w 4388674"/>
                <a:gd name="connsiteY634" fmla="*/ 768176 h 2231067"/>
                <a:gd name="connsiteX635" fmla="*/ 3894076 w 4388674"/>
                <a:gd name="connsiteY635" fmla="*/ 768439 h 2231067"/>
                <a:gd name="connsiteX636" fmla="*/ 3858076 w 4388674"/>
                <a:gd name="connsiteY636" fmla="*/ 804439 h 2231067"/>
                <a:gd name="connsiteX637" fmla="*/ 3832662 w 4388674"/>
                <a:gd name="connsiteY637" fmla="*/ 793912 h 2231067"/>
                <a:gd name="connsiteX638" fmla="*/ 3826955 w 4388674"/>
                <a:gd name="connsiteY638" fmla="*/ 807690 h 2231067"/>
                <a:gd name="connsiteX639" fmla="*/ 3801499 w 4388674"/>
                <a:gd name="connsiteY639" fmla="*/ 818234 h 2231067"/>
                <a:gd name="connsiteX640" fmla="*/ 3777138 w 4388674"/>
                <a:gd name="connsiteY640" fmla="*/ 808143 h 2231067"/>
                <a:gd name="connsiteX641" fmla="*/ 3768680 w 4388674"/>
                <a:gd name="connsiteY641" fmla="*/ 828562 h 2231067"/>
                <a:gd name="connsiteX642" fmla="*/ 3743224 w 4388674"/>
                <a:gd name="connsiteY642" fmla="*/ 839106 h 2231067"/>
                <a:gd name="connsiteX643" fmla="*/ 3707224 w 4388674"/>
                <a:gd name="connsiteY643" fmla="*/ 803106 h 2231067"/>
                <a:gd name="connsiteX644" fmla="*/ 3743224 w 4388674"/>
                <a:gd name="connsiteY644" fmla="*/ 767106 h 2231067"/>
                <a:gd name="connsiteX645" fmla="*/ 3767586 w 4388674"/>
                <a:gd name="connsiteY645" fmla="*/ 777197 h 2231067"/>
                <a:gd name="connsiteX646" fmla="*/ 3776043 w 4388674"/>
                <a:gd name="connsiteY646" fmla="*/ 756778 h 2231067"/>
                <a:gd name="connsiteX647" fmla="*/ 3801499 w 4388674"/>
                <a:gd name="connsiteY647" fmla="*/ 746234 h 2231067"/>
                <a:gd name="connsiteX648" fmla="*/ 3826913 w 4388674"/>
                <a:gd name="connsiteY648" fmla="*/ 756761 h 2231067"/>
                <a:gd name="connsiteX649" fmla="*/ 3832620 w 4388674"/>
                <a:gd name="connsiteY649" fmla="*/ 742983 h 2231067"/>
                <a:gd name="connsiteX650" fmla="*/ 3858076 w 4388674"/>
                <a:gd name="connsiteY650" fmla="*/ 732439 h 2231067"/>
                <a:gd name="connsiteX651" fmla="*/ 3883532 w 4388674"/>
                <a:gd name="connsiteY651" fmla="*/ 742983 h 2231067"/>
                <a:gd name="connsiteX652" fmla="*/ 3884225 w 4388674"/>
                <a:gd name="connsiteY652" fmla="*/ 744656 h 2231067"/>
                <a:gd name="connsiteX653" fmla="*/ 3890836 w 4388674"/>
                <a:gd name="connsiteY653" fmla="*/ 728695 h 2231067"/>
                <a:gd name="connsiteX654" fmla="*/ 3909928 w 4388674"/>
                <a:gd name="connsiteY654" fmla="*/ 720787 h 2231067"/>
                <a:gd name="connsiteX655" fmla="*/ 2012705 w 4388674"/>
                <a:gd name="connsiteY655" fmla="*/ 696431 h 2231067"/>
                <a:gd name="connsiteX656" fmla="*/ 2048705 w 4388674"/>
                <a:gd name="connsiteY656" fmla="*/ 732431 h 2231067"/>
                <a:gd name="connsiteX657" fmla="*/ 2012705 w 4388674"/>
                <a:gd name="connsiteY657" fmla="*/ 768431 h 2231067"/>
                <a:gd name="connsiteX658" fmla="*/ 1987249 w 4388674"/>
                <a:gd name="connsiteY658" fmla="*/ 757887 h 2231067"/>
                <a:gd name="connsiteX659" fmla="*/ 1981496 w 4388674"/>
                <a:gd name="connsiteY659" fmla="*/ 743997 h 2231067"/>
                <a:gd name="connsiteX660" fmla="*/ 1972474 w 4388674"/>
                <a:gd name="connsiteY660" fmla="*/ 765778 h 2231067"/>
                <a:gd name="connsiteX661" fmla="*/ 1947018 w 4388674"/>
                <a:gd name="connsiteY661" fmla="*/ 776322 h 2231067"/>
                <a:gd name="connsiteX662" fmla="*/ 1911018 w 4388674"/>
                <a:gd name="connsiteY662" fmla="*/ 740322 h 2231067"/>
                <a:gd name="connsiteX663" fmla="*/ 1947018 w 4388674"/>
                <a:gd name="connsiteY663" fmla="*/ 704322 h 2231067"/>
                <a:gd name="connsiteX664" fmla="*/ 1972474 w 4388674"/>
                <a:gd name="connsiteY664" fmla="*/ 714866 h 2231067"/>
                <a:gd name="connsiteX665" fmla="*/ 1978227 w 4388674"/>
                <a:gd name="connsiteY665" fmla="*/ 728756 h 2231067"/>
                <a:gd name="connsiteX666" fmla="*/ 1987249 w 4388674"/>
                <a:gd name="connsiteY666" fmla="*/ 706975 h 2231067"/>
                <a:gd name="connsiteX667" fmla="*/ 2012705 w 4388674"/>
                <a:gd name="connsiteY667" fmla="*/ 696431 h 2231067"/>
                <a:gd name="connsiteX668" fmla="*/ 2078392 w 4388674"/>
                <a:gd name="connsiteY668" fmla="*/ 680665 h 2231067"/>
                <a:gd name="connsiteX669" fmla="*/ 2114392 w 4388674"/>
                <a:gd name="connsiteY669" fmla="*/ 716665 h 2231067"/>
                <a:gd name="connsiteX670" fmla="*/ 2078392 w 4388674"/>
                <a:gd name="connsiteY670" fmla="*/ 752665 h 2231067"/>
                <a:gd name="connsiteX671" fmla="*/ 2042392 w 4388674"/>
                <a:gd name="connsiteY671" fmla="*/ 716665 h 2231067"/>
                <a:gd name="connsiteX672" fmla="*/ 2078392 w 4388674"/>
                <a:gd name="connsiteY672" fmla="*/ 680665 h 2231067"/>
                <a:gd name="connsiteX673" fmla="*/ 1530795 w 4388674"/>
                <a:gd name="connsiteY673" fmla="*/ 454532 h 2231067"/>
                <a:gd name="connsiteX674" fmla="*/ 1575795 w 4388674"/>
                <a:gd name="connsiteY674" fmla="*/ 499532 h 2231067"/>
                <a:gd name="connsiteX675" fmla="*/ 1530795 w 4388674"/>
                <a:gd name="connsiteY675" fmla="*/ 544532 h 2231067"/>
                <a:gd name="connsiteX676" fmla="*/ 1485796 w 4388674"/>
                <a:gd name="connsiteY676" fmla="*/ 499532 h 2231067"/>
                <a:gd name="connsiteX677" fmla="*/ 1530795 w 4388674"/>
                <a:gd name="connsiteY677" fmla="*/ 454532 h 2231067"/>
                <a:gd name="connsiteX678" fmla="*/ 1553327 w 4388674"/>
                <a:gd name="connsiteY678" fmla="*/ 328516 h 2231067"/>
                <a:gd name="connsiteX679" fmla="*/ 1589327 w 4388674"/>
                <a:gd name="connsiteY679" fmla="*/ 364516 h 2231067"/>
                <a:gd name="connsiteX680" fmla="*/ 1578783 w 4388674"/>
                <a:gd name="connsiteY680" fmla="*/ 389972 h 2231067"/>
                <a:gd name="connsiteX681" fmla="*/ 1563816 w 4388674"/>
                <a:gd name="connsiteY681" fmla="*/ 396171 h 2231067"/>
                <a:gd name="connsiteX682" fmla="*/ 1573561 w 4388674"/>
                <a:gd name="connsiteY682" fmla="*/ 419697 h 2231067"/>
                <a:gd name="connsiteX683" fmla="*/ 1537560 w 4388674"/>
                <a:gd name="connsiteY683" fmla="*/ 455697 h 2231067"/>
                <a:gd name="connsiteX684" fmla="*/ 1501561 w 4388674"/>
                <a:gd name="connsiteY684" fmla="*/ 419697 h 2231067"/>
                <a:gd name="connsiteX685" fmla="*/ 1512104 w 4388674"/>
                <a:gd name="connsiteY685" fmla="*/ 394241 h 2231067"/>
                <a:gd name="connsiteX686" fmla="*/ 1527073 w 4388674"/>
                <a:gd name="connsiteY686" fmla="*/ 388042 h 2231067"/>
                <a:gd name="connsiteX687" fmla="*/ 1517326 w 4388674"/>
                <a:gd name="connsiteY687" fmla="*/ 364516 h 2231067"/>
                <a:gd name="connsiteX688" fmla="*/ 1553327 w 4388674"/>
                <a:gd name="connsiteY688" fmla="*/ 328516 h 2231067"/>
                <a:gd name="connsiteX689" fmla="*/ 1561154 w 4388674"/>
                <a:gd name="connsiteY689" fmla="*/ 273447 h 2231067"/>
                <a:gd name="connsiteX690" fmla="*/ 1588154 w 4388674"/>
                <a:gd name="connsiteY690" fmla="*/ 300447 h 2231067"/>
                <a:gd name="connsiteX691" fmla="*/ 1561154 w 4388674"/>
                <a:gd name="connsiteY691" fmla="*/ 327447 h 2231067"/>
                <a:gd name="connsiteX692" fmla="*/ 1534154 w 4388674"/>
                <a:gd name="connsiteY692" fmla="*/ 300447 h 2231067"/>
                <a:gd name="connsiteX693" fmla="*/ 1561154 w 4388674"/>
                <a:gd name="connsiteY693" fmla="*/ 273447 h 2231067"/>
                <a:gd name="connsiteX694" fmla="*/ 2017584 w 4388674"/>
                <a:gd name="connsiteY694" fmla="*/ 116113 h 2231067"/>
                <a:gd name="connsiteX695" fmla="*/ 2062584 w 4388674"/>
                <a:gd name="connsiteY695" fmla="*/ 161113 h 2231067"/>
                <a:gd name="connsiteX696" fmla="*/ 2017584 w 4388674"/>
                <a:gd name="connsiteY696" fmla="*/ 206113 h 2231067"/>
                <a:gd name="connsiteX697" fmla="*/ 2004128 w 4388674"/>
                <a:gd name="connsiteY697" fmla="*/ 203396 h 2231067"/>
                <a:gd name="connsiteX698" fmla="*/ 2014840 w 4388674"/>
                <a:gd name="connsiteY698" fmla="*/ 229256 h 2231067"/>
                <a:gd name="connsiteX699" fmla="*/ 1960840 w 4388674"/>
                <a:gd name="connsiteY699" fmla="*/ 283256 h 2231067"/>
                <a:gd name="connsiteX700" fmla="*/ 1954430 w 4388674"/>
                <a:gd name="connsiteY700" fmla="*/ 281962 h 2231067"/>
                <a:gd name="connsiteX701" fmla="*/ 1964831 w 4388674"/>
                <a:gd name="connsiteY701" fmla="*/ 307070 h 2231067"/>
                <a:gd name="connsiteX702" fmla="*/ 1931850 w 4388674"/>
                <a:gd name="connsiteY702" fmla="*/ 356826 h 2231067"/>
                <a:gd name="connsiteX703" fmla="*/ 1912399 w 4388674"/>
                <a:gd name="connsiteY703" fmla="*/ 360753 h 2231067"/>
                <a:gd name="connsiteX704" fmla="*/ 1922569 w 4388674"/>
                <a:gd name="connsiteY704" fmla="*/ 367609 h 2231067"/>
                <a:gd name="connsiteX705" fmla="*/ 1938385 w 4388674"/>
                <a:gd name="connsiteY705" fmla="*/ 405793 h 2231067"/>
                <a:gd name="connsiteX706" fmla="*/ 1884385 w 4388674"/>
                <a:gd name="connsiteY706" fmla="*/ 459793 h 2231067"/>
                <a:gd name="connsiteX707" fmla="*/ 1884021 w 4388674"/>
                <a:gd name="connsiteY707" fmla="*/ 459719 h 2231067"/>
                <a:gd name="connsiteX708" fmla="*/ 1889886 w 4388674"/>
                <a:gd name="connsiteY708" fmla="*/ 463674 h 2231067"/>
                <a:gd name="connsiteX709" fmla="*/ 1906841 w 4388674"/>
                <a:gd name="connsiteY709" fmla="*/ 504607 h 2231067"/>
                <a:gd name="connsiteX710" fmla="*/ 1848953 w 4388674"/>
                <a:gd name="connsiteY710" fmla="*/ 562495 h 2231067"/>
                <a:gd name="connsiteX711" fmla="*/ 1845350 w 4388674"/>
                <a:gd name="connsiteY711" fmla="*/ 561767 h 2231067"/>
                <a:gd name="connsiteX712" fmla="*/ 1866715 w 4388674"/>
                <a:gd name="connsiteY712" fmla="*/ 576173 h 2231067"/>
                <a:gd name="connsiteX713" fmla="*/ 1888273 w 4388674"/>
                <a:gd name="connsiteY713" fmla="*/ 628217 h 2231067"/>
                <a:gd name="connsiteX714" fmla="*/ 1814671 w 4388674"/>
                <a:gd name="connsiteY714" fmla="*/ 701819 h 2231067"/>
                <a:gd name="connsiteX715" fmla="*/ 1806544 w 4388674"/>
                <a:gd name="connsiteY715" fmla="*/ 700178 h 2231067"/>
                <a:gd name="connsiteX716" fmla="*/ 1816770 w 4388674"/>
                <a:gd name="connsiteY716" fmla="*/ 715346 h 2231067"/>
                <a:gd name="connsiteX717" fmla="*/ 1822555 w 4388674"/>
                <a:gd name="connsiteY717" fmla="*/ 743995 h 2231067"/>
                <a:gd name="connsiteX718" fmla="*/ 1816770 w 4388674"/>
                <a:gd name="connsiteY718" fmla="*/ 772644 h 2231067"/>
                <a:gd name="connsiteX719" fmla="*/ 1809375 w 4388674"/>
                <a:gd name="connsiteY719" fmla="*/ 783613 h 2231067"/>
                <a:gd name="connsiteX720" fmla="*/ 1809776 w 4388674"/>
                <a:gd name="connsiteY720" fmla="*/ 783532 h 2231067"/>
                <a:gd name="connsiteX721" fmla="*/ 1827292 w 4388674"/>
                <a:gd name="connsiteY721" fmla="*/ 787068 h 2231067"/>
                <a:gd name="connsiteX722" fmla="*/ 1839798 w 4388674"/>
                <a:gd name="connsiteY722" fmla="*/ 795500 h 2231067"/>
                <a:gd name="connsiteX723" fmla="*/ 1830463 w 4388674"/>
                <a:gd name="connsiteY723" fmla="*/ 772963 h 2231067"/>
                <a:gd name="connsiteX724" fmla="*/ 1875463 w 4388674"/>
                <a:gd name="connsiteY724" fmla="*/ 727963 h 2231067"/>
                <a:gd name="connsiteX725" fmla="*/ 1920463 w 4388674"/>
                <a:gd name="connsiteY725" fmla="*/ 772963 h 2231067"/>
                <a:gd name="connsiteX726" fmla="*/ 1875463 w 4388674"/>
                <a:gd name="connsiteY726" fmla="*/ 817963 h 2231067"/>
                <a:gd name="connsiteX727" fmla="*/ 1857947 w 4388674"/>
                <a:gd name="connsiteY727" fmla="*/ 814427 h 2231067"/>
                <a:gd name="connsiteX728" fmla="*/ 1845441 w 4388674"/>
                <a:gd name="connsiteY728" fmla="*/ 805995 h 2231067"/>
                <a:gd name="connsiteX729" fmla="*/ 1854776 w 4388674"/>
                <a:gd name="connsiteY729" fmla="*/ 828532 h 2231067"/>
                <a:gd name="connsiteX730" fmla="*/ 1809776 w 4388674"/>
                <a:gd name="connsiteY730" fmla="*/ 873532 h 2231067"/>
                <a:gd name="connsiteX731" fmla="*/ 1764778 w 4388674"/>
                <a:gd name="connsiteY731" fmla="*/ 828532 h 2231067"/>
                <a:gd name="connsiteX732" fmla="*/ 1771164 w 4388674"/>
                <a:gd name="connsiteY732" fmla="*/ 813113 h 2231067"/>
                <a:gd name="connsiteX733" fmla="*/ 1748955 w 4388674"/>
                <a:gd name="connsiteY733" fmla="*/ 817597 h 2231067"/>
                <a:gd name="connsiteX734" fmla="*/ 1734642 w 4388674"/>
                <a:gd name="connsiteY734" fmla="*/ 814707 h 2231067"/>
                <a:gd name="connsiteX735" fmla="*/ 1752453 w 4388674"/>
                <a:gd name="connsiteY735" fmla="*/ 841124 h 2231067"/>
                <a:gd name="connsiteX736" fmla="*/ 1759536 w 4388674"/>
                <a:gd name="connsiteY736" fmla="*/ 876213 h 2231067"/>
                <a:gd name="connsiteX737" fmla="*/ 1669394 w 4388674"/>
                <a:gd name="connsiteY737" fmla="*/ 966358 h 2231067"/>
                <a:gd name="connsiteX738" fmla="*/ 1579249 w 4388674"/>
                <a:gd name="connsiteY738" fmla="*/ 876213 h 2231067"/>
                <a:gd name="connsiteX739" fmla="*/ 1586333 w 4388674"/>
                <a:gd name="connsiteY739" fmla="*/ 841124 h 2231067"/>
                <a:gd name="connsiteX740" fmla="*/ 1603596 w 4388674"/>
                <a:gd name="connsiteY740" fmla="*/ 815520 h 2231067"/>
                <a:gd name="connsiteX741" fmla="*/ 1593313 w 4388674"/>
                <a:gd name="connsiteY741" fmla="*/ 817596 h 2231067"/>
                <a:gd name="connsiteX742" fmla="*/ 1541141 w 4388674"/>
                <a:gd name="connsiteY742" fmla="*/ 765425 h 2231067"/>
                <a:gd name="connsiteX743" fmla="*/ 1556423 w 4388674"/>
                <a:gd name="connsiteY743" fmla="*/ 728535 h 2231067"/>
                <a:gd name="connsiteX744" fmla="*/ 1571170 w 4388674"/>
                <a:gd name="connsiteY744" fmla="*/ 718591 h 2231067"/>
                <a:gd name="connsiteX745" fmla="*/ 1558584 w 4388674"/>
                <a:gd name="connsiteY745" fmla="*/ 721132 h 2231067"/>
                <a:gd name="connsiteX746" fmla="*/ 1513584 w 4388674"/>
                <a:gd name="connsiteY746" fmla="*/ 676132 h 2231067"/>
                <a:gd name="connsiteX747" fmla="*/ 1526764 w 4388674"/>
                <a:gd name="connsiteY747" fmla="*/ 644312 h 2231067"/>
                <a:gd name="connsiteX748" fmla="*/ 1535150 w 4388674"/>
                <a:gd name="connsiteY748" fmla="*/ 638658 h 2231067"/>
                <a:gd name="connsiteX749" fmla="*/ 1521798 w 4388674"/>
                <a:gd name="connsiteY749" fmla="*/ 641354 h 2231067"/>
                <a:gd name="connsiteX750" fmla="*/ 1476798 w 4388674"/>
                <a:gd name="connsiteY750" fmla="*/ 596354 h 2231067"/>
                <a:gd name="connsiteX751" fmla="*/ 1521798 w 4388674"/>
                <a:gd name="connsiteY751" fmla="*/ 551354 h 2231067"/>
                <a:gd name="connsiteX752" fmla="*/ 1566798 w 4388674"/>
                <a:gd name="connsiteY752" fmla="*/ 596354 h 2231067"/>
                <a:gd name="connsiteX753" fmla="*/ 1553617 w 4388674"/>
                <a:gd name="connsiteY753" fmla="*/ 628174 h 2231067"/>
                <a:gd name="connsiteX754" fmla="*/ 1545231 w 4388674"/>
                <a:gd name="connsiteY754" fmla="*/ 633828 h 2231067"/>
                <a:gd name="connsiteX755" fmla="*/ 1558584 w 4388674"/>
                <a:gd name="connsiteY755" fmla="*/ 631132 h 2231067"/>
                <a:gd name="connsiteX756" fmla="*/ 1603586 w 4388674"/>
                <a:gd name="connsiteY756" fmla="*/ 676132 h 2231067"/>
                <a:gd name="connsiteX757" fmla="*/ 1590404 w 4388674"/>
                <a:gd name="connsiteY757" fmla="*/ 707952 h 2231067"/>
                <a:gd name="connsiteX758" fmla="*/ 1577935 w 4388674"/>
                <a:gd name="connsiteY758" fmla="*/ 716358 h 2231067"/>
                <a:gd name="connsiteX759" fmla="*/ 1593313 w 4388674"/>
                <a:gd name="connsiteY759" fmla="*/ 713254 h 2231067"/>
                <a:gd name="connsiteX760" fmla="*/ 1645484 w 4388674"/>
                <a:gd name="connsiteY760" fmla="*/ 765425 h 2231067"/>
                <a:gd name="connsiteX761" fmla="*/ 1633881 w 4388674"/>
                <a:gd name="connsiteY761" fmla="*/ 793438 h 2231067"/>
                <a:gd name="connsiteX762" fmla="*/ 1634306 w 4388674"/>
                <a:gd name="connsiteY762" fmla="*/ 793152 h 2231067"/>
                <a:gd name="connsiteX763" fmla="*/ 1669394 w 4388674"/>
                <a:gd name="connsiteY763" fmla="*/ 786068 h 2231067"/>
                <a:gd name="connsiteX764" fmla="*/ 1693466 w 4388674"/>
                <a:gd name="connsiteY764" fmla="*/ 790928 h 2231067"/>
                <a:gd name="connsiteX765" fmla="*/ 1681138 w 4388674"/>
                <a:gd name="connsiteY765" fmla="*/ 772644 h 2231067"/>
                <a:gd name="connsiteX766" fmla="*/ 1675355 w 4388674"/>
                <a:gd name="connsiteY766" fmla="*/ 743995 h 2231067"/>
                <a:gd name="connsiteX767" fmla="*/ 1748955 w 4388674"/>
                <a:gd name="connsiteY767" fmla="*/ 670393 h 2231067"/>
                <a:gd name="connsiteX768" fmla="*/ 1757082 w 4388674"/>
                <a:gd name="connsiteY768" fmla="*/ 672034 h 2231067"/>
                <a:gd name="connsiteX769" fmla="*/ 1746856 w 4388674"/>
                <a:gd name="connsiteY769" fmla="*/ 656866 h 2231067"/>
                <a:gd name="connsiteX770" fmla="*/ 1741072 w 4388674"/>
                <a:gd name="connsiteY770" fmla="*/ 628217 h 2231067"/>
                <a:gd name="connsiteX771" fmla="*/ 1814671 w 4388674"/>
                <a:gd name="connsiteY771" fmla="*/ 554615 h 2231067"/>
                <a:gd name="connsiteX772" fmla="*/ 1824391 w 4388674"/>
                <a:gd name="connsiteY772" fmla="*/ 556577 h 2231067"/>
                <a:gd name="connsiteX773" fmla="*/ 1808020 w 4388674"/>
                <a:gd name="connsiteY773" fmla="*/ 545540 h 2231067"/>
                <a:gd name="connsiteX774" fmla="*/ 1791066 w 4388674"/>
                <a:gd name="connsiteY774" fmla="*/ 504607 h 2231067"/>
                <a:gd name="connsiteX775" fmla="*/ 1848953 w 4388674"/>
                <a:gd name="connsiteY775" fmla="*/ 446719 h 2231067"/>
                <a:gd name="connsiteX776" fmla="*/ 1850831 w 4388674"/>
                <a:gd name="connsiteY776" fmla="*/ 447098 h 2231067"/>
                <a:gd name="connsiteX777" fmla="*/ 1846202 w 4388674"/>
                <a:gd name="connsiteY777" fmla="*/ 443977 h 2231067"/>
                <a:gd name="connsiteX778" fmla="*/ 1830385 w 4388674"/>
                <a:gd name="connsiteY778" fmla="*/ 405793 h 2231067"/>
                <a:gd name="connsiteX779" fmla="*/ 1863366 w 4388674"/>
                <a:gd name="connsiteY779" fmla="*/ 356037 h 2231067"/>
                <a:gd name="connsiteX780" fmla="*/ 1882816 w 4388674"/>
                <a:gd name="connsiteY780" fmla="*/ 352110 h 2231067"/>
                <a:gd name="connsiteX781" fmla="*/ 1872647 w 4388674"/>
                <a:gd name="connsiteY781" fmla="*/ 345254 h 2231067"/>
                <a:gd name="connsiteX782" fmla="*/ 1856831 w 4388674"/>
                <a:gd name="connsiteY782" fmla="*/ 307070 h 2231067"/>
                <a:gd name="connsiteX783" fmla="*/ 1910831 w 4388674"/>
                <a:gd name="connsiteY783" fmla="*/ 253070 h 2231067"/>
                <a:gd name="connsiteX784" fmla="*/ 1917240 w 4388674"/>
                <a:gd name="connsiteY784" fmla="*/ 254364 h 2231067"/>
                <a:gd name="connsiteX785" fmla="*/ 1906840 w 4388674"/>
                <a:gd name="connsiteY785" fmla="*/ 229256 h 2231067"/>
                <a:gd name="connsiteX786" fmla="*/ 1960840 w 4388674"/>
                <a:gd name="connsiteY786" fmla="*/ 175256 h 2231067"/>
                <a:gd name="connsiteX787" fmla="*/ 1980048 w 4388674"/>
                <a:gd name="connsiteY787" fmla="*/ 179134 h 2231067"/>
                <a:gd name="connsiteX788" fmla="*/ 1972584 w 4388674"/>
                <a:gd name="connsiteY788" fmla="*/ 161113 h 2231067"/>
                <a:gd name="connsiteX789" fmla="*/ 2017584 w 4388674"/>
                <a:gd name="connsiteY789" fmla="*/ 116113 h 2231067"/>
                <a:gd name="connsiteX790" fmla="*/ 2132073 w 4388674"/>
                <a:gd name="connsiteY790" fmla="*/ 15766 h 2231067"/>
                <a:gd name="connsiteX791" fmla="*/ 2168073 w 4388674"/>
                <a:gd name="connsiteY791" fmla="*/ 51766 h 2231067"/>
                <a:gd name="connsiteX792" fmla="*/ 2132073 w 4388674"/>
                <a:gd name="connsiteY792" fmla="*/ 87766 h 2231067"/>
                <a:gd name="connsiteX793" fmla="*/ 2120743 w 4388674"/>
                <a:gd name="connsiteY793" fmla="*/ 83073 h 2231067"/>
                <a:gd name="connsiteX794" fmla="*/ 2128269 w 4388674"/>
                <a:gd name="connsiteY794" fmla="*/ 101242 h 2231067"/>
                <a:gd name="connsiteX795" fmla="*/ 2083271 w 4388674"/>
                <a:gd name="connsiteY795" fmla="*/ 146242 h 2231067"/>
                <a:gd name="connsiteX796" fmla="*/ 2038271 w 4388674"/>
                <a:gd name="connsiteY796" fmla="*/ 101242 h 2231067"/>
                <a:gd name="connsiteX797" fmla="*/ 2083271 w 4388674"/>
                <a:gd name="connsiteY797" fmla="*/ 56242 h 2231067"/>
                <a:gd name="connsiteX798" fmla="*/ 2099266 w 4388674"/>
                <a:gd name="connsiteY798" fmla="*/ 59471 h 2231067"/>
                <a:gd name="connsiteX799" fmla="*/ 2096075 w 4388674"/>
                <a:gd name="connsiteY799" fmla="*/ 51766 h 2231067"/>
                <a:gd name="connsiteX800" fmla="*/ 2132073 w 4388674"/>
                <a:gd name="connsiteY800" fmla="*/ 15766 h 2231067"/>
                <a:gd name="connsiteX801" fmla="*/ 2188760 w 4388674"/>
                <a:gd name="connsiteY801" fmla="*/ 0 h 2231067"/>
                <a:gd name="connsiteX802" fmla="*/ 2215760 w 4388674"/>
                <a:gd name="connsiteY802" fmla="*/ 27000 h 2231067"/>
                <a:gd name="connsiteX803" fmla="*/ 2188760 w 4388674"/>
                <a:gd name="connsiteY803" fmla="*/ 54000 h 2231067"/>
                <a:gd name="connsiteX804" fmla="*/ 2161760 w 4388674"/>
                <a:gd name="connsiteY804" fmla="*/ 27000 h 2231067"/>
                <a:gd name="connsiteX805" fmla="*/ 2188760 w 4388674"/>
                <a:gd name="connsiteY805" fmla="*/ 0 h 22310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</a:cxnLst>
              <a:rect l="l" t="t" r="r" b="b"/>
              <a:pathLst>
                <a:path w="4388674" h="2231067">
                  <a:moveTo>
                    <a:pt x="2664028" y="2146151"/>
                  </a:moveTo>
                  <a:cubicBezTo>
                    <a:pt x="2678940" y="2146151"/>
                    <a:pt x="2691028" y="2158239"/>
                    <a:pt x="2691028" y="2173151"/>
                  </a:cubicBezTo>
                  <a:lnTo>
                    <a:pt x="2686314" y="2184530"/>
                  </a:lnTo>
                  <a:lnTo>
                    <a:pt x="2704333" y="2177067"/>
                  </a:lnTo>
                  <a:cubicBezTo>
                    <a:pt x="2719245" y="2177067"/>
                    <a:pt x="2731333" y="2189155"/>
                    <a:pt x="2731333" y="2204067"/>
                  </a:cubicBezTo>
                  <a:cubicBezTo>
                    <a:pt x="2731333" y="2218979"/>
                    <a:pt x="2719245" y="2231067"/>
                    <a:pt x="2704333" y="2231067"/>
                  </a:cubicBezTo>
                  <a:cubicBezTo>
                    <a:pt x="2689421" y="2231067"/>
                    <a:pt x="2677333" y="2218979"/>
                    <a:pt x="2677333" y="2204067"/>
                  </a:cubicBezTo>
                  <a:lnTo>
                    <a:pt x="2682046" y="2192688"/>
                  </a:lnTo>
                  <a:lnTo>
                    <a:pt x="2664028" y="2200151"/>
                  </a:lnTo>
                  <a:cubicBezTo>
                    <a:pt x="2649116" y="2200151"/>
                    <a:pt x="2637028" y="2188063"/>
                    <a:pt x="2637028" y="2173151"/>
                  </a:cubicBezTo>
                  <a:cubicBezTo>
                    <a:pt x="2637028" y="2158239"/>
                    <a:pt x="2649116" y="2146151"/>
                    <a:pt x="2664028" y="2146151"/>
                  </a:cubicBezTo>
                  <a:close/>
                  <a:moveTo>
                    <a:pt x="2607502" y="2103433"/>
                  </a:moveTo>
                  <a:cubicBezTo>
                    <a:pt x="2627384" y="2103433"/>
                    <a:pt x="2643502" y="2119551"/>
                    <a:pt x="2643502" y="2139433"/>
                  </a:cubicBezTo>
                  <a:cubicBezTo>
                    <a:pt x="2643502" y="2159315"/>
                    <a:pt x="2627384" y="2175433"/>
                    <a:pt x="2607502" y="2175433"/>
                  </a:cubicBezTo>
                  <a:cubicBezTo>
                    <a:pt x="2587620" y="2175433"/>
                    <a:pt x="2571502" y="2159315"/>
                    <a:pt x="2571502" y="2139433"/>
                  </a:cubicBezTo>
                  <a:cubicBezTo>
                    <a:pt x="2571502" y="2119551"/>
                    <a:pt x="2587620" y="2103433"/>
                    <a:pt x="2607502" y="2103433"/>
                  </a:cubicBezTo>
                  <a:close/>
                  <a:moveTo>
                    <a:pt x="2482660" y="2016224"/>
                  </a:moveTo>
                  <a:cubicBezTo>
                    <a:pt x="2507513" y="2016224"/>
                    <a:pt x="2527660" y="2036371"/>
                    <a:pt x="2527660" y="2061224"/>
                  </a:cubicBezTo>
                  <a:lnTo>
                    <a:pt x="2523331" y="2071674"/>
                  </a:lnTo>
                  <a:lnTo>
                    <a:pt x="2541815" y="2064018"/>
                  </a:lnTo>
                  <a:cubicBezTo>
                    <a:pt x="2561697" y="2064018"/>
                    <a:pt x="2577815" y="2080136"/>
                    <a:pt x="2577815" y="2100018"/>
                  </a:cubicBezTo>
                  <a:cubicBezTo>
                    <a:pt x="2577815" y="2119900"/>
                    <a:pt x="2561697" y="2136018"/>
                    <a:pt x="2541815" y="2136018"/>
                  </a:cubicBezTo>
                  <a:cubicBezTo>
                    <a:pt x="2521933" y="2136018"/>
                    <a:pt x="2505815" y="2119900"/>
                    <a:pt x="2505815" y="2100018"/>
                  </a:cubicBezTo>
                  <a:lnTo>
                    <a:pt x="2506466" y="2098447"/>
                  </a:lnTo>
                  <a:lnTo>
                    <a:pt x="2500176" y="2102688"/>
                  </a:lnTo>
                  <a:cubicBezTo>
                    <a:pt x="2494792" y="2104965"/>
                    <a:pt x="2488873" y="2106224"/>
                    <a:pt x="2482660" y="2106224"/>
                  </a:cubicBezTo>
                  <a:cubicBezTo>
                    <a:pt x="2457807" y="2106224"/>
                    <a:pt x="2437660" y="2086077"/>
                    <a:pt x="2437660" y="2061224"/>
                  </a:cubicBezTo>
                  <a:cubicBezTo>
                    <a:pt x="2437660" y="2036371"/>
                    <a:pt x="2457807" y="2016224"/>
                    <a:pt x="2482660" y="2016224"/>
                  </a:cubicBezTo>
                  <a:close/>
                  <a:moveTo>
                    <a:pt x="2388565" y="1992575"/>
                  </a:moveTo>
                  <a:cubicBezTo>
                    <a:pt x="2413418" y="1992575"/>
                    <a:pt x="2433565" y="2012722"/>
                    <a:pt x="2433565" y="2037575"/>
                  </a:cubicBezTo>
                  <a:cubicBezTo>
                    <a:pt x="2433565" y="2062428"/>
                    <a:pt x="2413418" y="2082575"/>
                    <a:pt x="2388565" y="2082575"/>
                  </a:cubicBezTo>
                  <a:cubicBezTo>
                    <a:pt x="2363712" y="2082575"/>
                    <a:pt x="2343565" y="2062428"/>
                    <a:pt x="2343565" y="2037575"/>
                  </a:cubicBezTo>
                  <a:cubicBezTo>
                    <a:pt x="2343565" y="2012722"/>
                    <a:pt x="2363712" y="1992575"/>
                    <a:pt x="2388565" y="1992575"/>
                  </a:cubicBezTo>
                  <a:close/>
                  <a:moveTo>
                    <a:pt x="2811176" y="1891277"/>
                  </a:moveTo>
                  <a:cubicBezTo>
                    <a:pt x="2826088" y="1891277"/>
                    <a:pt x="2838176" y="1903365"/>
                    <a:pt x="2838176" y="1918277"/>
                  </a:cubicBezTo>
                  <a:cubicBezTo>
                    <a:pt x="2838176" y="1933189"/>
                    <a:pt x="2826088" y="1945277"/>
                    <a:pt x="2811176" y="1945277"/>
                  </a:cubicBezTo>
                  <a:cubicBezTo>
                    <a:pt x="2796264" y="1945277"/>
                    <a:pt x="2784176" y="1933189"/>
                    <a:pt x="2784176" y="1918277"/>
                  </a:cubicBezTo>
                  <a:cubicBezTo>
                    <a:pt x="2784176" y="1903365"/>
                    <a:pt x="2796264" y="1891277"/>
                    <a:pt x="2811176" y="1891277"/>
                  </a:cubicBezTo>
                  <a:close/>
                  <a:moveTo>
                    <a:pt x="1791589" y="1889035"/>
                  </a:moveTo>
                  <a:cubicBezTo>
                    <a:pt x="1826383" y="1889035"/>
                    <a:pt x="1854589" y="1917241"/>
                    <a:pt x="1854589" y="1952035"/>
                  </a:cubicBezTo>
                  <a:cubicBezTo>
                    <a:pt x="1854589" y="1986829"/>
                    <a:pt x="1826383" y="2015035"/>
                    <a:pt x="1791589" y="2015035"/>
                  </a:cubicBezTo>
                  <a:cubicBezTo>
                    <a:pt x="1756797" y="2015035"/>
                    <a:pt x="1728590" y="1986829"/>
                    <a:pt x="1728590" y="1952035"/>
                  </a:cubicBezTo>
                  <a:cubicBezTo>
                    <a:pt x="1728590" y="1917241"/>
                    <a:pt x="1756797" y="1889035"/>
                    <a:pt x="1791589" y="1889035"/>
                  </a:cubicBezTo>
                  <a:close/>
                  <a:moveTo>
                    <a:pt x="2681080" y="1856442"/>
                  </a:moveTo>
                  <a:cubicBezTo>
                    <a:pt x="2691021" y="1856442"/>
                    <a:pt x="2700021" y="1860472"/>
                    <a:pt x="2706536" y="1866986"/>
                  </a:cubicBezTo>
                  <a:lnTo>
                    <a:pt x="2715556" y="1888763"/>
                  </a:lnTo>
                  <a:lnTo>
                    <a:pt x="2721311" y="1874869"/>
                  </a:lnTo>
                  <a:cubicBezTo>
                    <a:pt x="2727826" y="1868355"/>
                    <a:pt x="2736826" y="1864325"/>
                    <a:pt x="2746767" y="1864325"/>
                  </a:cubicBezTo>
                  <a:cubicBezTo>
                    <a:pt x="2766649" y="1864325"/>
                    <a:pt x="2782767" y="1880443"/>
                    <a:pt x="2782767" y="1900325"/>
                  </a:cubicBezTo>
                  <a:cubicBezTo>
                    <a:pt x="2782767" y="1920207"/>
                    <a:pt x="2766649" y="1936325"/>
                    <a:pt x="2746767" y="1936325"/>
                  </a:cubicBezTo>
                  <a:cubicBezTo>
                    <a:pt x="2736826" y="1936325"/>
                    <a:pt x="2727826" y="1932296"/>
                    <a:pt x="2721311" y="1925781"/>
                  </a:cubicBezTo>
                  <a:lnTo>
                    <a:pt x="2712291" y="1904004"/>
                  </a:lnTo>
                  <a:lnTo>
                    <a:pt x="2706536" y="1917898"/>
                  </a:lnTo>
                  <a:cubicBezTo>
                    <a:pt x="2700021" y="1924413"/>
                    <a:pt x="2691021" y="1928442"/>
                    <a:pt x="2681080" y="1928442"/>
                  </a:cubicBezTo>
                  <a:cubicBezTo>
                    <a:pt x="2661198" y="1928442"/>
                    <a:pt x="2645080" y="1912324"/>
                    <a:pt x="2645080" y="1892442"/>
                  </a:cubicBezTo>
                  <a:cubicBezTo>
                    <a:pt x="2645080" y="1872560"/>
                    <a:pt x="2661198" y="1856442"/>
                    <a:pt x="2681080" y="1856442"/>
                  </a:cubicBezTo>
                  <a:close/>
                  <a:moveTo>
                    <a:pt x="2607510" y="1848559"/>
                  </a:moveTo>
                  <a:cubicBezTo>
                    <a:pt x="2627392" y="1848559"/>
                    <a:pt x="2643510" y="1864677"/>
                    <a:pt x="2643510" y="1884559"/>
                  </a:cubicBezTo>
                  <a:cubicBezTo>
                    <a:pt x="2643510" y="1904441"/>
                    <a:pt x="2627392" y="1920559"/>
                    <a:pt x="2607510" y="1920559"/>
                  </a:cubicBezTo>
                  <a:cubicBezTo>
                    <a:pt x="2587628" y="1920559"/>
                    <a:pt x="2571510" y="1904441"/>
                    <a:pt x="2571510" y="1884559"/>
                  </a:cubicBezTo>
                  <a:cubicBezTo>
                    <a:pt x="2571510" y="1864677"/>
                    <a:pt x="2587628" y="1848559"/>
                    <a:pt x="2607510" y="1848559"/>
                  </a:cubicBezTo>
                  <a:close/>
                  <a:moveTo>
                    <a:pt x="2506002" y="1844090"/>
                  </a:moveTo>
                  <a:lnTo>
                    <a:pt x="2507982" y="1848870"/>
                  </a:lnTo>
                  <a:lnTo>
                    <a:pt x="2508484" y="1847658"/>
                  </a:lnTo>
                  <a:lnTo>
                    <a:pt x="2511551" y="1846388"/>
                  </a:lnTo>
                  <a:close/>
                  <a:moveTo>
                    <a:pt x="1565620" y="1833982"/>
                  </a:moveTo>
                  <a:cubicBezTo>
                    <a:pt x="1583017" y="1833982"/>
                    <a:pt x="1598768" y="1841034"/>
                    <a:pt x="1610169" y="1852434"/>
                  </a:cubicBezTo>
                  <a:lnTo>
                    <a:pt x="1626089" y="1890869"/>
                  </a:lnTo>
                  <a:lnTo>
                    <a:pt x="1626176" y="1890660"/>
                  </a:lnTo>
                  <a:cubicBezTo>
                    <a:pt x="1637577" y="1879260"/>
                    <a:pt x="1653326" y="1872208"/>
                    <a:pt x="1670723" y="1872208"/>
                  </a:cubicBezTo>
                  <a:cubicBezTo>
                    <a:pt x="1705517" y="1872208"/>
                    <a:pt x="1733723" y="1900414"/>
                    <a:pt x="1733723" y="1935208"/>
                  </a:cubicBezTo>
                  <a:cubicBezTo>
                    <a:pt x="1733723" y="1970002"/>
                    <a:pt x="1705517" y="1998208"/>
                    <a:pt x="1670723" y="1998208"/>
                  </a:cubicBezTo>
                  <a:cubicBezTo>
                    <a:pt x="1653326" y="1998208"/>
                    <a:pt x="1637577" y="1991157"/>
                    <a:pt x="1626176" y="1979756"/>
                  </a:cubicBezTo>
                  <a:lnTo>
                    <a:pt x="1610256" y="1941321"/>
                  </a:lnTo>
                  <a:lnTo>
                    <a:pt x="1610169" y="1941530"/>
                  </a:lnTo>
                  <a:cubicBezTo>
                    <a:pt x="1598768" y="1952931"/>
                    <a:pt x="1583017" y="1959982"/>
                    <a:pt x="1565620" y="1959982"/>
                  </a:cubicBezTo>
                  <a:cubicBezTo>
                    <a:pt x="1530826" y="1959982"/>
                    <a:pt x="1502620" y="1931776"/>
                    <a:pt x="1502620" y="1896982"/>
                  </a:cubicBezTo>
                  <a:cubicBezTo>
                    <a:pt x="1502620" y="1862188"/>
                    <a:pt x="1530826" y="1833982"/>
                    <a:pt x="1565620" y="1833982"/>
                  </a:cubicBezTo>
                  <a:close/>
                  <a:moveTo>
                    <a:pt x="2551912" y="1754465"/>
                  </a:moveTo>
                  <a:cubicBezTo>
                    <a:pt x="2566824" y="1754465"/>
                    <a:pt x="2578912" y="1766553"/>
                    <a:pt x="2578912" y="1781465"/>
                  </a:cubicBezTo>
                  <a:cubicBezTo>
                    <a:pt x="2578912" y="1788921"/>
                    <a:pt x="2575890" y="1795671"/>
                    <a:pt x="2571004" y="1800557"/>
                  </a:cubicBezTo>
                  <a:lnTo>
                    <a:pt x="2555912" y="1806808"/>
                  </a:lnTo>
                  <a:lnTo>
                    <a:pt x="2559434" y="1815310"/>
                  </a:lnTo>
                  <a:cubicBezTo>
                    <a:pt x="2559434" y="1825251"/>
                    <a:pt x="2555404" y="1834251"/>
                    <a:pt x="2548890" y="1840766"/>
                  </a:cubicBezTo>
                  <a:lnTo>
                    <a:pt x="2545823" y="1842036"/>
                  </a:lnTo>
                  <a:lnTo>
                    <a:pt x="2559396" y="1847658"/>
                  </a:lnTo>
                  <a:cubicBezTo>
                    <a:pt x="2565910" y="1854173"/>
                    <a:pt x="2569940" y="1863173"/>
                    <a:pt x="2569940" y="1873114"/>
                  </a:cubicBezTo>
                  <a:cubicBezTo>
                    <a:pt x="2569940" y="1892996"/>
                    <a:pt x="2553822" y="1909114"/>
                    <a:pt x="2533940" y="1909114"/>
                  </a:cubicBezTo>
                  <a:cubicBezTo>
                    <a:pt x="2523999" y="1909114"/>
                    <a:pt x="2514999" y="1905085"/>
                    <a:pt x="2508484" y="1898570"/>
                  </a:cubicBezTo>
                  <a:lnTo>
                    <a:pt x="2499980" y="1878038"/>
                  </a:lnTo>
                  <a:lnTo>
                    <a:pt x="2496842" y="1885614"/>
                  </a:lnTo>
                  <a:cubicBezTo>
                    <a:pt x="2488698" y="1893757"/>
                    <a:pt x="2477448" y="1898794"/>
                    <a:pt x="2465022" y="1898794"/>
                  </a:cubicBezTo>
                  <a:cubicBezTo>
                    <a:pt x="2452595" y="1898794"/>
                    <a:pt x="2441345" y="1893757"/>
                    <a:pt x="2433202" y="1885614"/>
                  </a:cubicBezTo>
                  <a:lnTo>
                    <a:pt x="2431205" y="1880793"/>
                  </a:lnTo>
                  <a:lnTo>
                    <a:pt x="2420190" y="1907387"/>
                  </a:lnTo>
                  <a:cubicBezTo>
                    <a:pt x="2412046" y="1915530"/>
                    <a:pt x="2400796" y="1920567"/>
                    <a:pt x="2388370" y="1920567"/>
                  </a:cubicBezTo>
                  <a:cubicBezTo>
                    <a:pt x="2375943" y="1920567"/>
                    <a:pt x="2364693" y="1915530"/>
                    <a:pt x="2356550" y="1907387"/>
                  </a:cubicBezTo>
                  <a:lnTo>
                    <a:pt x="2351671" y="1895608"/>
                  </a:lnTo>
                  <a:lnTo>
                    <a:pt x="2338602" y="1927161"/>
                  </a:lnTo>
                  <a:cubicBezTo>
                    <a:pt x="2330458" y="1935304"/>
                    <a:pt x="2319208" y="1940341"/>
                    <a:pt x="2306782" y="1940341"/>
                  </a:cubicBezTo>
                  <a:cubicBezTo>
                    <a:pt x="2300569" y="1940341"/>
                    <a:pt x="2294650" y="1939082"/>
                    <a:pt x="2289266" y="1936805"/>
                  </a:cubicBezTo>
                  <a:lnTo>
                    <a:pt x="2285381" y="1934186"/>
                  </a:lnTo>
                  <a:lnTo>
                    <a:pt x="2290761" y="1947174"/>
                  </a:lnTo>
                  <a:lnTo>
                    <a:pt x="2284428" y="1962464"/>
                  </a:lnTo>
                  <a:lnTo>
                    <a:pt x="2289596" y="1958979"/>
                  </a:lnTo>
                  <a:cubicBezTo>
                    <a:pt x="2294979" y="1956702"/>
                    <a:pt x="2300899" y="1955443"/>
                    <a:pt x="2307112" y="1955443"/>
                  </a:cubicBezTo>
                  <a:cubicBezTo>
                    <a:pt x="2331965" y="1955443"/>
                    <a:pt x="2352112" y="1975590"/>
                    <a:pt x="2352112" y="2000443"/>
                  </a:cubicBezTo>
                  <a:cubicBezTo>
                    <a:pt x="2352112" y="2025296"/>
                    <a:pt x="2331965" y="2045443"/>
                    <a:pt x="2307112" y="2045443"/>
                  </a:cubicBezTo>
                  <a:cubicBezTo>
                    <a:pt x="2282259" y="2045443"/>
                    <a:pt x="2262112" y="2025296"/>
                    <a:pt x="2262112" y="2000443"/>
                  </a:cubicBezTo>
                  <a:lnTo>
                    <a:pt x="2263173" y="1997881"/>
                  </a:lnTo>
                  <a:lnTo>
                    <a:pt x="2252283" y="2005223"/>
                  </a:lnTo>
                  <a:cubicBezTo>
                    <a:pt x="2244746" y="2008411"/>
                    <a:pt x="2236459" y="2010174"/>
                    <a:pt x="2227761" y="2010174"/>
                  </a:cubicBezTo>
                  <a:cubicBezTo>
                    <a:pt x="2210364" y="2010174"/>
                    <a:pt x="2194614" y="2003123"/>
                    <a:pt x="2183213" y="1991722"/>
                  </a:cubicBezTo>
                  <a:lnTo>
                    <a:pt x="2174597" y="1970921"/>
                  </a:lnTo>
                  <a:lnTo>
                    <a:pt x="2167207" y="1988764"/>
                  </a:lnTo>
                  <a:cubicBezTo>
                    <a:pt x="2155806" y="2000165"/>
                    <a:pt x="2140056" y="2007216"/>
                    <a:pt x="2122659" y="2007216"/>
                  </a:cubicBezTo>
                  <a:cubicBezTo>
                    <a:pt x="2105264" y="2007216"/>
                    <a:pt x="2089514" y="2000165"/>
                    <a:pt x="2078113" y="1988764"/>
                  </a:cubicBezTo>
                  <a:lnTo>
                    <a:pt x="2074222" y="1979370"/>
                  </a:lnTo>
                  <a:lnTo>
                    <a:pt x="2062106" y="2008619"/>
                  </a:lnTo>
                  <a:cubicBezTo>
                    <a:pt x="2050706" y="2020020"/>
                    <a:pt x="2034956" y="2027071"/>
                    <a:pt x="2017559" y="2027071"/>
                  </a:cubicBezTo>
                  <a:cubicBezTo>
                    <a:pt x="2000162" y="2027071"/>
                    <a:pt x="1984412" y="2020020"/>
                    <a:pt x="1973011" y="2008619"/>
                  </a:cubicBezTo>
                  <a:lnTo>
                    <a:pt x="1967413" y="1995104"/>
                  </a:lnTo>
                  <a:lnTo>
                    <a:pt x="1957005" y="2020232"/>
                  </a:lnTo>
                  <a:cubicBezTo>
                    <a:pt x="1945604" y="2031633"/>
                    <a:pt x="1929854" y="2038684"/>
                    <a:pt x="1912457" y="2038684"/>
                  </a:cubicBezTo>
                  <a:cubicBezTo>
                    <a:pt x="1877663" y="2038684"/>
                    <a:pt x="1849457" y="2010478"/>
                    <a:pt x="1849457" y="1975684"/>
                  </a:cubicBezTo>
                  <a:cubicBezTo>
                    <a:pt x="1849457" y="1940890"/>
                    <a:pt x="1877663" y="1912684"/>
                    <a:pt x="1912457" y="1912684"/>
                  </a:cubicBezTo>
                  <a:cubicBezTo>
                    <a:pt x="1929854" y="1912684"/>
                    <a:pt x="1945604" y="1919736"/>
                    <a:pt x="1957005" y="1931136"/>
                  </a:cubicBezTo>
                  <a:lnTo>
                    <a:pt x="1962603" y="1944651"/>
                  </a:lnTo>
                  <a:lnTo>
                    <a:pt x="1973011" y="1919523"/>
                  </a:lnTo>
                  <a:cubicBezTo>
                    <a:pt x="1984412" y="1908123"/>
                    <a:pt x="2000162" y="1901071"/>
                    <a:pt x="2017559" y="1901071"/>
                  </a:cubicBezTo>
                  <a:cubicBezTo>
                    <a:pt x="2034956" y="1901071"/>
                    <a:pt x="2050706" y="1908123"/>
                    <a:pt x="2062106" y="1919523"/>
                  </a:cubicBezTo>
                  <a:lnTo>
                    <a:pt x="2065998" y="1928917"/>
                  </a:lnTo>
                  <a:lnTo>
                    <a:pt x="2078113" y="1899668"/>
                  </a:lnTo>
                  <a:cubicBezTo>
                    <a:pt x="2089514" y="1888268"/>
                    <a:pt x="2105264" y="1881216"/>
                    <a:pt x="2122659" y="1881216"/>
                  </a:cubicBezTo>
                  <a:cubicBezTo>
                    <a:pt x="2140056" y="1881216"/>
                    <a:pt x="2155806" y="1888268"/>
                    <a:pt x="2167207" y="1899668"/>
                  </a:cubicBezTo>
                  <a:lnTo>
                    <a:pt x="2175823" y="1920469"/>
                  </a:lnTo>
                  <a:lnTo>
                    <a:pt x="2183213" y="1902626"/>
                  </a:lnTo>
                  <a:cubicBezTo>
                    <a:pt x="2194614" y="1891226"/>
                    <a:pt x="2210364" y="1884174"/>
                    <a:pt x="2227761" y="1884174"/>
                  </a:cubicBezTo>
                  <a:cubicBezTo>
                    <a:pt x="2236459" y="1884174"/>
                    <a:pt x="2244746" y="1885937"/>
                    <a:pt x="2252283" y="1889125"/>
                  </a:cubicBezTo>
                  <a:lnTo>
                    <a:pt x="2261890" y="1895602"/>
                  </a:lnTo>
                  <a:lnTo>
                    <a:pt x="2261782" y="1895341"/>
                  </a:lnTo>
                  <a:cubicBezTo>
                    <a:pt x="2261782" y="1870488"/>
                    <a:pt x="2281929" y="1850341"/>
                    <a:pt x="2306782" y="1850341"/>
                  </a:cubicBezTo>
                  <a:cubicBezTo>
                    <a:pt x="2319208" y="1850341"/>
                    <a:pt x="2330458" y="1855378"/>
                    <a:pt x="2338602" y="1863521"/>
                  </a:cubicBezTo>
                  <a:lnTo>
                    <a:pt x="2343481" y="1875300"/>
                  </a:lnTo>
                  <a:lnTo>
                    <a:pt x="2356550" y="1843747"/>
                  </a:lnTo>
                  <a:cubicBezTo>
                    <a:pt x="2364693" y="1835604"/>
                    <a:pt x="2375943" y="1830567"/>
                    <a:pt x="2388370" y="1830567"/>
                  </a:cubicBezTo>
                  <a:cubicBezTo>
                    <a:pt x="2400796" y="1830567"/>
                    <a:pt x="2412046" y="1835604"/>
                    <a:pt x="2420190" y="1843747"/>
                  </a:cubicBezTo>
                  <a:lnTo>
                    <a:pt x="2422187" y="1848568"/>
                  </a:lnTo>
                  <a:lnTo>
                    <a:pt x="2433202" y="1821974"/>
                  </a:lnTo>
                  <a:cubicBezTo>
                    <a:pt x="2441345" y="1813831"/>
                    <a:pt x="2452595" y="1808794"/>
                    <a:pt x="2465022" y="1808794"/>
                  </a:cubicBezTo>
                  <a:cubicBezTo>
                    <a:pt x="2471235" y="1808794"/>
                    <a:pt x="2477154" y="1810053"/>
                    <a:pt x="2482538" y="1812330"/>
                  </a:cubicBezTo>
                  <a:lnTo>
                    <a:pt x="2487618" y="1815756"/>
                  </a:lnTo>
                  <a:lnTo>
                    <a:pt x="2487434" y="1815310"/>
                  </a:lnTo>
                  <a:cubicBezTo>
                    <a:pt x="2487434" y="1795428"/>
                    <a:pt x="2503552" y="1779310"/>
                    <a:pt x="2523434" y="1779310"/>
                  </a:cubicBezTo>
                  <a:lnTo>
                    <a:pt x="2525457" y="1780148"/>
                  </a:lnTo>
                  <a:lnTo>
                    <a:pt x="2532820" y="1762373"/>
                  </a:lnTo>
                  <a:cubicBezTo>
                    <a:pt x="2537706" y="1757487"/>
                    <a:pt x="2544456" y="1754465"/>
                    <a:pt x="2551912" y="1754465"/>
                  </a:cubicBezTo>
                  <a:close/>
                  <a:moveTo>
                    <a:pt x="1061995" y="1712427"/>
                  </a:moveTo>
                  <a:cubicBezTo>
                    <a:pt x="1081880" y="1712427"/>
                    <a:pt x="1099882" y="1720487"/>
                    <a:pt x="1112913" y="1733518"/>
                  </a:cubicBezTo>
                  <a:lnTo>
                    <a:pt x="1133444" y="1783086"/>
                  </a:lnTo>
                  <a:lnTo>
                    <a:pt x="1139829" y="1767673"/>
                  </a:lnTo>
                  <a:cubicBezTo>
                    <a:pt x="1152860" y="1754642"/>
                    <a:pt x="1170862" y="1746582"/>
                    <a:pt x="1190746" y="1746582"/>
                  </a:cubicBezTo>
                  <a:cubicBezTo>
                    <a:pt x="1210631" y="1746582"/>
                    <a:pt x="1228633" y="1754642"/>
                    <a:pt x="1241664" y="1767673"/>
                  </a:cubicBezTo>
                  <a:lnTo>
                    <a:pt x="1261329" y="1815148"/>
                  </a:lnTo>
                  <a:lnTo>
                    <a:pt x="1268580" y="1797642"/>
                  </a:lnTo>
                  <a:cubicBezTo>
                    <a:pt x="1281611" y="1784611"/>
                    <a:pt x="1299612" y="1776551"/>
                    <a:pt x="1319497" y="1776551"/>
                  </a:cubicBezTo>
                  <a:cubicBezTo>
                    <a:pt x="1339381" y="1776551"/>
                    <a:pt x="1357383" y="1784611"/>
                    <a:pt x="1370415" y="1797642"/>
                  </a:cubicBezTo>
                  <a:lnTo>
                    <a:pt x="1383364" y="1828905"/>
                  </a:lnTo>
                  <a:lnTo>
                    <a:pt x="1386518" y="1821291"/>
                  </a:lnTo>
                  <a:cubicBezTo>
                    <a:pt x="1399549" y="1808260"/>
                    <a:pt x="1417550" y="1800200"/>
                    <a:pt x="1437435" y="1800200"/>
                  </a:cubicBezTo>
                  <a:cubicBezTo>
                    <a:pt x="1477205" y="1800200"/>
                    <a:pt x="1509443" y="1832439"/>
                    <a:pt x="1509443" y="1872208"/>
                  </a:cubicBezTo>
                  <a:cubicBezTo>
                    <a:pt x="1509443" y="1892093"/>
                    <a:pt x="1501383" y="1910095"/>
                    <a:pt x="1488353" y="1923125"/>
                  </a:cubicBezTo>
                  <a:lnTo>
                    <a:pt x="1482403" y="1927137"/>
                  </a:lnTo>
                  <a:lnTo>
                    <a:pt x="1489510" y="1928571"/>
                  </a:lnTo>
                  <a:cubicBezTo>
                    <a:pt x="1505661" y="1935403"/>
                    <a:pt x="1516993" y="1951395"/>
                    <a:pt x="1516993" y="1970035"/>
                  </a:cubicBezTo>
                  <a:lnTo>
                    <a:pt x="1511953" y="1982204"/>
                  </a:lnTo>
                  <a:lnTo>
                    <a:pt x="1536561" y="1992397"/>
                  </a:lnTo>
                  <a:cubicBezTo>
                    <a:pt x="1543076" y="1998912"/>
                    <a:pt x="1547105" y="2007912"/>
                    <a:pt x="1547105" y="2017853"/>
                  </a:cubicBezTo>
                  <a:lnTo>
                    <a:pt x="1540393" y="2034058"/>
                  </a:lnTo>
                  <a:lnTo>
                    <a:pt x="1545387" y="2031990"/>
                  </a:lnTo>
                  <a:cubicBezTo>
                    <a:pt x="1560299" y="2031990"/>
                    <a:pt x="1572387" y="2044078"/>
                    <a:pt x="1572387" y="2058990"/>
                  </a:cubicBezTo>
                  <a:cubicBezTo>
                    <a:pt x="1572387" y="2073902"/>
                    <a:pt x="1560299" y="2085990"/>
                    <a:pt x="1545387" y="2085990"/>
                  </a:cubicBezTo>
                  <a:cubicBezTo>
                    <a:pt x="1530474" y="2085990"/>
                    <a:pt x="1518386" y="2073902"/>
                    <a:pt x="1518386" y="2058990"/>
                  </a:cubicBezTo>
                  <a:lnTo>
                    <a:pt x="1522462" y="2049149"/>
                  </a:lnTo>
                  <a:lnTo>
                    <a:pt x="1511105" y="2053853"/>
                  </a:lnTo>
                  <a:cubicBezTo>
                    <a:pt x="1491224" y="2053853"/>
                    <a:pt x="1475106" y="2037735"/>
                    <a:pt x="1475106" y="2017853"/>
                  </a:cubicBezTo>
                  <a:lnTo>
                    <a:pt x="1476664" y="2014092"/>
                  </a:lnTo>
                  <a:lnTo>
                    <a:pt x="1471995" y="2015035"/>
                  </a:lnTo>
                  <a:cubicBezTo>
                    <a:pt x="1447141" y="2015035"/>
                    <a:pt x="1426993" y="1994888"/>
                    <a:pt x="1426993" y="1970035"/>
                  </a:cubicBezTo>
                  <a:lnTo>
                    <a:pt x="1437711" y="1944160"/>
                  </a:lnTo>
                  <a:lnTo>
                    <a:pt x="1437435" y="1944216"/>
                  </a:lnTo>
                  <a:cubicBezTo>
                    <a:pt x="1417550" y="1944216"/>
                    <a:pt x="1399549" y="1936156"/>
                    <a:pt x="1386518" y="1923126"/>
                  </a:cubicBezTo>
                  <a:lnTo>
                    <a:pt x="1373568" y="1891863"/>
                  </a:lnTo>
                  <a:lnTo>
                    <a:pt x="1370415" y="1899476"/>
                  </a:lnTo>
                  <a:cubicBezTo>
                    <a:pt x="1357383" y="1912507"/>
                    <a:pt x="1339381" y="1920567"/>
                    <a:pt x="1319497" y="1920567"/>
                  </a:cubicBezTo>
                  <a:cubicBezTo>
                    <a:pt x="1299612" y="1920567"/>
                    <a:pt x="1281611" y="1912507"/>
                    <a:pt x="1268580" y="1899476"/>
                  </a:cubicBezTo>
                  <a:lnTo>
                    <a:pt x="1248915" y="1852001"/>
                  </a:lnTo>
                  <a:lnTo>
                    <a:pt x="1241664" y="1869508"/>
                  </a:lnTo>
                  <a:cubicBezTo>
                    <a:pt x="1228633" y="1882538"/>
                    <a:pt x="1210631" y="1890598"/>
                    <a:pt x="1190746" y="1890598"/>
                  </a:cubicBezTo>
                  <a:cubicBezTo>
                    <a:pt x="1170862" y="1890598"/>
                    <a:pt x="1152860" y="1882538"/>
                    <a:pt x="1139829" y="1869508"/>
                  </a:cubicBezTo>
                  <a:lnTo>
                    <a:pt x="1119297" y="1819939"/>
                  </a:lnTo>
                  <a:lnTo>
                    <a:pt x="1112913" y="1835353"/>
                  </a:lnTo>
                  <a:cubicBezTo>
                    <a:pt x="1099882" y="1848383"/>
                    <a:pt x="1081880" y="1856443"/>
                    <a:pt x="1061995" y="1856443"/>
                  </a:cubicBezTo>
                  <a:cubicBezTo>
                    <a:pt x="1022226" y="1856443"/>
                    <a:pt x="989987" y="1824204"/>
                    <a:pt x="989987" y="1784435"/>
                  </a:cubicBezTo>
                  <a:cubicBezTo>
                    <a:pt x="989987" y="1744666"/>
                    <a:pt x="1022226" y="1712427"/>
                    <a:pt x="1061995" y="1712427"/>
                  </a:cubicBezTo>
                  <a:close/>
                  <a:moveTo>
                    <a:pt x="3657549" y="1543763"/>
                  </a:moveTo>
                  <a:lnTo>
                    <a:pt x="3644260" y="1575844"/>
                  </a:lnTo>
                  <a:lnTo>
                    <a:pt x="3648991" y="1572655"/>
                  </a:lnTo>
                  <a:lnTo>
                    <a:pt x="3669721" y="1568469"/>
                  </a:lnTo>
                  <a:lnTo>
                    <a:pt x="3667033" y="1566657"/>
                  </a:lnTo>
                  <a:close/>
                  <a:moveTo>
                    <a:pt x="3416550" y="1428833"/>
                  </a:moveTo>
                  <a:cubicBezTo>
                    <a:pt x="3431461" y="1428833"/>
                    <a:pt x="3444961" y="1434877"/>
                    <a:pt x="3454733" y="1444650"/>
                  </a:cubicBezTo>
                  <a:lnTo>
                    <a:pt x="3469244" y="1479679"/>
                  </a:lnTo>
                  <a:lnTo>
                    <a:pt x="3476741" y="1461579"/>
                  </a:lnTo>
                  <a:cubicBezTo>
                    <a:pt x="3486513" y="1451806"/>
                    <a:pt x="3500013" y="1445762"/>
                    <a:pt x="3514925" y="1445762"/>
                  </a:cubicBezTo>
                  <a:cubicBezTo>
                    <a:pt x="3544748" y="1445762"/>
                    <a:pt x="3568925" y="1469939"/>
                    <a:pt x="3568925" y="1499762"/>
                  </a:cubicBezTo>
                  <a:lnTo>
                    <a:pt x="3567470" y="1503275"/>
                  </a:lnTo>
                  <a:lnTo>
                    <a:pt x="3583039" y="1492778"/>
                  </a:lnTo>
                  <a:cubicBezTo>
                    <a:pt x="3589499" y="1490045"/>
                    <a:pt x="3596602" y="1488534"/>
                    <a:pt x="3604058" y="1488534"/>
                  </a:cubicBezTo>
                  <a:cubicBezTo>
                    <a:pt x="3618970" y="1488534"/>
                    <a:pt x="3632470" y="1494578"/>
                    <a:pt x="3642242" y="1504350"/>
                  </a:cubicBezTo>
                  <a:lnTo>
                    <a:pt x="3651725" y="1527245"/>
                  </a:lnTo>
                  <a:lnTo>
                    <a:pt x="3667033" y="1490290"/>
                  </a:lnTo>
                  <a:cubicBezTo>
                    <a:pt x="3676805" y="1480517"/>
                    <a:pt x="3690305" y="1474473"/>
                    <a:pt x="3705216" y="1474473"/>
                  </a:cubicBezTo>
                  <a:cubicBezTo>
                    <a:pt x="3735039" y="1474473"/>
                    <a:pt x="3759216" y="1498650"/>
                    <a:pt x="3759216" y="1528473"/>
                  </a:cubicBezTo>
                  <a:lnTo>
                    <a:pt x="3759114" y="1528809"/>
                  </a:lnTo>
                  <a:lnTo>
                    <a:pt x="3767911" y="1522877"/>
                  </a:lnTo>
                  <a:cubicBezTo>
                    <a:pt x="3773295" y="1520600"/>
                    <a:pt x="3779214" y="1519341"/>
                    <a:pt x="3785427" y="1519341"/>
                  </a:cubicBezTo>
                  <a:cubicBezTo>
                    <a:pt x="3797854" y="1519341"/>
                    <a:pt x="3809104" y="1524378"/>
                    <a:pt x="3817247" y="1532521"/>
                  </a:cubicBezTo>
                  <a:lnTo>
                    <a:pt x="3822901" y="1546170"/>
                  </a:lnTo>
                  <a:lnTo>
                    <a:pt x="3828554" y="1532521"/>
                  </a:lnTo>
                  <a:cubicBezTo>
                    <a:pt x="3836698" y="1524378"/>
                    <a:pt x="3847948" y="1519341"/>
                    <a:pt x="3860374" y="1519341"/>
                  </a:cubicBezTo>
                  <a:cubicBezTo>
                    <a:pt x="3872801" y="1519341"/>
                    <a:pt x="3884051" y="1524378"/>
                    <a:pt x="3892194" y="1532521"/>
                  </a:cubicBezTo>
                  <a:lnTo>
                    <a:pt x="3900826" y="1553360"/>
                  </a:lnTo>
                  <a:lnTo>
                    <a:pt x="3911673" y="1527171"/>
                  </a:lnTo>
                  <a:cubicBezTo>
                    <a:pt x="3919817" y="1519028"/>
                    <a:pt x="3931067" y="1513991"/>
                    <a:pt x="3943493" y="1513991"/>
                  </a:cubicBezTo>
                  <a:cubicBezTo>
                    <a:pt x="3955920" y="1513991"/>
                    <a:pt x="3967170" y="1519028"/>
                    <a:pt x="3975313" y="1527171"/>
                  </a:cubicBezTo>
                  <a:lnTo>
                    <a:pt x="3984189" y="1548600"/>
                  </a:lnTo>
                  <a:lnTo>
                    <a:pt x="3985435" y="1545591"/>
                  </a:lnTo>
                  <a:cubicBezTo>
                    <a:pt x="3993579" y="1537448"/>
                    <a:pt x="4004829" y="1532411"/>
                    <a:pt x="4017255" y="1532411"/>
                  </a:cubicBezTo>
                  <a:cubicBezTo>
                    <a:pt x="4029682" y="1532411"/>
                    <a:pt x="4040932" y="1537448"/>
                    <a:pt x="4049075" y="1545591"/>
                  </a:cubicBezTo>
                  <a:lnTo>
                    <a:pt x="4060069" y="1572133"/>
                  </a:lnTo>
                  <a:lnTo>
                    <a:pt x="4066869" y="1555716"/>
                  </a:lnTo>
                  <a:cubicBezTo>
                    <a:pt x="4075013" y="1547573"/>
                    <a:pt x="4086263" y="1542536"/>
                    <a:pt x="4098689" y="1542536"/>
                  </a:cubicBezTo>
                  <a:cubicBezTo>
                    <a:pt x="4111116" y="1542536"/>
                    <a:pt x="4122366" y="1547573"/>
                    <a:pt x="4130509" y="1555716"/>
                  </a:cubicBezTo>
                  <a:lnTo>
                    <a:pt x="4141500" y="1582250"/>
                  </a:lnTo>
                  <a:lnTo>
                    <a:pt x="4148303" y="1565824"/>
                  </a:lnTo>
                  <a:cubicBezTo>
                    <a:pt x="4156447" y="1557681"/>
                    <a:pt x="4167697" y="1552644"/>
                    <a:pt x="4180123" y="1552644"/>
                  </a:cubicBezTo>
                  <a:cubicBezTo>
                    <a:pt x="4192550" y="1552644"/>
                    <a:pt x="4203800" y="1557681"/>
                    <a:pt x="4211943" y="1565824"/>
                  </a:cubicBezTo>
                  <a:lnTo>
                    <a:pt x="4218037" y="1580537"/>
                  </a:lnTo>
                  <a:lnTo>
                    <a:pt x="4229737" y="1552291"/>
                  </a:lnTo>
                  <a:cubicBezTo>
                    <a:pt x="4237881" y="1544148"/>
                    <a:pt x="4249131" y="1539111"/>
                    <a:pt x="4261557" y="1539111"/>
                  </a:cubicBezTo>
                  <a:cubicBezTo>
                    <a:pt x="4273984" y="1539111"/>
                    <a:pt x="4285234" y="1544148"/>
                    <a:pt x="4293377" y="1552291"/>
                  </a:cubicBezTo>
                  <a:lnTo>
                    <a:pt x="4303325" y="1576308"/>
                  </a:lnTo>
                  <a:lnTo>
                    <a:pt x="4311854" y="1555716"/>
                  </a:lnTo>
                  <a:cubicBezTo>
                    <a:pt x="4319998" y="1547573"/>
                    <a:pt x="4331248" y="1542536"/>
                    <a:pt x="4343674" y="1542536"/>
                  </a:cubicBezTo>
                  <a:cubicBezTo>
                    <a:pt x="4368527" y="1542536"/>
                    <a:pt x="4388674" y="1562683"/>
                    <a:pt x="4388674" y="1587536"/>
                  </a:cubicBezTo>
                  <a:cubicBezTo>
                    <a:pt x="4388674" y="1612389"/>
                    <a:pt x="4368527" y="1632536"/>
                    <a:pt x="4343674" y="1632536"/>
                  </a:cubicBezTo>
                  <a:cubicBezTo>
                    <a:pt x="4331248" y="1632536"/>
                    <a:pt x="4319998" y="1627499"/>
                    <a:pt x="4311854" y="1619356"/>
                  </a:cubicBezTo>
                  <a:lnTo>
                    <a:pt x="4301906" y="1595339"/>
                  </a:lnTo>
                  <a:lnTo>
                    <a:pt x="4293377" y="1615931"/>
                  </a:lnTo>
                  <a:cubicBezTo>
                    <a:pt x="4285234" y="1624074"/>
                    <a:pt x="4273984" y="1629111"/>
                    <a:pt x="4261557" y="1629111"/>
                  </a:cubicBezTo>
                  <a:cubicBezTo>
                    <a:pt x="4249131" y="1629111"/>
                    <a:pt x="4237881" y="1624074"/>
                    <a:pt x="4229737" y="1615931"/>
                  </a:cubicBezTo>
                  <a:lnTo>
                    <a:pt x="4223643" y="1601218"/>
                  </a:lnTo>
                  <a:lnTo>
                    <a:pt x="4211943" y="1629464"/>
                  </a:lnTo>
                  <a:cubicBezTo>
                    <a:pt x="4203800" y="1637607"/>
                    <a:pt x="4192550" y="1642644"/>
                    <a:pt x="4180123" y="1642644"/>
                  </a:cubicBezTo>
                  <a:cubicBezTo>
                    <a:pt x="4167697" y="1642644"/>
                    <a:pt x="4156447" y="1637607"/>
                    <a:pt x="4148303" y="1629464"/>
                  </a:cubicBezTo>
                  <a:lnTo>
                    <a:pt x="4137313" y="1602930"/>
                  </a:lnTo>
                  <a:lnTo>
                    <a:pt x="4130509" y="1619356"/>
                  </a:lnTo>
                  <a:cubicBezTo>
                    <a:pt x="4122366" y="1627499"/>
                    <a:pt x="4111116" y="1632536"/>
                    <a:pt x="4098689" y="1632536"/>
                  </a:cubicBezTo>
                  <a:cubicBezTo>
                    <a:pt x="4086263" y="1632536"/>
                    <a:pt x="4075013" y="1627499"/>
                    <a:pt x="4066869" y="1619356"/>
                  </a:cubicBezTo>
                  <a:lnTo>
                    <a:pt x="4055875" y="1592814"/>
                  </a:lnTo>
                  <a:lnTo>
                    <a:pt x="4049075" y="1609231"/>
                  </a:lnTo>
                  <a:cubicBezTo>
                    <a:pt x="4040932" y="1617374"/>
                    <a:pt x="4029682" y="1622411"/>
                    <a:pt x="4017255" y="1622411"/>
                  </a:cubicBezTo>
                  <a:cubicBezTo>
                    <a:pt x="4004829" y="1622411"/>
                    <a:pt x="3993579" y="1617374"/>
                    <a:pt x="3985435" y="1609231"/>
                  </a:cubicBezTo>
                  <a:lnTo>
                    <a:pt x="3976559" y="1587802"/>
                  </a:lnTo>
                  <a:lnTo>
                    <a:pt x="3975313" y="1590811"/>
                  </a:lnTo>
                  <a:cubicBezTo>
                    <a:pt x="3967170" y="1598954"/>
                    <a:pt x="3955920" y="1603991"/>
                    <a:pt x="3943493" y="1603991"/>
                  </a:cubicBezTo>
                  <a:cubicBezTo>
                    <a:pt x="3931067" y="1603991"/>
                    <a:pt x="3919817" y="1598954"/>
                    <a:pt x="3911673" y="1590811"/>
                  </a:cubicBezTo>
                  <a:lnTo>
                    <a:pt x="3903042" y="1569972"/>
                  </a:lnTo>
                  <a:lnTo>
                    <a:pt x="3892194" y="1596161"/>
                  </a:lnTo>
                  <a:cubicBezTo>
                    <a:pt x="3884051" y="1604304"/>
                    <a:pt x="3872801" y="1609341"/>
                    <a:pt x="3860374" y="1609341"/>
                  </a:cubicBezTo>
                  <a:cubicBezTo>
                    <a:pt x="3847948" y="1609341"/>
                    <a:pt x="3836698" y="1604304"/>
                    <a:pt x="3828554" y="1596161"/>
                  </a:cubicBezTo>
                  <a:lnTo>
                    <a:pt x="3822901" y="1582512"/>
                  </a:lnTo>
                  <a:lnTo>
                    <a:pt x="3817247" y="1596161"/>
                  </a:lnTo>
                  <a:cubicBezTo>
                    <a:pt x="3809104" y="1604304"/>
                    <a:pt x="3797854" y="1609341"/>
                    <a:pt x="3785427" y="1609341"/>
                  </a:cubicBezTo>
                  <a:cubicBezTo>
                    <a:pt x="3773001" y="1609341"/>
                    <a:pt x="3761751" y="1604304"/>
                    <a:pt x="3753607" y="1596161"/>
                  </a:cubicBezTo>
                  <a:lnTo>
                    <a:pt x="3741107" y="1565983"/>
                  </a:lnTo>
                  <a:lnTo>
                    <a:pt x="3726235" y="1578229"/>
                  </a:lnTo>
                  <a:lnTo>
                    <a:pt x="3705505" y="1582415"/>
                  </a:lnTo>
                  <a:lnTo>
                    <a:pt x="3708194" y="1584227"/>
                  </a:lnTo>
                  <a:cubicBezTo>
                    <a:pt x="3717966" y="1594000"/>
                    <a:pt x="3724010" y="1607500"/>
                    <a:pt x="3724010" y="1622411"/>
                  </a:cubicBezTo>
                  <a:lnTo>
                    <a:pt x="3712718" y="1649672"/>
                  </a:lnTo>
                  <a:lnTo>
                    <a:pt x="3712929" y="1649629"/>
                  </a:lnTo>
                  <a:cubicBezTo>
                    <a:pt x="3742752" y="1649629"/>
                    <a:pt x="3766929" y="1673806"/>
                    <a:pt x="3766929" y="1703629"/>
                  </a:cubicBezTo>
                  <a:lnTo>
                    <a:pt x="3753073" y="1737079"/>
                  </a:lnTo>
                  <a:lnTo>
                    <a:pt x="3756872" y="1737846"/>
                  </a:lnTo>
                  <a:cubicBezTo>
                    <a:pt x="3773023" y="1744678"/>
                    <a:pt x="3784356" y="1760670"/>
                    <a:pt x="3784356" y="1779310"/>
                  </a:cubicBezTo>
                  <a:lnTo>
                    <a:pt x="3778861" y="1792576"/>
                  </a:lnTo>
                  <a:lnTo>
                    <a:pt x="3789642" y="1794752"/>
                  </a:lnTo>
                  <a:cubicBezTo>
                    <a:pt x="3805793" y="1801584"/>
                    <a:pt x="3817126" y="1817576"/>
                    <a:pt x="3817126" y="1836216"/>
                  </a:cubicBezTo>
                  <a:lnTo>
                    <a:pt x="3813086" y="1845969"/>
                  </a:lnTo>
                  <a:lnTo>
                    <a:pt x="3830383" y="1838804"/>
                  </a:lnTo>
                  <a:cubicBezTo>
                    <a:pt x="3850265" y="1838804"/>
                    <a:pt x="3866383" y="1854922"/>
                    <a:pt x="3866383" y="1874804"/>
                  </a:cubicBezTo>
                  <a:lnTo>
                    <a:pt x="3864267" y="1879912"/>
                  </a:lnTo>
                  <a:lnTo>
                    <a:pt x="3880304" y="1873269"/>
                  </a:lnTo>
                  <a:cubicBezTo>
                    <a:pt x="3890245" y="1873269"/>
                    <a:pt x="3899245" y="1877299"/>
                    <a:pt x="3905760" y="1883813"/>
                  </a:cubicBezTo>
                  <a:lnTo>
                    <a:pt x="3915160" y="1906507"/>
                  </a:lnTo>
                  <a:lnTo>
                    <a:pt x="3923817" y="1902921"/>
                  </a:lnTo>
                  <a:cubicBezTo>
                    <a:pt x="3938729" y="1902921"/>
                    <a:pt x="3950817" y="1915009"/>
                    <a:pt x="3950817" y="1929921"/>
                  </a:cubicBezTo>
                  <a:cubicBezTo>
                    <a:pt x="3950817" y="1944833"/>
                    <a:pt x="3938729" y="1956921"/>
                    <a:pt x="3923817" y="1956921"/>
                  </a:cubicBezTo>
                  <a:cubicBezTo>
                    <a:pt x="3916361" y="1956921"/>
                    <a:pt x="3909611" y="1953899"/>
                    <a:pt x="3904725" y="1949013"/>
                  </a:cubicBezTo>
                  <a:lnTo>
                    <a:pt x="3899825" y="1937183"/>
                  </a:lnTo>
                  <a:lnTo>
                    <a:pt x="3880304" y="1945269"/>
                  </a:lnTo>
                  <a:cubicBezTo>
                    <a:pt x="3860422" y="1945269"/>
                    <a:pt x="3844304" y="1929151"/>
                    <a:pt x="3844304" y="1909269"/>
                  </a:cubicBezTo>
                  <a:lnTo>
                    <a:pt x="3846420" y="1904161"/>
                  </a:lnTo>
                  <a:lnTo>
                    <a:pt x="3830383" y="1910804"/>
                  </a:lnTo>
                  <a:cubicBezTo>
                    <a:pt x="3810501" y="1910804"/>
                    <a:pt x="3794383" y="1894686"/>
                    <a:pt x="3794383" y="1874804"/>
                  </a:cubicBezTo>
                  <a:lnTo>
                    <a:pt x="3794567" y="1874359"/>
                  </a:lnTo>
                  <a:lnTo>
                    <a:pt x="3789642" y="1877680"/>
                  </a:lnTo>
                  <a:cubicBezTo>
                    <a:pt x="3784259" y="1879957"/>
                    <a:pt x="3778339" y="1881216"/>
                    <a:pt x="3772126" y="1881216"/>
                  </a:cubicBezTo>
                  <a:cubicBezTo>
                    <a:pt x="3747273" y="1881216"/>
                    <a:pt x="3727126" y="1861069"/>
                    <a:pt x="3727126" y="1836216"/>
                  </a:cubicBezTo>
                  <a:lnTo>
                    <a:pt x="3732621" y="1822950"/>
                  </a:lnTo>
                  <a:lnTo>
                    <a:pt x="3721840" y="1820774"/>
                  </a:lnTo>
                  <a:cubicBezTo>
                    <a:pt x="3705689" y="1813943"/>
                    <a:pt x="3694356" y="1797950"/>
                    <a:pt x="3694356" y="1779310"/>
                  </a:cubicBezTo>
                  <a:lnTo>
                    <a:pt x="3704077" y="1755842"/>
                  </a:lnTo>
                  <a:lnTo>
                    <a:pt x="3691910" y="1753385"/>
                  </a:lnTo>
                  <a:cubicBezTo>
                    <a:pt x="3672529" y="1745188"/>
                    <a:pt x="3658929" y="1725996"/>
                    <a:pt x="3658929" y="1703629"/>
                  </a:cubicBezTo>
                  <a:lnTo>
                    <a:pt x="3670221" y="1676369"/>
                  </a:lnTo>
                  <a:lnTo>
                    <a:pt x="3670010" y="1676411"/>
                  </a:lnTo>
                  <a:cubicBezTo>
                    <a:pt x="3640187" y="1676411"/>
                    <a:pt x="3616010" y="1652234"/>
                    <a:pt x="3616010" y="1622411"/>
                  </a:cubicBezTo>
                  <a:lnTo>
                    <a:pt x="3629808" y="1589101"/>
                  </a:lnTo>
                  <a:lnTo>
                    <a:pt x="3625077" y="1592290"/>
                  </a:lnTo>
                  <a:cubicBezTo>
                    <a:pt x="3618617" y="1595023"/>
                    <a:pt x="3611514" y="1596534"/>
                    <a:pt x="3604058" y="1596534"/>
                  </a:cubicBezTo>
                  <a:cubicBezTo>
                    <a:pt x="3574235" y="1596534"/>
                    <a:pt x="3550058" y="1572357"/>
                    <a:pt x="3550058" y="1542534"/>
                  </a:cubicBezTo>
                  <a:lnTo>
                    <a:pt x="3551513" y="1539022"/>
                  </a:lnTo>
                  <a:lnTo>
                    <a:pt x="3535944" y="1549518"/>
                  </a:lnTo>
                  <a:cubicBezTo>
                    <a:pt x="3529484" y="1552251"/>
                    <a:pt x="3522381" y="1553762"/>
                    <a:pt x="3514925" y="1553762"/>
                  </a:cubicBezTo>
                  <a:cubicBezTo>
                    <a:pt x="3500013" y="1553762"/>
                    <a:pt x="3486513" y="1547718"/>
                    <a:pt x="3476741" y="1537946"/>
                  </a:cubicBezTo>
                  <a:lnTo>
                    <a:pt x="3462231" y="1502916"/>
                  </a:lnTo>
                  <a:lnTo>
                    <a:pt x="3454733" y="1521017"/>
                  </a:lnTo>
                  <a:cubicBezTo>
                    <a:pt x="3444961" y="1530789"/>
                    <a:pt x="3431461" y="1536833"/>
                    <a:pt x="3416550" y="1536833"/>
                  </a:cubicBezTo>
                  <a:cubicBezTo>
                    <a:pt x="3386727" y="1536833"/>
                    <a:pt x="3362550" y="1512656"/>
                    <a:pt x="3362550" y="1482833"/>
                  </a:cubicBezTo>
                  <a:cubicBezTo>
                    <a:pt x="3362550" y="1453010"/>
                    <a:pt x="3386727" y="1428833"/>
                    <a:pt x="3416550" y="1428833"/>
                  </a:cubicBezTo>
                  <a:close/>
                  <a:moveTo>
                    <a:pt x="72008" y="1377088"/>
                  </a:moveTo>
                  <a:cubicBezTo>
                    <a:pt x="91892" y="1377088"/>
                    <a:pt x="109894" y="1385148"/>
                    <a:pt x="122925" y="1398179"/>
                  </a:cubicBezTo>
                  <a:lnTo>
                    <a:pt x="142306" y="1444970"/>
                  </a:lnTo>
                  <a:lnTo>
                    <a:pt x="158581" y="1433997"/>
                  </a:lnTo>
                  <a:cubicBezTo>
                    <a:pt x="165969" y="1430872"/>
                    <a:pt x="174092" y="1429144"/>
                    <a:pt x="182617" y="1429144"/>
                  </a:cubicBezTo>
                  <a:cubicBezTo>
                    <a:pt x="216722" y="1429144"/>
                    <a:pt x="244368" y="1456790"/>
                    <a:pt x="244368" y="1490894"/>
                  </a:cubicBezTo>
                  <a:lnTo>
                    <a:pt x="228879" y="1528287"/>
                  </a:lnTo>
                  <a:lnTo>
                    <a:pt x="243581" y="1538199"/>
                  </a:lnTo>
                  <a:lnTo>
                    <a:pt x="256841" y="1506187"/>
                  </a:lnTo>
                  <a:cubicBezTo>
                    <a:pt x="269872" y="1493156"/>
                    <a:pt x="287874" y="1485096"/>
                    <a:pt x="307758" y="1485096"/>
                  </a:cubicBezTo>
                  <a:cubicBezTo>
                    <a:pt x="327642" y="1485096"/>
                    <a:pt x="345644" y="1493156"/>
                    <a:pt x="358675" y="1506187"/>
                  </a:cubicBezTo>
                  <a:lnTo>
                    <a:pt x="364680" y="1520684"/>
                  </a:lnTo>
                  <a:lnTo>
                    <a:pt x="366001" y="1517495"/>
                  </a:lnTo>
                  <a:cubicBezTo>
                    <a:pt x="379032" y="1504464"/>
                    <a:pt x="397034" y="1496404"/>
                    <a:pt x="416919" y="1496404"/>
                  </a:cubicBezTo>
                  <a:cubicBezTo>
                    <a:pt x="456688" y="1496404"/>
                    <a:pt x="488927" y="1528643"/>
                    <a:pt x="488927" y="1568412"/>
                  </a:cubicBezTo>
                  <a:cubicBezTo>
                    <a:pt x="488927" y="1608181"/>
                    <a:pt x="456688" y="1640420"/>
                    <a:pt x="416919" y="1640420"/>
                  </a:cubicBezTo>
                  <a:cubicBezTo>
                    <a:pt x="397034" y="1640420"/>
                    <a:pt x="379032" y="1632360"/>
                    <a:pt x="366001" y="1619330"/>
                  </a:cubicBezTo>
                  <a:lnTo>
                    <a:pt x="359996" y="1604832"/>
                  </a:lnTo>
                  <a:lnTo>
                    <a:pt x="358675" y="1608021"/>
                  </a:lnTo>
                  <a:cubicBezTo>
                    <a:pt x="345644" y="1621052"/>
                    <a:pt x="327642" y="1629112"/>
                    <a:pt x="307758" y="1629112"/>
                  </a:cubicBezTo>
                  <a:cubicBezTo>
                    <a:pt x="297816" y="1629112"/>
                    <a:pt x="288344" y="1627097"/>
                    <a:pt x="279729" y="1623453"/>
                  </a:cubicBezTo>
                  <a:lnTo>
                    <a:pt x="262774" y="1612022"/>
                  </a:lnTo>
                  <a:lnTo>
                    <a:pt x="249514" y="1644034"/>
                  </a:lnTo>
                  <a:cubicBezTo>
                    <a:pt x="236484" y="1657065"/>
                    <a:pt x="218482" y="1665125"/>
                    <a:pt x="198597" y="1665125"/>
                  </a:cubicBezTo>
                  <a:cubicBezTo>
                    <a:pt x="188655" y="1665125"/>
                    <a:pt x="179183" y="1663110"/>
                    <a:pt x="170568" y="1659466"/>
                  </a:cubicBezTo>
                  <a:lnTo>
                    <a:pt x="157269" y="1650500"/>
                  </a:lnTo>
                  <a:lnTo>
                    <a:pt x="140354" y="1691337"/>
                  </a:lnTo>
                  <a:cubicBezTo>
                    <a:pt x="127323" y="1704368"/>
                    <a:pt x="109321" y="1712428"/>
                    <a:pt x="89436" y="1712428"/>
                  </a:cubicBezTo>
                  <a:cubicBezTo>
                    <a:pt x="49667" y="1712428"/>
                    <a:pt x="17428" y="1680189"/>
                    <a:pt x="17428" y="1640420"/>
                  </a:cubicBezTo>
                  <a:cubicBezTo>
                    <a:pt x="17428" y="1600651"/>
                    <a:pt x="49667" y="1568412"/>
                    <a:pt x="89436" y="1568412"/>
                  </a:cubicBezTo>
                  <a:cubicBezTo>
                    <a:pt x="99378" y="1568412"/>
                    <a:pt x="108850" y="1570427"/>
                    <a:pt x="117465" y="1574071"/>
                  </a:cubicBezTo>
                  <a:lnTo>
                    <a:pt x="130764" y="1583037"/>
                  </a:lnTo>
                  <a:lnTo>
                    <a:pt x="147680" y="1542200"/>
                  </a:lnTo>
                  <a:lnTo>
                    <a:pt x="148984" y="1541321"/>
                  </a:lnTo>
                  <a:lnTo>
                    <a:pt x="138954" y="1534558"/>
                  </a:lnTo>
                  <a:lnTo>
                    <a:pt x="123785" y="1497937"/>
                  </a:lnTo>
                  <a:lnTo>
                    <a:pt x="122925" y="1500013"/>
                  </a:lnTo>
                  <a:cubicBezTo>
                    <a:pt x="109894" y="1513044"/>
                    <a:pt x="91892" y="1521104"/>
                    <a:pt x="72008" y="1521104"/>
                  </a:cubicBezTo>
                  <a:cubicBezTo>
                    <a:pt x="32239" y="1521104"/>
                    <a:pt x="0" y="1488865"/>
                    <a:pt x="0" y="1449096"/>
                  </a:cubicBezTo>
                  <a:cubicBezTo>
                    <a:pt x="0" y="1409327"/>
                    <a:pt x="32239" y="1377088"/>
                    <a:pt x="72008" y="1377088"/>
                  </a:cubicBezTo>
                  <a:close/>
                  <a:moveTo>
                    <a:pt x="3410752" y="1297674"/>
                  </a:moveTo>
                  <a:cubicBezTo>
                    <a:pt x="3430634" y="1297674"/>
                    <a:pt x="3446752" y="1313792"/>
                    <a:pt x="3446752" y="1333674"/>
                  </a:cubicBezTo>
                  <a:cubicBezTo>
                    <a:pt x="3446752" y="1353556"/>
                    <a:pt x="3430634" y="1369674"/>
                    <a:pt x="3410752" y="1369674"/>
                  </a:cubicBezTo>
                  <a:lnTo>
                    <a:pt x="3385338" y="1359147"/>
                  </a:lnTo>
                  <a:lnTo>
                    <a:pt x="3379631" y="1372925"/>
                  </a:lnTo>
                  <a:cubicBezTo>
                    <a:pt x="3373116" y="1379440"/>
                    <a:pt x="3364116" y="1383469"/>
                    <a:pt x="3354175" y="1383469"/>
                  </a:cubicBezTo>
                  <a:cubicBezTo>
                    <a:pt x="3334293" y="1383469"/>
                    <a:pt x="3318175" y="1367351"/>
                    <a:pt x="3318175" y="1347469"/>
                  </a:cubicBezTo>
                  <a:cubicBezTo>
                    <a:pt x="3318175" y="1327587"/>
                    <a:pt x="3334293" y="1311469"/>
                    <a:pt x="3354175" y="1311469"/>
                  </a:cubicBezTo>
                  <a:lnTo>
                    <a:pt x="3379589" y="1321996"/>
                  </a:lnTo>
                  <a:lnTo>
                    <a:pt x="3385296" y="1308218"/>
                  </a:lnTo>
                  <a:cubicBezTo>
                    <a:pt x="3391811" y="1301704"/>
                    <a:pt x="3400811" y="1297674"/>
                    <a:pt x="3410752" y="1297674"/>
                  </a:cubicBezTo>
                  <a:close/>
                  <a:moveTo>
                    <a:pt x="2838769" y="1283762"/>
                  </a:moveTo>
                  <a:cubicBezTo>
                    <a:pt x="2853680" y="1283762"/>
                    <a:pt x="2867180" y="1289806"/>
                    <a:pt x="2876953" y="1299578"/>
                  </a:cubicBezTo>
                  <a:lnTo>
                    <a:pt x="2891305" y="1334228"/>
                  </a:lnTo>
                  <a:lnTo>
                    <a:pt x="2897263" y="1319844"/>
                  </a:lnTo>
                  <a:cubicBezTo>
                    <a:pt x="2907035" y="1310071"/>
                    <a:pt x="2920535" y="1304027"/>
                    <a:pt x="2935447" y="1304027"/>
                  </a:cubicBezTo>
                  <a:cubicBezTo>
                    <a:pt x="2950358" y="1304027"/>
                    <a:pt x="2963858" y="1310071"/>
                    <a:pt x="2973631" y="1319844"/>
                  </a:cubicBezTo>
                  <a:lnTo>
                    <a:pt x="2986652" y="1351279"/>
                  </a:lnTo>
                  <a:lnTo>
                    <a:pt x="2991777" y="1338905"/>
                  </a:lnTo>
                  <a:cubicBezTo>
                    <a:pt x="3001549" y="1329132"/>
                    <a:pt x="3015049" y="1323088"/>
                    <a:pt x="3029961" y="1323088"/>
                  </a:cubicBezTo>
                  <a:cubicBezTo>
                    <a:pt x="3044872" y="1323088"/>
                    <a:pt x="3058372" y="1329132"/>
                    <a:pt x="3068145" y="1338905"/>
                  </a:cubicBezTo>
                  <a:lnTo>
                    <a:pt x="3082817" y="1374326"/>
                  </a:lnTo>
                  <a:lnTo>
                    <a:pt x="3096536" y="1341206"/>
                  </a:lnTo>
                  <a:cubicBezTo>
                    <a:pt x="3106308" y="1331433"/>
                    <a:pt x="3119808" y="1325389"/>
                    <a:pt x="3134720" y="1325389"/>
                  </a:cubicBezTo>
                  <a:cubicBezTo>
                    <a:pt x="3149631" y="1325389"/>
                    <a:pt x="3163131" y="1331433"/>
                    <a:pt x="3172904" y="1341206"/>
                  </a:cubicBezTo>
                  <a:lnTo>
                    <a:pt x="3182919" y="1365385"/>
                  </a:lnTo>
                  <a:lnTo>
                    <a:pt x="3187809" y="1353579"/>
                  </a:lnTo>
                  <a:cubicBezTo>
                    <a:pt x="3197581" y="1343806"/>
                    <a:pt x="3211081" y="1337762"/>
                    <a:pt x="3225993" y="1337762"/>
                  </a:cubicBezTo>
                  <a:cubicBezTo>
                    <a:pt x="3240904" y="1337762"/>
                    <a:pt x="3254404" y="1343806"/>
                    <a:pt x="3264177" y="1353579"/>
                  </a:cubicBezTo>
                  <a:lnTo>
                    <a:pt x="3279826" y="1391359"/>
                  </a:lnTo>
                  <a:lnTo>
                    <a:pt x="3279991" y="1390961"/>
                  </a:lnTo>
                  <a:cubicBezTo>
                    <a:pt x="3289763" y="1381188"/>
                    <a:pt x="3303263" y="1375144"/>
                    <a:pt x="3318175" y="1375144"/>
                  </a:cubicBezTo>
                  <a:cubicBezTo>
                    <a:pt x="3347998" y="1375144"/>
                    <a:pt x="3372175" y="1399321"/>
                    <a:pt x="3372175" y="1429144"/>
                  </a:cubicBezTo>
                  <a:cubicBezTo>
                    <a:pt x="3372175" y="1458967"/>
                    <a:pt x="3347998" y="1483144"/>
                    <a:pt x="3318175" y="1483144"/>
                  </a:cubicBezTo>
                  <a:cubicBezTo>
                    <a:pt x="3303263" y="1483144"/>
                    <a:pt x="3289763" y="1477100"/>
                    <a:pt x="3279991" y="1467328"/>
                  </a:cubicBezTo>
                  <a:lnTo>
                    <a:pt x="3264342" y="1429547"/>
                  </a:lnTo>
                  <a:lnTo>
                    <a:pt x="3264177" y="1429946"/>
                  </a:lnTo>
                  <a:cubicBezTo>
                    <a:pt x="3254404" y="1439718"/>
                    <a:pt x="3240904" y="1445762"/>
                    <a:pt x="3225993" y="1445762"/>
                  </a:cubicBezTo>
                  <a:cubicBezTo>
                    <a:pt x="3211081" y="1445762"/>
                    <a:pt x="3197581" y="1439718"/>
                    <a:pt x="3187809" y="1429946"/>
                  </a:cubicBezTo>
                  <a:lnTo>
                    <a:pt x="3177794" y="1405767"/>
                  </a:lnTo>
                  <a:lnTo>
                    <a:pt x="3172904" y="1417573"/>
                  </a:lnTo>
                  <a:cubicBezTo>
                    <a:pt x="3163131" y="1427345"/>
                    <a:pt x="3149631" y="1433389"/>
                    <a:pt x="3134720" y="1433389"/>
                  </a:cubicBezTo>
                  <a:cubicBezTo>
                    <a:pt x="3119808" y="1433389"/>
                    <a:pt x="3106308" y="1427345"/>
                    <a:pt x="3096536" y="1417573"/>
                  </a:cubicBezTo>
                  <a:lnTo>
                    <a:pt x="3081864" y="1382151"/>
                  </a:lnTo>
                  <a:lnTo>
                    <a:pt x="3068145" y="1415272"/>
                  </a:lnTo>
                  <a:cubicBezTo>
                    <a:pt x="3058372" y="1425044"/>
                    <a:pt x="3044872" y="1431088"/>
                    <a:pt x="3029961" y="1431088"/>
                  </a:cubicBezTo>
                  <a:cubicBezTo>
                    <a:pt x="3015049" y="1431088"/>
                    <a:pt x="3001549" y="1425044"/>
                    <a:pt x="2991777" y="1415272"/>
                  </a:cubicBezTo>
                  <a:lnTo>
                    <a:pt x="2978756" y="1383837"/>
                  </a:lnTo>
                  <a:lnTo>
                    <a:pt x="2973631" y="1396211"/>
                  </a:lnTo>
                  <a:cubicBezTo>
                    <a:pt x="2963858" y="1405983"/>
                    <a:pt x="2950358" y="1412027"/>
                    <a:pt x="2935447" y="1412027"/>
                  </a:cubicBezTo>
                  <a:cubicBezTo>
                    <a:pt x="2920535" y="1412027"/>
                    <a:pt x="2907035" y="1405983"/>
                    <a:pt x="2897263" y="1396211"/>
                  </a:cubicBezTo>
                  <a:lnTo>
                    <a:pt x="2882911" y="1361561"/>
                  </a:lnTo>
                  <a:lnTo>
                    <a:pt x="2876953" y="1375946"/>
                  </a:lnTo>
                  <a:cubicBezTo>
                    <a:pt x="2867180" y="1385718"/>
                    <a:pt x="2853680" y="1391762"/>
                    <a:pt x="2838769" y="1391762"/>
                  </a:cubicBezTo>
                  <a:cubicBezTo>
                    <a:pt x="2808946" y="1391762"/>
                    <a:pt x="2784769" y="1367585"/>
                    <a:pt x="2784769" y="1337762"/>
                  </a:cubicBezTo>
                  <a:cubicBezTo>
                    <a:pt x="2784769" y="1307939"/>
                    <a:pt x="2808946" y="1283762"/>
                    <a:pt x="2838769" y="1283762"/>
                  </a:cubicBezTo>
                  <a:close/>
                  <a:moveTo>
                    <a:pt x="3536394" y="1275838"/>
                  </a:moveTo>
                  <a:cubicBezTo>
                    <a:pt x="3551306" y="1275838"/>
                    <a:pt x="3563394" y="1287926"/>
                    <a:pt x="3563394" y="1302838"/>
                  </a:cubicBezTo>
                  <a:cubicBezTo>
                    <a:pt x="3563394" y="1317750"/>
                    <a:pt x="3551306" y="1329838"/>
                    <a:pt x="3536394" y="1329838"/>
                  </a:cubicBezTo>
                  <a:lnTo>
                    <a:pt x="3518536" y="1322441"/>
                  </a:lnTo>
                  <a:lnTo>
                    <a:pt x="3508423" y="1346857"/>
                  </a:lnTo>
                  <a:cubicBezTo>
                    <a:pt x="3501908" y="1353372"/>
                    <a:pt x="3492908" y="1357401"/>
                    <a:pt x="3482967" y="1357401"/>
                  </a:cubicBezTo>
                  <a:cubicBezTo>
                    <a:pt x="3463085" y="1357401"/>
                    <a:pt x="3446967" y="1341283"/>
                    <a:pt x="3446967" y="1321401"/>
                  </a:cubicBezTo>
                  <a:cubicBezTo>
                    <a:pt x="3446967" y="1301519"/>
                    <a:pt x="3463085" y="1285401"/>
                    <a:pt x="3482967" y="1285401"/>
                  </a:cubicBezTo>
                  <a:cubicBezTo>
                    <a:pt x="3492908" y="1285401"/>
                    <a:pt x="3501908" y="1289431"/>
                    <a:pt x="3508423" y="1295945"/>
                  </a:cubicBezTo>
                  <a:lnTo>
                    <a:pt x="3510336" y="1300564"/>
                  </a:lnTo>
                  <a:lnTo>
                    <a:pt x="3517302" y="1283746"/>
                  </a:lnTo>
                  <a:cubicBezTo>
                    <a:pt x="3522188" y="1278860"/>
                    <a:pt x="3528938" y="1275838"/>
                    <a:pt x="3536394" y="1275838"/>
                  </a:cubicBezTo>
                  <a:close/>
                  <a:moveTo>
                    <a:pt x="3578528" y="1240247"/>
                  </a:moveTo>
                  <a:cubicBezTo>
                    <a:pt x="3593440" y="1240247"/>
                    <a:pt x="3605528" y="1252335"/>
                    <a:pt x="3605528" y="1267247"/>
                  </a:cubicBezTo>
                  <a:cubicBezTo>
                    <a:pt x="3605528" y="1282159"/>
                    <a:pt x="3593440" y="1294247"/>
                    <a:pt x="3578528" y="1294247"/>
                  </a:cubicBezTo>
                  <a:cubicBezTo>
                    <a:pt x="3563616" y="1294247"/>
                    <a:pt x="3551528" y="1282159"/>
                    <a:pt x="3551528" y="1267247"/>
                  </a:cubicBezTo>
                  <a:cubicBezTo>
                    <a:pt x="3551528" y="1252335"/>
                    <a:pt x="3563616" y="1240247"/>
                    <a:pt x="3578528" y="1240247"/>
                  </a:cubicBezTo>
                  <a:close/>
                  <a:moveTo>
                    <a:pt x="2081123" y="1196272"/>
                  </a:moveTo>
                  <a:lnTo>
                    <a:pt x="2089176" y="1215714"/>
                  </a:lnTo>
                  <a:lnTo>
                    <a:pt x="2095986" y="1199272"/>
                  </a:lnTo>
                  <a:close/>
                  <a:moveTo>
                    <a:pt x="2257532" y="1196027"/>
                  </a:moveTo>
                  <a:cubicBezTo>
                    <a:pt x="2287355" y="1196027"/>
                    <a:pt x="2311532" y="1220204"/>
                    <a:pt x="2311532" y="1250027"/>
                  </a:cubicBezTo>
                  <a:cubicBezTo>
                    <a:pt x="2311532" y="1279850"/>
                    <a:pt x="2287355" y="1304027"/>
                    <a:pt x="2257532" y="1304027"/>
                  </a:cubicBezTo>
                  <a:cubicBezTo>
                    <a:pt x="2227709" y="1304027"/>
                    <a:pt x="2203532" y="1279850"/>
                    <a:pt x="2203532" y="1250027"/>
                  </a:cubicBezTo>
                  <a:cubicBezTo>
                    <a:pt x="2203532" y="1220204"/>
                    <a:pt x="2227709" y="1196027"/>
                    <a:pt x="2257532" y="1196027"/>
                  </a:cubicBezTo>
                  <a:close/>
                  <a:moveTo>
                    <a:pt x="1458907" y="1181866"/>
                  </a:moveTo>
                  <a:lnTo>
                    <a:pt x="1470099" y="1208886"/>
                  </a:lnTo>
                  <a:lnTo>
                    <a:pt x="1477697" y="1190541"/>
                  </a:lnTo>
                  <a:lnTo>
                    <a:pt x="1479212" y="1189520"/>
                  </a:lnTo>
                  <a:lnTo>
                    <a:pt x="1466433" y="1186940"/>
                  </a:lnTo>
                  <a:close/>
                  <a:moveTo>
                    <a:pt x="2140276" y="1157973"/>
                  </a:moveTo>
                  <a:lnTo>
                    <a:pt x="2131575" y="1178979"/>
                  </a:lnTo>
                  <a:lnTo>
                    <a:pt x="2142182" y="1176838"/>
                  </a:lnTo>
                  <a:lnTo>
                    <a:pt x="2156920" y="1179813"/>
                  </a:lnTo>
                  <a:lnTo>
                    <a:pt x="2146378" y="1172706"/>
                  </a:lnTo>
                  <a:close/>
                  <a:moveTo>
                    <a:pt x="1583113" y="938016"/>
                  </a:moveTo>
                  <a:cubicBezTo>
                    <a:pt x="1622882" y="938016"/>
                    <a:pt x="1655121" y="970255"/>
                    <a:pt x="1655121" y="1010024"/>
                  </a:cubicBezTo>
                  <a:cubicBezTo>
                    <a:pt x="1655121" y="1049793"/>
                    <a:pt x="1622882" y="1082032"/>
                    <a:pt x="1583113" y="1082032"/>
                  </a:cubicBezTo>
                  <a:cubicBezTo>
                    <a:pt x="1573170" y="1082032"/>
                    <a:pt x="1563698" y="1080017"/>
                    <a:pt x="1555083" y="1076373"/>
                  </a:cubicBezTo>
                  <a:lnTo>
                    <a:pt x="1545467" y="1069890"/>
                  </a:lnTo>
                  <a:lnTo>
                    <a:pt x="1566468" y="1120591"/>
                  </a:lnTo>
                  <a:cubicBezTo>
                    <a:pt x="1566468" y="1140475"/>
                    <a:pt x="1558409" y="1158477"/>
                    <a:pt x="1545378" y="1171508"/>
                  </a:cubicBezTo>
                  <a:lnTo>
                    <a:pt x="1543863" y="1172530"/>
                  </a:lnTo>
                  <a:lnTo>
                    <a:pt x="1556642" y="1175110"/>
                  </a:lnTo>
                  <a:cubicBezTo>
                    <a:pt x="1569565" y="1180575"/>
                    <a:pt x="1580560" y="1189706"/>
                    <a:pt x="1588324" y="1201198"/>
                  </a:cubicBezTo>
                  <a:lnTo>
                    <a:pt x="1594444" y="1221231"/>
                  </a:lnTo>
                  <a:lnTo>
                    <a:pt x="1614331" y="1173219"/>
                  </a:lnTo>
                  <a:cubicBezTo>
                    <a:pt x="1627362" y="1160188"/>
                    <a:pt x="1645364" y="1152128"/>
                    <a:pt x="1665248" y="1152128"/>
                  </a:cubicBezTo>
                  <a:cubicBezTo>
                    <a:pt x="1685133" y="1152128"/>
                    <a:pt x="1703134" y="1160188"/>
                    <a:pt x="1716165" y="1173219"/>
                  </a:cubicBezTo>
                  <a:lnTo>
                    <a:pt x="1725047" y="1194660"/>
                  </a:lnTo>
                  <a:lnTo>
                    <a:pt x="1740458" y="1157452"/>
                  </a:lnTo>
                  <a:cubicBezTo>
                    <a:pt x="1753488" y="1144422"/>
                    <a:pt x="1771490" y="1136362"/>
                    <a:pt x="1791374" y="1136362"/>
                  </a:cubicBezTo>
                  <a:cubicBezTo>
                    <a:pt x="1811258" y="1136362"/>
                    <a:pt x="1829259" y="1144422"/>
                    <a:pt x="1842291" y="1157452"/>
                  </a:cubicBezTo>
                  <a:lnTo>
                    <a:pt x="1852993" y="1183292"/>
                  </a:lnTo>
                  <a:lnTo>
                    <a:pt x="1858700" y="1169516"/>
                  </a:lnTo>
                  <a:cubicBezTo>
                    <a:pt x="1871731" y="1156485"/>
                    <a:pt x="1889733" y="1148425"/>
                    <a:pt x="1909617" y="1148425"/>
                  </a:cubicBezTo>
                  <a:cubicBezTo>
                    <a:pt x="1929502" y="1148425"/>
                    <a:pt x="1947503" y="1156485"/>
                    <a:pt x="1960534" y="1169516"/>
                  </a:cubicBezTo>
                  <a:lnTo>
                    <a:pt x="1974446" y="1203101"/>
                  </a:lnTo>
                  <a:lnTo>
                    <a:pt x="1984651" y="1178463"/>
                  </a:lnTo>
                  <a:cubicBezTo>
                    <a:pt x="1996052" y="1167062"/>
                    <a:pt x="2011802" y="1160011"/>
                    <a:pt x="2029199" y="1160011"/>
                  </a:cubicBezTo>
                  <a:cubicBezTo>
                    <a:pt x="2037897" y="1160011"/>
                    <a:pt x="2046184" y="1161774"/>
                    <a:pt x="2053721" y="1164962"/>
                  </a:cubicBezTo>
                  <a:lnTo>
                    <a:pt x="2057037" y="1167197"/>
                  </a:lnTo>
                  <a:lnTo>
                    <a:pt x="2051747" y="1154426"/>
                  </a:lnTo>
                  <a:cubicBezTo>
                    <a:pt x="2051747" y="1129573"/>
                    <a:pt x="2071894" y="1109426"/>
                    <a:pt x="2096747" y="1109426"/>
                  </a:cubicBezTo>
                  <a:cubicBezTo>
                    <a:pt x="2109173" y="1109426"/>
                    <a:pt x="2120421" y="1114463"/>
                    <a:pt x="2128565" y="1122606"/>
                  </a:cubicBezTo>
                  <a:lnTo>
                    <a:pt x="2134667" y="1137339"/>
                  </a:lnTo>
                  <a:lnTo>
                    <a:pt x="2146378" y="1109066"/>
                  </a:lnTo>
                  <a:cubicBezTo>
                    <a:pt x="2154521" y="1100923"/>
                    <a:pt x="2165771" y="1095886"/>
                    <a:pt x="2178198" y="1095886"/>
                  </a:cubicBezTo>
                  <a:cubicBezTo>
                    <a:pt x="2190624" y="1095886"/>
                    <a:pt x="2201874" y="1100923"/>
                    <a:pt x="2210018" y="1109066"/>
                  </a:cubicBezTo>
                  <a:lnTo>
                    <a:pt x="2212039" y="1113945"/>
                  </a:lnTo>
                  <a:lnTo>
                    <a:pt x="2217325" y="1101183"/>
                  </a:lnTo>
                  <a:cubicBezTo>
                    <a:pt x="2225468" y="1093040"/>
                    <a:pt x="2236718" y="1088003"/>
                    <a:pt x="2249145" y="1088003"/>
                  </a:cubicBezTo>
                  <a:cubicBezTo>
                    <a:pt x="2255358" y="1088003"/>
                    <a:pt x="2261277" y="1089262"/>
                    <a:pt x="2266661" y="1091539"/>
                  </a:cubicBezTo>
                  <a:lnTo>
                    <a:pt x="2276905" y="1098446"/>
                  </a:lnTo>
                  <a:lnTo>
                    <a:pt x="2288832" y="1069651"/>
                  </a:lnTo>
                  <a:cubicBezTo>
                    <a:pt x="2296975" y="1061508"/>
                    <a:pt x="2308225" y="1056471"/>
                    <a:pt x="2320652" y="1056471"/>
                  </a:cubicBezTo>
                  <a:cubicBezTo>
                    <a:pt x="2345505" y="1056471"/>
                    <a:pt x="2365652" y="1076618"/>
                    <a:pt x="2365652" y="1101471"/>
                  </a:cubicBezTo>
                  <a:cubicBezTo>
                    <a:pt x="2365652" y="1126324"/>
                    <a:pt x="2345505" y="1146471"/>
                    <a:pt x="2320652" y="1146471"/>
                  </a:cubicBezTo>
                  <a:cubicBezTo>
                    <a:pt x="2314439" y="1146471"/>
                    <a:pt x="2308519" y="1145212"/>
                    <a:pt x="2303136" y="1142935"/>
                  </a:cubicBezTo>
                  <a:lnTo>
                    <a:pt x="2292892" y="1136028"/>
                  </a:lnTo>
                  <a:lnTo>
                    <a:pt x="2280965" y="1164823"/>
                  </a:lnTo>
                  <a:cubicBezTo>
                    <a:pt x="2272821" y="1172966"/>
                    <a:pt x="2261571" y="1178003"/>
                    <a:pt x="2249145" y="1178003"/>
                  </a:cubicBezTo>
                  <a:cubicBezTo>
                    <a:pt x="2236718" y="1178003"/>
                    <a:pt x="2225468" y="1172966"/>
                    <a:pt x="2217325" y="1164823"/>
                  </a:cubicBezTo>
                  <a:lnTo>
                    <a:pt x="2215304" y="1159944"/>
                  </a:lnTo>
                  <a:lnTo>
                    <a:pt x="2210018" y="1172706"/>
                  </a:lnTo>
                  <a:cubicBezTo>
                    <a:pt x="2201874" y="1180849"/>
                    <a:pt x="2190624" y="1185886"/>
                    <a:pt x="2178198" y="1185886"/>
                  </a:cubicBezTo>
                  <a:lnTo>
                    <a:pt x="2170466" y="1184325"/>
                  </a:lnTo>
                  <a:lnTo>
                    <a:pt x="2186730" y="1195290"/>
                  </a:lnTo>
                  <a:cubicBezTo>
                    <a:pt x="2198130" y="1206691"/>
                    <a:pt x="2205182" y="1222441"/>
                    <a:pt x="2205182" y="1239838"/>
                  </a:cubicBezTo>
                  <a:cubicBezTo>
                    <a:pt x="2205182" y="1274632"/>
                    <a:pt x="2176976" y="1302838"/>
                    <a:pt x="2142182" y="1302838"/>
                  </a:cubicBezTo>
                  <a:cubicBezTo>
                    <a:pt x="2124785" y="1302838"/>
                    <a:pt x="2109037" y="1295787"/>
                    <a:pt x="2097636" y="1284386"/>
                  </a:cubicBezTo>
                  <a:lnTo>
                    <a:pt x="2082206" y="1247135"/>
                  </a:lnTo>
                  <a:lnTo>
                    <a:pt x="2073746" y="1267559"/>
                  </a:lnTo>
                  <a:cubicBezTo>
                    <a:pt x="2062346" y="1278960"/>
                    <a:pt x="2046596" y="1286011"/>
                    <a:pt x="2029199" y="1286011"/>
                  </a:cubicBezTo>
                  <a:cubicBezTo>
                    <a:pt x="2011802" y="1286011"/>
                    <a:pt x="1996052" y="1278960"/>
                    <a:pt x="1984651" y="1267559"/>
                  </a:cubicBezTo>
                  <a:lnTo>
                    <a:pt x="1973378" y="1240343"/>
                  </a:lnTo>
                  <a:lnTo>
                    <a:pt x="1960534" y="1271350"/>
                  </a:lnTo>
                  <a:cubicBezTo>
                    <a:pt x="1947503" y="1284381"/>
                    <a:pt x="1929502" y="1292441"/>
                    <a:pt x="1909617" y="1292441"/>
                  </a:cubicBezTo>
                  <a:cubicBezTo>
                    <a:pt x="1889733" y="1292441"/>
                    <a:pt x="1871731" y="1284381"/>
                    <a:pt x="1858700" y="1271350"/>
                  </a:cubicBezTo>
                  <a:lnTo>
                    <a:pt x="1847997" y="1245511"/>
                  </a:lnTo>
                  <a:lnTo>
                    <a:pt x="1842291" y="1259287"/>
                  </a:lnTo>
                  <a:cubicBezTo>
                    <a:pt x="1829259" y="1272318"/>
                    <a:pt x="1811258" y="1280378"/>
                    <a:pt x="1791374" y="1280378"/>
                  </a:cubicBezTo>
                  <a:cubicBezTo>
                    <a:pt x="1771490" y="1280378"/>
                    <a:pt x="1753488" y="1272318"/>
                    <a:pt x="1740458" y="1259287"/>
                  </a:cubicBezTo>
                  <a:lnTo>
                    <a:pt x="1731577" y="1237846"/>
                  </a:lnTo>
                  <a:lnTo>
                    <a:pt x="1716165" y="1275053"/>
                  </a:lnTo>
                  <a:cubicBezTo>
                    <a:pt x="1703134" y="1288084"/>
                    <a:pt x="1685133" y="1296144"/>
                    <a:pt x="1665248" y="1296144"/>
                  </a:cubicBezTo>
                  <a:cubicBezTo>
                    <a:pt x="1645364" y="1296144"/>
                    <a:pt x="1627362" y="1288084"/>
                    <a:pt x="1614331" y="1275053"/>
                  </a:cubicBezTo>
                  <a:lnTo>
                    <a:pt x="1600519" y="1241709"/>
                  </a:lnTo>
                  <a:lnTo>
                    <a:pt x="1579531" y="1292376"/>
                  </a:lnTo>
                  <a:cubicBezTo>
                    <a:pt x="1566500" y="1305407"/>
                    <a:pt x="1548498" y="1313467"/>
                    <a:pt x="1528613" y="1313467"/>
                  </a:cubicBezTo>
                  <a:cubicBezTo>
                    <a:pt x="1508729" y="1313467"/>
                    <a:pt x="1490727" y="1305407"/>
                    <a:pt x="1477697" y="1292376"/>
                  </a:cubicBezTo>
                  <a:lnTo>
                    <a:pt x="1459301" y="1247965"/>
                  </a:lnTo>
                  <a:lnTo>
                    <a:pt x="1451702" y="1266310"/>
                  </a:lnTo>
                  <a:cubicBezTo>
                    <a:pt x="1438671" y="1279340"/>
                    <a:pt x="1420669" y="1287400"/>
                    <a:pt x="1400785" y="1287400"/>
                  </a:cubicBezTo>
                  <a:lnTo>
                    <a:pt x="1386359" y="1284488"/>
                  </a:lnTo>
                  <a:lnTo>
                    <a:pt x="1366972" y="1331291"/>
                  </a:lnTo>
                  <a:cubicBezTo>
                    <a:pt x="1353941" y="1344321"/>
                    <a:pt x="1335939" y="1352381"/>
                    <a:pt x="1316055" y="1352381"/>
                  </a:cubicBezTo>
                  <a:cubicBezTo>
                    <a:pt x="1296170" y="1352381"/>
                    <a:pt x="1278168" y="1344321"/>
                    <a:pt x="1265137" y="1331291"/>
                  </a:cubicBezTo>
                  <a:lnTo>
                    <a:pt x="1260853" y="1320945"/>
                  </a:lnTo>
                  <a:lnTo>
                    <a:pt x="1256565" y="1331296"/>
                  </a:lnTo>
                  <a:cubicBezTo>
                    <a:pt x="1243534" y="1344326"/>
                    <a:pt x="1225532" y="1352386"/>
                    <a:pt x="1205648" y="1352386"/>
                  </a:cubicBezTo>
                  <a:cubicBezTo>
                    <a:pt x="1165879" y="1352386"/>
                    <a:pt x="1133640" y="1320147"/>
                    <a:pt x="1133640" y="1280378"/>
                  </a:cubicBezTo>
                  <a:cubicBezTo>
                    <a:pt x="1133640" y="1240609"/>
                    <a:pt x="1165879" y="1208370"/>
                    <a:pt x="1205648" y="1208370"/>
                  </a:cubicBezTo>
                  <a:cubicBezTo>
                    <a:pt x="1225532" y="1208370"/>
                    <a:pt x="1243534" y="1216430"/>
                    <a:pt x="1256565" y="1229461"/>
                  </a:cubicBezTo>
                  <a:lnTo>
                    <a:pt x="1260850" y="1239806"/>
                  </a:lnTo>
                  <a:lnTo>
                    <a:pt x="1265137" y="1229456"/>
                  </a:lnTo>
                  <a:cubicBezTo>
                    <a:pt x="1278168" y="1216425"/>
                    <a:pt x="1296170" y="1208365"/>
                    <a:pt x="1316055" y="1208365"/>
                  </a:cubicBezTo>
                  <a:lnTo>
                    <a:pt x="1330481" y="1211277"/>
                  </a:lnTo>
                  <a:lnTo>
                    <a:pt x="1349867" y="1164475"/>
                  </a:lnTo>
                  <a:cubicBezTo>
                    <a:pt x="1362899" y="1151444"/>
                    <a:pt x="1380900" y="1143384"/>
                    <a:pt x="1400785" y="1143384"/>
                  </a:cubicBezTo>
                  <a:cubicBezTo>
                    <a:pt x="1410727" y="1143384"/>
                    <a:pt x="1420198" y="1145399"/>
                    <a:pt x="1428813" y="1149043"/>
                  </a:cubicBezTo>
                  <a:lnTo>
                    <a:pt x="1436340" y="1154117"/>
                  </a:lnTo>
                  <a:lnTo>
                    <a:pt x="1422452" y="1120591"/>
                  </a:lnTo>
                  <a:cubicBezTo>
                    <a:pt x="1422452" y="1080822"/>
                    <a:pt x="1454692" y="1048583"/>
                    <a:pt x="1494460" y="1048583"/>
                  </a:cubicBezTo>
                  <a:cubicBezTo>
                    <a:pt x="1504402" y="1048583"/>
                    <a:pt x="1513873" y="1050598"/>
                    <a:pt x="1522488" y="1054242"/>
                  </a:cubicBezTo>
                  <a:lnTo>
                    <a:pt x="1532104" y="1060725"/>
                  </a:lnTo>
                  <a:lnTo>
                    <a:pt x="1511103" y="1010024"/>
                  </a:lnTo>
                  <a:cubicBezTo>
                    <a:pt x="1511103" y="970255"/>
                    <a:pt x="1543342" y="938016"/>
                    <a:pt x="1583113" y="938016"/>
                  </a:cubicBezTo>
                  <a:close/>
                  <a:moveTo>
                    <a:pt x="3075318" y="912357"/>
                  </a:moveTo>
                  <a:cubicBezTo>
                    <a:pt x="3105141" y="912357"/>
                    <a:pt x="3129318" y="936534"/>
                    <a:pt x="3129318" y="966357"/>
                  </a:cubicBezTo>
                  <a:cubicBezTo>
                    <a:pt x="3129318" y="996180"/>
                    <a:pt x="3105141" y="1020357"/>
                    <a:pt x="3075318" y="1020357"/>
                  </a:cubicBezTo>
                  <a:cubicBezTo>
                    <a:pt x="3045495" y="1020357"/>
                    <a:pt x="3021318" y="996180"/>
                    <a:pt x="3021318" y="966357"/>
                  </a:cubicBezTo>
                  <a:cubicBezTo>
                    <a:pt x="3021318" y="936534"/>
                    <a:pt x="3045495" y="912357"/>
                    <a:pt x="3075318" y="912357"/>
                  </a:cubicBezTo>
                  <a:close/>
                  <a:moveTo>
                    <a:pt x="3171993" y="884016"/>
                  </a:moveTo>
                  <a:cubicBezTo>
                    <a:pt x="3186904" y="884016"/>
                    <a:pt x="3200404" y="890060"/>
                    <a:pt x="3210177" y="899832"/>
                  </a:cubicBezTo>
                  <a:lnTo>
                    <a:pt x="3218084" y="918922"/>
                  </a:lnTo>
                  <a:lnTo>
                    <a:pt x="3225991" y="899832"/>
                  </a:lnTo>
                  <a:cubicBezTo>
                    <a:pt x="3235763" y="890060"/>
                    <a:pt x="3249263" y="884016"/>
                    <a:pt x="3264175" y="884016"/>
                  </a:cubicBezTo>
                  <a:cubicBezTo>
                    <a:pt x="3293998" y="884016"/>
                    <a:pt x="3318175" y="908193"/>
                    <a:pt x="3318175" y="938016"/>
                  </a:cubicBezTo>
                  <a:cubicBezTo>
                    <a:pt x="3318175" y="967839"/>
                    <a:pt x="3293998" y="992016"/>
                    <a:pt x="3264175" y="992016"/>
                  </a:cubicBezTo>
                  <a:cubicBezTo>
                    <a:pt x="3249263" y="992016"/>
                    <a:pt x="3235763" y="985972"/>
                    <a:pt x="3225991" y="976200"/>
                  </a:cubicBezTo>
                  <a:lnTo>
                    <a:pt x="3218084" y="957110"/>
                  </a:lnTo>
                  <a:lnTo>
                    <a:pt x="3210177" y="976200"/>
                  </a:lnTo>
                  <a:cubicBezTo>
                    <a:pt x="3200404" y="985972"/>
                    <a:pt x="3186904" y="992016"/>
                    <a:pt x="3171993" y="992016"/>
                  </a:cubicBezTo>
                  <a:cubicBezTo>
                    <a:pt x="3142170" y="992016"/>
                    <a:pt x="3117993" y="967839"/>
                    <a:pt x="3117993" y="938016"/>
                  </a:cubicBezTo>
                  <a:cubicBezTo>
                    <a:pt x="3117993" y="908193"/>
                    <a:pt x="3142170" y="884016"/>
                    <a:pt x="3171993" y="884016"/>
                  </a:cubicBezTo>
                  <a:close/>
                  <a:moveTo>
                    <a:pt x="3676925" y="781595"/>
                  </a:moveTo>
                  <a:cubicBezTo>
                    <a:pt x="3696807" y="781595"/>
                    <a:pt x="3712925" y="797713"/>
                    <a:pt x="3712925" y="817595"/>
                  </a:cubicBezTo>
                  <a:cubicBezTo>
                    <a:pt x="3712925" y="837477"/>
                    <a:pt x="3696807" y="853595"/>
                    <a:pt x="3676925" y="853595"/>
                  </a:cubicBezTo>
                  <a:lnTo>
                    <a:pt x="3657942" y="845732"/>
                  </a:lnTo>
                  <a:lnTo>
                    <a:pt x="3658925" y="848106"/>
                  </a:lnTo>
                  <a:cubicBezTo>
                    <a:pt x="3658925" y="872959"/>
                    <a:pt x="3638778" y="893106"/>
                    <a:pt x="3613925" y="893106"/>
                  </a:cubicBezTo>
                  <a:cubicBezTo>
                    <a:pt x="3607712" y="893106"/>
                    <a:pt x="3601793" y="891847"/>
                    <a:pt x="3596409" y="889570"/>
                  </a:cubicBezTo>
                  <a:lnTo>
                    <a:pt x="3587956" y="883870"/>
                  </a:lnTo>
                  <a:lnTo>
                    <a:pt x="3576214" y="912219"/>
                  </a:lnTo>
                  <a:cubicBezTo>
                    <a:pt x="3566442" y="921991"/>
                    <a:pt x="3552942" y="928035"/>
                    <a:pt x="3538030" y="928035"/>
                  </a:cubicBezTo>
                  <a:cubicBezTo>
                    <a:pt x="3523118" y="928035"/>
                    <a:pt x="3509618" y="921991"/>
                    <a:pt x="3499846" y="912219"/>
                  </a:cubicBezTo>
                  <a:lnTo>
                    <a:pt x="3498807" y="909708"/>
                  </a:lnTo>
                  <a:lnTo>
                    <a:pt x="3490755" y="929148"/>
                  </a:lnTo>
                  <a:cubicBezTo>
                    <a:pt x="3480982" y="938920"/>
                    <a:pt x="3467482" y="944964"/>
                    <a:pt x="3452571" y="944964"/>
                  </a:cubicBezTo>
                  <a:cubicBezTo>
                    <a:pt x="3437659" y="944964"/>
                    <a:pt x="3424159" y="938920"/>
                    <a:pt x="3414387" y="929148"/>
                  </a:cubicBezTo>
                  <a:lnTo>
                    <a:pt x="3413448" y="926880"/>
                  </a:lnTo>
                  <a:lnTo>
                    <a:pt x="3402764" y="952674"/>
                  </a:lnTo>
                  <a:cubicBezTo>
                    <a:pt x="3392991" y="962446"/>
                    <a:pt x="3379491" y="968490"/>
                    <a:pt x="3364580" y="968490"/>
                  </a:cubicBezTo>
                  <a:cubicBezTo>
                    <a:pt x="3334757" y="968490"/>
                    <a:pt x="3310580" y="944313"/>
                    <a:pt x="3310580" y="914490"/>
                  </a:cubicBezTo>
                  <a:cubicBezTo>
                    <a:pt x="3310580" y="884667"/>
                    <a:pt x="3334757" y="860490"/>
                    <a:pt x="3364580" y="860490"/>
                  </a:cubicBezTo>
                  <a:cubicBezTo>
                    <a:pt x="3379491" y="860490"/>
                    <a:pt x="3392991" y="866534"/>
                    <a:pt x="3402764" y="876306"/>
                  </a:cubicBezTo>
                  <a:lnTo>
                    <a:pt x="3403703" y="878574"/>
                  </a:lnTo>
                  <a:lnTo>
                    <a:pt x="3414387" y="852780"/>
                  </a:lnTo>
                  <a:cubicBezTo>
                    <a:pt x="3424159" y="843008"/>
                    <a:pt x="3437659" y="836964"/>
                    <a:pt x="3452571" y="836964"/>
                  </a:cubicBezTo>
                  <a:cubicBezTo>
                    <a:pt x="3467482" y="836964"/>
                    <a:pt x="3480982" y="843008"/>
                    <a:pt x="3490755" y="852780"/>
                  </a:cubicBezTo>
                  <a:lnTo>
                    <a:pt x="3491794" y="855290"/>
                  </a:lnTo>
                  <a:lnTo>
                    <a:pt x="3499846" y="835851"/>
                  </a:lnTo>
                  <a:cubicBezTo>
                    <a:pt x="3509618" y="826079"/>
                    <a:pt x="3523118" y="820035"/>
                    <a:pt x="3538030" y="820035"/>
                  </a:cubicBezTo>
                  <a:cubicBezTo>
                    <a:pt x="3545486" y="820035"/>
                    <a:pt x="3552589" y="821546"/>
                    <a:pt x="3559049" y="824279"/>
                  </a:cubicBezTo>
                  <a:lnTo>
                    <a:pt x="3574484" y="834685"/>
                  </a:lnTo>
                  <a:lnTo>
                    <a:pt x="3582105" y="816286"/>
                  </a:lnTo>
                  <a:cubicBezTo>
                    <a:pt x="3590249" y="808143"/>
                    <a:pt x="3601499" y="803106"/>
                    <a:pt x="3613925" y="803106"/>
                  </a:cubicBezTo>
                  <a:cubicBezTo>
                    <a:pt x="3620138" y="803106"/>
                    <a:pt x="3626058" y="804365"/>
                    <a:pt x="3631441" y="806642"/>
                  </a:cubicBezTo>
                  <a:lnTo>
                    <a:pt x="3642401" y="814032"/>
                  </a:lnTo>
                  <a:lnTo>
                    <a:pt x="3651469" y="792139"/>
                  </a:lnTo>
                  <a:cubicBezTo>
                    <a:pt x="3657984" y="785624"/>
                    <a:pt x="3666984" y="781595"/>
                    <a:pt x="3676925" y="781595"/>
                  </a:cubicBezTo>
                  <a:close/>
                  <a:moveTo>
                    <a:pt x="3909928" y="720787"/>
                  </a:moveTo>
                  <a:cubicBezTo>
                    <a:pt x="3924840" y="720787"/>
                    <a:pt x="3936928" y="732875"/>
                    <a:pt x="3936928" y="747787"/>
                  </a:cubicBezTo>
                  <a:cubicBezTo>
                    <a:pt x="3936928" y="762699"/>
                    <a:pt x="3924840" y="774787"/>
                    <a:pt x="3909928" y="774787"/>
                  </a:cubicBezTo>
                  <a:lnTo>
                    <a:pt x="3893967" y="768176"/>
                  </a:lnTo>
                  <a:lnTo>
                    <a:pt x="3894076" y="768439"/>
                  </a:lnTo>
                  <a:cubicBezTo>
                    <a:pt x="3894076" y="788321"/>
                    <a:pt x="3877958" y="804439"/>
                    <a:pt x="3858076" y="804439"/>
                  </a:cubicBezTo>
                  <a:lnTo>
                    <a:pt x="3832662" y="793912"/>
                  </a:lnTo>
                  <a:lnTo>
                    <a:pt x="3826955" y="807690"/>
                  </a:lnTo>
                  <a:cubicBezTo>
                    <a:pt x="3820440" y="814204"/>
                    <a:pt x="3811440" y="818234"/>
                    <a:pt x="3801499" y="818234"/>
                  </a:cubicBezTo>
                  <a:lnTo>
                    <a:pt x="3777138" y="808143"/>
                  </a:lnTo>
                  <a:lnTo>
                    <a:pt x="3768680" y="828562"/>
                  </a:lnTo>
                  <a:cubicBezTo>
                    <a:pt x="3762165" y="835076"/>
                    <a:pt x="3753165" y="839106"/>
                    <a:pt x="3743224" y="839106"/>
                  </a:cubicBezTo>
                  <a:cubicBezTo>
                    <a:pt x="3723342" y="839106"/>
                    <a:pt x="3707224" y="822988"/>
                    <a:pt x="3707224" y="803106"/>
                  </a:cubicBezTo>
                  <a:cubicBezTo>
                    <a:pt x="3707224" y="783224"/>
                    <a:pt x="3723342" y="767106"/>
                    <a:pt x="3743224" y="767106"/>
                  </a:cubicBezTo>
                  <a:lnTo>
                    <a:pt x="3767586" y="777197"/>
                  </a:lnTo>
                  <a:lnTo>
                    <a:pt x="3776043" y="756778"/>
                  </a:lnTo>
                  <a:cubicBezTo>
                    <a:pt x="3782558" y="750263"/>
                    <a:pt x="3791558" y="746234"/>
                    <a:pt x="3801499" y="746234"/>
                  </a:cubicBezTo>
                  <a:lnTo>
                    <a:pt x="3826913" y="756761"/>
                  </a:lnTo>
                  <a:lnTo>
                    <a:pt x="3832620" y="742983"/>
                  </a:lnTo>
                  <a:cubicBezTo>
                    <a:pt x="3839135" y="736468"/>
                    <a:pt x="3848135" y="732439"/>
                    <a:pt x="3858076" y="732439"/>
                  </a:cubicBezTo>
                  <a:cubicBezTo>
                    <a:pt x="3868017" y="732439"/>
                    <a:pt x="3877017" y="736468"/>
                    <a:pt x="3883532" y="742983"/>
                  </a:cubicBezTo>
                  <a:lnTo>
                    <a:pt x="3884225" y="744656"/>
                  </a:lnTo>
                  <a:lnTo>
                    <a:pt x="3890836" y="728695"/>
                  </a:lnTo>
                  <a:cubicBezTo>
                    <a:pt x="3895722" y="723809"/>
                    <a:pt x="3902472" y="720787"/>
                    <a:pt x="3909928" y="720787"/>
                  </a:cubicBezTo>
                  <a:close/>
                  <a:moveTo>
                    <a:pt x="2012705" y="696431"/>
                  </a:moveTo>
                  <a:cubicBezTo>
                    <a:pt x="2032587" y="696431"/>
                    <a:pt x="2048705" y="712549"/>
                    <a:pt x="2048705" y="732431"/>
                  </a:cubicBezTo>
                  <a:cubicBezTo>
                    <a:pt x="2048705" y="752313"/>
                    <a:pt x="2032587" y="768431"/>
                    <a:pt x="2012705" y="768431"/>
                  </a:cubicBezTo>
                  <a:cubicBezTo>
                    <a:pt x="2002764" y="768431"/>
                    <a:pt x="1993764" y="764401"/>
                    <a:pt x="1987249" y="757887"/>
                  </a:cubicBezTo>
                  <a:lnTo>
                    <a:pt x="1981496" y="743997"/>
                  </a:lnTo>
                  <a:lnTo>
                    <a:pt x="1972474" y="765778"/>
                  </a:lnTo>
                  <a:cubicBezTo>
                    <a:pt x="1965959" y="772292"/>
                    <a:pt x="1956959" y="776322"/>
                    <a:pt x="1947018" y="776322"/>
                  </a:cubicBezTo>
                  <a:cubicBezTo>
                    <a:pt x="1927135" y="776322"/>
                    <a:pt x="1911018" y="760204"/>
                    <a:pt x="1911018" y="740322"/>
                  </a:cubicBezTo>
                  <a:cubicBezTo>
                    <a:pt x="1911018" y="720440"/>
                    <a:pt x="1927135" y="704322"/>
                    <a:pt x="1947018" y="704322"/>
                  </a:cubicBezTo>
                  <a:cubicBezTo>
                    <a:pt x="1956959" y="704322"/>
                    <a:pt x="1965959" y="708351"/>
                    <a:pt x="1972474" y="714866"/>
                  </a:cubicBezTo>
                  <a:lnTo>
                    <a:pt x="1978227" y="728756"/>
                  </a:lnTo>
                  <a:lnTo>
                    <a:pt x="1987249" y="706975"/>
                  </a:lnTo>
                  <a:cubicBezTo>
                    <a:pt x="1993764" y="700460"/>
                    <a:pt x="2002764" y="696431"/>
                    <a:pt x="2012705" y="696431"/>
                  </a:cubicBezTo>
                  <a:close/>
                  <a:moveTo>
                    <a:pt x="2078392" y="680665"/>
                  </a:moveTo>
                  <a:cubicBezTo>
                    <a:pt x="2098274" y="680665"/>
                    <a:pt x="2114392" y="696783"/>
                    <a:pt x="2114392" y="716665"/>
                  </a:cubicBezTo>
                  <a:cubicBezTo>
                    <a:pt x="2114392" y="736547"/>
                    <a:pt x="2098274" y="752665"/>
                    <a:pt x="2078392" y="752665"/>
                  </a:cubicBezTo>
                  <a:cubicBezTo>
                    <a:pt x="2058510" y="752665"/>
                    <a:pt x="2042392" y="736547"/>
                    <a:pt x="2042392" y="716665"/>
                  </a:cubicBezTo>
                  <a:cubicBezTo>
                    <a:pt x="2042392" y="696783"/>
                    <a:pt x="2058510" y="680665"/>
                    <a:pt x="2078392" y="680665"/>
                  </a:cubicBezTo>
                  <a:close/>
                  <a:moveTo>
                    <a:pt x="1530795" y="454532"/>
                  </a:moveTo>
                  <a:cubicBezTo>
                    <a:pt x="1555648" y="454532"/>
                    <a:pt x="1575795" y="474679"/>
                    <a:pt x="1575795" y="499532"/>
                  </a:cubicBezTo>
                  <a:cubicBezTo>
                    <a:pt x="1575795" y="524385"/>
                    <a:pt x="1555648" y="544532"/>
                    <a:pt x="1530795" y="544532"/>
                  </a:cubicBezTo>
                  <a:cubicBezTo>
                    <a:pt x="1505941" y="544532"/>
                    <a:pt x="1485796" y="524385"/>
                    <a:pt x="1485796" y="499532"/>
                  </a:cubicBezTo>
                  <a:cubicBezTo>
                    <a:pt x="1485796" y="474679"/>
                    <a:pt x="1505941" y="454532"/>
                    <a:pt x="1530795" y="454532"/>
                  </a:cubicBezTo>
                  <a:close/>
                  <a:moveTo>
                    <a:pt x="1553327" y="328516"/>
                  </a:moveTo>
                  <a:cubicBezTo>
                    <a:pt x="1573209" y="328516"/>
                    <a:pt x="1589327" y="344634"/>
                    <a:pt x="1589327" y="364516"/>
                  </a:cubicBezTo>
                  <a:cubicBezTo>
                    <a:pt x="1589327" y="374457"/>
                    <a:pt x="1585298" y="383457"/>
                    <a:pt x="1578783" y="389972"/>
                  </a:cubicBezTo>
                  <a:lnTo>
                    <a:pt x="1563816" y="396171"/>
                  </a:lnTo>
                  <a:lnTo>
                    <a:pt x="1573561" y="419697"/>
                  </a:lnTo>
                  <a:cubicBezTo>
                    <a:pt x="1573561" y="439579"/>
                    <a:pt x="1557443" y="455697"/>
                    <a:pt x="1537560" y="455697"/>
                  </a:cubicBezTo>
                  <a:cubicBezTo>
                    <a:pt x="1517678" y="455697"/>
                    <a:pt x="1501561" y="439579"/>
                    <a:pt x="1501561" y="419697"/>
                  </a:cubicBezTo>
                  <a:cubicBezTo>
                    <a:pt x="1501561" y="409756"/>
                    <a:pt x="1505591" y="400756"/>
                    <a:pt x="1512104" y="394241"/>
                  </a:cubicBezTo>
                  <a:lnTo>
                    <a:pt x="1527073" y="388042"/>
                  </a:lnTo>
                  <a:lnTo>
                    <a:pt x="1517326" y="364516"/>
                  </a:lnTo>
                  <a:cubicBezTo>
                    <a:pt x="1517326" y="344634"/>
                    <a:pt x="1533445" y="328516"/>
                    <a:pt x="1553327" y="328516"/>
                  </a:cubicBezTo>
                  <a:close/>
                  <a:moveTo>
                    <a:pt x="1561154" y="273447"/>
                  </a:moveTo>
                  <a:cubicBezTo>
                    <a:pt x="1576066" y="273447"/>
                    <a:pt x="1588154" y="285535"/>
                    <a:pt x="1588154" y="300447"/>
                  </a:cubicBezTo>
                  <a:cubicBezTo>
                    <a:pt x="1588154" y="315359"/>
                    <a:pt x="1576066" y="327447"/>
                    <a:pt x="1561154" y="327447"/>
                  </a:cubicBezTo>
                  <a:cubicBezTo>
                    <a:pt x="1546242" y="327447"/>
                    <a:pt x="1534154" y="315359"/>
                    <a:pt x="1534154" y="300447"/>
                  </a:cubicBezTo>
                  <a:cubicBezTo>
                    <a:pt x="1534154" y="285535"/>
                    <a:pt x="1546242" y="273447"/>
                    <a:pt x="1561154" y="273447"/>
                  </a:cubicBezTo>
                  <a:close/>
                  <a:moveTo>
                    <a:pt x="2017584" y="116113"/>
                  </a:moveTo>
                  <a:cubicBezTo>
                    <a:pt x="2042437" y="116113"/>
                    <a:pt x="2062584" y="136260"/>
                    <a:pt x="2062584" y="161113"/>
                  </a:cubicBezTo>
                  <a:cubicBezTo>
                    <a:pt x="2062584" y="185966"/>
                    <a:pt x="2042437" y="206113"/>
                    <a:pt x="2017584" y="206113"/>
                  </a:cubicBezTo>
                  <a:lnTo>
                    <a:pt x="2004128" y="203396"/>
                  </a:lnTo>
                  <a:lnTo>
                    <a:pt x="2014840" y="229256"/>
                  </a:lnTo>
                  <a:cubicBezTo>
                    <a:pt x="2014840" y="259079"/>
                    <a:pt x="1990663" y="283256"/>
                    <a:pt x="1960840" y="283256"/>
                  </a:cubicBezTo>
                  <a:lnTo>
                    <a:pt x="1954430" y="281962"/>
                  </a:lnTo>
                  <a:lnTo>
                    <a:pt x="1964831" y="307070"/>
                  </a:lnTo>
                  <a:cubicBezTo>
                    <a:pt x="1964831" y="329437"/>
                    <a:pt x="1951231" y="348629"/>
                    <a:pt x="1931850" y="356826"/>
                  </a:cubicBezTo>
                  <a:lnTo>
                    <a:pt x="1912399" y="360753"/>
                  </a:lnTo>
                  <a:lnTo>
                    <a:pt x="1922569" y="367609"/>
                  </a:lnTo>
                  <a:cubicBezTo>
                    <a:pt x="1932341" y="377381"/>
                    <a:pt x="1938385" y="390881"/>
                    <a:pt x="1938385" y="405793"/>
                  </a:cubicBezTo>
                  <a:cubicBezTo>
                    <a:pt x="1938385" y="435616"/>
                    <a:pt x="1914208" y="459793"/>
                    <a:pt x="1884385" y="459793"/>
                  </a:cubicBezTo>
                  <a:lnTo>
                    <a:pt x="1884021" y="459719"/>
                  </a:lnTo>
                  <a:lnTo>
                    <a:pt x="1889886" y="463674"/>
                  </a:lnTo>
                  <a:cubicBezTo>
                    <a:pt x="1900362" y="474149"/>
                    <a:pt x="1906841" y="488621"/>
                    <a:pt x="1906841" y="504607"/>
                  </a:cubicBezTo>
                  <a:cubicBezTo>
                    <a:pt x="1906841" y="536578"/>
                    <a:pt x="1880924" y="562495"/>
                    <a:pt x="1848953" y="562495"/>
                  </a:cubicBezTo>
                  <a:lnTo>
                    <a:pt x="1845350" y="561767"/>
                  </a:lnTo>
                  <a:lnTo>
                    <a:pt x="1866715" y="576173"/>
                  </a:lnTo>
                  <a:cubicBezTo>
                    <a:pt x="1880034" y="589492"/>
                    <a:pt x="1888273" y="607892"/>
                    <a:pt x="1888273" y="628217"/>
                  </a:cubicBezTo>
                  <a:cubicBezTo>
                    <a:pt x="1888273" y="668866"/>
                    <a:pt x="1855320" y="701819"/>
                    <a:pt x="1814671" y="701819"/>
                  </a:cubicBezTo>
                  <a:lnTo>
                    <a:pt x="1806544" y="700178"/>
                  </a:lnTo>
                  <a:lnTo>
                    <a:pt x="1816770" y="715346"/>
                  </a:lnTo>
                  <a:cubicBezTo>
                    <a:pt x="1820495" y="724151"/>
                    <a:pt x="1822555" y="733833"/>
                    <a:pt x="1822555" y="743995"/>
                  </a:cubicBezTo>
                  <a:cubicBezTo>
                    <a:pt x="1822555" y="754157"/>
                    <a:pt x="1820495" y="763838"/>
                    <a:pt x="1816770" y="772644"/>
                  </a:cubicBezTo>
                  <a:lnTo>
                    <a:pt x="1809375" y="783613"/>
                  </a:lnTo>
                  <a:lnTo>
                    <a:pt x="1809776" y="783532"/>
                  </a:lnTo>
                  <a:cubicBezTo>
                    <a:pt x="1815990" y="783532"/>
                    <a:pt x="1821908" y="784791"/>
                    <a:pt x="1827292" y="787068"/>
                  </a:cubicBezTo>
                  <a:lnTo>
                    <a:pt x="1839798" y="795500"/>
                  </a:lnTo>
                  <a:lnTo>
                    <a:pt x="1830463" y="772963"/>
                  </a:lnTo>
                  <a:cubicBezTo>
                    <a:pt x="1830463" y="748110"/>
                    <a:pt x="1850610" y="727963"/>
                    <a:pt x="1875463" y="727963"/>
                  </a:cubicBezTo>
                  <a:cubicBezTo>
                    <a:pt x="1900316" y="727963"/>
                    <a:pt x="1920463" y="748110"/>
                    <a:pt x="1920463" y="772963"/>
                  </a:cubicBezTo>
                  <a:cubicBezTo>
                    <a:pt x="1920463" y="797816"/>
                    <a:pt x="1900316" y="817963"/>
                    <a:pt x="1875463" y="817963"/>
                  </a:cubicBezTo>
                  <a:cubicBezTo>
                    <a:pt x="1869250" y="817963"/>
                    <a:pt x="1863331" y="816704"/>
                    <a:pt x="1857947" y="814427"/>
                  </a:cubicBezTo>
                  <a:lnTo>
                    <a:pt x="1845441" y="805995"/>
                  </a:lnTo>
                  <a:lnTo>
                    <a:pt x="1854776" y="828532"/>
                  </a:lnTo>
                  <a:cubicBezTo>
                    <a:pt x="1854776" y="853385"/>
                    <a:pt x="1834629" y="873532"/>
                    <a:pt x="1809776" y="873532"/>
                  </a:cubicBezTo>
                  <a:cubicBezTo>
                    <a:pt x="1784925" y="873532"/>
                    <a:pt x="1764778" y="853385"/>
                    <a:pt x="1764778" y="828532"/>
                  </a:cubicBezTo>
                  <a:lnTo>
                    <a:pt x="1771164" y="813113"/>
                  </a:lnTo>
                  <a:lnTo>
                    <a:pt x="1748955" y="817597"/>
                  </a:lnTo>
                  <a:lnTo>
                    <a:pt x="1734642" y="814707"/>
                  </a:lnTo>
                  <a:lnTo>
                    <a:pt x="1752453" y="841124"/>
                  </a:lnTo>
                  <a:cubicBezTo>
                    <a:pt x="1757014" y="851909"/>
                    <a:pt x="1759536" y="863766"/>
                    <a:pt x="1759536" y="876213"/>
                  </a:cubicBezTo>
                  <a:cubicBezTo>
                    <a:pt x="1759536" y="925999"/>
                    <a:pt x="1719179" y="966358"/>
                    <a:pt x="1669394" y="966358"/>
                  </a:cubicBezTo>
                  <a:cubicBezTo>
                    <a:pt x="1619608" y="966358"/>
                    <a:pt x="1579249" y="925999"/>
                    <a:pt x="1579249" y="876213"/>
                  </a:cubicBezTo>
                  <a:cubicBezTo>
                    <a:pt x="1579249" y="863766"/>
                    <a:pt x="1581771" y="851909"/>
                    <a:pt x="1586333" y="841124"/>
                  </a:cubicBezTo>
                  <a:lnTo>
                    <a:pt x="1603596" y="815520"/>
                  </a:lnTo>
                  <a:lnTo>
                    <a:pt x="1593313" y="817596"/>
                  </a:lnTo>
                  <a:cubicBezTo>
                    <a:pt x="1564499" y="817596"/>
                    <a:pt x="1541141" y="794238"/>
                    <a:pt x="1541141" y="765425"/>
                  </a:cubicBezTo>
                  <a:cubicBezTo>
                    <a:pt x="1541141" y="751018"/>
                    <a:pt x="1546980" y="737976"/>
                    <a:pt x="1556423" y="728535"/>
                  </a:cubicBezTo>
                  <a:lnTo>
                    <a:pt x="1571170" y="718591"/>
                  </a:lnTo>
                  <a:lnTo>
                    <a:pt x="1558584" y="721132"/>
                  </a:lnTo>
                  <a:cubicBezTo>
                    <a:pt x="1533730" y="721132"/>
                    <a:pt x="1513584" y="700985"/>
                    <a:pt x="1513584" y="676132"/>
                  </a:cubicBezTo>
                  <a:cubicBezTo>
                    <a:pt x="1513584" y="663705"/>
                    <a:pt x="1518619" y="652455"/>
                    <a:pt x="1526764" y="644312"/>
                  </a:cubicBezTo>
                  <a:lnTo>
                    <a:pt x="1535150" y="638658"/>
                  </a:lnTo>
                  <a:lnTo>
                    <a:pt x="1521798" y="641354"/>
                  </a:lnTo>
                  <a:cubicBezTo>
                    <a:pt x="1496944" y="641354"/>
                    <a:pt x="1476798" y="621207"/>
                    <a:pt x="1476798" y="596354"/>
                  </a:cubicBezTo>
                  <a:cubicBezTo>
                    <a:pt x="1476798" y="571501"/>
                    <a:pt x="1496944" y="551354"/>
                    <a:pt x="1521798" y="551354"/>
                  </a:cubicBezTo>
                  <a:cubicBezTo>
                    <a:pt x="1546650" y="551354"/>
                    <a:pt x="1566798" y="571501"/>
                    <a:pt x="1566798" y="596354"/>
                  </a:cubicBezTo>
                  <a:cubicBezTo>
                    <a:pt x="1566798" y="608780"/>
                    <a:pt x="1561761" y="620030"/>
                    <a:pt x="1553617" y="628174"/>
                  </a:cubicBezTo>
                  <a:lnTo>
                    <a:pt x="1545231" y="633828"/>
                  </a:lnTo>
                  <a:lnTo>
                    <a:pt x="1558584" y="631132"/>
                  </a:lnTo>
                  <a:cubicBezTo>
                    <a:pt x="1583438" y="631132"/>
                    <a:pt x="1603586" y="651279"/>
                    <a:pt x="1603586" y="676132"/>
                  </a:cubicBezTo>
                  <a:cubicBezTo>
                    <a:pt x="1603586" y="688558"/>
                    <a:pt x="1598548" y="699808"/>
                    <a:pt x="1590404" y="707952"/>
                  </a:cubicBezTo>
                  <a:lnTo>
                    <a:pt x="1577935" y="716358"/>
                  </a:lnTo>
                  <a:lnTo>
                    <a:pt x="1593313" y="713254"/>
                  </a:lnTo>
                  <a:cubicBezTo>
                    <a:pt x="1622127" y="713254"/>
                    <a:pt x="1645484" y="736612"/>
                    <a:pt x="1645484" y="765425"/>
                  </a:cubicBezTo>
                  <a:lnTo>
                    <a:pt x="1633881" y="793438"/>
                  </a:lnTo>
                  <a:lnTo>
                    <a:pt x="1634306" y="793152"/>
                  </a:lnTo>
                  <a:cubicBezTo>
                    <a:pt x="1645090" y="788590"/>
                    <a:pt x="1656947" y="786068"/>
                    <a:pt x="1669394" y="786068"/>
                  </a:cubicBezTo>
                  <a:lnTo>
                    <a:pt x="1693466" y="790928"/>
                  </a:lnTo>
                  <a:lnTo>
                    <a:pt x="1681138" y="772644"/>
                  </a:lnTo>
                  <a:cubicBezTo>
                    <a:pt x="1677414" y="763838"/>
                    <a:pt x="1675355" y="754157"/>
                    <a:pt x="1675355" y="743995"/>
                  </a:cubicBezTo>
                  <a:cubicBezTo>
                    <a:pt x="1675355" y="703346"/>
                    <a:pt x="1708307" y="670393"/>
                    <a:pt x="1748955" y="670393"/>
                  </a:cubicBezTo>
                  <a:lnTo>
                    <a:pt x="1757082" y="672034"/>
                  </a:lnTo>
                  <a:lnTo>
                    <a:pt x="1746856" y="656866"/>
                  </a:lnTo>
                  <a:cubicBezTo>
                    <a:pt x="1743132" y="648060"/>
                    <a:pt x="1741072" y="638379"/>
                    <a:pt x="1741072" y="628217"/>
                  </a:cubicBezTo>
                  <a:cubicBezTo>
                    <a:pt x="1741072" y="587568"/>
                    <a:pt x="1774023" y="554615"/>
                    <a:pt x="1814671" y="554615"/>
                  </a:cubicBezTo>
                  <a:lnTo>
                    <a:pt x="1824391" y="556577"/>
                  </a:lnTo>
                  <a:lnTo>
                    <a:pt x="1808020" y="545540"/>
                  </a:lnTo>
                  <a:cubicBezTo>
                    <a:pt x="1797545" y="535064"/>
                    <a:pt x="1791066" y="520592"/>
                    <a:pt x="1791066" y="504607"/>
                  </a:cubicBezTo>
                  <a:cubicBezTo>
                    <a:pt x="1791066" y="472636"/>
                    <a:pt x="1816982" y="446719"/>
                    <a:pt x="1848953" y="446719"/>
                  </a:cubicBezTo>
                  <a:lnTo>
                    <a:pt x="1850831" y="447098"/>
                  </a:lnTo>
                  <a:lnTo>
                    <a:pt x="1846202" y="443977"/>
                  </a:lnTo>
                  <a:cubicBezTo>
                    <a:pt x="1836429" y="434204"/>
                    <a:pt x="1830385" y="420704"/>
                    <a:pt x="1830385" y="405793"/>
                  </a:cubicBezTo>
                  <a:cubicBezTo>
                    <a:pt x="1830385" y="383426"/>
                    <a:pt x="1843985" y="364234"/>
                    <a:pt x="1863366" y="356037"/>
                  </a:cubicBezTo>
                  <a:lnTo>
                    <a:pt x="1882816" y="352110"/>
                  </a:lnTo>
                  <a:lnTo>
                    <a:pt x="1872647" y="345254"/>
                  </a:lnTo>
                  <a:cubicBezTo>
                    <a:pt x="1862876" y="335481"/>
                    <a:pt x="1856831" y="321981"/>
                    <a:pt x="1856831" y="307070"/>
                  </a:cubicBezTo>
                  <a:cubicBezTo>
                    <a:pt x="1856831" y="277247"/>
                    <a:pt x="1881008" y="253070"/>
                    <a:pt x="1910831" y="253070"/>
                  </a:cubicBezTo>
                  <a:lnTo>
                    <a:pt x="1917240" y="254364"/>
                  </a:lnTo>
                  <a:lnTo>
                    <a:pt x="1906840" y="229256"/>
                  </a:lnTo>
                  <a:cubicBezTo>
                    <a:pt x="1906840" y="199433"/>
                    <a:pt x="1931017" y="175256"/>
                    <a:pt x="1960840" y="175256"/>
                  </a:cubicBezTo>
                  <a:lnTo>
                    <a:pt x="1980048" y="179134"/>
                  </a:lnTo>
                  <a:lnTo>
                    <a:pt x="1972584" y="161113"/>
                  </a:lnTo>
                  <a:cubicBezTo>
                    <a:pt x="1972584" y="136260"/>
                    <a:pt x="1992731" y="116113"/>
                    <a:pt x="2017584" y="116113"/>
                  </a:cubicBezTo>
                  <a:close/>
                  <a:moveTo>
                    <a:pt x="2132073" y="15766"/>
                  </a:moveTo>
                  <a:cubicBezTo>
                    <a:pt x="2151955" y="15766"/>
                    <a:pt x="2168073" y="31884"/>
                    <a:pt x="2168073" y="51766"/>
                  </a:cubicBezTo>
                  <a:cubicBezTo>
                    <a:pt x="2168073" y="71648"/>
                    <a:pt x="2151955" y="87766"/>
                    <a:pt x="2132073" y="87766"/>
                  </a:cubicBezTo>
                  <a:lnTo>
                    <a:pt x="2120743" y="83073"/>
                  </a:lnTo>
                  <a:lnTo>
                    <a:pt x="2128269" y="101242"/>
                  </a:lnTo>
                  <a:cubicBezTo>
                    <a:pt x="2128269" y="126095"/>
                    <a:pt x="2108124" y="146242"/>
                    <a:pt x="2083271" y="146242"/>
                  </a:cubicBezTo>
                  <a:cubicBezTo>
                    <a:pt x="2058418" y="146242"/>
                    <a:pt x="2038271" y="126095"/>
                    <a:pt x="2038271" y="101242"/>
                  </a:cubicBezTo>
                  <a:cubicBezTo>
                    <a:pt x="2038271" y="76389"/>
                    <a:pt x="2058418" y="56242"/>
                    <a:pt x="2083271" y="56242"/>
                  </a:cubicBezTo>
                  <a:lnTo>
                    <a:pt x="2099266" y="59471"/>
                  </a:lnTo>
                  <a:lnTo>
                    <a:pt x="2096075" y="51766"/>
                  </a:lnTo>
                  <a:cubicBezTo>
                    <a:pt x="2096075" y="31884"/>
                    <a:pt x="2112193" y="15766"/>
                    <a:pt x="2132073" y="15766"/>
                  </a:cubicBezTo>
                  <a:close/>
                  <a:moveTo>
                    <a:pt x="2188760" y="0"/>
                  </a:moveTo>
                  <a:cubicBezTo>
                    <a:pt x="2203672" y="0"/>
                    <a:pt x="2215760" y="12088"/>
                    <a:pt x="2215760" y="27000"/>
                  </a:cubicBezTo>
                  <a:cubicBezTo>
                    <a:pt x="2215760" y="41912"/>
                    <a:pt x="2203672" y="54000"/>
                    <a:pt x="2188760" y="54000"/>
                  </a:cubicBezTo>
                  <a:cubicBezTo>
                    <a:pt x="2173848" y="54000"/>
                    <a:pt x="2161760" y="41912"/>
                    <a:pt x="2161760" y="27000"/>
                  </a:cubicBezTo>
                  <a:cubicBezTo>
                    <a:pt x="2161760" y="12088"/>
                    <a:pt x="2173848" y="0"/>
                    <a:pt x="21887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7430364">
              <a:off x="120436" y="2759441"/>
              <a:ext cx="706626" cy="520001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 rot="1367498">
              <a:off x="462499" y="3004497"/>
              <a:ext cx="848040" cy="624067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 rot="4074703">
              <a:off x="181318" y="3452639"/>
              <a:ext cx="420830" cy="309685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4074703">
              <a:off x="673238" y="3501928"/>
              <a:ext cx="420830" cy="309685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 rot="4074703">
              <a:off x="1743167" y="3832445"/>
              <a:ext cx="601811" cy="442867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 rot="4074703">
              <a:off x="2133061" y="3102462"/>
              <a:ext cx="601811" cy="442867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265496">
              <a:off x="2282957" y="2631919"/>
              <a:ext cx="783184" cy="576338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 rot="8649578">
              <a:off x="1919462" y="3140241"/>
              <a:ext cx="374274" cy="275425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 rot="19057200">
              <a:off x="1976203" y="2024410"/>
              <a:ext cx="701046" cy="515894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6802205" flipH="1">
              <a:off x="1384919" y="1555266"/>
              <a:ext cx="701046" cy="515894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 rot="14797795">
              <a:off x="1174028" y="1761506"/>
              <a:ext cx="458612" cy="337489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 rot="7064793" flipH="1">
              <a:off x="4049614" y="2149020"/>
              <a:ext cx="619585" cy="455947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9344788" flipH="1">
              <a:off x="4341241" y="3088435"/>
              <a:ext cx="666542" cy="490502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 rot="2823509">
              <a:off x="4335152" y="3442458"/>
              <a:ext cx="403463" cy="296905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 rot="2823509">
              <a:off x="3834288" y="3746936"/>
              <a:ext cx="629647" cy="463352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1105158">
              <a:off x="2685500" y="3783490"/>
              <a:ext cx="629647" cy="463352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3301320">
              <a:off x="2734873" y="4072678"/>
              <a:ext cx="366301" cy="269558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 rot="14950789">
              <a:off x="3611256" y="3988223"/>
              <a:ext cx="403411" cy="296868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 rot="19057200">
              <a:off x="3817249" y="2282759"/>
              <a:ext cx="412890" cy="303842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1319825" flipH="1">
              <a:off x="3954363" y="2545986"/>
              <a:ext cx="412890" cy="303842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椭圆 1"/>
          <p:cNvSpPr/>
          <p:nvPr/>
        </p:nvSpPr>
        <p:spPr>
          <a:xfrm>
            <a:off x="2735030" y="1096615"/>
            <a:ext cx="3565758" cy="4680418"/>
          </a:xfrm>
          <a:custGeom>
            <a:rect l="l" t="t" r="r" b="b"/>
            <a:pathLst>
              <a:path w="2011334" h="2639562">
                <a:moveTo>
                  <a:pt x="1780776" y="1810333"/>
                </a:moveTo>
                <a:cubicBezTo>
                  <a:pt x="1908110" y="1810333"/>
                  <a:pt x="2011334" y="1913939"/>
                  <a:pt x="2011334" y="2041744"/>
                </a:cubicBezTo>
                <a:cubicBezTo>
                  <a:pt x="2011334" y="2169549"/>
                  <a:pt x="1908110" y="2273155"/>
                  <a:pt x="1780776" y="2273155"/>
                </a:cubicBezTo>
                <a:cubicBezTo>
                  <a:pt x="1740790" y="2273155"/>
                  <a:pt x="1703182" y="2262938"/>
                  <a:pt x="1670922" y="2244014"/>
                </a:cubicBezTo>
                <a:cubicBezTo>
                  <a:pt x="1692896" y="2281576"/>
                  <a:pt x="1704771" y="2325403"/>
                  <a:pt x="1704771" y="2372013"/>
                </a:cubicBezTo>
                <a:cubicBezTo>
                  <a:pt x="1704771" y="2519776"/>
                  <a:pt x="1585427" y="2639562"/>
                  <a:pt x="1438208" y="2639562"/>
                </a:cubicBezTo>
                <a:cubicBezTo>
                  <a:pt x="1320808" y="2639562"/>
                  <a:pt x="1221134" y="2563386"/>
                  <a:pt x="1186732" y="2457204"/>
                </a:cubicBezTo>
                <a:cubicBezTo>
                  <a:pt x="1164321" y="2508114"/>
                  <a:pt x="1113416" y="2543244"/>
                  <a:pt x="1054336" y="2543244"/>
                </a:cubicBezTo>
                <a:cubicBezTo>
                  <a:pt x="990007" y="2543244"/>
                  <a:pt x="935370" y="2501593"/>
                  <a:pt x="917374" y="2443137"/>
                </a:cubicBezTo>
                <a:cubicBezTo>
                  <a:pt x="915707" y="2515747"/>
                  <a:pt x="856281" y="2573796"/>
                  <a:pt x="783348" y="2573796"/>
                </a:cubicBezTo>
                <a:cubicBezTo>
                  <a:pt x="738348" y="2573796"/>
                  <a:pt x="698491" y="2551697"/>
                  <a:pt x="675927" y="2516302"/>
                </a:cubicBezTo>
                <a:cubicBezTo>
                  <a:pt x="660114" y="2554095"/>
                  <a:pt x="622829" y="2580620"/>
                  <a:pt x="579361" y="2580620"/>
                </a:cubicBezTo>
                <a:cubicBezTo>
                  <a:pt x="521507" y="2580620"/>
                  <a:pt x="474607" y="2533632"/>
                  <a:pt x="474607" y="2475670"/>
                </a:cubicBezTo>
                <a:cubicBezTo>
                  <a:pt x="474607" y="2417708"/>
                  <a:pt x="521507" y="2370720"/>
                  <a:pt x="579361" y="2370720"/>
                </a:cubicBezTo>
                <a:cubicBezTo>
                  <a:pt x="609425" y="2370720"/>
                  <a:pt x="636531" y="2383409"/>
                  <a:pt x="655223" y="2404119"/>
                </a:cubicBezTo>
                <a:cubicBezTo>
                  <a:pt x="668150" y="2345521"/>
                  <a:pt x="720778" y="2302796"/>
                  <a:pt x="783348" y="2302796"/>
                </a:cubicBezTo>
                <a:cubicBezTo>
                  <a:pt x="841374" y="2302796"/>
                  <a:pt x="890849" y="2339540"/>
                  <a:pt x="908932" y="2391484"/>
                </a:cubicBezTo>
                <a:cubicBezTo>
                  <a:pt x="910597" y="2312568"/>
                  <a:pt x="975118" y="2249406"/>
                  <a:pt x="1054336" y="2249406"/>
                </a:cubicBezTo>
                <a:cubicBezTo>
                  <a:pt x="1107040" y="2249406"/>
                  <a:pt x="1153238" y="2277363"/>
                  <a:pt x="1176802" y="2320665"/>
                </a:cubicBezTo>
                <a:cubicBezTo>
                  <a:pt x="1200436" y="2197444"/>
                  <a:pt x="1308504" y="2104464"/>
                  <a:pt x="1438208" y="2104464"/>
                </a:cubicBezTo>
                <a:cubicBezTo>
                  <a:pt x="1488225" y="2104464"/>
                  <a:pt x="1535025" y="2118291"/>
                  <a:pt x="1574497" y="2143212"/>
                </a:cubicBezTo>
                <a:cubicBezTo>
                  <a:pt x="1558661" y="2112868"/>
                  <a:pt x="1550218" y="2078296"/>
                  <a:pt x="1550218" y="2041744"/>
                </a:cubicBezTo>
                <a:cubicBezTo>
                  <a:pt x="1550218" y="1913939"/>
                  <a:pt x="1653442" y="1810333"/>
                  <a:pt x="1780776" y="1810333"/>
                </a:cubicBezTo>
                <a:close/>
                <a:moveTo>
                  <a:pt x="1154252" y="0"/>
                </a:moveTo>
                <a:cubicBezTo>
                  <a:pt x="1293432" y="0"/>
                  <a:pt x="1406260" y="112828"/>
                  <a:pt x="1406260" y="252008"/>
                </a:cubicBezTo>
                <a:cubicBezTo>
                  <a:pt x="1406260" y="294075"/>
                  <a:pt x="1395953" y="333734"/>
                  <a:pt x="1376705" y="368065"/>
                </a:cubicBezTo>
                <a:cubicBezTo>
                  <a:pt x="1417982" y="345030"/>
                  <a:pt x="1465604" y="332704"/>
                  <a:pt x="1516098" y="332704"/>
                </a:cubicBezTo>
                <a:cubicBezTo>
                  <a:pt x="1684103" y="332704"/>
                  <a:pt x="1820298" y="469153"/>
                  <a:pt x="1820298" y="637472"/>
                </a:cubicBezTo>
                <a:cubicBezTo>
                  <a:pt x="1820298" y="802618"/>
                  <a:pt x="1689191" y="937083"/>
                  <a:pt x="1525542" y="941286"/>
                </a:cubicBezTo>
                <a:cubicBezTo>
                  <a:pt x="1607044" y="981067"/>
                  <a:pt x="1662670" y="1065057"/>
                  <a:pt x="1662670" y="1162063"/>
                </a:cubicBezTo>
                <a:cubicBezTo>
                  <a:pt x="1662670" y="1298945"/>
                  <a:pt x="1551912" y="1409910"/>
                  <a:pt x="1415285" y="1409910"/>
                </a:cubicBezTo>
                <a:cubicBezTo>
                  <a:pt x="1384639" y="1409910"/>
                  <a:pt x="1355293" y="1404327"/>
                  <a:pt x="1328485" y="1393385"/>
                </a:cubicBezTo>
                <a:cubicBezTo>
                  <a:pt x="1348540" y="1422039"/>
                  <a:pt x="1358378" y="1457068"/>
                  <a:pt x="1358378" y="1494399"/>
                </a:cubicBezTo>
                <a:cubicBezTo>
                  <a:pt x="1358378" y="1609019"/>
                  <a:pt x="1265634" y="1701936"/>
                  <a:pt x="1151228" y="1701936"/>
                </a:cubicBezTo>
                <a:cubicBezTo>
                  <a:pt x="1108625" y="1701936"/>
                  <a:pt x="1069025" y="1689051"/>
                  <a:pt x="1038239" y="1663771"/>
                </a:cubicBezTo>
                <a:cubicBezTo>
                  <a:pt x="1051642" y="1684658"/>
                  <a:pt x="1058210" y="1709588"/>
                  <a:pt x="1058210" y="1736056"/>
                </a:cubicBezTo>
                <a:cubicBezTo>
                  <a:pt x="1058210" y="1822354"/>
                  <a:pt x="988382" y="1892313"/>
                  <a:pt x="902244" y="1892313"/>
                </a:cubicBezTo>
                <a:cubicBezTo>
                  <a:pt x="864607" y="1892313"/>
                  <a:pt x="830083" y="1878957"/>
                  <a:pt x="804526" y="1855035"/>
                </a:cubicBezTo>
                <a:cubicBezTo>
                  <a:pt x="814184" y="1872329"/>
                  <a:pt x="819014" y="1892309"/>
                  <a:pt x="819014" y="1913418"/>
                </a:cubicBezTo>
                <a:cubicBezTo>
                  <a:pt x="819014" y="1988060"/>
                  <a:pt x="758618" y="2048569"/>
                  <a:pt x="684115" y="2048569"/>
                </a:cubicBezTo>
                <a:cubicBezTo>
                  <a:pt x="657801" y="2048569"/>
                  <a:pt x="633247" y="2041021"/>
                  <a:pt x="613786" y="2025911"/>
                </a:cubicBezTo>
                <a:cubicBezTo>
                  <a:pt x="620449" y="2041226"/>
                  <a:pt x="623852" y="2058147"/>
                  <a:pt x="623852" y="2075864"/>
                </a:cubicBezTo>
                <a:cubicBezTo>
                  <a:pt x="623852" y="2150506"/>
                  <a:pt x="563456" y="2211015"/>
                  <a:pt x="488953" y="2211015"/>
                </a:cubicBezTo>
                <a:cubicBezTo>
                  <a:pt x="470066" y="2211015"/>
                  <a:pt x="452085" y="2207126"/>
                  <a:pt x="435822" y="2199974"/>
                </a:cubicBezTo>
                <a:cubicBezTo>
                  <a:pt x="444363" y="2216826"/>
                  <a:pt x="448752" y="2235920"/>
                  <a:pt x="448752" y="2256042"/>
                </a:cubicBezTo>
                <a:cubicBezTo>
                  <a:pt x="448752" y="2330684"/>
                  <a:pt x="388356" y="2391193"/>
                  <a:pt x="313853" y="2391193"/>
                </a:cubicBezTo>
                <a:lnTo>
                  <a:pt x="266685" y="2381653"/>
                </a:lnTo>
                <a:cubicBezTo>
                  <a:pt x="271423" y="2391710"/>
                  <a:pt x="273318" y="2402918"/>
                  <a:pt x="273318" y="2414569"/>
                </a:cubicBezTo>
                <a:cubicBezTo>
                  <a:pt x="273318" y="2472531"/>
                  <a:pt x="226418" y="2519519"/>
                  <a:pt x="168564" y="2519519"/>
                </a:cubicBezTo>
                <a:lnTo>
                  <a:pt x="138747" y="2513488"/>
                </a:lnTo>
                <a:cubicBezTo>
                  <a:pt x="141373" y="2518543"/>
                  <a:pt x="142060" y="2524156"/>
                  <a:pt x="142060" y="2529930"/>
                </a:cubicBezTo>
                <a:cubicBezTo>
                  <a:pt x="142060" y="2569232"/>
                  <a:pt x="110259" y="2601092"/>
                  <a:pt x="71030" y="2601092"/>
                </a:cubicBezTo>
                <a:cubicBezTo>
                  <a:pt x="31801" y="2601092"/>
                  <a:pt x="0" y="2569232"/>
                  <a:pt x="0" y="2529930"/>
                </a:cubicBezTo>
                <a:cubicBezTo>
                  <a:pt x="0" y="2490628"/>
                  <a:pt x="31801" y="2458768"/>
                  <a:pt x="71030" y="2458768"/>
                </a:cubicBezTo>
                <a:lnTo>
                  <a:pt x="74809" y="2459533"/>
                </a:lnTo>
                <a:cubicBezTo>
                  <a:pt x="67488" y="2446174"/>
                  <a:pt x="63810" y="2430802"/>
                  <a:pt x="63810" y="2414569"/>
                </a:cubicBezTo>
                <a:cubicBezTo>
                  <a:pt x="63810" y="2356607"/>
                  <a:pt x="110710" y="2309619"/>
                  <a:pt x="168564" y="2309619"/>
                </a:cubicBezTo>
                <a:lnTo>
                  <a:pt x="193618" y="2314687"/>
                </a:lnTo>
                <a:cubicBezTo>
                  <a:pt x="183836" y="2297343"/>
                  <a:pt x="178954" y="2277264"/>
                  <a:pt x="178954" y="2256042"/>
                </a:cubicBezTo>
                <a:cubicBezTo>
                  <a:pt x="178954" y="2181400"/>
                  <a:pt x="239350" y="2120891"/>
                  <a:pt x="313853" y="2120891"/>
                </a:cubicBezTo>
                <a:cubicBezTo>
                  <a:pt x="332740" y="2120891"/>
                  <a:pt x="350721" y="2124780"/>
                  <a:pt x="366984" y="2131932"/>
                </a:cubicBezTo>
                <a:cubicBezTo>
                  <a:pt x="358443" y="2115081"/>
                  <a:pt x="354054" y="2095986"/>
                  <a:pt x="354054" y="2075864"/>
                </a:cubicBezTo>
                <a:cubicBezTo>
                  <a:pt x="354054" y="2001222"/>
                  <a:pt x="414450" y="1940713"/>
                  <a:pt x="488953" y="1940713"/>
                </a:cubicBezTo>
                <a:cubicBezTo>
                  <a:pt x="515267" y="1940713"/>
                  <a:pt x="539821" y="1948261"/>
                  <a:pt x="559282" y="1963371"/>
                </a:cubicBezTo>
                <a:cubicBezTo>
                  <a:pt x="552619" y="1948057"/>
                  <a:pt x="549216" y="1931136"/>
                  <a:pt x="549216" y="1913418"/>
                </a:cubicBezTo>
                <a:cubicBezTo>
                  <a:pt x="549216" y="1838776"/>
                  <a:pt x="609612" y="1778267"/>
                  <a:pt x="684115" y="1778267"/>
                </a:cubicBezTo>
                <a:cubicBezTo>
                  <a:pt x="715925" y="1778267"/>
                  <a:pt x="745164" y="1789298"/>
                  <a:pt x="766937" y="1809363"/>
                </a:cubicBezTo>
                <a:cubicBezTo>
                  <a:pt x="753068" y="1788289"/>
                  <a:pt x="746278" y="1762967"/>
                  <a:pt x="746278" y="1736056"/>
                </a:cubicBezTo>
                <a:cubicBezTo>
                  <a:pt x="746278" y="1649758"/>
                  <a:pt x="816106" y="1579799"/>
                  <a:pt x="902244" y="1579799"/>
                </a:cubicBezTo>
                <a:cubicBezTo>
                  <a:pt x="930688" y="1579799"/>
                  <a:pt x="957353" y="1587427"/>
                  <a:pt x="979041" y="1602945"/>
                </a:cubicBezTo>
                <a:cubicBezTo>
                  <a:pt x="955732" y="1572934"/>
                  <a:pt x="944078" y="1535030"/>
                  <a:pt x="944078" y="1494399"/>
                </a:cubicBezTo>
                <a:cubicBezTo>
                  <a:pt x="944078" y="1379779"/>
                  <a:pt x="1036822" y="1286862"/>
                  <a:pt x="1151228" y="1286862"/>
                </a:cubicBezTo>
                <a:cubicBezTo>
                  <a:pt x="1170790" y="1286862"/>
                  <a:pt x="1189719" y="1289579"/>
                  <a:pt x="1207402" y="1295565"/>
                </a:cubicBezTo>
                <a:cubicBezTo>
                  <a:pt x="1182249" y="1257242"/>
                  <a:pt x="1167900" y="1211332"/>
                  <a:pt x="1167900" y="1162063"/>
                </a:cubicBezTo>
                <a:cubicBezTo>
                  <a:pt x="1167900" y="1032357"/>
                  <a:pt x="1267350" y="925922"/>
                  <a:pt x="1394128" y="916353"/>
                </a:cubicBezTo>
                <a:cubicBezTo>
                  <a:pt x="1286777" y="869560"/>
                  <a:pt x="1211898" y="762277"/>
                  <a:pt x="1211898" y="637472"/>
                </a:cubicBezTo>
                <a:cubicBezTo>
                  <a:pt x="1211898" y="580638"/>
                  <a:pt x="1227426" y="527437"/>
                  <a:pt x="1255491" y="482505"/>
                </a:cubicBezTo>
                <a:cubicBezTo>
                  <a:pt x="1224602" y="496443"/>
                  <a:pt x="1190312" y="504016"/>
                  <a:pt x="1154252" y="504016"/>
                </a:cubicBezTo>
                <a:cubicBezTo>
                  <a:pt x="1027415" y="504016"/>
                  <a:pt x="922463" y="410312"/>
                  <a:pt x="905893" y="288203"/>
                </a:cubicBezTo>
                <a:cubicBezTo>
                  <a:pt x="882854" y="359956"/>
                  <a:pt x="815392" y="411495"/>
                  <a:pt x="735892" y="411495"/>
                </a:cubicBezTo>
                <a:cubicBezTo>
                  <a:pt x="685632" y="411495"/>
                  <a:pt x="640184" y="390896"/>
                  <a:pt x="607737" y="357475"/>
                </a:cubicBezTo>
                <a:cubicBezTo>
                  <a:pt x="610687" y="362604"/>
                  <a:pt x="611002" y="368089"/>
                  <a:pt x="611002" y="373648"/>
                </a:cubicBezTo>
                <a:cubicBezTo>
                  <a:pt x="611002" y="453186"/>
                  <a:pt x="546524" y="517664"/>
                  <a:pt x="466986" y="517664"/>
                </a:cubicBezTo>
                <a:cubicBezTo>
                  <a:pt x="439847" y="517664"/>
                  <a:pt x="414461" y="510157"/>
                  <a:pt x="394072" y="494982"/>
                </a:cubicBezTo>
                <a:cubicBezTo>
                  <a:pt x="399297" y="506702"/>
                  <a:pt x="401802" y="519694"/>
                  <a:pt x="401802" y="533270"/>
                </a:cubicBezTo>
                <a:cubicBezTo>
                  <a:pt x="401802" y="592923"/>
                  <a:pt x="353443" y="641282"/>
                  <a:pt x="293790" y="641282"/>
                </a:cubicBezTo>
                <a:cubicBezTo>
                  <a:pt x="234137" y="641282"/>
                  <a:pt x="185778" y="592923"/>
                  <a:pt x="185778" y="533270"/>
                </a:cubicBezTo>
                <a:cubicBezTo>
                  <a:pt x="185778" y="473617"/>
                  <a:pt x="234137" y="425258"/>
                  <a:pt x="293790" y="425258"/>
                </a:cubicBezTo>
                <a:cubicBezTo>
                  <a:pt x="309615" y="425258"/>
                  <a:pt x="324644" y="428661"/>
                  <a:pt x="337994" y="435203"/>
                </a:cubicBezTo>
                <a:cubicBezTo>
                  <a:pt x="327999" y="416900"/>
                  <a:pt x="322970" y="395861"/>
                  <a:pt x="322970" y="373648"/>
                </a:cubicBezTo>
                <a:cubicBezTo>
                  <a:pt x="322970" y="294110"/>
                  <a:pt x="387448" y="229632"/>
                  <a:pt x="466986" y="229632"/>
                </a:cubicBezTo>
                <a:cubicBezTo>
                  <a:pt x="502653" y="229632"/>
                  <a:pt x="535291" y="242597"/>
                  <a:pt x="559310" y="265401"/>
                </a:cubicBezTo>
                <a:cubicBezTo>
                  <a:pt x="556990" y="254449"/>
                  <a:pt x="555892" y="243100"/>
                  <a:pt x="555892" y="231495"/>
                </a:cubicBezTo>
                <a:cubicBezTo>
                  <a:pt x="555892" y="132084"/>
                  <a:pt x="636481" y="51495"/>
                  <a:pt x="735892" y="51495"/>
                </a:cubicBezTo>
                <a:cubicBezTo>
                  <a:pt x="821120" y="51495"/>
                  <a:pt x="892514" y="110729"/>
                  <a:pt x="910731" y="190373"/>
                </a:cubicBezTo>
                <a:cubicBezTo>
                  <a:pt x="937461" y="80883"/>
                  <a:pt x="1036411" y="0"/>
                  <a:pt x="11542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176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74" tIns="62986" rIns="125974" bIns="62986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4379" p14:dur="1200">
        <p14:flip dir="r"/>
      </p:transition>
    </mc:Choice>
    <mc:Fallback>
      <p:transition spd="slow" advTm="43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矩形 21"/>
          <p:cNvSpPr/>
          <p:nvPr/>
        </p:nvSpPr>
        <p:spPr>
          <a:xfrm flipV="1">
            <a:off x="0" y="7"/>
            <a:ext cx="12601575" cy="7089774"/>
          </a:xfrm>
          <a:prstGeom prst="rect">
            <a:avLst/>
          </a:prstGeom>
          <a:solidFill>
            <a:srgbClr val="3C53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74" tIns="62986" rIns="125974" bIns="62986"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835166" y="1659039"/>
            <a:ext cx="9737448" cy="4514701"/>
            <a:chOff x="1835166" y="1659039"/>
            <a:chExt cx="9737448" cy="4514701"/>
          </a:xfrm>
        </p:grpSpPr>
        <p:grpSp>
          <p:nvGrpSpPr>
            <p:cNvPr id="7" name="组合 6"/>
            <p:cNvGrpSpPr/>
            <p:nvPr/>
          </p:nvGrpSpPr>
          <p:grpSpPr>
            <a:xfrm>
              <a:off x="1835166" y="1659040"/>
              <a:ext cx="9737448" cy="4514700"/>
              <a:chOff x="1907704" y="1240635"/>
              <a:chExt cx="5778687" cy="2678723"/>
            </a:xfrm>
          </p:grpSpPr>
          <p:pic>
            <p:nvPicPr>
              <p:cNvPr id="32" name="Picture 2" descr="E:\ppt\ppt素材\e6eb75ded3c8f097b70db334bfab5e12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644920" y="1240635"/>
                <a:ext cx="2016224" cy="1331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矩形 3"/>
              <p:cNvSpPr/>
              <p:nvPr/>
            </p:nvSpPr>
            <p:spPr>
              <a:xfrm>
                <a:off x="1907704" y="1240635"/>
                <a:ext cx="1709993" cy="1331116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3890360" y="2588242"/>
                <a:ext cx="3091081" cy="13311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7038320" y="2588242"/>
                <a:ext cx="648071" cy="1331116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51" name="Picture 3" descr="C:\Users\Administrator\Desktop\286_1444386_f188492c551bb6c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2" t="3839" r="416"/>
            <a:stretch>
              <a:fillRect/>
            </a:stretch>
          </p:blipFill>
          <p:spPr bwMode="auto">
            <a:xfrm>
              <a:off x="8189581" y="1659039"/>
              <a:ext cx="3383033" cy="2245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Administrator\Desktop\10111107405422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39"/>
            <a:stretch>
              <a:fillRect/>
            </a:stretch>
          </p:blipFill>
          <p:spPr bwMode="auto">
            <a:xfrm>
              <a:off x="1839126" y="3919450"/>
              <a:ext cx="3309533" cy="2254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组合 1"/>
          <p:cNvGrpSpPr/>
          <p:nvPr/>
        </p:nvGrpSpPr>
        <p:grpSpPr>
          <a:xfrm>
            <a:off x="743580" y="-91"/>
            <a:ext cx="588039" cy="1451396"/>
            <a:chOff x="743580" y="-91"/>
            <a:chExt cx="588039" cy="1451396"/>
          </a:xfrm>
        </p:grpSpPr>
        <p:cxnSp>
          <p:nvCxnSpPr>
            <p:cNvPr id="38" name="直接连接符 37"/>
            <p:cNvCxnSpPr/>
            <p:nvPr/>
          </p:nvCxnSpPr>
          <p:spPr>
            <a:xfrm flipH="1">
              <a:off x="1033901" y="-91"/>
              <a:ext cx="0" cy="893299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/>
            <p:cNvSpPr/>
            <p:nvPr/>
          </p:nvSpPr>
          <p:spPr>
            <a:xfrm>
              <a:off x="785840" y="883802"/>
              <a:ext cx="496125" cy="49622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974" tIns="62986" rIns="125974" bIns="62986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43580" y="893216"/>
              <a:ext cx="588039" cy="558089"/>
            </a:xfrm>
            <a:prstGeom prst="rect">
              <a:avLst/>
            </a:prstGeom>
            <a:noFill/>
          </p:spPr>
          <p:txBody>
            <a:bodyPr wrap="square" lIns="125974" tIns="62986" rIns="125974" bIns="62986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方正汉真广标简体" pitchFamily="2" charset="-122"/>
                  <a:ea typeface="方正汉真广标简体" pitchFamily="2" charset="-122"/>
                </a:rPr>
                <a:t>2</a:t>
              </a:r>
              <a:endParaRPr lang="zh-CN" altLang="en-US" sz="2800">
                <a:solidFill>
                  <a:schemeClr val="bg1"/>
                </a:solidFill>
                <a:latin typeface="方正汉真广标简体" pitchFamily="2" charset="-122"/>
                <a:ea typeface="方正汉真广标简体" pitchFamily="2" charset="-122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338986" y="341498"/>
            <a:ext cx="3928657" cy="424187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900" b="1">
                <a:solidFill>
                  <a:srgbClr val="6B9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纤黑简体" pitchFamily="2" charset="-122"/>
                <a:ea typeface="方正正纤黑简体" pitchFamily="2" charset="-122"/>
              </a:rPr>
              <a:t>简单扼要的介绍文字</a:t>
            </a:r>
            <a:endParaRPr lang="zh-CN" altLang="en-US" sz="1900" b="1">
              <a:solidFill>
                <a:srgbClr val="6B9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纤黑简体" pitchFamily="2" charset="-122"/>
              <a:ea typeface="方正正纤黑简体" pitchFamily="2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211718" y="2353824"/>
            <a:ext cx="2183193" cy="681200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20425" y="4570612"/>
            <a:ext cx="3870205" cy="865866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/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4401" p14:dur="2000">
        <p14:prism isContent="1"/>
      </p:transition>
    </mc:Choice>
    <mc:Fallback>
      <p:transition spd="slow" advTm="44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1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矩形 21"/>
          <p:cNvSpPr/>
          <p:nvPr/>
        </p:nvSpPr>
        <p:spPr>
          <a:xfrm flipV="1">
            <a:off x="0" y="7"/>
            <a:ext cx="12601575" cy="7089774"/>
          </a:xfrm>
          <a:prstGeom prst="rect">
            <a:avLst/>
          </a:prstGeom>
          <a:solidFill>
            <a:srgbClr val="3C53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74" tIns="62986" rIns="125974" bIns="62986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743580" y="-91"/>
            <a:ext cx="588039" cy="1451396"/>
            <a:chOff x="743580" y="-91"/>
            <a:chExt cx="588039" cy="1451396"/>
          </a:xfrm>
        </p:grpSpPr>
        <p:cxnSp>
          <p:nvCxnSpPr>
            <p:cNvPr id="38" name="直接连接符 37"/>
            <p:cNvCxnSpPr/>
            <p:nvPr/>
          </p:nvCxnSpPr>
          <p:spPr>
            <a:xfrm flipH="1">
              <a:off x="1033901" y="-91"/>
              <a:ext cx="0" cy="893299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/>
            <p:cNvSpPr/>
            <p:nvPr/>
          </p:nvSpPr>
          <p:spPr>
            <a:xfrm>
              <a:off x="785840" y="883802"/>
              <a:ext cx="496125" cy="49622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974" tIns="62986" rIns="125974" bIns="62986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43580" y="893216"/>
              <a:ext cx="588039" cy="558089"/>
            </a:xfrm>
            <a:prstGeom prst="rect">
              <a:avLst/>
            </a:prstGeom>
            <a:noFill/>
          </p:spPr>
          <p:txBody>
            <a:bodyPr wrap="square" lIns="125974" tIns="62986" rIns="125974" bIns="62986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方正汉真广标简体" pitchFamily="2" charset="-122"/>
                  <a:ea typeface="方正汉真广标简体" pitchFamily="2" charset="-122"/>
                </a:rPr>
                <a:t>2</a:t>
              </a:r>
              <a:endParaRPr lang="zh-CN" altLang="en-US" sz="2800">
                <a:solidFill>
                  <a:schemeClr val="bg1"/>
                </a:solidFill>
                <a:latin typeface="方正汉真广标简体" pitchFamily="2" charset="-122"/>
                <a:ea typeface="方正汉真广标简体" pitchFamily="2" charset="-122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338986" y="341498"/>
            <a:ext cx="3928657" cy="424187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900" b="1">
                <a:solidFill>
                  <a:srgbClr val="6B9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纤黑简体" pitchFamily="2" charset="-122"/>
                <a:ea typeface="方正正纤黑简体" pitchFamily="2" charset="-122"/>
              </a:rPr>
              <a:t>简单扼要的介绍文字</a:t>
            </a:r>
            <a:endParaRPr lang="zh-CN" altLang="en-US" sz="1900" b="1">
              <a:solidFill>
                <a:srgbClr val="6B9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纤黑简体" pitchFamily="2" charset="-122"/>
              <a:ea typeface="方正正纤黑简体" pitchFamily="2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573661" y="2839848"/>
            <a:ext cx="2238592" cy="711978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573661" y="4239681"/>
            <a:ext cx="2238592" cy="681200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920195" y="4239681"/>
            <a:ext cx="2238592" cy="711978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920195" y="2839848"/>
            <a:ext cx="2238592" cy="711978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109955" y="2725966"/>
            <a:ext cx="3752738" cy="2506265"/>
            <a:chOff x="5109955" y="2725966"/>
            <a:chExt cx="3752738" cy="2506265"/>
          </a:xfrm>
        </p:grpSpPr>
        <p:grpSp>
          <p:nvGrpSpPr>
            <p:cNvPr id="10" name="组合 9"/>
            <p:cNvGrpSpPr/>
            <p:nvPr/>
          </p:nvGrpSpPr>
          <p:grpSpPr>
            <a:xfrm>
              <a:off x="6381792" y="2750844"/>
              <a:ext cx="2480901" cy="2481387"/>
              <a:chOff x="4055912" y="1581686"/>
              <a:chExt cx="1800200" cy="18002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饼形 60"/>
              <p:cNvSpPr/>
              <p:nvPr/>
            </p:nvSpPr>
            <p:spPr>
              <a:xfrm flipV="1">
                <a:off x="4055912" y="1581686"/>
                <a:ext cx="1800200" cy="1800200"/>
              </a:xfrm>
              <a:prstGeom prst="pie">
                <a:avLst>
                  <a:gd name="adj1" fmla="val 10817908"/>
                  <a:gd name="adj2" fmla="val 16178853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弧形 61"/>
              <p:cNvSpPr/>
              <p:nvPr/>
            </p:nvSpPr>
            <p:spPr>
              <a:xfrm flipV="1">
                <a:off x="4499996" y="2031786"/>
                <a:ext cx="900000" cy="900000"/>
              </a:xfrm>
              <a:prstGeom prst="arc">
                <a:avLst>
                  <a:gd name="adj1" fmla="val 10833749"/>
                  <a:gd name="adj2" fmla="val 16191272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5109955" y="2725966"/>
              <a:ext cx="2596932" cy="2506264"/>
              <a:chOff x="5109955" y="2725966"/>
              <a:chExt cx="2596932" cy="2506264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5109955" y="2725966"/>
                <a:ext cx="2480901" cy="2506264"/>
                <a:chOff x="3133037" y="1563638"/>
                <a:chExt cx="1800200" cy="1818248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8" name="组合 7"/>
                <p:cNvGrpSpPr/>
                <p:nvPr/>
              </p:nvGrpSpPr>
              <p:grpSpPr>
                <a:xfrm>
                  <a:off x="3133037" y="1563638"/>
                  <a:ext cx="1800200" cy="1800200"/>
                  <a:chOff x="3133037" y="1563638"/>
                  <a:chExt cx="1800200" cy="1800200"/>
                </a:xfrm>
              </p:grpSpPr>
              <p:sp>
                <p:nvSpPr>
                  <p:cNvPr id="25" name="饼形 24"/>
                  <p:cNvSpPr/>
                  <p:nvPr/>
                </p:nvSpPr>
                <p:spPr>
                  <a:xfrm>
                    <a:off x="3133037" y="1563638"/>
                    <a:ext cx="1800200" cy="1800200"/>
                  </a:xfrm>
                  <a:prstGeom prst="pie">
                    <a:avLst>
                      <a:gd name="adj1" fmla="val 10817908"/>
                      <a:gd name="adj2" fmla="val 16178853"/>
                    </a:avLst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" name="弧形 25"/>
                  <p:cNvSpPr/>
                  <p:nvPr/>
                </p:nvSpPr>
                <p:spPr>
                  <a:xfrm>
                    <a:off x="3583137" y="2013738"/>
                    <a:ext cx="900000" cy="900000"/>
                  </a:xfrm>
                  <a:prstGeom prst="arc">
                    <a:avLst>
                      <a:gd name="adj1" fmla="val 10833749"/>
                      <a:gd name="adj2" fmla="val 16191272"/>
                    </a:avLst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4" name="组合 33"/>
                <p:cNvGrpSpPr/>
                <p:nvPr/>
              </p:nvGrpSpPr>
              <p:grpSpPr>
                <a:xfrm flipV="1">
                  <a:off x="3133037" y="1581686"/>
                  <a:ext cx="1800200" cy="1800200"/>
                  <a:chOff x="3133037" y="1563638"/>
                  <a:chExt cx="1800200" cy="1800200"/>
                </a:xfrm>
              </p:grpSpPr>
              <p:sp>
                <p:nvSpPr>
                  <p:cNvPr id="35" name="饼形 34"/>
                  <p:cNvSpPr/>
                  <p:nvPr/>
                </p:nvSpPr>
                <p:spPr>
                  <a:xfrm>
                    <a:off x="3133037" y="1563638"/>
                    <a:ext cx="1800200" cy="1800200"/>
                  </a:xfrm>
                  <a:prstGeom prst="pie">
                    <a:avLst>
                      <a:gd name="adj1" fmla="val 10817908"/>
                      <a:gd name="adj2" fmla="val 16178853"/>
                    </a:avLst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2" name="弧形 41"/>
                  <p:cNvSpPr/>
                  <p:nvPr/>
                </p:nvSpPr>
                <p:spPr>
                  <a:xfrm>
                    <a:off x="3583137" y="2013738"/>
                    <a:ext cx="900000" cy="900000"/>
                  </a:xfrm>
                  <a:prstGeom prst="arc">
                    <a:avLst>
                      <a:gd name="adj1" fmla="val 10833749"/>
                      <a:gd name="adj2" fmla="val 16191272"/>
                    </a:avLst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44" name="组合 43"/>
              <p:cNvGrpSpPr/>
              <p:nvPr/>
            </p:nvGrpSpPr>
            <p:grpSpPr>
              <a:xfrm flipH="1">
                <a:off x="5143118" y="2725968"/>
                <a:ext cx="2480901" cy="2481387"/>
                <a:chOff x="3133037" y="1563638"/>
                <a:chExt cx="1800200" cy="18002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8" name="饼形 47"/>
                <p:cNvSpPr/>
                <p:nvPr/>
              </p:nvSpPr>
              <p:spPr>
                <a:xfrm>
                  <a:off x="3133037" y="1563638"/>
                  <a:ext cx="1800200" cy="1800200"/>
                </a:xfrm>
                <a:prstGeom prst="pie">
                  <a:avLst>
                    <a:gd name="adj1" fmla="val 10817908"/>
                    <a:gd name="adj2" fmla="val 16178853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弧形 48"/>
                <p:cNvSpPr/>
                <p:nvPr/>
              </p:nvSpPr>
              <p:spPr>
                <a:xfrm>
                  <a:off x="3583137" y="2013738"/>
                  <a:ext cx="900000" cy="900000"/>
                </a:xfrm>
                <a:prstGeom prst="arc">
                  <a:avLst>
                    <a:gd name="adj1" fmla="val 10833749"/>
                    <a:gd name="adj2" fmla="val 16191272"/>
                  </a:avLst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7" name="TextBox 66"/>
              <p:cNvSpPr txBox="1"/>
              <p:nvPr/>
            </p:nvSpPr>
            <p:spPr>
              <a:xfrm>
                <a:off x="5834816" y="3569110"/>
                <a:ext cx="588039" cy="434979"/>
              </a:xfrm>
              <a:prstGeom prst="rect">
                <a:avLst/>
              </a:prstGeom>
              <a:noFill/>
            </p:spPr>
            <p:txBody>
              <a:bodyPr wrap="square" lIns="125974" tIns="62986" rIns="125974" bIns="62986" rtlCol="0"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latin typeface="方正汉真广标简体" pitchFamily="2" charset="-122"/>
                    <a:ea typeface="方正汉真广标简体" pitchFamily="2" charset="-122"/>
                  </a:rPr>
                  <a:t>A</a:t>
                </a:r>
                <a:endParaRPr lang="zh-CN" altLang="en-US" sz="2000">
                  <a:solidFill>
                    <a:schemeClr val="bg1"/>
                  </a:solidFill>
                  <a:latin typeface="方正汉真广标简体" pitchFamily="2" charset="-122"/>
                  <a:ea typeface="方正汉真广标简体" pitchFamily="2" charset="-122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300787" y="3577714"/>
                <a:ext cx="588039" cy="434979"/>
              </a:xfrm>
              <a:prstGeom prst="rect">
                <a:avLst/>
              </a:prstGeom>
              <a:noFill/>
            </p:spPr>
            <p:txBody>
              <a:bodyPr wrap="square" lIns="125974" tIns="62986" rIns="125974" bIns="62986" rtlCol="0"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latin typeface="方正汉真广标简体" pitchFamily="2" charset="-122"/>
                    <a:ea typeface="方正汉真广标简体" pitchFamily="2" charset="-122"/>
                  </a:rPr>
                  <a:t>B</a:t>
                </a:r>
                <a:endParaRPr lang="zh-CN" altLang="en-US" sz="2000">
                  <a:solidFill>
                    <a:schemeClr val="bg1"/>
                  </a:solidFill>
                  <a:latin typeface="方正汉真广标简体" pitchFamily="2" charset="-122"/>
                  <a:ea typeface="方正汉真广标简体" pitchFamily="2" charset="-122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5821603" y="3999851"/>
                <a:ext cx="588039" cy="434979"/>
              </a:xfrm>
              <a:prstGeom prst="rect">
                <a:avLst/>
              </a:prstGeom>
              <a:noFill/>
            </p:spPr>
            <p:txBody>
              <a:bodyPr wrap="square" lIns="125974" tIns="62986" rIns="125974" bIns="62986" rtlCol="0"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latin typeface="方正汉真广标简体" pitchFamily="2" charset="-122"/>
                    <a:ea typeface="方正汉真广标简体" pitchFamily="2" charset="-122"/>
                  </a:rPr>
                  <a:t>D</a:t>
                </a:r>
                <a:endParaRPr lang="zh-CN" altLang="en-US" sz="2000">
                  <a:solidFill>
                    <a:schemeClr val="bg1"/>
                  </a:solidFill>
                  <a:latin typeface="方正汉真广标简体" pitchFamily="2" charset="-122"/>
                  <a:ea typeface="方正汉真广标简体" pitchFamily="2" charset="-122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118848" y="3959774"/>
                <a:ext cx="588039" cy="558089"/>
              </a:xfrm>
              <a:prstGeom prst="rect">
                <a:avLst/>
              </a:prstGeom>
              <a:noFill/>
            </p:spPr>
            <p:txBody>
              <a:bodyPr wrap="square" lIns="125974" tIns="62986" rIns="125974" bIns="62986" rtlCol="0">
                <a:spAutoFit/>
              </a:bodyPr>
              <a:lstStyle/>
              <a:p>
                <a:pPr algn="ctr"/>
                <a:r>
                  <a:rPr lang="en-US" altLang="zh-CN" sz="2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方正汉真广标简体" pitchFamily="2" charset="-122"/>
                    <a:ea typeface="方正汉真广标简体" pitchFamily="2" charset="-122"/>
                  </a:rPr>
                  <a:t>C</a:t>
                </a:r>
                <a:endPara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汉真广标简体" pitchFamily="2" charset="-122"/>
                  <a:ea typeface="方正汉真广标简体" pitchFamily="2" charset="-122"/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Tm="5070" p14:dur="1200">
        <p14:prism/>
      </p:transition>
    </mc:Choice>
    <mc:Fallback>
      <p:transition spd="slow" advTm="50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 tmFilter="0,0; .5, 1; 1, 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3" grpId="0"/>
      <p:bldP spid="64" grpId="0"/>
      <p:bldP spid="65" grpId="0"/>
      <p:bldP spid="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矩形 21"/>
          <p:cNvSpPr/>
          <p:nvPr/>
        </p:nvSpPr>
        <p:spPr>
          <a:xfrm flipV="1">
            <a:off x="0" y="7"/>
            <a:ext cx="12601575" cy="7089774"/>
          </a:xfrm>
          <a:prstGeom prst="rect">
            <a:avLst/>
          </a:prstGeom>
          <a:solidFill>
            <a:srgbClr val="3C53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74" tIns="62986" rIns="125974" bIns="62986"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743580" y="-91"/>
            <a:ext cx="588039" cy="1451396"/>
            <a:chOff x="743580" y="-91"/>
            <a:chExt cx="588039" cy="1451396"/>
          </a:xfrm>
        </p:grpSpPr>
        <p:cxnSp>
          <p:nvCxnSpPr>
            <p:cNvPr id="38" name="直接连接符 37"/>
            <p:cNvCxnSpPr/>
            <p:nvPr/>
          </p:nvCxnSpPr>
          <p:spPr>
            <a:xfrm flipH="1">
              <a:off x="1033901" y="-91"/>
              <a:ext cx="0" cy="893299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/>
            <p:cNvSpPr/>
            <p:nvPr/>
          </p:nvSpPr>
          <p:spPr>
            <a:xfrm>
              <a:off x="785840" y="883802"/>
              <a:ext cx="496125" cy="49622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974" tIns="62986" rIns="125974" bIns="62986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43580" y="893216"/>
              <a:ext cx="588039" cy="558089"/>
            </a:xfrm>
            <a:prstGeom prst="rect">
              <a:avLst/>
            </a:prstGeom>
            <a:noFill/>
          </p:spPr>
          <p:txBody>
            <a:bodyPr wrap="square" lIns="125974" tIns="62986" rIns="125974" bIns="62986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方正汉真广标简体" pitchFamily="2" charset="-122"/>
                  <a:ea typeface="方正汉真广标简体" pitchFamily="2" charset="-122"/>
                </a:rPr>
                <a:t>2</a:t>
              </a:r>
              <a:endParaRPr lang="zh-CN" altLang="en-US" sz="2800">
                <a:solidFill>
                  <a:schemeClr val="bg1"/>
                </a:solidFill>
                <a:latin typeface="方正汉真广标简体" pitchFamily="2" charset="-122"/>
                <a:ea typeface="方正汉真广标简体" pitchFamily="2" charset="-122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338986" y="341498"/>
            <a:ext cx="3928657" cy="424187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900" b="1">
                <a:solidFill>
                  <a:srgbClr val="6B9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纤黑简体" pitchFamily="2" charset="-122"/>
                <a:ea typeface="方正正纤黑简体" pitchFamily="2" charset="-122"/>
              </a:rPr>
              <a:t>简单扼要的介绍文字</a:t>
            </a:r>
            <a:endParaRPr lang="zh-CN" altLang="en-US" sz="1900" b="1">
              <a:solidFill>
                <a:srgbClr val="6B9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纤黑简体" pitchFamily="2" charset="-122"/>
              <a:ea typeface="方正正纤黑简体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079939" y="1708932"/>
            <a:ext cx="1762273" cy="3388689"/>
            <a:chOff x="2079939" y="1542672"/>
            <a:chExt cx="1762273" cy="3388689"/>
          </a:xfrm>
        </p:grpSpPr>
        <p:sp>
          <p:nvSpPr>
            <p:cNvPr id="2" name="椭圆 1"/>
            <p:cNvSpPr/>
            <p:nvPr/>
          </p:nvSpPr>
          <p:spPr>
            <a:xfrm>
              <a:off x="2350849" y="2713236"/>
              <a:ext cx="1080120" cy="108012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弧形 2"/>
            <p:cNvSpPr/>
            <p:nvPr/>
          </p:nvSpPr>
          <p:spPr>
            <a:xfrm>
              <a:off x="2170909" y="2533296"/>
              <a:ext cx="1440000" cy="1440000"/>
            </a:xfrm>
            <a:prstGeom prst="arc">
              <a:avLst>
                <a:gd name="adj1" fmla="val 10871140"/>
                <a:gd name="adj2" fmla="val 21489680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2086213" y="3193539"/>
              <a:ext cx="180000" cy="180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2375005" y="2630106"/>
              <a:ext cx="134573" cy="13457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3060427" y="2508356"/>
              <a:ext cx="134573" cy="13457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3543622" y="3132479"/>
              <a:ext cx="134573" cy="13457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 rot="16415211">
              <a:off x="1266731" y="2355880"/>
              <a:ext cx="3388689" cy="1762273"/>
              <a:chOff x="813328" y="2201936"/>
              <a:chExt cx="4263054" cy="2216983"/>
            </a:xfrm>
          </p:grpSpPr>
          <p:sp>
            <p:nvSpPr>
              <p:cNvPr id="4" name="弧形 3"/>
              <p:cNvSpPr/>
              <p:nvPr/>
            </p:nvSpPr>
            <p:spPr>
              <a:xfrm rot="2668551">
                <a:off x="813328" y="2270559"/>
                <a:ext cx="1944216" cy="2148360"/>
              </a:xfrm>
              <a:prstGeom prst="arc">
                <a:avLst>
                  <a:gd name="adj1" fmla="val 17468392"/>
                  <a:gd name="adj2" fmla="val 19670580"/>
                </a:avLst>
              </a:prstGeom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弧形 36"/>
              <p:cNvSpPr/>
              <p:nvPr/>
            </p:nvSpPr>
            <p:spPr>
              <a:xfrm rot="13630349">
                <a:off x="3030094" y="2099864"/>
                <a:ext cx="1944216" cy="2148360"/>
              </a:xfrm>
              <a:prstGeom prst="arc">
                <a:avLst>
                  <a:gd name="adj1" fmla="val 17468392"/>
                  <a:gd name="adj2" fmla="val 19670580"/>
                </a:avLst>
              </a:prstGeom>
              <a:ln>
                <a:solidFill>
                  <a:schemeClr val="bg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 flipH="1">
                <a:off x="2890909" y="2896815"/>
                <a:ext cx="0" cy="27722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4446995" y="1708932"/>
            <a:ext cx="1762273" cy="3388689"/>
            <a:chOff x="4446995" y="1542672"/>
            <a:chExt cx="1762273" cy="3388689"/>
          </a:xfrm>
        </p:grpSpPr>
        <p:sp>
          <p:nvSpPr>
            <p:cNvPr id="45" name="椭圆 44"/>
            <p:cNvSpPr/>
            <p:nvPr/>
          </p:nvSpPr>
          <p:spPr>
            <a:xfrm>
              <a:off x="4717905" y="2713236"/>
              <a:ext cx="1080120" cy="108012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446995" y="1542672"/>
              <a:ext cx="1762273" cy="3388689"/>
              <a:chOff x="4446995" y="1542672"/>
              <a:chExt cx="1762273" cy="3388689"/>
            </a:xfrm>
          </p:grpSpPr>
          <p:sp>
            <p:nvSpPr>
              <p:cNvPr id="46" name="弧形 45"/>
              <p:cNvSpPr/>
              <p:nvPr/>
            </p:nvSpPr>
            <p:spPr>
              <a:xfrm>
                <a:off x="4537965" y="2533296"/>
                <a:ext cx="1440000" cy="1440000"/>
              </a:xfrm>
              <a:prstGeom prst="arc">
                <a:avLst>
                  <a:gd name="adj1" fmla="val 10871140"/>
                  <a:gd name="adj2" fmla="val 21489680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4469896" y="3193540"/>
                <a:ext cx="134573" cy="13457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4742060" y="2613479"/>
                <a:ext cx="180000" cy="180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5427483" y="2508356"/>
                <a:ext cx="134573" cy="13457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5910678" y="3132479"/>
                <a:ext cx="134573" cy="13457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3" name="组合 52"/>
              <p:cNvGrpSpPr/>
              <p:nvPr/>
            </p:nvGrpSpPr>
            <p:grpSpPr>
              <a:xfrm rot="18561554">
                <a:off x="3633787" y="2355880"/>
                <a:ext cx="3388689" cy="1762273"/>
                <a:chOff x="813328" y="2201936"/>
                <a:chExt cx="4263054" cy="2216983"/>
              </a:xfrm>
            </p:grpSpPr>
            <p:sp>
              <p:nvSpPr>
                <p:cNvPr id="54" name="弧形 53"/>
                <p:cNvSpPr/>
                <p:nvPr/>
              </p:nvSpPr>
              <p:spPr>
                <a:xfrm rot="2668551">
                  <a:off x="813328" y="2270559"/>
                  <a:ext cx="1944216" cy="2148360"/>
                </a:xfrm>
                <a:prstGeom prst="arc">
                  <a:avLst>
                    <a:gd name="adj1" fmla="val 17468392"/>
                    <a:gd name="adj2" fmla="val 19670580"/>
                  </a:avLst>
                </a:prstGeom>
                <a:ln>
                  <a:solidFill>
                    <a:schemeClr val="bg1"/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弧形 54"/>
                <p:cNvSpPr/>
                <p:nvPr/>
              </p:nvSpPr>
              <p:spPr>
                <a:xfrm rot="13630349">
                  <a:off x="3030094" y="2099864"/>
                  <a:ext cx="1944216" cy="2148360"/>
                </a:xfrm>
                <a:prstGeom prst="arc">
                  <a:avLst>
                    <a:gd name="adj1" fmla="val 17468392"/>
                    <a:gd name="adj2" fmla="val 19670580"/>
                  </a:avLst>
                </a:prstGeom>
                <a:ln>
                  <a:solidFill>
                    <a:schemeClr val="bg1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56" name="直接连接符 55"/>
                <p:cNvCxnSpPr/>
                <p:nvPr/>
              </p:nvCxnSpPr>
              <p:spPr>
                <a:xfrm flipH="1">
                  <a:off x="2890909" y="2896815"/>
                  <a:ext cx="0" cy="277229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3" name="组合 12"/>
          <p:cNvGrpSpPr/>
          <p:nvPr/>
        </p:nvGrpSpPr>
        <p:grpSpPr>
          <a:xfrm>
            <a:off x="6000843" y="2522140"/>
            <a:ext cx="3388689" cy="1762273"/>
            <a:chOff x="6000843" y="2355880"/>
            <a:chExt cx="3388689" cy="1762273"/>
          </a:xfrm>
        </p:grpSpPr>
        <p:sp>
          <p:nvSpPr>
            <p:cNvPr id="58" name="椭圆 57"/>
            <p:cNvSpPr/>
            <p:nvPr/>
          </p:nvSpPr>
          <p:spPr>
            <a:xfrm>
              <a:off x="7084961" y="2713236"/>
              <a:ext cx="1080120" cy="108012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弧形 58"/>
            <p:cNvSpPr/>
            <p:nvPr/>
          </p:nvSpPr>
          <p:spPr>
            <a:xfrm>
              <a:off x="6905021" y="2533296"/>
              <a:ext cx="1440000" cy="1440000"/>
            </a:xfrm>
            <a:prstGeom prst="arc">
              <a:avLst>
                <a:gd name="adj1" fmla="val 10871140"/>
                <a:gd name="adj2" fmla="val 21489680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6836952" y="3193540"/>
              <a:ext cx="134573" cy="13457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7109117" y="2630106"/>
              <a:ext cx="134573" cy="13457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7794538" y="2508355"/>
              <a:ext cx="180000" cy="180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>
              <a:off x="8277734" y="3132479"/>
              <a:ext cx="134573" cy="13457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4" name="组合 73"/>
            <p:cNvGrpSpPr/>
            <p:nvPr/>
          </p:nvGrpSpPr>
          <p:grpSpPr>
            <a:xfrm rot="1255696">
              <a:off x="6000843" y="2355880"/>
              <a:ext cx="3388689" cy="1762273"/>
              <a:chOff x="813328" y="2201936"/>
              <a:chExt cx="4263054" cy="2216983"/>
            </a:xfrm>
          </p:grpSpPr>
          <p:sp>
            <p:nvSpPr>
              <p:cNvPr id="75" name="弧形 74"/>
              <p:cNvSpPr/>
              <p:nvPr/>
            </p:nvSpPr>
            <p:spPr>
              <a:xfrm rot="2668551">
                <a:off x="813328" y="2270559"/>
                <a:ext cx="1944216" cy="2148360"/>
              </a:xfrm>
              <a:prstGeom prst="arc">
                <a:avLst>
                  <a:gd name="adj1" fmla="val 17468392"/>
                  <a:gd name="adj2" fmla="val 19670580"/>
                </a:avLst>
              </a:prstGeom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弧形 75"/>
              <p:cNvSpPr/>
              <p:nvPr/>
            </p:nvSpPr>
            <p:spPr>
              <a:xfrm rot="13630349">
                <a:off x="3030094" y="2099864"/>
                <a:ext cx="1944216" cy="2148360"/>
              </a:xfrm>
              <a:prstGeom prst="arc">
                <a:avLst>
                  <a:gd name="adj1" fmla="val 17468392"/>
                  <a:gd name="adj2" fmla="val 19670580"/>
                </a:avLst>
              </a:prstGeom>
              <a:ln>
                <a:solidFill>
                  <a:schemeClr val="bg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7" name="直接连接符 76"/>
              <p:cNvCxnSpPr/>
              <p:nvPr/>
            </p:nvCxnSpPr>
            <p:spPr>
              <a:xfrm flipH="1">
                <a:off x="2890909" y="2896815"/>
                <a:ext cx="0" cy="27722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组合 13"/>
          <p:cNvGrpSpPr/>
          <p:nvPr/>
        </p:nvGrpSpPr>
        <p:grpSpPr>
          <a:xfrm>
            <a:off x="9181107" y="1708932"/>
            <a:ext cx="1762273" cy="3388689"/>
            <a:chOff x="9181107" y="1542672"/>
            <a:chExt cx="1762273" cy="3388689"/>
          </a:xfrm>
        </p:grpSpPr>
        <p:sp>
          <p:nvSpPr>
            <p:cNvPr id="79" name="椭圆 78"/>
            <p:cNvSpPr/>
            <p:nvPr/>
          </p:nvSpPr>
          <p:spPr>
            <a:xfrm>
              <a:off x="9452017" y="2713236"/>
              <a:ext cx="1080120" cy="108012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弧形 79"/>
            <p:cNvSpPr/>
            <p:nvPr/>
          </p:nvSpPr>
          <p:spPr>
            <a:xfrm>
              <a:off x="9272077" y="2533296"/>
              <a:ext cx="1440000" cy="1440000"/>
            </a:xfrm>
            <a:prstGeom prst="arc">
              <a:avLst>
                <a:gd name="adj1" fmla="val 10871140"/>
                <a:gd name="adj2" fmla="val 21489680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>
            <a:xfrm>
              <a:off x="9204008" y="3193540"/>
              <a:ext cx="134573" cy="13457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>
              <a:off x="9476173" y="2630106"/>
              <a:ext cx="134573" cy="13457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>
              <a:off x="10161595" y="2508356"/>
              <a:ext cx="134573" cy="13457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椭圆 83"/>
            <p:cNvSpPr/>
            <p:nvPr/>
          </p:nvSpPr>
          <p:spPr>
            <a:xfrm>
              <a:off x="10619850" y="3132478"/>
              <a:ext cx="180000" cy="180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5" name="组合 84"/>
            <p:cNvGrpSpPr/>
            <p:nvPr/>
          </p:nvGrpSpPr>
          <p:grpSpPr>
            <a:xfrm rot="5400000">
              <a:off x="8367899" y="2355880"/>
              <a:ext cx="3388689" cy="1762273"/>
              <a:chOff x="813328" y="2201936"/>
              <a:chExt cx="4263054" cy="2216983"/>
            </a:xfrm>
          </p:grpSpPr>
          <p:sp>
            <p:nvSpPr>
              <p:cNvPr id="86" name="弧形 85"/>
              <p:cNvSpPr/>
              <p:nvPr/>
            </p:nvSpPr>
            <p:spPr>
              <a:xfrm rot="2668551">
                <a:off x="813328" y="2270559"/>
                <a:ext cx="1944216" cy="2148360"/>
              </a:xfrm>
              <a:prstGeom prst="arc">
                <a:avLst>
                  <a:gd name="adj1" fmla="val 17468392"/>
                  <a:gd name="adj2" fmla="val 19670580"/>
                </a:avLst>
              </a:prstGeom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弧形 86"/>
              <p:cNvSpPr/>
              <p:nvPr/>
            </p:nvSpPr>
            <p:spPr>
              <a:xfrm rot="13630349">
                <a:off x="3030094" y="2099864"/>
                <a:ext cx="1944216" cy="2148360"/>
              </a:xfrm>
              <a:prstGeom prst="arc">
                <a:avLst>
                  <a:gd name="adj1" fmla="val 17468392"/>
                  <a:gd name="adj2" fmla="val 19670580"/>
                </a:avLst>
              </a:prstGeom>
              <a:ln>
                <a:solidFill>
                  <a:schemeClr val="bg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8" name="直接连接符 87"/>
              <p:cNvCxnSpPr/>
              <p:nvPr/>
            </p:nvCxnSpPr>
            <p:spPr>
              <a:xfrm flipH="1">
                <a:off x="2890909" y="2896815"/>
                <a:ext cx="0" cy="27722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9" name="TextBox 88"/>
          <p:cNvSpPr txBox="1"/>
          <p:nvPr/>
        </p:nvSpPr>
        <p:spPr>
          <a:xfrm>
            <a:off x="2086213" y="4227323"/>
            <a:ext cx="1591982" cy="865866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494052" y="4227323"/>
            <a:ext cx="1591982" cy="865866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820325" y="4220276"/>
            <a:ext cx="1591982" cy="865866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9196086" y="4243758"/>
            <a:ext cx="1591982" cy="865866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8106" p14:dur="1200">
        <p14:prism/>
      </p:transition>
    </mc:Choice>
    <mc:Fallback>
      <p:transition spd="slow" advTm="81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 tmFilter="0,0; .5, 1; 1, 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89" grpId="0"/>
      <p:bldP spid="90" grpId="0"/>
      <p:bldP spid="91" grpId="0"/>
      <p:bldP spid="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矩形 21"/>
          <p:cNvSpPr/>
          <p:nvPr/>
        </p:nvSpPr>
        <p:spPr>
          <a:xfrm flipV="1">
            <a:off x="0" y="7"/>
            <a:ext cx="12601575" cy="7089774"/>
          </a:xfrm>
          <a:prstGeom prst="rect">
            <a:avLst/>
          </a:prstGeom>
          <a:solidFill>
            <a:srgbClr val="3C53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74" tIns="62986" rIns="125974" bIns="62986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743580" y="-91"/>
            <a:ext cx="588039" cy="1451396"/>
            <a:chOff x="743580" y="-91"/>
            <a:chExt cx="588039" cy="1451396"/>
          </a:xfrm>
        </p:grpSpPr>
        <p:cxnSp>
          <p:nvCxnSpPr>
            <p:cNvPr id="38" name="直接连接符 37"/>
            <p:cNvCxnSpPr/>
            <p:nvPr/>
          </p:nvCxnSpPr>
          <p:spPr>
            <a:xfrm flipH="1">
              <a:off x="1033901" y="-91"/>
              <a:ext cx="0" cy="893299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/>
            <p:cNvSpPr/>
            <p:nvPr/>
          </p:nvSpPr>
          <p:spPr>
            <a:xfrm>
              <a:off x="785840" y="883802"/>
              <a:ext cx="496125" cy="49622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974" tIns="62986" rIns="125974" bIns="62986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43580" y="893216"/>
              <a:ext cx="588039" cy="558089"/>
            </a:xfrm>
            <a:prstGeom prst="rect">
              <a:avLst/>
            </a:prstGeom>
            <a:noFill/>
          </p:spPr>
          <p:txBody>
            <a:bodyPr wrap="square" lIns="125974" tIns="62986" rIns="125974" bIns="62986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方正汉真广标简体" pitchFamily="2" charset="-122"/>
                  <a:ea typeface="方正汉真广标简体" pitchFamily="2" charset="-122"/>
                </a:rPr>
                <a:t>2</a:t>
              </a:r>
              <a:endParaRPr lang="zh-CN" altLang="en-US" sz="2800">
                <a:solidFill>
                  <a:schemeClr val="bg1"/>
                </a:solidFill>
                <a:latin typeface="方正汉真广标简体" pitchFamily="2" charset="-122"/>
                <a:ea typeface="方正汉真广标简体" pitchFamily="2" charset="-122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338986" y="341498"/>
            <a:ext cx="3928657" cy="424187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900" b="1">
                <a:solidFill>
                  <a:srgbClr val="6B9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纤黑简体" pitchFamily="2" charset="-122"/>
                <a:ea typeface="方正正纤黑简体" pitchFamily="2" charset="-122"/>
              </a:rPr>
              <a:t>简单扼要的介绍文字</a:t>
            </a:r>
            <a:endParaRPr lang="zh-CN" altLang="en-US" sz="1900" b="1">
              <a:solidFill>
                <a:srgbClr val="6B9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纤黑简体" pitchFamily="2" charset="-122"/>
              <a:ea typeface="方正正纤黑简体" pitchFamily="2" charset="-122"/>
            </a:endParaRPr>
          </a:p>
        </p:txBody>
      </p:sp>
      <p:pic>
        <p:nvPicPr>
          <p:cNvPr id="3076" name="Picture 4" descr="C:\Users\Administrator\Desktop\5gtZUbxOw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7839" y="1680568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2204644" y="2680791"/>
            <a:ext cx="3880119" cy="2079919"/>
            <a:chOff x="2204644" y="2680791"/>
            <a:chExt cx="3880119" cy="2079919"/>
          </a:xfrm>
        </p:grpSpPr>
        <p:grpSp>
          <p:nvGrpSpPr>
            <p:cNvPr id="67" name="组合 66"/>
            <p:cNvGrpSpPr/>
            <p:nvPr/>
          </p:nvGrpSpPr>
          <p:grpSpPr>
            <a:xfrm>
              <a:off x="2221270" y="2680791"/>
              <a:ext cx="3062999" cy="2079919"/>
              <a:chOff x="2204644" y="2680791"/>
              <a:chExt cx="3062999" cy="2079919"/>
            </a:xfrm>
          </p:grpSpPr>
          <p:cxnSp>
            <p:nvCxnSpPr>
              <p:cNvPr id="23" name="直接连接符 22"/>
              <p:cNvCxnSpPr/>
              <p:nvPr/>
            </p:nvCxnSpPr>
            <p:spPr>
              <a:xfrm flipV="1">
                <a:off x="2204644" y="4264967"/>
                <a:ext cx="495743" cy="495743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V="1">
                <a:off x="2700387" y="4120951"/>
                <a:ext cx="432048" cy="144016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V="1">
                <a:off x="3132435" y="3509368"/>
                <a:ext cx="548853" cy="611584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V="1">
                <a:off x="3681288" y="3347107"/>
                <a:ext cx="891307" cy="162262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箭头连接符 56"/>
              <p:cNvCxnSpPr/>
              <p:nvPr/>
            </p:nvCxnSpPr>
            <p:spPr>
              <a:xfrm flipV="1">
                <a:off x="4572595" y="2680791"/>
                <a:ext cx="695048" cy="666316"/>
              </a:xfrm>
              <a:prstGeom prst="straightConnector1">
                <a:avLst/>
              </a:prstGeom>
              <a:ln w="635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组合 99"/>
            <p:cNvGrpSpPr/>
            <p:nvPr/>
          </p:nvGrpSpPr>
          <p:grpSpPr>
            <a:xfrm>
              <a:off x="2204644" y="2680791"/>
              <a:ext cx="3880119" cy="2079919"/>
              <a:chOff x="2204644" y="2680791"/>
              <a:chExt cx="3880119" cy="2079919"/>
            </a:xfrm>
          </p:grpSpPr>
          <p:cxnSp>
            <p:nvCxnSpPr>
              <p:cNvPr id="69" name="直接连接符 68"/>
              <p:cNvCxnSpPr/>
              <p:nvPr/>
            </p:nvCxnSpPr>
            <p:spPr>
              <a:xfrm>
                <a:off x="2204644" y="4760710"/>
                <a:ext cx="3880119" cy="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 flipV="1">
                <a:off x="2212956" y="2680791"/>
                <a:ext cx="1" cy="2079919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组合 116"/>
            <p:cNvGrpSpPr/>
            <p:nvPr/>
          </p:nvGrpSpPr>
          <p:grpSpPr>
            <a:xfrm>
              <a:off x="2221270" y="2896815"/>
              <a:ext cx="2567349" cy="1863895"/>
              <a:chOff x="2221270" y="2896815"/>
              <a:chExt cx="2567349" cy="186389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103" name="直接连接符 102"/>
              <p:cNvCxnSpPr/>
              <p:nvPr/>
            </p:nvCxnSpPr>
            <p:spPr>
              <a:xfrm flipV="1">
                <a:off x="2221270" y="4408983"/>
                <a:ext cx="711767" cy="351727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/>
              <p:nvPr/>
            </p:nvCxnSpPr>
            <p:spPr>
              <a:xfrm flipV="1">
                <a:off x="2933037" y="3720750"/>
                <a:ext cx="301463" cy="688235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/>
              <p:nvPr/>
            </p:nvCxnSpPr>
            <p:spPr>
              <a:xfrm flipV="1">
                <a:off x="3234500" y="3544894"/>
                <a:ext cx="926829" cy="175858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箭头连接符 113"/>
              <p:cNvCxnSpPr/>
              <p:nvPr/>
            </p:nvCxnSpPr>
            <p:spPr>
              <a:xfrm flipV="1">
                <a:off x="4161329" y="2896815"/>
                <a:ext cx="627290" cy="648079"/>
              </a:xfrm>
              <a:prstGeom prst="straightConnector1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4" name="TextBox 123"/>
          <p:cNvSpPr txBox="1"/>
          <p:nvPr/>
        </p:nvSpPr>
        <p:spPr>
          <a:xfrm>
            <a:off x="2189147" y="5201071"/>
            <a:ext cx="3095122" cy="496534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624918" y="2679325"/>
            <a:ext cx="588039" cy="434979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方正汉真广标简体" pitchFamily="2" charset="-122"/>
                <a:ea typeface="方正汉真广标简体" pitchFamily="2" charset="-122"/>
              </a:rPr>
              <a:t>A</a:t>
            </a:r>
            <a:endParaRPr lang="zh-CN" altLang="en-US" sz="2000">
              <a:solidFill>
                <a:schemeClr val="bg1"/>
              </a:solidFill>
              <a:latin typeface="方正汉真广标简体" pitchFamily="2" charset="-122"/>
              <a:ea typeface="方正汉真广标简体" pitchFamily="2" charset="-122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578925" y="4793657"/>
            <a:ext cx="588039" cy="434979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方正汉真广标简体" pitchFamily="2" charset="-122"/>
                <a:ea typeface="方正汉真广标简体" pitchFamily="2" charset="-122"/>
              </a:rPr>
              <a:t>B</a:t>
            </a:r>
            <a:endParaRPr lang="zh-CN" altLang="en-US" sz="2000">
              <a:solidFill>
                <a:schemeClr val="bg1"/>
              </a:solidFill>
              <a:latin typeface="方正汉真广标简体" pitchFamily="2" charset="-122"/>
              <a:ea typeface="方正汉真广标简体" pitchFamily="2" charset="-122"/>
            </a:endParaRPr>
          </a:p>
        </p:txBody>
      </p:sp>
    </p:spTree>
  </p:cSld>
  <p:clrMapOvr>
    <a:masterClrMapping/>
  </p:clrMapOvr>
  <p:transition spd="slow" advTm="343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 tmFilter="0,0; .5, 1; 1, 1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24" grpId="0"/>
      <p:bldP spid="125" grpId="0"/>
      <p:bldP spid="1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矩形 21"/>
          <p:cNvSpPr/>
          <p:nvPr/>
        </p:nvSpPr>
        <p:spPr>
          <a:xfrm flipV="1">
            <a:off x="0" y="7"/>
            <a:ext cx="12601575" cy="7089774"/>
          </a:xfrm>
          <a:prstGeom prst="rect">
            <a:avLst/>
          </a:prstGeom>
          <a:solidFill>
            <a:srgbClr val="3C53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74" tIns="62986" rIns="125974" bIns="62986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743580" y="-91"/>
            <a:ext cx="588039" cy="1451396"/>
            <a:chOff x="743580" y="-91"/>
            <a:chExt cx="588039" cy="1451396"/>
          </a:xfrm>
        </p:grpSpPr>
        <p:cxnSp>
          <p:nvCxnSpPr>
            <p:cNvPr id="38" name="直接连接符 37"/>
            <p:cNvCxnSpPr/>
            <p:nvPr/>
          </p:nvCxnSpPr>
          <p:spPr>
            <a:xfrm flipH="1">
              <a:off x="1033901" y="-91"/>
              <a:ext cx="0" cy="893299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/>
            <p:cNvSpPr/>
            <p:nvPr/>
          </p:nvSpPr>
          <p:spPr>
            <a:xfrm>
              <a:off x="785840" y="883802"/>
              <a:ext cx="496125" cy="49622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974" tIns="62986" rIns="125974" bIns="62986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43580" y="893216"/>
              <a:ext cx="588039" cy="558089"/>
            </a:xfrm>
            <a:prstGeom prst="rect">
              <a:avLst/>
            </a:prstGeom>
            <a:noFill/>
          </p:spPr>
          <p:txBody>
            <a:bodyPr wrap="square" lIns="125974" tIns="62986" rIns="125974" bIns="62986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方正汉真广标简体" pitchFamily="2" charset="-122"/>
                  <a:ea typeface="方正汉真广标简体" pitchFamily="2" charset="-122"/>
                </a:rPr>
                <a:t>2</a:t>
              </a:r>
              <a:endParaRPr lang="zh-CN" altLang="en-US" sz="2800">
                <a:solidFill>
                  <a:schemeClr val="bg1"/>
                </a:solidFill>
                <a:latin typeface="方正汉真广标简体" pitchFamily="2" charset="-122"/>
                <a:ea typeface="方正汉真广标简体" pitchFamily="2" charset="-122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338986" y="341498"/>
            <a:ext cx="3928657" cy="424187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900" b="1">
                <a:solidFill>
                  <a:srgbClr val="6B9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纤黑简体" pitchFamily="2" charset="-122"/>
                <a:ea typeface="方正正纤黑简体" pitchFamily="2" charset="-122"/>
              </a:rPr>
              <a:t>简单扼要的介绍文字</a:t>
            </a:r>
            <a:endParaRPr lang="zh-CN" altLang="en-US" sz="1900" b="1">
              <a:solidFill>
                <a:srgbClr val="6B9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纤黑简体" pitchFamily="2" charset="-122"/>
              <a:ea typeface="方正正纤黑简体" pitchFamily="2" charset="-122"/>
            </a:endParaRPr>
          </a:p>
        </p:txBody>
      </p:sp>
      <p:cxnSp>
        <p:nvCxnSpPr>
          <p:cNvPr id="36" name="Straight Connector 100"/>
          <p:cNvCxnSpPr/>
          <p:nvPr/>
        </p:nvCxnSpPr>
        <p:spPr>
          <a:xfrm>
            <a:off x="7687339" y="3455581"/>
            <a:ext cx="914400" cy="0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01"/>
          <p:cNvCxnSpPr/>
          <p:nvPr/>
        </p:nvCxnSpPr>
        <p:spPr>
          <a:xfrm>
            <a:off x="6785344" y="4455042"/>
            <a:ext cx="1371600" cy="0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704520" y="3255526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55%</a:t>
            </a:r>
            <a:endParaRPr lang="en-US" sz="2000" b="1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241454" y="4284383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15%</a:t>
            </a:r>
            <a:endParaRPr lang="en-US" sz="2000" b="1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7" name="Straight Connector 107"/>
          <p:cNvCxnSpPr/>
          <p:nvPr/>
        </p:nvCxnSpPr>
        <p:spPr>
          <a:xfrm>
            <a:off x="3960373" y="3255526"/>
            <a:ext cx="914400" cy="0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194092" y="3055471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35%</a:t>
            </a:r>
            <a:endParaRPr lang="en-US" sz="2000" b="1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056888" y="4050183"/>
            <a:ext cx="914400" cy="326571"/>
            <a:chOff x="4056888" y="4050183"/>
            <a:chExt cx="914400" cy="326571"/>
          </a:xfrm>
        </p:grpSpPr>
        <p:cxnSp>
          <p:nvCxnSpPr>
            <p:cNvPr id="50" name="Straight Connector 110"/>
            <p:cNvCxnSpPr/>
            <p:nvPr/>
          </p:nvCxnSpPr>
          <p:spPr>
            <a:xfrm>
              <a:off x="4056888" y="4050183"/>
              <a:ext cx="914400" cy="0"/>
            </a:xfrm>
            <a:prstGeom prst="line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112"/>
            <p:cNvCxnSpPr/>
            <p:nvPr/>
          </p:nvCxnSpPr>
          <p:spPr>
            <a:xfrm flipH="1">
              <a:off x="4056888" y="4050183"/>
              <a:ext cx="0" cy="326571"/>
            </a:xfrm>
            <a:prstGeom prst="line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3681433" y="4564726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45%</a:t>
            </a:r>
            <a:endParaRPr lang="en-US" sz="2000" b="1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331619" y="2968823"/>
            <a:ext cx="1971695" cy="681200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09738" y="4550019"/>
            <a:ext cx="1971695" cy="681200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059485" y="4224126"/>
            <a:ext cx="1971695" cy="681200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411765" y="3114981"/>
            <a:ext cx="1971695" cy="681200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607442" y="2254103"/>
            <a:ext cx="2977116" cy="2977116"/>
            <a:chOff x="4607442" y="2254103"/>
            <a:chExt cx="2977116" cy="2977116"/>
          </a:xfrm>
        </p:grpSpPr>
        <p:sp>
          <p:nvSpPr>
            <p:cNvPr id="26" name="Oval 90"/>
            <p:cNvSpPr/>
            <p:nvPr/>
          </p:nvSpPr>
          <p:spPr>
            <a:xfrm>
              <a:off x="4607442" y="2254103"/>
              <a:ext cx="2977116" cy="2977116"/>
            </a:xfrm>
            <a:prstGeom prst="ellipse">
              <a:avLst/>
            </a:prstGeom>
            <a:noFill/>
            <a:ln w="127000">
              <a:solidFill>
                <a:schemeClr val="tx1">
                  <a:lumMod val="85000"/>
                  <a:lumOff val="1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91"/>
            <p:cNvSpPr/>
            <p:nvPr/>
          </p:nvSpPr>
          <p:spPr>
            <a:xfrm>
              <a:off x="4789968" y="2436629"/>
              <a:ext cx="2612065" cy="2612065"/>
            </a:xfrm>
            <a:prstGeom prst="ellipse">
              <a:avLst/>
            </a:prstGeom>
            <a:noFill/>
            <a:ln w="127000">
              <a:solidFill>
                <a:schemeClr val="tx1">
                  <a:lumMod val="85000"/>
                  <a:lumOff val="1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92"/>
            <p:cNvSpPr/>
            <p:nvPr/>
          </p:nvSpPr>
          <p:spPr>
            <a:xfrm>
              <a:off x="4971288" y="2617949"/>
              <a:ext cx="2249424" cy="2249424"/>
            </a:xfrm>
            <a:prstGeom prst="ellipse">
              <a:avLst/>
            </a:prstGeom>
            <a:noFill/>
            <a:ln w="127000">
              <a:solidFill>
                <a:schemeClr val="tx1">
                  <a:lumMod val="85000"/>
                  <a:lumOff val="1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93"/>
            <p:cNvSpPr/>
            <p:nvPr/>
          </p:nvSpPr>
          <p:spPr>
            <a:xfrm>
              <a:off x="5154168" y="2800829"/>
              <a:ext cx="1883664" cy="1883664"/>
            </a:xfrm>
            <a:prstGeom prst="ellipse">
              <a:avLst/>
            </a:prstGeom>
            <a:noFill/>
            <a:ln w="127000" cap="rnd">
              <a:solidFill>
                <a:schemeClr val="tx1">
                  <a:lumMod val="85000"/>
                  <a:lumOff val="1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94"/>
            <p:cNvSpPr/>
            <p:nvPr/>
          </p:nvSpPr>
          <p:spPr>
            <a:xfrm>
              <a:off x="4607442" y="2254103"/>
              <a:ext cx="2977116" cy="2977116"/>
            </a:xfrm>
            <a:prstGeom prst="arc">
              <a:avLst>
                <a:gd name="adj1" fmla="val 16200000"/>
                <a:gd name="adj2" fmla="val 20886546"/>
              </a:avLst>
            </a:prstGeom>
            <a:noFill/>
            <a:ln w="127000" cap="rnd">
              <a:solidFill>
                <a:srgbClr val="6B93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95"/>
            <p:cNvSpPr/>
            <p:nvPr/>
          </p:nvSpPr>
          <p:spPr>
            <a:xfrm>
              <a:off x="4789968" y="2436628"/>
              <a:ext cx="2612065" cy="2612065"/>
            </a:xfrm>
            <a:prstGeom prst="arc">
              <a:avLst>
                <a:gd name="adj1" fmla="val 12350273"/>
                <a:gd name="adj2" fmla="val 15240146"/>
              </a:avLst>
            </a:prstGeom>
            <a:noFill/>
            <a:ln w="127000" cap="rnd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96"/>
            <p:cNvSpPr/>
            <p:nvPr/>
          </p:nvSpPr>
          <p:spPr>
            <a:xfrm>
              <a:off x="4971288" y="2617949"/>
              <a:ext cx="2249424" cy="2249424"/>
            </a:xfrm>
            <a:prstGeom prst="arc">
              <a:avLst>
                <a:gd name="adj1" fmla="val 3842578"/>
                <a:gd name="adj2" fmla="val 9752989"/>
              </a:avLst>
            </a:prstGeom>
            <a:noFill/>
            <a:ln w="127000" cap="rnd">
              <a:solidFill>
                <a:srgbClr val="6B93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rc 97"/>
            <p:cNvSpPr/>
            <p:nvPr/>
          </p:nvSpPr>
          <p:spPr>
            <a:xfrm>
              <a:off x="5154168" y="2800829"/>
              <a:ext cx="1883664" cy="1883664"/>
            </a:xfrm>
            <a:prstGeom prst="arc">
              <a:avLst>
                <a:gd name="adj1" fmla="val 21482739"/>
                <a:gd name="adj2" fmla="val 2573572"/>
              </a:avLst>
            </a:prstGeom>
            <a:noFill/>
            <a:ln w="127000" cap="rnd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202876" y="3494378"/>
              <a:ext cx="1786248" cy="496534"/>
            </a:xfrm>
            <a:prstGeom prst="rect">
              <a:avLst/>
            </a:prstGeom>
            <a:noFill/>
          </p:spPr>
          <p:txBody>
            <a:bodyPr wrap="square" lIns="125974" tIns="62986" rIns="125974" bIns="62986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综艺简体" pitchFamily="2" charset="-122"/>
                  <a:ea typeface="方正综艺简体" pitchFamily="2" charset="-122"/>
                </a:rPr>
                <a:t>标题文字</a:t>
              </a:r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综艺简体" pitchFamily="2" charset="-122"/>
                <a:ea typeface="方正综艺简体" pitchFamily="2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10107" p14:dur="1600">
        <p14:prism isInverted="1"/>
      </p:transition>
    </mc:Choice>
    <mc:Fallback>
      <p:transition spd="slow" advTm="101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9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/>
      <p:bldP spid="48" grpId="0"/>
      <p:bldP spid="52" grpId="0"/>
      <p:bldP spid="54" grpId="0"/>
      <p:bldP spid="55" grpId="0"/>
      <p:bldP spid="56" grpId="0"/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矩形 21"/>
          <p:cNvSpPr/>
          <p:nvPr/>
        </p:nvSpPr>
        <p:spPr>
          <a:xfrm flipV="1">
            <a:off x="0" y="7"/>
            <a:ext cx="12601575" cy="7089774"/>
          </a:xfrm>
          <a:prstGeom prst="rect">
            <a:avLst/>
          </a:prstGeom>
          <a:solidFill>
            <a:srgbClr val="3C53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74" tIns="62986" rIns="125974" bIns="62986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743580" y="-91"/>
            <a:ext cx="588039" cy="1451396"/>
            <a:chOff x="743580" y="-91"/>
            <a:chExt cx="588039" cy="1451396"/>
          </a:xfrm>
        </p:grpSpPr>
        <p:cxnSp>
          <p:nvCxnSpPr>
            <p:cNvPr id="38" name="直接连接符 37"/>
            <p:cNvCxnSpPr/>
            <p:nvPr/>
          </p:nvCxnSpPr>
          <p:spPr>
            <a:xfrm flipH="1">
              <a:off x="1033901" y="-91"/>
              <a:ext cx="0" cy="893299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/>
            <p:cNvSpPr/>
            <p:nvPr/>
          </p:nvSpPr>
          <p:spPr>
            <a:xfrm>
              <a:off x="785840" y="883802"/>
              <a:ext cx="496125" cy="49622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974" tIns="62986" rIns="125974" bIns="62986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43580" y="893216"/>
              <a:ext cx="588039" cy="558089"/>
            </a:xfrm>
            <a:prstGeom prst="rect">
              <a:avLst/>
            </a:prstGeom>
            <a:noFill/>
          </p:spPr>
          <p:txBody>
            <a:bodyPr wrap="square" lIns="125974" tIns="62986" rIns="125974" bIns="62986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方正汉真广标简体" pitchFamily="2" charset="-122"/>
                  <a:ea typeface="方正汉真广标简体" pitchFamily="2" charset="-122"/>
                </a:rPr>
                <a:t>2</a:t>
              </a:r>
              <a:endParaRPr lang="zh-CN" altLang="en-US" sz="2800">
                <a:solidFill>
                  <a:schemeClr val="bg1"/>
                </a:solidFill>
                <a:latin typeface="方正汉真广标简体" pitchFamily="2" charset="-122"/>
                <a:ea typeface="方正汉真广标简体" pitchFamily="2" charset="-122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338986" y="341498"/>
            <a:ext cx="3928657" cy="424187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900" b="1">
                <a:solidFill>
                  <a:srgbClr val="6B9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纤黑简体" pitchFamily="2" charset="-122"/>
                <a:ea typeface="方正正纤黑简体" pitchFamily="2" charset="-122"/>
              </a:rPr>
              <a:t>简单扼要的介绍文字</a:t>
            </a:r>
            <a:endParaRPr lang="zh-CN" altLang="en-US" sz="1900" b="1">
              <a:solidFill>
                <a:srgbClr val="6B9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纤黑简体" pitchFamily="2" charset="-122"/>
              <a:ea typeface="方正正纤黑简体" pitchFamily="2" charset="-122"/>
            </a:endParaRPr>
          </a:p>
        </p:txBody>
      </p:sp>
      <p:sp>
        <p:nvSpPr>
          <p:cNvPr id="65" name="Freeform 192"/>
          <p:cNvSpPr>
            <a:spLocks noEditPoints="1"/>
          </p:cNvSpPr>
          <p:nvPr/>
        </p:nvSpPr>
        <p:spPr bwMode="auto">
          <a:xfrm>
            <a:off x="1271154" y="3026105"/>
            <a:ext cx="1153054" cy="2724335"/>
          </a:xfrm>
          <a:custGeom>
            <a:gdLst>
              <a:gd name="T0" fmla="*/ 625 w 693"/>
              <a:gd name="T1" fmla="*/ 1522 h 1641"/>
              <a:gd name="T2" fmla="*/ 520 w 693"/>
              <a:gd name="T3" fmla="*/ 985 h 1641"/>
              <a:gd name="T4" fmla="*/ 498 w 693"/>
              <a:gd name="T5" fmla="*/ 789 h 1641"/>
              <a:gd name="T6" fmla="*/ 532 w 693"/>
              <a:gd name="T7" fmla="*/ 760 h 1641"/>
              <a:gd name="T8" fmla="*/ 571 w 693"/>
              <a:gd name="T9" fmla="*/ 506 h 1641"/>
              <a:gd name="T10" fmla="*/ 505 w 693"/>
              <a:gd name="T11" fmla="*/ 282 h 1641"/>
              <a:gd name="T12" fmla="*/ 394 w 693"/>
              <a:gd name="T13" fmla="*/ 243 h 1641"/>
              <a:gd name="T14" fmla="*/ 344 w 693"/>
              <a:gd name="T15" fmla="*/ 214 h 1641"/>
              <a:gd name="T16" fmla="*/ 341 w 693"/>
              <a:gd name="T17" fmla="*/ 204 h 1641"/>
              <a:gd name="T18" fmla="*/ 354 w 693"/>
              <a:gd name="T19" fmla="*/ 65 h 1641"/>
              <a:gd name="T20" fmla="*/ 313 w 693"/>
              <a:gd name="T21" fmla="*/ 0 h 1641"/>
              <a:gd name="T22" fmla="*/ 228 w 693"/>
              <a:gd name="T23" fmla="*/ 24 h 1641"/>
              <a:gd name="T24" fmla="*/ 214 w 693"/>
              <a:gd name="T25" fmla="*/ 121 h 1641"/>
              <a:gd name="T26" fmla="*/ 240 w 693"/>
              <a:gd name="T27" fmla="*/ 200 h 1641"/>
              <a:gd name="T28" fmla="*/ 240 w 693"/>
              <a:gd name="T29" fmla="*/ 215 h 1641"/>
              <a:gd name="T30" fmla="*/ 147 w 693"/>
              <a:gd name="T31" fmla="*/ 272 h 1641"/>
              <a:gd name="T32" fmla="*/ 22 w 693"/>
              <a:gd name="T33" fmla="*/ 531 h 1641"/>
              <a:gd name="T34" fmla="*/ 113 w 693"/>
              <a:gd name="T35" fmla="*/ 777 h 1641"/>
              <a:gd name="T36" fmla="*/ 143 w 693"/>
              <a:gd name="T37" fmla="*/ 802 h 1641"/>
              <a:gd name="T38" fmla="*/ 220 w 693"/>
              <a:gd name="T39" fmla="*/ 1183 h 1641"/>
              <a:gd name="T40" fmla="*/ 267 w 693"/>
              <a:gd name="T41" fmla="*/ 1470 h 1641"/>
              <a:gd name="T42" fmla="*/ 231 w 693"/>
              <a:gd name="T43" fmla="*/ 1602 h 1641"/>
              <a:gd name="T44" fmla="*/ 343 w 693"/>
              <a:gd name="T45" fmla="*/ 1595 h 1641"/>
              <a:gd name="T46" fmla="*/ 351 w 693"/>
              <a:gd name="T47" fmla="*/ 1504 h 1641"/>
              <a:gd name="T48" fmla="*/ 342 w 693"/>
              <a:gd name="T49" fmla="*/ 1327 h 1641"/>
              <a:gd name="T50" fmla="*/ 334 w 693"/>
              <a:gd name="T51" fmla="*/ 1168 h 1641"/>
              <a:gd name="T52" fmla="*/ 372 w 693"/>
              <a:gd name="T53" fmla="*/ 991 h 1641"/>
              <a:gd name="T54" fmla="*/ 495 w 693"/>
              <a:gd name="T55" fmla="*/ 1455 h 1641"/>
              <a:gd name="T56" fmla="*/ 553 w 693"/>
              <a:gd name="T57" fmla="*/ 1595 h 1641"/>
              <a:gd name="T58" fmla="*/ 693 w 693"/>
              <a:gd name="T59" fmla="*/ 1628 h 1641"/>
              <a:gd name="T60" fmla="*/ 115 w 693"/>
              <a:gd name="T61" fmla="*/ 608 h 1641"/>
              <a:gd name="T62" fmla="*/ 125 w 693"/>
              <a:gd name="T63" fmla="*/ 524 h 1641"/>
              <a:gd name="T64" fmla="*/ 395 w 693"/>
              <a:gd name="T65" fmla="*/ 690 h 1641"/>
              <a:gd name="T66" fmla="*/ 314 w 693"/>
              <a:gd name="T67" fmla="*/ 307 h 1641"/>
              <a:gd name="T68" fmla="*/ 280 w 693"/>
              <a:gd name="T69" fmla="*/ 291 h 1641"/>
              <a:gd name="T70" fmla="*/ 295 w 693"/>
              <a:gd name="T71" fmla="*/ 485 h 1641"/>
              <a:gd name="T72" fmla="*/ 274 w 693"/>
              <a:gd name="T73" fmla="*/ 687 h 1641"/>
              <a:gd name="T74" fmla="*/ 235 w 693"/>
              <a:gd name="T75" fmla="*/ 542 h 1641"/>
              <a:gd name="T76" fmla="*/ 248 w 693"/>
              <a:gd name="T77" fmla="*/ 225 h 1641"/>
              <a:gd name="T78" fmla="*/ 334 w 693"/>
              <a:gd name="T79" fmla="*/ 227 h 1641"/>
              <a:gd name="T80" fmla="*/ 381 w 693"/>
              <a:gd name="T81" fmla="*/ 413 h 1641"/>
              <a:gd name="T82" fmla="*/ 411 w 693"/>
              <a:gd name="T83" fmla="*/ 689 h 1641"/>
              <a:gd name="T84" fmla="*/ 473 w 693"/>
              <a:gd name="T85" fmla="*/ 485 h 1641"/>
              <a:gd name="T86" fmla="*/ 501 w 693"/>
              <a:gd name="T87" fmla="*/ 576 h 16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93" h="1641">
                <a:moveTo>
                  <a:pt x="669" y="1590"/>
                </a:moveTo>
                <a:cubicBezTo>
                  <a:pt x="650" y="1579"/>
                  <a:pt x="636" y="1550"/>
                  <a:pt x="629" y="1542"/>
                </a:cubicBezTo>
                <a:cubicBezTo>
                  <a:pt x="622" y="1535"/>
                  <a:pt x="631" y="1537"/>
                  <a:pt x="625" y="1522"/>
                </a:cubicBezTo>
                <a:cubicBezTo>
                  <a:pt x="619" y="1507"/>
                  <a:pt x="600" y="1419"/>
                  <a:pt x="597" y="1391"/>
                </a:cubicBezTo>
                <a:cubicBezTo>
                  <a:pt x="593" y="1362"/>
                  <a:pt x="595" y="1265"/>
                  <a:pt x="582" y="1219"/>
                </a:cubicBezTo>
                <a:cubicBezTo>
                  <a:pt x="568" y="1173"/>
                  <a:pt x="526" y="1025"/>
                  <a:pt x="520" y="985"/>
                </a:cubicBezTo>
                <a:cubicBezTo>
                  <a:pt x="514" y="944"/>
                  <a:pt x="505" y="903"/>
                  <a:pt x="505" y="881"/>
                </a:cubicBezTo>
                <a:cubicBezTo>
                  <a:pt x="505" y="858"/>
                  <a:pt x="503" y="843"/>
                  <a:pt x="496" y="827"/>
                </a:cubicBezTo>
                <a:cubicBezTo>
                  <a:pt x="490" y="811"/>
                  <a:pt x="498" y="789"/>
                  <a:pt x="498" y="789"/>
                </a:cubicBezTo>
                <a:cubicBezTo>
                  <a:pt x="498" y="789"/>
                  <a:pt x="514" y="801"/>
                  <a:pt x="524" y="810"/>
                </a:cubicBezTo>
                <a:cubicBezTo>
                  <a:pt x="534" y="819"/>
                  <a:pt x="534" y="805"/>
                  <a:pt x="529" y="785"/>
                </a:cubicBezTo>
                <a:cubicBezTo>
                  <a:pt x="524" y="765"/>
                  <a:pt x="527" y="754"/>
                  <a:pt x="532" y="760"/>
                </a:cubicBezTo>
                <a:cubicBezTo>
                  <a:pt x="537" y="767"/>
                  <a:pt x="541" y="728"/>
                  <a:pt x="553" y="705"/>
                </a:cubicBezTo>
                <a:cubicBezTo>
                  <a:pt x="566" y="681"/>
                  <a:pt x="593" y="633"/>
                  <a:pt x="587" y="606"/>
                </a:cubicBezTo>
                <a:cubicBezTo>
                  <a:pt x="581" y="578"/>
                  <a:pt x="578" y="530"/>
                  <a:pt x="571" y="506"/>
                </a:cubicBezTo>
                <a:cubicBezTo>
                  <a:pt x="563" y="483"/>
                  <a:pt x="556" y="441"/>
                  <a:pt x="547" y="415"/>
                </a:cubicBezTo>
                <a:cubicBezTo>
                  <a:pt x="538" y="389"/>
                  <a:pt x="540" y="376"/>
                  <a:pt x="529" y="350"/>
                </a:cubicBezTo>
                <a:cubicBezTo>
                  <a:pt x="517" y="324"/>
                  <a:pt x="505" y="295"/>
                  <a:pt x="505" y="282"/>
                </a:cubicBezTo>
                <a:cubicBezTo>
                  <a:pt x="505" y="275"/>
                  <a:pt x="502" y="269"/>
                  <a:pt x="491" y="265"/>
                </a:cubicBezTo>
                <a:cubicBezTo>
                  <a:pt x="483" y="261"/>
                  <a:pt x="469" y="258"/>
                  <a:pt x="449" y="255"/>
                </a:cubicBezTo>
                <a:cubicBezTo>
                  <a:pt x="428" y="252"/>
                  <a:pt x="409" y="248"/>
                  <a:pt x="394" y="243"/>
                </a:cubicBezTo>
                <a:cubicBezTo>
                  <a:pt x="393" y="243"/>
                  <a:pt x="392" y="242"/>
                  <a:pt x="391" y="242"/>
                </a:cubicBezTo>
                <a:cubicBezTo>
                  <a:pt x="391" y="242"/>
                  <a:pt x="390" y="242"/>
                  <a:pt x="390" y="242"/>
                </a:cubicBezTo>
                <a:cubicBezTo>
                  <a:pt x="370" y="235"/>
                  <a:pt x="344" y="214"/>
                  <a:pt x="344" y="214"/>
                </a:cubicBezTo>
                <a:cubicBezTo>
                  <a:pt x="336" y="225"/>
                  <a:pt x="336" y="225"/>
                  <a:pt x="336" y="225"/>
                </a:cubicBezTo>
                <a:cubicBezTo>
                  <a:pt x="339" y="221"/>
                  <a:pt x="341" y="218"/>
                  <a:pt x="344" y="214"/>
                </a:cubicBezTo>
                <a:cubicBezTo>
                  <a:pt x="341" y="211"/>
                  <a:pt x="336" y="204"/>
                  <a:pt x="341" y="204"/>
                </a:cubicBezTo>
                <a:cubicBezTo>
                  <a:pt x="352" y="203"/>
                  <a:pt x="354" y="159"/>
                  <a:pt x="360" y="146"/>
                </a:cubicBezTo>
                <a:cubicBezTo>
                  <a:pt x="366" y="133"/>
                  <a:pt x="364" y="124"/>
                  <a:pt x="360" y="112"/>
                </a:cubicBezTo>
                <a:cubicBezTo>
                  <a:pt x="356" y="101"/>
                  <a:pt x="364" y="84"/>
                  <a:pt x="354" y="65"/>
                </a:cubicBezTo>
                <a:cubicBezTo>
                  <a:pt x="344" y="47"/>
                  <a:pt x="358" y="24"/>
                  <a:pt x="344" y="22"/>
                </a:cubicBezTo>
                <a:cubicBezTo>
                  <a:pt x="330" y="20"/>
                  <a:pt x="335" y="3"/>
                  <a:pt x="322" y="3"/>
                </a:cubicBezTo>
                <a:cubicBezTo>
                  <a:pt x="318" y="3"/>
                  <a:pt x="315" y="2"/>
                  <a:pt x="313" y="0"/>
                </a:cubicBezTo>
                <a:cubicBezTo>
                  <a:pt x="302" y="21"/>
                  <a:pt x="285" y="14"/>
                  <a:pt x="285" y="14"/>
                </a:cubicBezTo>
                <a:cubicBezTo>
                  <a:pt x="259" y="8"/>
                  <a:pt x="242" y="14"/>
                  <a:pt x="230" y="23"/>
                </a:cubicBezTo>
                <a:cubicBezTo>
                  <a:pt x="230" y="23"/>
                  <a:pt x="229" y="24"/>
                  <a:pt x="228" y="24"/>
                </a:cubicBezTo>
                <a:cubicBezTo>
                  <a:pt x="213" y="38"/>
                  <a:pt x="208" y="57"/>
                  <a:pt x="208" y="58"/>
                </a:cubicBezTo>
                <a:cubicBezTo>
                  <a:pt x="207" y="65"/>
                  <a:pt x="206" y="72"/>
                  <a:pt x="206" y="77"/>
                </a:cubicBezTo>
                <a:cubicBezTo>
                  <a:pt x="208" y="95"/>
                  <a:pt x="213" y="113"/>
                  <a:pt x="214" y="121"/>
                </a:cubicBezTo>
                <a:cubicBezTo>
                  <a:pt x="215" y="128"/>
                  <a:pt x="219" y="158"/>
                  <a:pt x="225" y="158"/>
                </a:cubicBezTo>
                <a:cubicBezTo>
                  <a:pt x="231" y="158"/>
                  <a:pt x="233" y="159"/>
                  <a:pt x="233" y="159"/>
                </a:cubicBezTo>
                <a:cubicBezTo>
                  <a:pt x="233" y="159"/>
                  <a:pt x="240" y="182"/>
                  <a:pt x="240" y="200"/>
                </a:cubicBezTo>
                <a:cubicBezTo>
                  <a:pt x="240" y="208"/>
                  <a:pt x="240" y="212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24" y="238"/>
                  <a:pt x="206" y="246"/>
                </a:cubicBezTo>
                <a:cubicBezTo>
                  <a:pt x="188" y="255"/>
                  <a:pt x="162" y="268"/>
                  <a:pt x="147" y="272"/>
                </a:cubicBezTo>
                <a:cubicBezTo>
                  <a:pt x="136" y="275"/>
                  <a:pt x="124" y="279"/>
                  <a:pt x="115" y="285"/>
                </a:cubicBezTo>
                <a:cubicBezTo>
                  <a:pt x="103" y="293"/>
                  <a:pt x="93" y="305"/>
                  <a:pt x="89" y="326"/>
                </a:cubicBezTo>
                <a:cubicBezTo>
                  <a:pt x="82" y="365"/>
                  <a:pt x="42" y="495"/>
                  <a:pt x="22" y="531"/>
                </a:cubicBezTo>
                <a:cubicBezTo>
                  <a:pt x="3" y="567"/>
                  <a:pt x="0" y="616"/>
                  <a:pt x="20" y="646"/>
                </a:cubicBezTo>
                <a:cubicBezTo>
                  <a:pt x="39" y="676"/>
                  <a:pt x="86" y="750"/>
                  <a:pt x="93" y="760"/>
                </a:cubicBezTo>
                <a:cubicBezTo>
                  <a:pt x="100" y="770"/>
                  <a:pt x="102" y="778"/>
                  <a:pt x="113" y="777"/>
                </a:cubicBezTo>
                <a:cubicBezTo>
                  <a:pt x="113" y="777"/>
                  <a:pt x="114" y="776"/>
                  <a:pt x="115" y="776"/>
                </a:cubicBezTo>
                <a:cubicBezTo>
                  <a:pt x="124" y="776"/>
                  <a:pt x="130" y="777"/>
                  <a:pt x="130" y="777"/>
                </a:cubicBezTo>
                <a:cubicBezTo>
                  <a:pt x="130" y="777"/>
                  <a:pt x="135" y="796"/>
                  <a:pt x="143" y="802"/>
                </a:cubicBezTo>
                <a:cubicBezTo>
                  <a:pt x="151" y="808"/>
                  <a:pt x="161" y="828"/>
                  <a:pt x="163" y="821"/>
                </a:cubicBezTo>
                <a:cubicBezTo>
                  <a:pt x="166" y="814"/>
                  <a:pt x="173" y="872"/>
                  <a:pt x="180" y="903"/>
                </a:cubicBezTo>
                <a:cubicBezTo>
                  <a:pt x="187" y="934"/>
                  <a:pt x="220" y="1152"/>
                  <a:pt x="220" y="1183"/>
                </a:cubicBezTo>
                <a:cubicBezTo>
                  <a:pt x="220" y="1214"/>
                  <a:pt x="232" y="1246"/>
                  <a:pt x="231" y="1268"/>
                </a:cubicBezTo>
                <a:cubicBezTo>
                  <a:pt x="230" y="1291"/>
                  <a:pt x="235" y="1349"/>
                  <a:pt x="236" y="1381"/>
                </a:cubicBezTo>
                <a:cubicBezTo>
                  <a:pt x="237" y="1413"/>
                  <a:pt x="267" y="1447"/>
                  <a:pt x="267" y="1470"/>
                </a:cubicBezTo>
                <a:cubicBezTo>
                  <a:pt x="267" y="1494"/>
                  <a:pt x="260" y="1505"/>
                  <a:pt x="263" y="1519"/>
                </a:cubicBezTo>
                <a:cubicBezTo>
                  <a:pt x="267" y="1532"/>
                  <a:pt x="266" y="1542"/>
                  <a:pt x="251" y="1558"/>
                </a:cubicBezTo>
                <a:cubicBezTo>
                  <a:pt x="236" y="1574"/>
                  <a:pt x="230" y="1589"/>
                  <a:pt x="231" y="1602"/>
                </a:cubicBezTo>
                <a:cubicBezTo>
                  <a:pt x="232" y="1614"/>
                  <a:pt x="236" y="1619"/>
                  <a:pt x="266" y="1620"/>
                </a:cubicBezTo>
                <a:cubicBezTo>
                  <a:pt x="296" y="1621"/>
                  <a:pt x="324" y="1613"/>
                  <a:pt x="324" y="1605"/>
                </a:cubicBezTo>
                <a:cubicBezTo>
                  <a:pt x="324" y="1598"/>
                  <a:pt x="334" y="1595"/>
                  <a:pt x="343" y="1595"/>
                </a:cubicBezTo>
                <a:cubicBezTo>
                  <a:pt x="351" y="1595"/>
                  <a:pt x="350" y="1587"/>
                  <a:pt x="346" y="1569"/>
                </a:cubicBezTo>
                <a:cubicBezTo>
                  <a:pt x="343" y="1552"/>
                  <a:pt x="330" y="1528"/>
                  <a:pt x="338" y="1531"/>
                </a:cubicBezTo>
                <a:cubicBezTo>
                  <a:pt x="345" y="1533"/>
                  <a:pt x="351" y="1528"/>
                  <a:pt x="351" y="1504"/>
                </a:cubicBezTo>
                <a:cubicBezTo>
                  <a:pt x="351" y="1479"/>
                  <a:pt x="355" y="1471"/>
                  <a:pt x="344" y="1457"/>
                </a:cubicBezTo>
                <a:cubicBezTo>
                  <a:pt x="333" y="1442"/>
                  <a:pt x="335" y="1415"/>
                  <a:pt x="338" y="1392"/>
                </a:cubicBezTo>
                <a:cubicBezTo>
                  <a:pt x="340" y="1370"/>
                  <a:pt x="348" y="1354"/>
                  <a:pt x="342" y="1327"/>
                </a:cubicBezTo>
                <a:cubicBezTo>
                  <a:pt x="335" y="1299"/>
                  <a:pt x="334" y="1266"/>
                  <a:pt x="338" y="1252"/>
                </a:cubicBezTo>
                <a:cubicBezTo>
                  <a:pt x="342" y="1239"/>
                  <a:pt x="339" y="1222"/>
                  <a:pt x="329" y="1211"/>
                </a:cubicBezTo>
                <a:cubicBezTo>
                  <a:pt x="319" y="1200"/>
                  <a:pt x="334" y="1180"/>
                  <a:pt x="334" y="1168"/>
                </a:cubicBezTo>
                <a:cubicBezTo>
                  <a:pt x="334" y="1156"/>
                  <a:pt x="330" y="1104"/>
                  <a:pt x="337" y="1052"/>
                </a:cubicBezTo>
                <a:cubicBezTo>
                  <a:pt x="343" y="999"/>
                  <a:pt x="344" y="960"/>
                  <a:pt x="345" y="946"/>
                </a:cubicBezTo>
                <a:cubicBezTo>
                  <a:pt x="346" y="933"/>
                  <a:pt x="354" y="939"/>
                  <a:pt x="372" y="991"/>
                </a:cubicBezTo>
                <a:cubicBezTo>
                  <a:pt x="391" y="1043"/>
                  <a:pt x="438" y="1205"/>
                  <a:pt x="447" y="1241"/>
                </a:cubicBezTo>
                <a:cubicBezTo>
                  <a:pt x="454" y="1272"/>
                  <a:pt x="480" y="1385"/>
                  <a:pt x="491" y="1436"/>
                </a:cubicBezTo>
                <a:cubicBezTo>
                  <a:pt x="493" y="1444"/>
                  <a:pt x="494" y="1451"/>
                  <a:pt x="495" y="1455"/>
                </a:cubicBezTo>
                <a:cubicBezTo>
                  <a:pt x="501" y="1486"/>
                  <a:pt x="509" y="1548"/>
                  <a:pt x="517" y="1548"/>
                </a:cubicBezTo>
                <a:cubicBezTo>
                  <a:pt x="526" y="1548"/>
                  <a:pt x="524" y="1554"/>
                  <a:pt x="525" y="1572"/>
                </a:cubicBezTo>
                <a:cubicBezTo>
                  <a:pt x="526" y="1589"/>
                  <a:pt x="543" y="1592"/>
                  <a:pt x="553" y="1595"/>
                </a:cubicBezTo>
                <a:cubicBezTo>
                  <a:pt x="563" y="1599"/>
                  <a:pt x="566" y="1589"/>
                  <a:pt x="566" y="1589"/>
                </a:cubicBezTo>
                <a:cubicBezTo>
                  <a:pt x="566" y="1589"/>
                  <a:pt x="582" y="1623"/>
                  <a:pt x="610" y="1626"/>
                </a:cubicBezTo>
                <a:cubicBezTo>
                  <a:pt x="639" y="1630"/>
                  <a:pt x="693" y="1641"/>
                  <a:pt x="693" y="1628"/>
                </a:cubicBezTo>
                <a:cubicBezTo>
                  <a:pt x="693" y="1614"/>
                  <a:pt x="687" y="1602"/>
                  <a:pt x="669" y="1590"/>
                </a:cubicBezTo>
                <a:close/>
                <a:moveTo>
                  <a:pt x="128" y="644"/>
                </a:moveTo>
                <a:cubicBezTo>
                  <a:pt x="128" y="632"/>
                  <a:pt x="122" y="619"/>
                  <a:pt x="115" y="608"/>
                </a:cubicBezTo>
                <a:cubicBezTo>
                  <a:pt x="105" y="594"/>
                  <a:pt x="95" y="582"/>
                  <a:pt x="99" y="575"/>
                </a:cubicBezTo>
                <a:cubicBezTo>
                  <a:pt x="105" y="563"/>
                  <a:pt x="110" y="563"/>
                  <a:pt x="115" y="554"/>
                </a:cubicBezTo>
                <a:cubicBezTo>
                  <a:pt x="118" y="549"/>
                  <a:pt x="121" y="541"/>
                  <a:pt x="125" y="524"/>
                </a:cubicBezTo>
                <a:cubicBezTo>
                  <a:pt x="124" y="559"/>
                  <a:pt x="136" y="611"/>
                  <a:pt x="128" y="644"/>
                </a:cubicBezTo>
                <a:close/>
                <a:moveTo>
                  <a:pt x="411" y="689"/>
                </a:moveTo>
                <a:cubicBezTo>
                  <a:pt x="407" y="690"/>
                  <a:pt x="402" y="690"/>
                  <a:pt x="395" y="690"/>
                </a:cubicBezTo>
                <a:cubicBezTo>
                  <a:pt x="395" y="685"/>
                  <a:pt x="395" y="680"/>
                  <a:pt x="393" y="674"/>
                </a:cubicBezTo>
                <a:cubicBezTo>
                  <a:pt x="389" y="655"/>
                  <a:pt x="367" y="523"/>
                  <a:pt x="351" y="448"/>
                </a:cubicBezTo>
                <a:cubicBezTo>
                  <a:pt x="335" y="373"/>
                  <a:pt x="318" y="317"/>
                  <a:pt x="314" y="307"/>
                </a:cubicBezTo>
                <a:cubicBezTo>
                  <a:pt x="310" y="297"/>
                  <a:pt x="323" y="293"/>
                  <a:pt x="323" y="293"/>
                </a:cubicBezTo>
                <a:cubicBezTo>
                  <a:pt x="299" y="269"/>
                  <a:pt x="299" y="269"/>
                  <a:pt x="299" y="269"/>
                </a:cubicBezTo>
                <a:cubicBezTo>
                  <a:pt x="288" y="274"/>
                  <a:pt x="280" y="291"/>
                  <a:pt x="280" y="291"/>
                </a:cubicBezTo>
                <a:cubicBezTo>
                  <a:pt x="280" y="291"/>
                  <a:pt x="292" y="299"/>
                  <a:pt x="294" y="307"/>
                </a:cubicBezTo>
                <a:cubicBezTo>
                  <a:pt x="296" y="315"/>
                  <a:pt x="292" y="325"/>
                  <a:pt x="286" y="343"/>
                </a:cubicBezTo>
                <a:cubicBezTo>
                  <a:pt x="281" y="362"/>
                  <a:pt x="288" y="443"/>
                  <a:pt x="295" y="485"/>
                </a:cubicBezTo>
                <a:cubicBezTo>
                  <a:pt x="302" y="527"/>
                  <a:pt x="315" y="621"/>
                  <a:pt x="323" y="669"/>
                </a:cubicBezTo>
                <a:cubicBezTo>
                  <a:pt x="324" y="677"/>
                  <a:pt x="326" y="683"/>
                  <a:pt x="327" y="689"/>
                </a:cubicBezTo>
                <a:cubicBezTo>
                  <a:pt x="308" y="688"/>
                  <a:pt x="289" y="687"/>
                  <a:pt x="274" y="687"/>
                </a:cubicBezTo>
                <a:cubicBezTo>
                  <a:pt x="232" y="687"/>
                  <a:pt x="191" y="692"/>
                  <a:pt x="191" y="692"/>
                </a:cubicBezTo>
                <a:cubicBezTo>
                  <a:pt x="191" y="692"/>
                  <a:pt x="199" y="672"/>
                  <a:pt x="212" y="643"/>
                </a:cubicBezTo>
                <a:cubicBezTo>
                  <a:pt x="224" y="615"/>
                  <a:pt x="226" y="589"/>
                  <a:pt x="235" y="542"/>
                </a:cubicBezTo>
                <a:cubicBezTo>
                  <a:pt x="245" y="495"/>
                  <a:pt x="237" y="463"/>
                  <a:pt x="237" y="406"/>
                </a:cubicBezTo>
                <a:cubicBezTo>
                  <a:pt x="237" y="361"/>
                  <a:pt x="234" y="300"/>
                  <a:pt x="231" y="263"/>
                </a:cubicBezTo>
                <a:cubicBezTo>
                  <a:pt x="231" y="257"/>
                  <a:pt x="231" y="235"/>
                  <a:pt x="248" y="225"/>
                </a:cubicBezTo>
                <a:cubicBezTo>
                  <a:pt x="257" y="236"/>
                  <a:pt x="268" y="248"/>
                  <a:pt x="281" y="257"/>
                </a:cubicBezTo>
                <a:cubicBezTo>
                  <a:pt x="304" y="273"/>
                  <a:pt x="306" y="261"/>
                  <a:pt x="320" y="244"/>
                </a:cubicBezTo>
                <a:cubicBezTo>
                  <a:pt x="326" y="237"/>
                  <a:pt x="330" y="232"/>
                  <a:pt x="334" y="227"/>
                </a:cubicBezTo>
                <a:cubicBezTo>
                  <a:pt x="334" y="227"/>
                  <a:pt x="334" y="227"/>
                  <a:pt x="334" y="227"/>
                </a:cubicBezTo>
                <a:cubicBezTo>
                  <a:pt x="353" y="218"/>
                  <a:pt x="370" y="255"/>
                  <a:pt x="370" y="255"/>
                </a:cubicBezTo>
                <a:cubicBezTo>
                  <a:pt x="382" y="288"/>
                  <a:pt x="381" y="349"/>
                  <a:pt x="381" y="413"/>
                </a:cubicBezTo>
                <a:cubicBezTo>
                  <a:pt x="381" y="478"/>
                  <a:pt x="393" y="542"/>
                  <a:pt x="406" y="589"/>
                </a:cubicBezTo>
                <a:cubicBezTo>
                  <a:pt x="418" y="636"/>
                  <a:pt x="437" y="678"/>
                  <a:pt x="437" y="678"/>
                </a:cubicBezTo>
                <a:cubicBezTo>
                  <a:pt x="437" y="678"/>
                  <a:pt x="426" y="684"/>
                  <a:pt x="411" y="689"/>
                </a:cubicBezTo>
                <a:close/>
                <a:moveTo>
                  <a:pt x="491" y="631"/>
                </a:moveTo>
                <a:cubicBezTo>
                  <a:pt x="489" y="627"/>
                  <a:pt x="490" y="600"/>
                  <a:pt x="484" y="579"/>
                </a:cubicBezTo>
                <a:cubicBezTo>
                  <a:pt x="477" y="556"/>
                  <a:pt x="474" y="524"/>
                  <a:pt x="473" y="485"/>
                </a:cubicBezTo>
                <a:cubicBezTo>
                  <a:pt x="473" y="485"/>
                  <a:pt x="482" y="518"/>
                  <a:pt x="491" y="538"/>
                </a:cubicBezTo>
                <a:cubicBezTo>
                  <a:pt x="495" y="547"/>
                  <a:pt x="498" y="553"/>
                  <a:pt x="501" y="553"/>
                </a:cubicBezTo>
                <a:cubicBezTo>
                  <a:pt x="511" y="556"/>
                  <a:pt x="512" y="570"/>
                  <a:pt x="501" y="576"/>
                </a:cubicBezTo>
                <a:cubicBezTo>
                  <a:pt x="490" y="582"/>
                  <a:pt x="498" y="624"/>
                  <a:pt x="493" y="630"/>
                </a:cubicBezTo>
                <a:cubicBezTo>
                  <a:pt x="492" y="631"/>
                  <a:pt x="491" y="631"/>
                  <a:pt x="491" y="63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>
              <a:solidFill>
                <a:srgbClr val="F6AC19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830261" y="4471419"/>
            <a:ext cx="1408176" cy="1408176"/>
            <a:chOff x="3830261" y="4471419"/>
            <a:chExt cx="1408176" cy="1408176"/>
          </a:xfrm>
        </p:grpSpPr>
        <p:sp>
          <p:nvSpPr>
            <p:cNvPr id="94" name="Oval 47"/>
            <p:cNvSpPr/>
            <p:nvPr/>
          </p:nvSpPr>
          <p:spPr>
            <a:xfrm>
              <a:off x="3830471" y="4471629"/>
              <a:ext cx="1407757" cy="1407757"/>
            </a:xfrm>
            <a:prstGeom prst="ellipse">
              <a:avLst/>
            </a:prstGeom>
            <a:noFill/>
            <a:ln w="1016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accent6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85%</a:t>
              </a:r>
              <a:endParaRPr lang="en-US" sz="2400" b="1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5" name="Arc 48"/>
            <p:cNvSpPr/>
            <p:nvPr/>
          </p:nvSpPr>
          <p:spPr>
            <a:xfrm>
              <a:off x="3830261" y="4471419"/>
              <a:ext cx="1408176" cy="1408176"/>
            </a:xfrm>
            <a:prstGeom prst="arc">
              <a:avLst>
                <a:gd name="adj1" fmla="val 16200000"/>
                <a:gd name="adj2" fmla="val 11287514"/>
              </a:avLst>
            </a:prstGeom>
            <a:ln w="101600" cap="rnd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818134" y="4635180"/>
            <a:ext cx="3626698" cy="998430"/>
            <a:chOff x="5818134" y="4635180"/>
            <a:chExt cx="3626698" cy="998430"/>
          </a:xfrm>
        </p:grpSpPr>
        <p:sp>
          <p:nvSpPr>
            <p:cNvPr id="96" name="TextBox 95"/>
            <p:cNvSpPr txBox="1"/>
            <p:nvPr/>
          </p:nvSpPr>
          <p:spPr>
            <a:xfrm>
              <a:off x="5818134" y="4985047"/>
              <a:ext cx="3626698" cy="648563"/>
            </a:xfrm>
            <a:prstGeom prst="rect">
              <a:avLst/>
            </a:prstGeom>
            <a:noFill/>
          </p:spPr>
          <p:txBody>
            <a:bodyPr wrap="square" lIns="125974" tIns="62986" rIns="125974" bIns="62986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简单扼要的介绍公司的一段文字，让别人初步了解公司的基本情况。</a:t>
              </a:r>
              <a:endPara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97" name="直接连接符 96"/>
            <p:cNvCxnSpPr/>
            <p:nvPr/>
          </p:nvCxnSpPr>
          <p:spPr>
            <a:xfrm>
              <a:off x="5964382" y="5057055"/>
              <a:ext cx="1587776" cy="0"/>
            </a:xfrm>
            <a:prstGeom prst="line">
              <a:avLst/>
            </a:prstGeom>
            <a:ln w="12700">
              <a:solidFill>
                <a:srgbClr val="6B939D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5857043" y="4635180"/>
              <a:ext cx="1964328" cy="404201"/>
            </a:xfrm>
            <a:prstGeom prst="rect">
              <a:avLst/>
            </a:prstGeom>
            <a:noFill/>
          </p:spPr>
          <p:txBody>
            <a:bodyPr wrap="square" lIns="125974" tIns="62986" rIns="125974" bIns="62986" rtlCol="0">
              <a:spAutoFit/>
            </a:bodyPr>
            <a:lstStyle/>
            <a:p>
              <a:pPr algn="just"/>
              <a:r>
                <a:rPr lang="zh-CN" altLang="en-US" sz="1800" b="1">
                  <a:solidFill>
                    <a:srgbClr val="6B939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标题文字</a:t>
              </a:r>
              <a:endParaRPr lang="zh-CN" altLang="en-US" sz="1800" b="1">
                <a:solidFill>
                  <a:srgbClr val="6B9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155543" y="1433410"/>
            <a:ext cx="9273709" cy="2483305"/>
            <a:chOff x="2155543" y="1433410"/>
            <a:chExt cx="9273709" cy="2483305"/>
          </a:xfrm>
        </p:grpSpPr>
        <p:cxnSp>
          <p:nvCxnSpPr>
            <p:cNvPr id="73" name="Straight Connector 20"/>
            <p:cNvCxnSpPr>
              <a:stCxn id="66" idx="7"/>
              <a:endCxn id="67" idx="3"/>
            </p:cNvCxnSpPr>
            <p:nvPr/>
          </p:nvCxnSpPr>
          <p:spPr>
            <a:xfrm flipV="1">
              <a:off x="2501270" y="2656976"/>
              <a:ext cx="1251930" cy="694961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3"/>
            <p:cNvCxnSpPr>
              <a:stCxn id="67" idx="5"/>
              <a:endCxn id="68" idx="2"/>
            </p:cNvCxnSpPr>
            <p:nvPr/>
          </p:nvCxnSpPr>
          <p:spPr>
            <a:xfrm>
              <a:off x="3907325" y="2656976"/>
              <a:ext cx="1133276" cy="445329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5"/>
            <p:cNvCxnSpPr>
              <a:stCxn id="68" idx="7"/>
              <a:endCxn id="69" idx="3"/>
            </p:cNvCxnSpPr>
            <p:nvPr/>
          </p:nvCxnSpPr>
          <p:spPr>
            <a:xfrm flipV="1">
              <a:off x="5226647" y="2150850"/>
              <a:ext cx="1304561" cy="874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7"/>
            <p:cNvCxnSpPr>
              <a:stCxn id="69" idx="6"/>
              <a:endCxn id="70" idx="2"/>
            </p:cNvCxnSpPr>
            <p:nvPr/>
          </p:nvCxnSpPr>
          <p:spPr>
            <a:xfrm>
              <a:off x="6717254" y="2073788"/>
              <a:ext cx="1086901" cy="60053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9"/>
            <p:cNvCxnSpPr>
              <a:stCxn id="70" idx="5"/>
              <a:endCxn id="71" idx="1"/>
            </p:cNvCxnSpPr>
            <p:nvPr/>
          </p:nvCxnSpPr>
          <p:spPr>
            <a:xfrm>
              <a:off x="7990201" y="2210903"/>
              <a:ext cx="1097732" cy="705355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31"/>
            <p:cNvCxnSpPr>
              <a:stCxn id="71" idx="6"/>
              <a:endCxn id="72" idx="3"/>
            </p:cNvCxnSpPr>
            <p:nvPr/>
          </p:nvCxnSpPr>
          <p:spPr>
            <a:xfrm flipV="1">
              <a:off x="9273979" y="1932883"/>
              <a:ext cx="1726193" cy="1060438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2457871" y="3670494"/>
              <a:ext cx="6976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标题文字</a:t>
              </a:r>
              <a:endParaRPr lang="en-US" sz="1000" b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561598" y="2871353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45%</a:t>
              </a:r>
              <a:endParaRPr lang="en-US"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880920" y="2535191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35%</a:t>
              </a:r>
              <a:endParaRPr lang="en-US"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334846" y="2347551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55%</a:t>
              </a:r>
              <a:endParaRPr lang="en-US"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649236" y="2399058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50%</a:t>
              </a:r>
              <a:endParaRPr lang="en-US"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901093" y="2413019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30%</a:t>
              </a:r>
              <a:endParaRPr lang="en-US"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0808570" y="2150019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60%</a:t>
              </a:r>
              <a:endParaRPr lang="en-US"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155543" y="2839431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30%</a:t>
              </a:r>
              <a:endParaRPr lang="en-US"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6" name="Oval 12"/>
            <p:cNvSpPr/>
            <p:nvPr/>
          </p:nvSpPr>
          <p:spPr>
            <a:xfrm>
              <a:off x="2315224" y="3320016"/>
              <a:ext cx="217967" cy="217967"/>
            </a:xfrm>
            <a:prstGeom prst="ellips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13"/>
            <p:cNvSpPr/>
            <p:nvPr/>
          </p:nvSpPr>
          <p:spPr>
            <a:xfrm>
              <a:off x="3721279" y="2470930"/>
              <a:ext cx="217967" cy="217967"/>
            </a:xfrm>
            <a:prstGeom prst="ellipse">
              <a:avLst/>
            </a:pr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14"/>
            <p:cNvSpPr/>
            <p:nvPr/>
          </p:nvSpPr>
          <p:spPr>
            <a:xfrm>
              <a:off x="5040601" y="2993321"/>
              <a:ext cx="217967" cy="217967"/>
            </a:xfrm>
            <a:prstGeom prst="ellips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15"/>
            <p:cNvSpPr/>
            <p:nvPr/>
          </p:nvSpPr>
          <p:spPr>
            <a:xfrm>
              <a:off x="6499287" y="1964804"/>
              <a:ext cx="217967" cy="217967"/>
            </a:xfrm>
            <a:prstGeom prst="ellipse">
              <a:avLst/>
            </a:pr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16"/>
            <p:cNvSpPr/>
            <p:nvPr/>
          </p:nvSpPr>
          <p:spPr>
            <a:xfrm>
              <a:off x="7804155" y="2024857"/>
              <a:ext cx="217967" cy="217967"/>
            </a:xfrm>
            <a:prstGeom prst="ellips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17"/>
            <p:cNvSpPr/>
            <p:nvPr/>
          </p:nvSpPr>
          <p:spPr>
            <a:xfrm>
              <a:off x="9056012" y="2884337"/>
              <a:ext cx="217967" cy="217967"/>
            </a:xfrm>
            <a:prstGeom prst="ellipse">
              <a:avLst/>
            </a:pr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18"/>
            <p:cNvSpPr/>
            <p:nvPr/>
          </p:nvSpPr>
          <p:spPr>
            <a:xfrm>
              <a:off x="10968251" y="1746837"/>
              <a:ext cx="217967" cy="217967"/>
            </a:xfrm>
            <a:prstGeom prst="ellips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484653" y="2057686"/>
              <a:ext cx="6976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标题文字</a:t>
              </a:r>
              <a:endParaRPr lang="en-US" sz="1000" b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251232" y="1679631"/>
              <a:ext cx="6976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标题文字</a:t>
              </a:r>
              <a:endParaRPr lang="en-US" sz="1000" b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803975" y="3298673"/>
              <a:ext cx="6976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标题文字</a:t>
              </a:r>
              <a:endParaRPr lang="en-US" sz="1000" b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572291" y="1691736"/>
              <a:ext cx="6976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标题文字</a:t>
              </a:r>
              <a:endParaRPr lang="en-US" sz="1000" b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824148" y="3212380"/>
              <a:ext cx="6976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标题文字</a:t>
              </a:r>
              <a:endParaRPr lang="en-US" sz="1000" b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0731625" y="1433410"/>
              <a:ext cx="6976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标题文字</a:t>
              </a:r>
              <a:endParaRPr lang="en-US" sz="1000" b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</p:cSld>
  <p:clrMapOvr>
    <a:masterClrMapping/>
  </p:clrMapOvr>
  <p:transition spd="slow" advTm="520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Administrator\Desktop\12-13061Q332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5" r="12259" b="24905"/>
          <a:stretch>
            <a:fillRect/>
          </a:stretch>
        </p:blipFill>
        <p:spPr bwMode="auto">
          <a:xfrm>
            <a:off x="0" y="1"/>
            <a:ext cx="12601575" cy="708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 flipV="1">
            <a:off x="724826" y="666479"/>
            <a:ext cx="11213671" cy="5756817"/>
          </a:xfrm>
          <a:prstGeom prst="rect">
            <a:avLst/>
          </a:prstGeom>
          <a:solidFill>
            <a:srgbClr val="3C53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74" tIns="62986" rIns="125974" bIns="62986" rtlCol="0" anchor="ctr"/>
          <a:lstStyle/>
          <a:p>
            <a:pPr algn="ctr"/>
            <a:endParaRPr lang="zh-CN" altLang="en-US"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>
            <a:biLevel thresh="75000"/>
          </a:blip>
          <a:srcRect l="12166" t="57678" r="14652"/>
          <a:stretch>
            <a:fillRect/>
          </a:stretch>
        </p:blipFill>
        <p:spPr bwMode="auto">
          <a:xfrm flipV="1">
            <a:off x="695199" y="467968"/>
            <a:ext cx="11212425" cy="198511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>
            <a:biLevel thresh="75000"/>
          </a:blip>
          <a:srcRect l="12166" t="57678" r="14652"/>
          <a:stretch>
            <a:fillRect/>
          </a:stretch>
        </p:blipFill>
        <p:spPr bwMode="auto">
          <a:xfrm>
            <a:off x="705954" y="6423298"/>
            <a:ext cx="11212425" cy="297766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4" name="TextBox 8"/>
          <p:cNvSpPr txBox="1"/>
          <p:nvPr/>
        </p:nvSpPr>
        <p:spPr>
          <a:xfrm>
            <a:off x="7524923" y="3112839"/>
            <a:ext cx="2587431" cy="1096698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 rot="16200000">
            <a:off x="1022720" y="2155251"/>
            <a:ext cx="5395969" cy="3143941"/>
            <a:chOff x="-17422" y="1462690"/>
            <a:chExt cx="5025205" cy="2927917"/>
          </a:xfrm>
        </p:grpSpPr>
        <p:sp>
          <p:nvSpPr>
            <p:cNvPr id="16" name="任意多边形 15"/>
            <p:cNvSpPr/>
            <p:nvPr/>
          </p:nvSpPr>
          <p:spPr>
            <a:xfrm>
              <a:off x="-17422" y="1832461"/>
              <a:ext cx="4388674" cy="2231067"/>
            </a:xfrm>
            <a:custGeom>
              <a:gdLst>
                <a:gd name="connsiteX0" fmla="*/ 2664028 w 4388674"/>
                <a:gd name="connsiteY0" fmla="*/ 2146151 h 2231067"/>
                <a:gd name="connsiteX1" fmla="*/ 2691028 w 4388674"/>
                <a:gd name="connsiteY1" fmla="*/ 2173151 h 2231067"/>
                <a:gd name="connsiteX2" fmla="*/ 2686314 w 4388674"/>
                <a:gd name="connsiteY2" fmla="*/ 2184530 h 2231067"/>
                <a:gd name="connsiteX3" fmla="*/ 2704333 w 4388674"/>
                <a:gd name="connsiteY3" fmla="*/ 2177067 h 2231067"/>
                <a:gd name="connsiteX4" fmla="*/ 2731333 w 4388674"/>
                <a:gd name="connsiteY4" fmla="*/ 2204067 h 2231067"/>
                <a:gd name="connsiteX5" fmla="*/ 2704333 w 4388674"/>
                <a:gd name="connsiteY5" fmla="*/ 2231067 h 2231067"/>
                <a:gd name="connsiteX6" fmla="*/ 2677333 w 4388674"/>
                <a:gd name="connsiteY6" fmla="*/ 2204067 h 2231067"/>
                <a:gd name="connsiteX7" fmla="*/ 2682046 w 4388674"/>
                <a:gd name="connsiteY7" fmla="*/ 2192688 h 2231067"/>
                <a:gd name="connsiteX8" fmla="*/ 2664028 w 4388674"/>
                <a:gd name="connsiteY8" fmla="*/ 2200151 h 2231067"/>
                <a:gd name="connsiteX9" fmla="*/ 2637028 w 4388674"/>
                <a:gd name="connsiteY9" fmla="*/ 2173151 h 2231067"/>
                <a:gd name="connsiteX10" fmla="*/ 2664028 w 4388674"/>
                <a:gd name="connsiteY10" fmla="*/ 2146151 h 2231067"/>
                <a:gd name="connsiteX11" fmla="*/ 2607502 w 4388674"/>
                <a:gd name="connsiteY11" fmla="*/ 2103433 h 2231067"/>
                <a:gd name="connsiteX12" fmla="*/ 2643502 w 4388674"/>
                <a:gd name="connsiteY12" fmla="*/ 2139433 h 2231067"/>
                <a:gd name="connsiteX13" fmla="*/ 2607502 w 4388674"/>
                <a:gd name="connsiteY13" fmla="*/ 2175433 h 2231067"/>
                <a:gd name="connsiteX14" fmla="*/ 2571502 w 4388674"/>
                <a:gd name="connsiteY14" fmla="*/ 2139433 h 2231067"/>
                <a:gd name="connsiteX15" fmla="*/ 2607502 w 4388674"/>
                <a:gd name="connsiteY15" fmla="*/ 2103433 h 2231067"/>
                <a:gd name="connsiteX16" fmla="*/ 2482660 w 4388674"/>
                <a:gd name="connsiteY16" fmla="*/ 2016224 h 2231067"/>
                <a:gd name="connsiteX17" fmla="*/ 2527660 w 4388674"/>
                <a:gd name="connsiteY17" fmla="*/ 2061224 h 2231067"/>
                <a:gd name="connsiteX18" fmla="*/ 2523331 w 4388674"/>
                <a:gd name="connsiteY18" fmla="*/ 2071674 h 2231067"/>
                <a:gd name="connsiteX19" fmla="*/ 2541815 w 4388674"/>
                <a:gd name="connsiteY19" fmla="*/ 2064018 h 2231067"/>
                <a:gd name="connsiteX20" fmla="*/ 2577815 w 4388674"/>
                <a:gd name="connsiteY20" fmla="*/ 2100018 h 2231067"/>
                <a:gd name="connsiteX21" fmla="*/ 2541815 w 4388674"/>
                <a:gd name="connsiteY21" fmla="*/ 2136018 h 2231067"/>
                <a:gd name="connsiteX22" fmla="*/ 2505815 w 4388674"/>
                <a:gd name="connsiteY22" fmla="*/ 2100018 h 2231067"/>
                <a:gd name="connsiteX23" fmla="*/ 2506466 w 4388674"/>
                <a:gd name="connsiteY23" fmla="*/ 2098447 h 2231067"/>
                <a:gd name="connsiteX24" fmla="*/ 2500176 w 4388674"/>
                <a:gd name="connsiteY24" fmla="*/ 2102688 h 2231067"/>
                <a:gd name="connsiteX25" fmla="*/ 2482660 w 4388674"/>
                <a:gd name="connsiteY25" fmla="*/ 2106224 h 2231067"/>
                <a:gd name="connsiteX26" fmla="*/ 2437660 w 4388674"/>
                <a:gd name="connsiteY26" fmla="*/ 2061224 h 2231067"/>
                <a:gd name="connsiteX27" fmla="*/ 2482660 w 4388674"/>
                <a:gd name="connsiteY27" fmla="*/ 2016224 h 2231067"/>
                <a:gd name="connsiteX28" fmla="*/ 2388565 w 4388674"/>
                <a:gd name="connsiteY28" fmla="*/ 1992575 h 2231067"/>
                <a:gd name="connsiteX29" fmla="*/ 2433565 w 4388674"/>
                <a:gd name="connsiteY29" fmla="*/ 2037575 h 2231067"/>
                <a:gd name="connsiteX30" fmla="*/ 2388565 w 4388674"/>
                <a:gd name="connsiteY30" fmla="*/ 2082575 h 2231067"/>
                <a:gd name="connsiteX31" fmla="*/ 2343565 w 4388674"/>
                <a:gd name="connsiteY31" fmla="*/ 2037575 h 2231067"/>
                <a:gd name="connsiteX32" fmla="*/ 2388565 w 4388674"/>
                <a:gd name="connsiteY32" fmla="*/ 1992575 h 2231067"/>
                <a:gd name="connsiteX33" fmla="*/ 2811176 w 4388674"/>
                <a:gd name="connsiteY33" fmla="*/ 1891277 h 2231067"/>
                <a:gd name="connsiteX34" fmla="*/ 2838176 w 4388674"/>
                <a:gd name="connsiteY34" fmla="*/ 1918277 h 2231067"/>
                <a:gd name="connsiteX35" fmla="*/ 2811176 w 4388674"/>
                <a:gd name="connsiteY35" fmla="*/ 1945277 h 2231067"/>
                <a:gd name="connsiteX36" fmla="*/ 2784176 w 4388674"/>
                <a:gd name="connsiteY36" fmla="*/ 1918277 h 2231067"/>
                <a:gd name="connsiteX37" fmla="*/ 2811176 w 4388674"/>
                <a:gd name="connsiteY37" fmla="*/ 1891277 h 2231067"/>
                <a:gd name="connsiteX38" fmla="*/ 1791589 w 4388674"/>
                <a:gd name="connsiteY38" fmla="*/ 1889035 h 2231067"/>
                <a:gd name="connsiteX39" fmla="*/ 1854589 w 4388674"/>
                <a:gd name="connsiteY39" fmla="*/ 1952035 h 2231067"/>
                <a:gd name="connsiteX40" fmla="*/ 1791589 w 4388674"/>
                <a:gd name="connsiteY40" fmla="*/ 2015035 h 2231067"/>
                <a:gd name="connsiteX41" fmla="*/ 1728590 w 4388674"/>
                <a:gd name="connsiteY41" fmla="*/ 1952035 h 2231067"/>
                <a:gd name="connsiteX42" fmla="*/ 1791589 w 4388674"/>
                <a:gd name="connsiteY42" fmla="*/ 1889035 h 2231067"/>
                <a:gd name="connsiteX43" fmla="*/ 2681080 w 4388674"/>
                <a:gd name="connsiteY43" fmla="*/ 1856442 h 2231067"/>
                <a:gd name="connsiteX44" fmla="*/ 2706536 w 4388674"/>
                <a:gd name="connsiteY44" fmla="*/ 1866986 h 2231067"/>
                <a:gd name="connsiteX45" fmla="*/ 2715556 w 4388674"/>
                <a:gd name="connsiteY45" fmla="*/ 1888763 h 2231067"/>
                <a:gd name="connsiteX46" fmla="*/ 2721311 w 4388674"/>
                <a:gd name="connsiteY46" fmla="*/ 1874869 h 2231067"/>
                <a:gd name="connsiteX47" fmla="*/ 2746767 w 4388674"/>
                <a:gd name="connsiteY47" fmla="*/ 1864325 h 2231067"/>
                <a:gd name="connsiteX48" fmla="*/ 2782767 w 4388674"/>
                <a:gd name="connsiteY48" fmla="*/ 1900325 h 2231067"/>
                <a:gd name="connsiteX49" fmla="*/ 2746767 w 4388674"/>
                <a:gd name="connsiteY49" fmla="*/ 1936325 h 2231067"/>
                <a:gd name="connsiteX50" fmla="*/ 2721311 w 4388674"/>
                <a:gd name="connsiteY50" fmla="*/ 1925781 h 2231067"/>
                <a:gd name="connsiteX51" fmla="*/ 2712291 w 4388674"/>
                <a:gd name="connsiteY51" fmla="*/ 1904004 h 2231067"/>
                <a:gd name="connsiteX52" fmla="*/ 2706536 w 4388674"/>
                <a:gd name="connsiteY52" fmla="*/ 1917898 h 2231067"/>
                <a:gd name="connsiteX53" fmla="*/ 2681080 w 4388674"/>
                <a:gd name="connsiteY53" fmla="*/ 1928442 h 2231067"/>
                <a:gd name="connsiteX54" fmla="*/ 2645080 w 4388674"/>
                <a:gd name="connsiteY54" fmla="*/ 1892442 h 2231067"/>
                <a:gd name="connsiteX55" fmla="*/ 2681080 w 4388674"/>
                <a:gd name="connsiteY55" fmla="*/ 1856442 h 2231067"/>
                <a:gd name="connsiteX56" fmla="*/ 2607510 w 4388674"/>
                <a:gd name="connsiteY56" fmla="*/ 1848559 h 2231067"/>
                <a:gd name="connsiteX57" fmla="*/ 2643510 w 4388674"/>
                <a:gd name="connsiteY57" fmla="*/ 1884559 h 2231067"/>
                <a:gd name="connsiteX58" fmla="*/ 2607510 w 4388674"/>
                <a:gd name="connsiteY58" fmla="*/ 1920559 h 2231067"/>
                <a:gd name="connsiteX59" fmla="*/ 2571510 w 4388674"/>
                <a:gd name="connsiteY59" fmla="*/ 1884559 h 2231067"/>
                <a:gd name="connsiteX60" fmla="*/ 2607510 w 4388674"/>
                <a:gd name="connsiteY60" fmla="*/ 1848559 h 2231067"/>
                <a:gd name="connsiteX61" fmla="*/ 2506002 w 4388674"/>
                <a:gd name="connsiteY61" fmla="*/ 1844090 h 2231067"/>
                <a:gd name="connsiteX62" fmla="*/ 2507982 w 4388674"/>
                <a:gd name="connsiteY62" fmla="*/ 1848870 h 2231067"/>
                <a:gd name="connsiteX63" fmla="*/ 2508484 w 4388674"/>
                <a:gd name="connsiteY63" fmla="*/ 1847658 h 2231067"/>
                <a:gd name="connsiteX64" fmla="*/ 2511551 w 4388674"/>
                <a:gd name="connsiteY64" fmla="*/ 1846388 h 2231067"/>
                <a:gd name="connsiteX65" fmla="*/ 1565620 w 4388674"/>
                <a:gd name="connsiteY65" fmla="*/ 1833982 h 2231067"/>
                <a:gd name="connsiteX66" fmla="*/ 1610169 w 4388674"/>
                <a:gd name="connsiteY66" fmla="*/ 1852434 h 2231067"/>
                <a:gd name="connsiteX67" fmla="*/ 1626089 w 4388674"/>
                <a:gd name="connsiteY67" fmla="*/ 1890869 h 2231067"/>
                <a:gd name="connsiteX68" fmla="*/ 1626176 w 4388674"/>
                <a:gd name="connsiteY68" fmla="*/ 1890660 h 2231067"/>
                <a:gd name="connsiteX69" fmla="*/ 1670723 w 4388674"/>
                <a:gd name="connsiteY69" fmla="*/ 1872208 h 2231067"/>
                <a:gd name="connsiteX70" fmla="*/ 1733723 w 4388674"/>
                <a:gd name="connsiteY70" fmla="*/ 1935208 h 2231067"/>
                <a:gd name="connsiteX71" fmla="*/ 1670723 w 4388674"/>
                <a:gd name="connsiteY71" fmla="*/ 1998208 h 2231067"/>
                <a:gd name="connsiteX72" fmla="*/ 1626176 w 4388674"/>
                <a:gd name="connsiteY72" fmla="*/ 1979756 h 2231067"/>
                <a:gd name="connsiteX73" fmla="*/ 1610256 w 4388674"/>
                <a:gd name="connsiteY73" fmla="*/ 1941321 h 2231067"/>
                <a:gd name="connsiteX74" fmla="*/ 1610169 w 4388674"/>
                <a:gd name="connsiteY74" fmla="*/ 1941530 h 2231067"/>
                <a:gd name="connsiteX75" fmla="*/ 1565620 w 4388674"/>
                <a:gd name="connsiteY75" fmla="*/ 1959982 h 2231067"/>
                <a:gd name="connsiteX76" fmla="*/ 1502620 w 4388674"/>
                <a:gd name="connsiteY76" fmla="*/ 1896982 h 2231067"/>
                <a:gd name="connsiteX77" fmla="*/ 1565620 w 4388674"/>
                <a:gd name="connsiteY77" fmla="*/ 1833982 h 2231067"/>
                <a:gd name="connsiteX78" fmla="*/ 2551912 w 4388674"/>
                <a:gd name="connsiteY78" fmla="*/ 1754465 h 2231067"/>
                <a:gd name="connsiteX79" fmla="*/ 2578912 w 4388674"/>
                <a:gd name="connsiteY79" fmla="*/ 1781465 h 2231067"/>
                <a:gd name="connsiteX80" fmla="*/ 2571004 w 4388674"/>
                <a:gd name="connsiteY80" fmla="*/ 1800557 h 2231067"/>
                <a:gd name="connsiteX81" fmla="*/ 2555912 w 4388674"/>
                <a:gd name="connsiteY81" fmla="*/ 1806808 h 2231067"/>
                <a:gd name="connsiteX82" fmla="*/ 2559434 w 4388674"/>
                <a:gd name="connsiteY82" fmla="*/ 1815310 h 2231067"/>
                <a:gd name="connsiteX83" fmla="*/ 2548890 w 4388674"/>
                <a:gd name="connsiteY83" fmla="*/ 1840766 h 2231067"/>
                <a:gd name="connsiteX84" fmla="*/ 2545823 w 4388674"/>
                <a:gd name="connsiteY84" fmla="*/ 1842036 h 2231067"/>
                <a:gd name="connsiteX85" fmla="*/ 2559396 w 4388674"/>
                <a:gd name="connsiteY85" fmla="*/ 1847658 h 2231067"/>
                <a:gd name="connsiteX86" fmla="*/ 2569940 w 4388674"/>
                <a:gd name="connsiteY86" fmla="*/ 1873114 h 2231067"/>
                <a:gd name="connsiteX87" fmla="*/ 2533940 w 4388674"/>
                <a:gd name="connsiteY87" fmla="*/ 1909114 h 2231067"/>
                <a:gd name="connsiteX88" fmla="*/ 2508484 w 4388674"/>
                <a:gd name="connsiteY88" fmla="*/ 1898570 h 2231067"/>
                <a:gd name="connsiteX89" fmla="*/ 2499980 w 4388674"/>
                <a:gd name="connsiteY89" fmla="*/ 1878038 h 2231067"/>
                <a:gd name="connsiteX90" fmla="*/ 2496842 w 4388674"/>
                <a:gd name="connsiteY90" fmla="*/ 1885614 h 2231067"/>
                <a:gd name="connsiteX91" fmla="*/ 2465022 w 4388674"/>
                <a:gd name="connsiteY91" fmla="*/ 1898794 h 2231067"/>
                <a:gd name="connsiteX92" fmla="*/ 2433202 w 4388674"/>
                <a:gd name="connsiteY92" fmla="*/ 1885614 h 2231067"/>
                <a:gd name="connsiteX93" fmla="*/ 2431205 w 4388674"/>
                <a:gd name="connsiteY93" fmla="*/ 1880793 h 2231067"/>
                <a:gd name="connsiteX94" fmla="*/ 2420190 w 4388674"/>
                <a:gd name="connsiteY94" fmla="*/ 1907387 h 2231067"/>
                <a:gd name="connsiteX95" fmla="*/ 2388370 w 4388674"/>
                <a:gd name="connsiteY95" fmla="*/ 1920567 h 2231067"/>
                <a:gd name="connsiteX96" fmla="*/ 2356550 w 4388674"/>
                <a:gd name="connsiteY96" fmla="*/ 1907387 h 2231067"/>
                <a:gd name="connsiteX97" fmla="*/ 2351671 w 4388674"/>
                <a:gd name="connsiteY97" fmla="*/ 1895608 h 2231067"/>
                <a:gd name="connsiteX98" fmla="*/ 2338602 w 4388674"/>
                <a:gd name="connsiteY98" fmla="*/ 1927161 h 2231067"/>
                <a:gd name="connsiteX99" fmla="*/ 2306782 w 4388674"/>
                <a:gd name="connsiteY99" fmla="*/ 1940341 h 2231067"/>
                <a:gd name="connsiteX100" fmla="*/ 2289266 w 4388674"/>
                <a:gd name="connsiteY100" fmla="*/ 1936805 h 2231067"/>
                <a:gd name="connsiteX101" fmla="*/ 2285381 w 4388674"/>
                <a:gd name="connsiteY101" fmla="*/ 1934186 h 2231067"/>
                <a:gd name="connsiteX102" fmla="*/ 2290761 w 4388674"/>
                <a:gd name="connsiteY102" fmla="*/ 1947174 h 2231067"/>
                <a:gd name="connsiteX103" fmla="*/ 2284428 w 4388674"/>
                <a:gd name="connsiteY103" fmla="*/ 1962464 h 2231067"/>
                <a:gd name="connsiteX104" fmla="*/ 2289596 w 4388674"/>
                <a:gd name="connsiteY104" fmla="*/ 1958979 h 2231067"/>
                <a:gd name="connsiteX105" fmla="*/ 2307112 w 4388674"/>
                <a:gd name="connsiteY105" fmla="*/ 1955443 h 2231067"/>
                <a:gd name="connsiteX106" fmla="*/ 2352112 w 4388674"/>
                <a:gd name="connsiteY106" fmla="*/ 2000443 h 2231067"/>
                <a:gd name="connsiteX107" fmla="*/ 2307112 w 4388674"/>
                <a:gd name="connsiteY107" fmla="*/ 2045443 h 2231067"/>
                <a:gd name="connsiteX108" fmla="*/ 2262112 w 4388674"/>
                <a:gd name="connsiteY108" fmla="*/ 2000443 h 2231067"/>
                <a:gd name="connsiteX109" fmla="*/ 2263173 w 4388674"/>
                <a:gd name="connsiteY109" fmla="*/ 1997881 h 2231067"/>
                <a:gd name="connsiteX110" fmla="*/ 2252283 w 4388674"/>
                <a:gd name="connsiteY110" fmla="*/ 2005223 h 2231067"/>
                <a:gd name="connsiteX111" fmla="*/ 2227761 w 4388674"/>
                <a:gd name="connsiteY111" fmla="*/ 2010174 h 2231067"/>
                <a:gd name="connsiteX112" fmla="*/ 2183213 w 4388674"/>
                <a:gd name="connsiteY112" fmla="*/ 1991722 h 2231067"/>
                <a:gd name="connsiteX113" fmla="*/ 2174597 w 4388674"/>
                <a:gd name="connsiteY113" fmla="*/ 1970921 h 2231067"/>
                <a:gd name="connsiteX114" fmla="*/ 2167207 w 4388674"/>
                <a:gd name="connsiteY114" fmla="*/ 1988764 h 2231067"/>
                <a:gd name="connsiteX115" fmla="*/ 2122659 w 4388674"/>
                <a:gd name="connsiteY115" fmla="*/ 2007216 h 2231067"/>
                <a:gd name="connsiteX116" fmla="*/ 2078113 w 4388674"/>
                <a:gd name="connsiteY116" fmla="*/ 1988764 h 2231067"/>
                <a:gd name="connsiteX117" fmla="*/ 2074222 w 4388674"/>
                <a:gd name="connsiteY117" fmla="*/ 1979370 h 2231067"/>
                <a:gd name="connsiteX118" fmla="*/ 2062106 w 4388674"/>
                <a:gd name="connsiteY118" fmla="*/ 2008619 h 2231067"/>
                <a:gd name="connsiteX119" fmla="*/ 2017559 w 4388674"/>
                <a:gd name="connsiteY119" fmla="*/ 2027071 h 2231067"/>
                <a:gd name="connsiteX120" fmla="*/ 1973011 w 4388674"/>
                <a:gd name="connsiteY120" fmla="*/ 2008619 h 2231067"/>
                <a:gd name="connsiteX121" fmla="*/ 1967413 w 4388674"/>
                <a:gd name="connsiteY121" fmla="*/ 1995104 h 2231067"/>
                <a:gd name="connsiteX122" fmla="*/ 1957005 w 4388674"/>
                <a:gd name="connsiteY122" fmla="*/ 2020232 h 2231067"/>
                <a:gd name="connsiteX123" fmla="*/ 1912457 w 4388674"/>
                <a:gd name="connsiteY123" fmla="*/ 2038684 h 2231067"/>
                <a:gd name="connsiteX124" fmla="*/ 1849457 w 4388674"/>
                <a:gd name="connsiteY124" fmla="*/ 1975684 h 2231067"/>
                <a:gd name="connsiteX125" fmla="*/ 1912457 w 4388674"/>
                <a:gd name="connsiteY125" fmla="*/ 1912684 h 2231067"/>
                <a:gd name="connsiteX126" fmla="*/ 1957005 w 4388674"/>
                <a:gd name="connsiteY126" fmla="*/ 1931136 h 2231067"/>
                <a:gd name="connsiteX127" fmla="*/ 1962603 w 4388674"/>
                <a:gd name="connsiteY127" fmla="*/ 1944651 h 2231067"/>
                <a:gd name="connsiteX128" fmla="*/ 1973011 w 4388674"/>
                <a:gd name="connsiteY128" fmla="*/ 1919523 h 2231067"/>
                <a:gd name="connsiteX129" fmla="*/ 2017559 w 4388674"/>
                <a:gd name="connsiteY129" fmla="*/ 1901071 h 2231067"/>
                <a:gd name="connsiteX130" fmla="*/ 2062106 w 4388674"/>
                <a:gd name="connsiteY130" fmla="*/ 1919523 h 2231067"/>
                <a:gd name="connsiteX131" fmla="*/ 2065998 w 4388674"/>
                <a:gd name="connsiteY131" fmla="*/ 1928917 h 2231067"/>
                <a:gd name="connsiteX132" fmla="*/ 2078113 w 4388674"/>
                <a:gd name="connsiteY132" fmla="*/ 1899668 h 2231067"/>
                <a:gd name="connsiteX133" fmla="*/ 2122659 w 4388674"/>
                <a:gd name="connsiteY133" fmla="*/ 1881216 h 2231067"/>
                <a:gd name="connsiteX134" fmla="*/ 2167207 w 4388674"/>
                <a:gd name="connsiteY134" fmla="*/ 1899668 h 2231067"/>
                <a:gd name="connsiteX135" fmla="*/ 2175823 w 4388674"/>
                <a:gd name="connsiteY135" fmla="*/ 1920469 h 2231067"/>
                <a:gd name="connsiteX136" fmla="*/ 2183213 w 4388674"/>
                <a:gd name="connsiteY136" fmla="*/ 1902626 h 2231067"/>
                <a:gd name="connsiteX137" fmla="*/ 2227761 w 4388674"/>
                <a:gd name="connsiteY137" fmla="*/ 1884174 h 2231067"/>
                <a:gd name="connsiteX138" fmla="*/ 2252283 w 4388674"/>
                <a:gd name="connsiteY138" fmla="*/ 1889125 h 2231067"/>
                <a:gd name="connsiteX139" fmla="*/ 2261890 w 4388674"/>
                <a:gd name="connsiteY139" fmla="*/ 1895602 h 2231067"/>
                <a:gd name="connsiteX140" fmla="*/ 2261782 w 4388674"/>
                <a:gd name="connsiteY140" fmla="*/ 1895341 h 2231067"/>
                <a:gd name="connsiteX141" fmla="*/ 2306782 w 4388674"/>
                <a:gd name="connsiteY141" fmla="*/ 1850341 h 2231067"/>
                <a:gd name="connsiteX142" fmla="*/ 2338602 w 4388674"/>
                <a:gd name="connsiteY142" fmla="*/ 1863521 h 2231067"/>
                <a:gd name="connsiteX143" fmla="*/ 2343481 w 4388674"/>
                <a:gd name="connsiteY143" fmla="*/ 1875300 h 2231067"/>
                <a:gd name="connsiteX144" fmla="*/ 2356550 w 4388674"/>
                <a:gd name="connsiteY144" fmla="*/ 1843747 h 2231067"/>
                <a:gd name="connsiteX145" fmla="*/ 2388370 w 4388674"/>
                <a:gd name="connsiteY145" fmla="*/ 1830567 h 2231067"/>
                <a:gd name="connsiteX146" fmla="*/ 2420190 w 4388674"/>
                <a:gd name="connsiteY146" fmla="*/ 1843747 h 2231067"/>
                <a:gd name="connsiteX147" fmla="*/ 2422187 w 4388674"/>
                <a:gd name="connsiteY147" fmla="*/ 1848568 h 2231067"/>
                <a:gd name="connsiteX148" fmla="*/ 2433202 w 4388674"/>
                <a:gd name="connsiteY148" fmla="*/ 1821974 h 2231067"/>
                <a:gd name="connsiteX149" fmla="*/ 2465022 w 4388674"/>
                <a:gd name="connsiteY149" fmla="*/ 1808794 h 2231067"/>
                <a:gd name="connsiteX150" fmla="*/ 2482538 w 4388674"/>
                <a:gd name="connsiteY150" fmla="*/ 1812330 h 2231067"/>
                <a:gd name="connsiteX151" fmla="*/ 2487618 w 4388674"/>
                <a:gd name="connsiteY151" fmla="*/ 1815756 h 2231067"/>
                <a:gd name="connsiteX152" fmla="*/ 2487434 w 4388674"/>
                <a:gd name="connsiteY152" fmla="*/ 1815310 h 2231067"/>
                <a:gd name="connsiteX153" fmla="*/ 2523434 w 4388674"/>
                <a:gd name="connsiteY153" fmla="*/ 1779310 h 2231067"/>
                <a:gd name="connsiteX154" fmla="*/ 2525457 w 4388674"/>
                <a:gd name="connsiteY154" fmla="*/ 1780148 h 2231067"/>
                <a:gd name="connsiteX155" fmla="*/ 2532820 w 4388674"/>
                <a:gd name="connsiteY155" fmla="*/ 1762373 h 2231067"/>
                <a:gd name="connsiteX156" fmla="*/ 2551912 w 4388674"/>
                <a:gd name="connsiteY156" fmla="*/ 1754465 h 2231067"/>
                <a:gd name="connsiteX157" fmla="*/ 1061995 w 4388674"/>
                <a:gd name="connsiteY157" fmla="*/ 1712427 h 2231067"/>
                <a:gd name="connsiteX158" fmla="*/ 1112913 w 4388674"/>
                <a:gd name="connsiteY158" fmla="*/ 1733518 h 2231067"/>
                <a:gd name="connsiteX159" fmla="*/ 1133444 w 4388674"/>
                <a:gd name="connsiteY159" fmla="*/ 1783086 h 2231067"/>
                <a:gd name="connsiteX160" fmla="*/ 1139829 w 4388674"/>
                <a:gd name="connsiteY160" fmla="*/ 1767673 h 2231067"/>
                <a:gd name="connsiteX161" fmla="*/ 1190746 w 4388674"/>
                <a:gd name="connsiteY161" fmla="*/ 1746582 h 2231067"/>
                <a:gd name="connsiteX162" fmla="*/ 1241664 w 4388674"/>
                <a:gd name="connsiteY162" fmla="*/ 1767673 h 2231067"/>
                <a:gd name="connsiteX163" fmla="*/ 1261329 w 4388674"/>
                <a:gd name="connsiteY163" fmla="*/ 1815148 h 2231067"/>
                <a:gd name="connsiteX164" fmla="*/ 1268580 w 4388674"/>
                <a:gd name="connsiteY164" fmla="*/ 1797642 h 2231067"/>
                <a:gd name="connsiteX165" fmla="*/ 1319497 w 4388674"/>
                <a:gd name="connsiteY165" fmla="*/ 1776551 h 2231067"/>
                <a:gd name="connsiteX166" fmla="*/ 1370415 w 4388674"/>
                <a:gd name="connsiteY166" fmla="*/ 1797642 h 2231067"/>
                <a:gd name="connsiteX167" fmla="*/ 1383364 w 4388674"/>
                <a:gd name="connsiteY167" fmla="*/ 1828905 h 2231067"/>
                <a:gd name="connsiteX168" fmla="*/ 1386518 w 4388674"/>
                <a:gd name="connsiteY168" fmla="*/ 1821291 h 2231067"/>
                <a:gd name="connsiteX169" fmla="*/ 1437435 w 4388674"/>
                <a:gd name="connsiteY169" fmla="*/ 1800200 h 2231067"/>
                <a:gd name="connsiteX170" fmla="*/ 1509443 w 4388674"/>
                <a:gd name="connsiteY170" fmla="*/ 1872208 h 2231067"/>
                <a:gd name="connsiteX171" fmla="*/ 1488353 w 4388674"/>
                <a:gd name="connsiteY171" fmla="*/ 1923125 h 2231067"/>
                <a:gd name="connsiteX172" fmla="*/ 1482403 w 4388674"/>
                <a:gd name="connsiteY172" fmla="*/ 1927137 h 2231067"/>
                <a:gd name="connsiteX173" fmla="*/ 1489510 w 4388674"/>
                <a:gd name="connsiteY173" fmla="*/ 1928571 h 2231067"/>
                <a:gd name="connsiteX174" fmla="*/ 1516993 w 4388674"/>
                <a:gd name="connsiteY174" fmla="*/ 1970035 h 2231067"/>
                <a:gd name="connsiteX175" fmla="*/ 1511953 w 4388674"/>
                <a:gd name="connsiteY175" fmla="*/ 1982204 h 2231067"/>
                <a:gd name="connsiteX176" fmla="*/ 1536561 w 4388674"/>
                <a:gd name="connsiteY176" fmla="*/ 1992397 h 2231067"/>
                <a:gd name="connsiteX177" fmla="*/ 1547105 w 4388674"/>
                <a:gd name="connsiteY177" fmla="*/ 2017853 h 2231067"/>
                <a:gd name="connsiteX178" fmla="*/ 1540393 w 4388674"/>
                <a:gd name="connsiteY178" fmla="*/ 2034058 h 2231067"/>
                <a:gd name="connsiteX179" fmla="*/ 1545387 w 4388674"/>
                <a:gd name="connsiteY179" fmla="*/ 2031990 h 2231067"/>
                <a:gd name="connsiteX180" fmla="*/ 1572387 w 4388674"/>
                <a:gd name="connsiteY180" fmla="*/ 2058990 h 2231067"/>
                <a:gd name="connsiteX181" fmla="*/ 1545387 w 4388674"/>
                <a:gd name="connsiteY181" fmla="*/ 2085990 h 2231067"/>
                <a:gd name="connsiteX182" fmla="*/ 1518386 w 4388674"/>
                <a:gd name="connsiteY182" fmla="*/ 2058990 h 2231067"/>
                <a:gd name="connsiteX183" fmla="*/ 1522462 w 4388674"/>
                <a:gd name="connsiteY183" fmla="*/ 2049149 h 2231067"/>
                <a:gd name="connsiteX184" fmla="*/ 1511105 w 4388674"/>
                <a:gd name="connsiteY184" fmla="*/ 2053853 h 2231067"/>
                <a:gd name="connsiteX185" fmla="*/ 1475106 w 4388674"/>
                <a:gd name="connsiteY185" fmla="*/ 2017853 h 2231067"/>
                <a:gd name="connsiteX186" fmla="*/ 1476664 w 4388674"/>
                <a:gd name="connsiteY186" fmla="*/ 2014092 h 2231067"/>
                <a:gd name="connsiteX187" fmla="*/ 1471995 w 4388674"/>
                <a:gd name="connsiteY187" fmla="*/ 2015035 h 2231067"/>
                <a:gd name="connsiteX188" fmla="*/ 1426993 w 4388674"/>
                <a:gd name="connsiteY188" fmla="*/ 1970035 h 2231067"/>
                <a:gd name="connsiteX189" fmla="*/ 1437711 w 4388674"/>
                <a:gd name="connsiteY189" fmla="*/ 1944160 h 2231067"/>
                <a:gd name="connsiteX190" fmla="*/ 1437435 w 4388674"/>
                <a:gd name="connsiteY190" fmla="*/ 1944216 h 2231067"/>
                <a:gd name="connsiteX191" fmla="*/ 1386518 w 4388674"/>
                <a:gd name="connsiteY191" fmla="*/ 1923126 h 2231067"/>
                <a:gd name="connsiteX192" fmla="*/ 1373568 w 4388674"/>
                <a:gd name="connsiteY192" fmla="*/ 1891863 h 2231067"/>
                <a:gd name="connsiteX193" fmla="*/ 1370415 w 4388674"/>
                <a:gd name="connsiteY193" fmla="*/ 1899476 h 2231067"/>
                <a:gd name="connsiteX194" fmla="*/ 1319497 w 4388674"/>
                <a:gd name="connsiteY194" fmla="*/ 1920567 h 2231067"/>
                <a:gd name="connsiteX195" fmla="*/ 1268580 w 4388674"/>
                <a:gd name="connsiteY195" fmla="*/ 1899476 h 2231067"/>
                <a:gd name="connsiteX196" fmla="*/ 1248915 w 4388674"/>
                <a:gd name="connsiteY196" fmla="*/ 1852001 h 2231067"/>
                <a:gd name="connsiteX197" fmla="*/ 1241664 w 4388674"/>
                <a:gd name="connsiteY197" fmla="*/ 1869508 h 2231067"/>
                <a:gd name="connsiteX198" fmla="*/ 1190746 w 4388674"/>
                <a:gd name="connsiteY198" fmla="*/ 1890598 h 2231067"/>
                <a:gd name="connsiteX199" fmla="*/ 1139829 w 4388674"/>
                <a:gd name="connsiteY199" fmla="*/ 1869508 h 2231067"/>
                <a:gd name="connsiteX200" fmla="*/ 1119297 w 4388674"/>
                <a:gd name="connsiteY200" fmla="*/ 1819939 h 2231067"/>
                <a:gd name="connsiteX201" fmla="*/ 1112913 w 4388674"/>
                <a:gd name="connsiteY201" fmla="*/ 1835353 h 2231067"/>
                <a:gd name="connsiteX202" fmla="*/ 1061995 w 4388674"/>
                <a:gd name="connsiteY202" fmla="*/ 1856443 h 2231067"/>
                <a:gd name="connsiteX203" fmla="*/ 989987 w 4388674"/>
                <a:gd name="connsiteY203" fmla="*/ 1784435 h 2231067"/>
                <a:gd name="connsiteX204" fmla="*/ 1061995 w 4388674"/>
                <a:gd name="connsiteY204" fmla="*/ 1712427 h 2231067"/>
                <a:gd name="connsiteX205" fmla="*/ 3657549 w 4388674"/>
                <a:gd name="connsiteY205" fmla="*/ 1543763 h 2231067"/>
                <a:gd name="connsiteX206" fmla="*/ 3644260 w 4388674"/>
                <a:gd name="connsiteY206" fmla="*/ 1575844 h 2231067"/>
                <a:gd name="connsiteX207" fmla="*/ 3648991 w 4388674"/>
                <a:gd name="connsiteY207" fmla="*/ 1572655 h 2231067"/>
                <a:gd name="connsiteX208" fmla="*/ 3669721 w 4388674"/>
                <a:gd name="connsiteY208" fmla="*/ 1568469 h 2231067"/>
                <a:gd name="connsiteX209" fmla="*/ 3667033 w 4388674"/>
                <a:gd name="connsiteY209" fmla="*/ 1566657 h 2231067"/>
                <a:gd name="connsiteX210" fmla="*/ 3416550 w 4388674"/>
                <a:gd name="connsiteY210" fmla="*/ 1428833 h 2231067"/>
                <a:gd name="connsiteX211" fmla="*/ 3454733 w 4388674"/>
                <a:gd name="connsiteY211" fmla="*/ 1444650 h 2231067"/>
                <a:gd name="connsiteX212" fmla="*/ 3469244 w 4388674"/>
                <a:gd name="connsiteY212" fmla="*/ 1479679 h 2231067"/>
                <a:gd name="connsiteX213" fmla="*/ 3476741 w 4388674"/>
                <a:gd name="connsiteY213" fmla="*/ 1461579 h 2231067"/>
                <a:gd name="connsiteX214" fmla="*/ 3514925 w 4388674"/>
                <a:gd name="connsiteY214" fmla="*/ 1445762 h 2231067"/>
                <a:gd name="connsiteX215" fmla="*/ 3568925 w 4388674"/>
                <a:gd name="connsiteY215" fmla="*/ 1499762 h 2231067"/>
                <a:gd name="connsiteX216" fmla="*/ 3567470 w 4388674"/>
                <a:gd name="connsiteY216" fmla="*/ 1503275 h 2231067"/>
                <a:gd name="connsiteX217" fmla="*/ 3583039 w 4388674"/>
                <a:gd name="connsiteY217" fmla="*/ 1492778 h 2231067"/>
                <a:gd name="connsiteX218" fmla="*/ 3604058 w 4388674"/>
                <a:gd name="connsiteY218" fmla="*/ 1488534 h 2231067"/>
                <a:gd name="connsiteX219" fmla="*/ 3642242 w 4388674"/>
                <a:gd name="connsiteY219" fmla="*/ 1504350 h 2231067"/>
                <a:gd name="connsiteX220" fmla="*/ 3651725 w 4388674"/>
                <a:gd name="connsiteY220" fmla="*/ 1527245 h 2231067"/>
                <a:gd name="connsiteX221" fmla="*/ 3667033 w 4388674"/>
                <a:gd name="connsiteY221" fmla="*/ 1490290 h 2231067"/>
                <a:gd name="connsiteX222" fmla="*/ 3705216 w 4388674"/>
                <a:gd name="connsiteY222" fmla="*/ 1474473 h 2231067"/>
                <a:gd name="connsiteX223" fmla="*/ 3759216 w 4388674"/>
                <a:gd name="connsiteY223" fmla="*/ 1528473 h 2231067"/>
                <a:gd name="connsiteX224" fmla="*/ 3759114 w 4388674"/>
                <a:gd name="connsiteY224" fmla="*/ 1528809 h 2231067"/>
                <a:gd name="connsiteX225" fmla="*/ 3767911 w 4388674"/>
                <a:gd name="connsiteY225" fmla="*/ 1522877 h 2231067"/>
                <a:gd name="connsiteX226" fmla="*/ 3785427 w 4388674"/>
                <a:gd name="connsiteY226" fmla="*/ 1519341 h 2231067"/>
                <a:gd name="connsiteX227" fmla="*/ 3817247 w 4388674"/>
                <a:gd name="connsiteY227" fmla="*/ 1532521 h 2231067"/>
                <a:gd name="connsiteX228" fmla="*/ 3822901 w 4388674"/>
                <a:gd name="connsiteY228" fmla="*/ 1546170 h 2231067"/>
                <a:gd name="connsiteX229" fmla="*/ 3828554 w 4388674"/>
                <a:gd name="connsiteY229" fmla="*/ 1532521 h 2231067"/>
                <a:gd name="connsiteX230" fmla="*/ 3860374 w 4388674"/>
                <a:gd name="connsiteY230" fmla="*/ 1519341 h 2231067"/>
                <a:gd name="connsiteX231" fmla="*/ 3892194 w 4388674"/>
                <a:gd name="connsiteY231" fmla="*/ 1532521 h 2231067"/>
                <a:gd name="connsiteX232" fmla="*/ 3900826 w 4388674"/>
                <a:gd name="connsiteY232" fmla="*/ 1553360 h 2231067"/>
                <a:gd name="connsiteX233" fmla="*/ 3911673 w 4388674"/>
                <a:gd name="connsiteY233" fmla="*/ 1527171 h 2231067"/>
                <a:gd name="connsiteX234" fmla="*/ 3943493 w 4388674"/>
                <a:gd name="connsiteY234" fmla="*/ 1513991 h 2231067"/>
                <a:gd name="connsiteX235" fmla="*/ 3975313 w 4388674"/>
                <a:gd name="connsiteY235" fmla="*/ 1527171 h 2231067"/>
                <a:gd name="connsiteX236" fmla="*/ 3984189 w 4388674"/>
                <a:gd name="connsiteY236" fmla="*/ 1548600 h 2231067"/>
                <a:gd name="connsiteX237" fmla="*/ 3985435 w 4388674"/>
                <a:gd name="connsiteY237" fmla="*/ 1545591 h 2231067"/>
                <a:gd name="connsiteX238" fmla="*/ 4017255 w 4388674"/>
                <a:gd name="connsiteY238" fmla="*/ 1532411 h 2231067"/>
                <a:gd name="connsiteX239" fmla="*/ 4049075 w 4388674"/>
                <a:gd name="connsiteY239" fmla="*/ 1545591 h 2231067"/>
                <a:gd name="connsiteX240" fmla="*/ 4060069 w 4388674"/>
                <a:gd name="connsiteY240" fmla="*/ 1572133 h 2231067"/>
                <a:gd name="connsiteX241" fmla="*/ 4066869 w 4388674"/>
                <a:gd name="connsiteY241" fmla="*/ 1555716 h 2231067"/>
                <a:gd name="connsiteX242" fmla="*/ 4098689 w 4388674"/>
                <a:gd name="connsiteY242" fmla="*/ 1542536 h 2231067"/>
                <a:gd name="connsiteX243" fmla="*/ 4130509 w 4388674"/>
                <a:gd name="connsiteY243" fmla="*/ 1555716 h 2231067"/>
                <a:gd name="connsiteX244" fmla="*/ 4141500 w 4388674"/>
                <a:gd name="connsiteY244" fmla="*/ 1582250 h 2231067"/>
                <a:gd name="connsiteX245" fmla="*/ 4148303 w 4388674"/>
                <a:gd name="connsiteY245" fmla="*/ 1565824 h 2231067"/>
                <a:gd name="connsiteX246" fmla="*/ 4180123 w 4388674"/>
                <a:gd name="connsiteY246" fmla="*/ 1552644 h 2231067"/>
                <a:gd name="connsiteX247" fmla="*/ 4211943 w 4388674"/>
                <a:gd name="connsiteY247" fmla="*/ 1565824 h 2231067"/>
                <a:gd name="connsiteX248" fmla="*/ 4218037 w 4388674"/>
                <a:gd name="connsiteY248" fmla="*/ 1580537 h 2231067"/>
                <a:gd name="connsiteX249" fmla="*/ 4229737 w 4388674"/>
                <a:gd name="connsiteY249" fmla="*/ 1552291 h 2231067"/>
                <a:gd name="connsiteX250" fmla="*/ 4261557 w 4388674"/>
                <a:gd name="connsiteY250" fmla="*/ 1539111 h 2231067"/>
                <a:gd name="connsiteX251" fmla="*/ 4293377 w 4388674"/>
                <a:gd name="connsiteY251" fmla="*/ 1552291 h 2231067"/>
                <a:gd name="connsiteX252" fmla="*/ 4303325 w 4388674"/>
                <a:gd name="connsiteY252" fmla="*/ 1576308 h 2231067"/>
                <a:gd name="connsiteX253" fmla="*/ 4311854 w 4388674"/>
                <a:gd name="connsiteY253" fmla="*/ 1555716 h 2231067"/>
                <a:gd name="connsiteX254" fmla="*/ 4343674 w 4388674"/>
                <a:gd name="connsiteY254" fmla="*/ 1542536 h 2231067"/>
                <a:gd name="connsiteX255" fmla="*/ 4388674 w 4388674"/>
                <a:gd name="connsiteY255" fmla="*/ 1587536 h 2231067"/>
                <a:gd name="connsiteX256" fmla="*/ 4343674 w 4388674"/>
                <a:gd name="connsiteY256" fmla="*/ 1632536 h 2231067"/>
                <a:gd name="connsiteX257" fmla="*/ 4311854 w 4388674"/>
                <a:gd name="connsiteY257" fmla="*/ 1619356 h 2231067"/>
                <a:gd name="connsiteX258" fmla="*/ 4301906 w 4388674"/>
                <a:gd name="connsiteY258" fmla="*/ 1595339 h 2231067"/>
                <a:gd name="connsiteX259" fmla="*/ 4293377 w 4388674"/>
                <a:gd name="connsiteY259" fmla="*/ 1615931 h 2231067"/>
                <a:gd name="connsiteX260" fmla="*/ 4261557 w 4388674"/>
                <a:gd name="connsiteY260" fmla="*/ 1629111 h 2231067"/>
                <a:gd name="connsiteX261" fmla="*/ 4229737 w 4388674"/>
                <a:gd name="connsiteY261" fmla="*/ 1615931 h 2231067"/>
                <a:gd name="connsiteX262" fmla="*/ 4223643 w 4388674"/>
                <a:gd name="connsiteY262" fmla="*/ 1601218 h 2231067"/>
                <a:gd name="connsiteX263" fmla="*/ 4211943 w 4388674"/>
                <a:gd name="connsiteY263" fmla="*/ 1629464 h 2231067"/>
                <a:gd name="connsiteX264" fmla="*/ 4180123 w 4388674"/>
                <a:gd name="connsiteY264" fmla="*/ 1642644 h 2231067"/>
                <a:gd name="connsiteX265" fmla="*/ 4148303 w 4388674"/>
                <a:gd name="connsiteY265" fmla="*/ 1629464 h 2231067"/>
                <a:gd name="connsiteX266" fmla="*/ 4137313 w 4388674"/>
                <a:gd name="connsiteY266" fmla="*/ 1602930 h 2231067"/>
                <a:gd name="connsiteX267" fmla="*/ 4130509 w 4388674"/>
                <a:gd name="connsiteY267" fmla="*/ 1619356 h 2231067"/>
                <a:gd name="connsiteX268" fmla="*/ 4098689 w 4388674"/>
                <a:gd name="connsiteY268" fmla="*/ 1632536 h 2231067"/>
                <a:gd name="connsiteX269" fmla="*/ 4066869 w 4388674"/>
                <a:gd name="connsiteY269" fmla="*/ 1619356 h 2231067"/>
                <a:gd name="connsiteX270" fmla="*/ 4055875 w 4388674"/>
                <a:gd name="connsiteY270" fmla="*/ 1592814 h 2231067"/>
                <a:gd name="connsiteX271" fmla="*/ 4049075 w 4388674"/>
                <a:gd name="connsiteY271" fmla="*/ 1609231 h 2231067"/>
                <a:gd name="connsiteX272" fmla="*/ 4017255 w 4388674"/>
                <a:gd name="connsiteY272" fmla="*/ 1622411 h 2231067"/>
                <a:gd name="connsiteX273" fmla="*/ 3985435 w 4388674"/>
                <a:gd name="connsiteY273" fmla="*/ 1609231 h 2231067"/>
                <a:gd name="connsiteX274" fmla="*/ 3976559 w 4388674"/>
                <a:gd name="connsiteY274" fmla="*/ 1587802 h 2231067"/>
                <a:gd name="connsiteX275" fmla="*/ 3975313 w 4388674"/>
                <a:gd name="connsiteY275" fmla="*/ 1590811 h 2231067"/>
                <a:gd name="connsiteX276" fmla="*/ 3943493 w 4388674"/>
                <a:gd name="connsiteY276" fmla="*/ 1603991 h 2231067"/>
                <a:gd name="connsiteX277" fmla="*/ 3911673 w 4388674"/>
                <a:gd name="connsiteY277" fmla="*/ 1590811 h 2231067"/>
                <a:gd name="connsiteX278" fmla="*/ 3903042 w 4388674"/>
                <a:gd name="connsiteY278" fmla="*/ 1569972 h 2231067"/>
                <a:gd name="connsiteX279" fmla="*/ 3892194 w 4388674"/>
                <a:gd name="connsiteY279" fmla="*/ 1596161 h 2231067"/>
                <a:gd name="connsiteX280" fmla="*/ 3860374 w 4388674"/>
                <a:gd name="connsiteY280" fmla="*/ 1609341 h 2231067"/>
                <a:gd name="connsiteX281" fmla="*/ 3828554 w 4388674"/>
                <a:gd name="connsiteY281" fmla="*/ 1596161 h 2231067"/>
                <a:gd name="connsiteX282" fmla="*/ 3822901 w 4388674"/>
                <a:gd name="connsiteY282" fmla="*/ 1582512 h 2231067"/>
                <a:gd name="connsiteX283" fmla="*/ 3817247 w 4388674"/>
                <a:gd name="connsiteY283" fmla="*/ 1596161 h 2231067"/>
                <a:gd name="connsiteX284" fmla="*/ 3785427 w 4388674"/>
                <a:gd name="connsiteY284" fmla="*/ 1609341 h 2231067"/>
                <a:gd name="connsiteX285" fmla="*/ 3753607 w 4388674"/>
                <a:gd name="connsiteY285" fmla="*/ 1596161 h 2231067"/>
                <a:gd name="connsiteX286" fmla="*/ 3741107 w 4388674"/>
                <a:gd name="connsiteY286" fmla="*/ 1565983 h 2231067"/>
                <a:gd name="connsiteX287" fmla="*/ 3726235 w 4388674"/>
                <a:gd name="connsiteY287" fmla="*/ 1578229 h 2231067"/>
                <a:gd name="connsiteX288" fmla="*/ 3705505 w 4388674"/>
                <a:gd name="connsiteY288" fmla="*/ 1582415 h 2231067"/>
                <a:gd name="connsiteX289" fmla="*/ 3708194 w 4388674"/>
                <a:gd name="connsiteY289" fmla="*/ 1584227 h 2231067"/>
                <a:gd name="connsiteX290" fmla="*/ 3724010 w 4388674"/>
                <a:gd name="connsiteY290" fmla="*/ 1622411 h 2231067"/>
                <a:gd name="connsiteX291" fmla="*/ 3712718 w 4388674"/>
                <a:gd name="connsiteY291" fmla="*/ 1649672 h 2231067"/>
                <a:gd name="connsiteX292" fmla="*/ 3712929 w 4388674"/>
                <a:gd name="connsiteY292" fmla="*/ 1649629 h 2231067"/>
                <a:gd name="connsiteX293" fmla="*/ 3766929 w 4388674"/>
                <a:gd name="connsiteY293" fmla="*/ 1703629 h 2231067"/>
                <a:gd name="connsiteX294" fmla="*/ 3753073 w 4388674"/>
                <a:gd name="connsiteY294" fmla="*/ 1737079 h 2231067"/>
                <a:gd name="connsiteX295" fmla="*/ 3756872 w 4388674"/>
                <a:gd name="connsiteY295" fmla="*/ 1737846 h 2231067"/>
                <a:gd name="connsiteX296" fmla="*/ 3784356 w 4388674"/>
                <a:gd name="connsiteY296" fmla="*/ 1779310 h 2231067"/>
                <a:gd name="connsiteX297" fmla="*/ 3778861 w 4388674"/>
                <a:gd name="connsiteY297" fmla="*/ 1792576 h 2231067"/>
                <a:gd name="connsiteX298" fmla="*/ 3789642 w 4388674"/>
                <a:gd name="connsiteY298" fmla="*/ 1794752 h 2231067"/>
                <a:gd name="connsiteX299" fmla="*/ 3817126 w 4388674"/>
                <a:gd name="connsiteY299" fmla="*/ 1836216 h 2231067"/>
                <a:gd name="connsiteX300" fmla="*/ 3813086 w 4388674"/>
                <a:gd name="connsiteY300" fmla="*/ 1845969 h 2231067"/>
                <a:gd name="connsiteX301" fmla="*/ 3830383 w 4388674"/>
                <a:gd name="connsiteY301" fmla="*/ 1838804 h 2231067"/>
                <a:gd name="connsiteX302" fmla="*/ 3866383 w 4388674"/>
                <a:gd name="connsiteY302" fmla="*/ 1874804 h 2231067"/>
                <a:gd name="connsiteX303" fmla="*/ 3864267 w 4388674"/>
                <a:gd name="connsiteY303" fmla="*/ 1879912 h 2231067"/>
                <a:gd name="connsiteX304" fmla="*/ 3880304 w 4388674"/>
                <a:gd name="connsiteY304" fmla="*/ 1873269 h 2231067"/>
                <a:gd name="connsiteX305" fmla="*/ 3905760 w 4388674"/>
                <a:gd name="connsiteY305" fmla="*/ 1883813 h 2231067"/>
                <a:gd name="connsiteX306" fmla="*/ 3915160 w 4388674"/>
                <a:gd name="connsiteY306" fmla="*/ 1906507 h 2231067"/>
                <a:gd name="connsiteX307" fmla="*/ 3923817 w 4388674"/>
                <a:gd name="connsiteY307" fmla="*/ 1902921 h 2231067"/>
                <a:gd name="connsiteX308" fmla="*/ 3950817 w 4388674"/>
                <a:gd name="connsiteY308" fmla="*/ 1929921 h 2231067"/>
                <a:gd name="connsiteX309" fmla="*/ 3923817 w 4388674"/>
                <a:gd name="connsiteY309" fmla="*/ 1956921 h 2231067"/>
                <a:gd name="connsiteX310" fmla="*/ 3904725 w 4388674"/>
                <a:gd name="connsiteY310" fmla="*/ 1949013 h 2231067"/>
                <a:gd name="connsiteX311" fmla="*/ 3899825 w 4388674"/>
                <a:gd name="connsiteY311" fmla="*/ 1937183 h 2231067"/>
                <a:gd name="connsiteX312" fmla="*/ 3880304 w 4388674"/>
                <a:gd name="connsiteY312" fmla="*/ 1945269 h 2231067"/>
                <a:gd name="connsiteX313" fmla="*/ 3844304 w 4388674"/>
                <a:gd name="connsiteY313" fmla="*/ 1909269 h 2231067"/>
                <a:gd name="connsiteX314" fmla="*/ 3846420 w 4388674"/>
                <a:gd name="connsiteY314" fmla="*/ 1904161 h 2231067"/>
                <a:gd name="connsiteX315" fmla="*/ 3830383 w 4388674"/>
                <a:gd name="connsiteY315" fmla="*/ 1910804 h 2231067"/>
                <a:gd name="connsiteX316" fmla="*/ 3794383 w 4388674"/>
                <a:gd name="connsiteY316" fmla="*/ 1874804 h 2231067"/>
                <a:gd name="connsiteX317" fmla="*/ 3794567 w 4388674"/>
                <a:gd name="connsiteY317" fmla="*/ 1874359 h 2231067"/>
                <a:gd name="connsiteX318" fmla="*/ 3789642 w 4388674"/>
                <a:gd name="connsiteY318" fmla="*/ 1877680 h 2231067"/>
                <a:gd name="connsiteX319" fmla="*/ 3772126 w 4388674"/>
                <a:gd name="connsiteY319" fmla="*/ 1881216 h 2231067"/>
                <a:gd name="connsiteX320" fmla="*/ 3727126 w 4388674"/>
                <a:gd name="connsiteY320" fmla="*/ 1836216 h 2231067"/>
                <a:gd name="connsiteX321" fmla="*/ 3732621 w 4388674"/>
                <a:gd name="connsiteY321" fmla="*/ 1822950 h 2231067"/>
                <a:gd name="connsiteX322" fmla="*/ 3721840 w 4388674"/>
                <a:gd name="connsiteY322" fmla="*/ 1820774 h 2231067"/>
                <a:gd name="connsiteX323" fmla="*/ 3694356 w 4388674"/>
                <a:gd name="connsiteY323" fmla="*/ 1779310 h 2231067"/>
                <a:gd name="connsiteX324" fmla="*/ 3704077 w 4388674"/>
                <a:gd name="connsiteY324" fmla="*/ 1755842 h 2231067"/>
                <a:gd name="connsiteX325" fmla="*/ 3691910 w 4388674"/>
                <a:gd name="connsiteY325" fmla="*/ 1753385 h 2231067"/>
                <a:gd name="connsiteX326" fmla="*/ 3658929 w 4388674"/>
                <a:gd name="connsiteY326" fmla="*/ 1703629 h 2231067"/>
                <a:gd name="connsiteX327" fmla="*/ 3670221 w 4388674"/>
                <a:gd name="connsiteY327" fmla="*/ 1676369 h 2231067"/>
                <a:gd name="connsiteX328" fmla="*/ 3670010 w 4388674"/>
                <a:gd name="connsiteY328" fmla="*/ 1676411 h 2231067"/>
                <a:gd name="connsiteX329" fmla="*/ 3616010 w 4388674"/>
                <a:gd name="connsiteY329" fmla="*/ 1622411 h 2231067"/>
                <a:gd name="connsiteX330" fmla="*/ 3629808 w 4388674"/>
                <a:gd name="connsiteY330" fmla="*/ 1589101 h 2231067"/>
                <a:gd name="connsiteX331" fmla="*/ 3625077 w 4388674"/>
                <a:gd name="connsiteY331" fmla="*/ 1592290 h 2231067"/>
                <a:gd name="connsiteX332" fmla="*/ 3604058 w 4388674"/>
                <a:gd name="connsiteY332" fmla="*/ 1596534 h 2231067"/>
                <a:gd name="connsiteX333" fmla="*/ 3550058 w 4388674"/>
                <a:gd name="connsiteY333" fmla="*/ 1542534 h 2231067"/>
                <a:gd name="connsiteX334" fmla="*/ 3551513 w 4388674"/>
                <a:gd name="connsiteY334" fmla="*/ 1539022 h 2231067"/>
                <a:gd name="connsiteX335" fmla="*/ 3535944 w 4388674"/>
                <a:gd name="connsiteY335" fmla="*/ 1549518 h 2231067"/>
                <a:gd name="connsiteX336" fmla="*/ 3514925 w 4388674"/>
                <a:gd name="connsiteY336" fmla="*/ 1553762 h 2231067"/>
                <a:gd name="connsiteX337" fmla="*/ 3476741 w 4388674"/>
                <a:gd name="connsiteY337" fmla="*/ 1537946 h 2231067"/>
                <a:gd name="connsiteX338" fmla="*/ 3462231 w 4388674"/>
                <a:gd name="connsiteY338" fmla="*/ 1502916 h 2231067"/>
                <a:gd name="connsiteX339" fmla="*/ 3454733 w 4388674"/>
                <a:gd name="connsiteY339" fmla="*/ 1521017 h 2231067"/>
                <a:gd name="connsiteX340" fmla="*/ 3416550 w 4388674"/>
                <a:gd name="connsiteY340" fmla="*/ 1536833 h 2231067"/>
                <a:gd name="connsiteX341" fmla="*/ 3362550 w 4388674"/>
                <a:gd name="connsiteY341" fmla="*/ 1482833 h 2231067"/>
                <a:gd name="connsiteX342" fmla="*/ 3416550 w 4388674"/>
                <a:gd name="connsiteY342" fmla="*/ 1428833 h 2231067"/>
                <a:gd name="connsiteX343" fmla="*/ 72008 w 4388674"/>
                <a:gd name="connsiteY343" fmla="*/ 1377088 h 2231067"/>
                <a:gd name="connsiteX344" fmla="*/ 122925 w 4388674"/>
                <a:gd name="connsiteY344" fmla="*/ 1398179 h 2231067"/>
                <a:gd name="connsiteX345" fmla="*/ 142306 w 4388674"/>
                <a:gd name="connsiteY345" fmla="*/ 1444970 h 2231067"/>
                <a:gd name="connsiteX346" fmla="*/ 158581 w 4388674"/>
                <a:gd name="connsiteY346" fmla="*/ 1433997 h 2231067"/>
                <a:gd name="connsiteX347" fmla="*/ 182617 w 4388674"/>
                <a:gd name="connsiteY347" fmla="*/ 1429144 h 2231067"/>
                <a:gd name="connsiteX348" fmla="*/ 244368 w 4388674"/>
                <a:gd name="connsiteY348" fmla="*/ 1490894 h 2231067"/>
                <a:gd name="connsiteX349" fmla="*/ 228879 w 4388674"/>
                <a:gd name="connsiteY349" fmla="*/ 1528287 h 2231067"/>
                <a:gd name="connsiteX350" fmla="*/ 243581 w 4388674"/>
                <a:gd name="connsiteY350" fmla="*/ 1538199 h 2231067"/>
                <a:gd name="connsiteX351" fmla="*/ 256841 w 4388674"/>
                <a:gd name="connsiteY351" fmla="*/ 1506187 h 2231067"/>
                <a:gd name="connsiteX352" fmla="*/ 307758 w 4388674"/>
                <a:gd name="connsiteY352" fmla="*/ 1485096 h 2231067"/>
                <a:gd name="connsiteX353" fmla="*/ 358675 w 4388674"/>
                <a:gd name="connsiteY353" fmla="*/ 1506187 h 2231067"/>
                <a:gd name="connsiteX354" fmla="*/ 364680 w 4388674"/>
                <a:gd name="connsiteY354" fmla="*/ 1520684 h 2231067"/>
                <a:gd name="connsiteX355" fmla="*/ 366001 w 4388674"/>
                <a:gd name="connsiteY355" fmla="*/ 1517495 h 2231067"/>
                <a:gd name="connsiteX356" fmla="*/ 416919 w 4388674"/>
                <a:gd name="connsiteY356" fmla="*/ 1496404 h 2231067"/>
                <a:gd name="connsiteX357" fmla="*/ 488927 w 4388674"/>
                <a:gd name="connsiteY357" fmla="*/ 1568412 h 2231067"/>
                <a:gd name="connsiteX358" fmla="*/ 416919 w 4388674"/>
                <a:gd name="connsiteY358" fmla="*/ 1640420 h 2231067"/>
                <a:gd name="connsiteX359" fmla="*/ 366001 w 4388674"/>
                <a:gd name="connsiteY359" fmla="*/ 1619330 h 2231067"/>
                <a:gd name="connsiteX360" fmla="*/ 359996 w 4388674"/>
                <a:gd name="connsiteY360" fmla="*/ 1604832 h 2231067"/>
                <a:gd name="connsiteX361" fmla="*/ 358675 w 4388674"/>
                <a:gd name="connsiteY361" fmla="*/ 1608021 h 2231067"/>
                <a:gd name="connsiteX362" fmla="*/ 307758 w 4388674"/>
                <a:gd name="connsiteY362" fmla="*/ 1629112 h 2231067"/>
                <a:gd name="connsiteX363" fmla="*/ 279729 w 4388674"/>
                <a:gd name="connsiteY363" fmla="*/ 1623453 h 2231067"/>
                <a:gd name="connsiteX364" fmla="*/ 262774 w 4388674"/>
                <a:gd name="connsiteY364" fmla="*/ 1612022 h 2231067"/>
                <a:gd name="connsiteX365" fmla="*/ 249514 w 4388674"/>
                <a:gd name="connsiteY365" fmla="*/ 1644034 h 2231067"/>
                <a:gd name="connsiteX366" fmla="*/ 198597 w 4388674"/>
                <a:gd name="connsiteY366" fmla="*/ 1665125 h 2231067"/>
                <a:gd name="connsiteX367" fmla="*/ 170568 w 4388674"/>
                <a:gd name="connsiteY367" fmla="*/ 1659466 h 2231067"/>
                <a:gd name="connsiteX368" fmla="*/ 157269 w 4388674"/>
                <a:gd name="connsiteY368" fmla="*/ 1650500 h 2231067"/>
                <a:gd name="connsiteX369" fmla="*/ 140354 w 4388674"/>
                <a:gd name="connsiteY369" fmla="*/ 1691337 h 2231067"/>
                <a:gd name="connsiteX370" fmla="*/ 89436 w 4388674"/>
                <a:gd name="connsiteY370" fmla="*/ 1712428 h 2231067"/>
                <a:gd name="connsiteX371" fmla="*/ 17428 w 4388674"/>
                <a:gd name="connsiteY371" fmla="*/ 1640420 h 2231067"/>
                <a:gd name="connsiteX372" fmla="*/ 89436 w 4388674"/>
                <a:gd name="connsiteY372" fmla="*/ 1568412 h 2231067"/>
                <a:gd name="connsiteX373" fmla="*/ 117465 w 4388674"/>
                <a:gd name="connsiteY373" fmla="*/ 1574071 h 2231067"/>
                <a:gd name="connsiteX374" fmla="*/ 130764 w 4388674"/>
                <a:gd name="connsiteY374" fmla="*/ 1583037 h 2231067"/>
                <a:gd name="connsiteX375" fmla="*/ 147680 w 4388674"/>
                <a:gd name="connsiteY375" fmla="*/ 1542200 h 2231067"/>
                <a:gd name="connsiteX376" fmla="*/ 148984 w 4388674"/>
                <a:gd name="connsiteY376" fmla="*/ 1541321 h 2231067"/>
                <a:gd name="connsiteX377" fmla="*/ 138954 w 4388674"/>
                <a:gd name="connsiteY377" fmla="*/ 1534558 h 2231067"/>
                <a:gd name="connsiteX378" fmla="*/ 123785 w 4388674"/>
                <a:gd name="connsiteY378" fmla="*/ 1497937 h 2231067"/>
                <a:gd name="connsiteX379" fmla="*/ 122925 w 4388674"/>
                <a:gd name="connsiteY379" fmla="*/ 1500013 h 2231067"/>
                <a:gd name="connsiteX380" fmla="*/ 72008 w 4388674"/>
                <a:gd name="connsiteY380" fmla="*/ 1521104 h 2231067"/>
                <a:gd name="connsiteX381" fmla="*/ 0 w 4388674"/>
                <a:gd name="connsiteY381" fmla="*/ 1449096 h 2231067"/>
                <a:gd name="connsiteX382" fmla="*/ 72008 w 4388674"/>
                <a:gd name="connsiteY382" fmla="*/ 1377088 h 2231067"/>
                <a:gd name="connsiteX383" fmla="*/ 3410752 w 4388674"/>
                <a:gd name="connsiteY383" fmla="*/ 1297674 h 2231067"/>
                <a:gd name="connsiteX384" fmla="*/ 3446752 w 4388674"/>
                <a:gd name="connsiteY384" fmla="*/ 1333674 h 2231067"/>
                <a:gd name="connsiteX385" fmla="*/ 3410752 w 4388674"/>
                <a:gd name="connsiteY385" fmla="*/ 1369674 h 2231067"/>
                <a:gd name="connsiteX386" fmla="*/ 3385338 w 4388674"/>
                <a:gd name="connsiteY386" fmla="*/ 1359147 h 2231067"/>
                <a:gd name="connsiteX387" fmla="*/ 3379631 w 4388674"/>
                <a:gd name="connsiteY387" fmla="*/ 1372925 h 2231067"/>
                <a:gd name="connsiteX388" fmla="*/ 3354175 w 4388674"/>
                <a:gd name="connsiteY388" fmla="*/ 1383469 h 2231067"/>
                <a:gd name="connsiteX389" fmla="*/ 3318175 w 4388674"/>
                <a:gd name="connsiteY389" fmla="*/ 1347469 h 2231067"/>
                <a:gd name="connsiteX390" fmla="*/ 3354175 w 4388674"/>
                <a:gd name="connsiteY390" fmla="*/ 1311469 h 2231067"/>
                <a:gd name="connsiteX391" fmla="*/ 3379589 w 4388674"/>
                <a:gd name="connsiteY391" fmla="*/ 1321996 h 2231067"/>
                <a:gd name="connsiteX392" fmla="*/ 3385296 w 4388674"/>
                <a:gd name="connsiteY392" fmla="*/ 1308218 h 2231067"/>
                <a:gd name="connsiteX393" fmla="*/ 3410752 w 4388674"/>
                <a:gd name="connsiteY393" fmla="*/ 1297674 h 2231067"/>
                <a:gd name="connsiteX394" fmla="*/ 2838769 w 4388674"/>
                <a:gd name="connsiteY394" fmla="*/ 1283762 h 2231067"/>
                <a:gd name="connsiteX395" fmla="*/ 2876953 w 4388674"/>
                <a:gd name="connsiteY395" fmla="*/ 1299578 h 2231067"/>
                <a:gd name="connsiteX396" fmla="*/ 2891305 w 4388674"/>
                <a:gd name="connsiteY396" fmla="*/ 1334228 h 2231067"/>
                <a:gd name="connsiteX397" fmla="*/ 2897263 w 4388674"/>
                <a:gd name="connsiteY397" fmla="*/ 1319844 h 2231067"/>
                <a:gd name="connsiteX398" fmla="*/ 2935447 w 4388674"/>
                <a:gd name="connsiteY398" fmla="*/ 1304027 h 2231067"/>
                <a:gd name="connsiteX399" fmla="*/ 2973631 w 4388674"/>
                <a:gd name="connsiteY399" fmla="*/ 1319844 h 2231067"/>
                <a:gd name="connsiteX400" fmla="*/ 2986652 w 4388674"/>
                <a:gd name="connsiteY400" fmla="*/ 1351279 h 2231067"/>
                <a:gd name="connsiteX401" fmla="*/ 2991777 w 4388674"/>
                <a:gd name="connsiteY401" fmla="*/ 1338905 h 2231067"/>
                <a:gd name="connsiteX402" fmla="*/ 3029961 w 4388674"/>
                <a:gd name="connsiteY402" fmla="*/ 1323088 h 2231067"/>
                <a:gd name="connsiteX403" fmla="*/ 3068145 w 4388674"/>
                <a:gd name="connsiteY403" fmla="*/ 1338905 h 2231067"/>
                <a:gd name="connsiteX404" fmla="*/ 3082817 w 4388674"/>
                <a:gd name="connsiteY404" fmla="*/ 1374326 h 2231067"/>
                <a:gd name="connsiteX405" fmla="*/ 3096536 w 4388674"/>
                <a:gd name="connsiteY405" fmla="*/ 1341206 h 2231067"/>
                <a:gd name="connsiteX406" fmla="*/ 3134720 w 4388674"/>
                <a:gd name="connsiteY406" fmla="*/ 1325389 h 2231067"/>
                <a:gd name="connsiteX407" fmla="*/ 3172904 w 4388674"/>
                <a:gd name="connsiteY407" fmla="*/ 1341206 h 2231067"/>
                <a:gd name="connsiteX408" fmla="*/ 3182919 w 4388674"/>
                <a:gd name="connsiteY408" fmla="*/ 1365385 h 2231067"/>
                <a:gd name="connsiteX409" fmla="*/ 3187809 w 4388674"/>
                <a:gd name="connsiteY409" fmla="*/ 1353579 h 2231067"/>
                <a:gd name="connsiteX410" fmla="*/ 3225993 w 4388674"/>
                <a:gd name="connsiteY410" fmla="*/ 1337762 h 2231067"/>
                <a:gd name="connsiteX411" fmla="*/ 3264177 w 4388674"/>
                <a:gd name="connsiteY411" fmla="*/ 1353579 h 2231067"/>
                <a:gd name="connsiteX412" fmla="*/ 3279826 w 4388674"/>
                <a:gd name="connsiteY412" fmla="*/ 1391359 h 2231067"/>
                <a:gd name="connsiteX413" fmla="*/ 3279991 w 4388674"/>
                <a:gd name="connsiteY413" fmla="*/ 1390961 h 2231067"/>
                <a:gd name="connsiteX414" fmla="*/ 3318175 w 4388674"/>
                <a:gd name="connsiteY414" fmla="*/ 1375144 h 2231067"/>
                <a:gd name="connsiteX415" fmla="*/ 3372175 w 4388674"/>
                <a:gd name="connsiteY415" fmla="*/ 1429144 h 2231067"/>
                <a:gd name="connsiteX416" fmla="*/ 3318175 w 4388674"/>
                <a:gd name="connsiteY416" fmla="*/ 1483144 h 2231067"/>
                <a:gd name="connsiteX417" fmla="*/ 3279991 w 4388674"/>
                <a:gd name="connsiteY417" fmla="*/ 1467328 h 2231067"/>
                <a:gd name="connsiteX418" fmla="*/ 3264342 w 4388674"/>
                <a:gd name="connsiteY418" fmla="*/ 1429547 h 2231067"/>
                <a:gd name="connsiteX419" fmla="*/ 3264177 w 4388674"/>
                <a:gd name="connsiteY419" fmla="*/ 1429946 h 2231067"/>
                <a:gd name="connsiteX420" fmla="*/ 3225993 w 4388674"/>
                <a:gd name="connsiteY420" fmla="*/ 1445762 h 2231067"/>
                <a:gd name="connsiteX421" fmla="*/ 3187809 w 4388674"/>
                <a:gd name="connsiteY421" fmla="*/ 1429946 h 2231067"/>
                <a:gd name="connsiteX422" fmla="*/ 3177794 w 4388674"/>
                <a:gd name="connsiteY422" fmla="*/ 1405767 h 2231067"/>
                <a:gd name="connsiteX423" fmla="*/ 3172904 w 4388674"/>
                <a:gd name="connsiteY423" fmla="*/ 1417573 h 2231067"/>
                <a:gd name="connsiteX424" fmla="*/ 3134720 w 4388674"/>
                <a:gd name="connsiteY424" fmla="*/ 1433389 h 2231067"/>
                <a:gd name="connsiteX425" fmla="*/ 3096536 w 4388674"/>
                <a:gd name="connsiteY425" fmla="*/ 1417573 h 2231067"/>
                <a:gd name="connsiteX426" fmla="*/ 3081864 w 4388674"/>
                <a:gd name="connsiteY426" fmla="*/ 1382151 h 2231067"/>
                <a:gd name="connsiteX427" fmla="*/ 3068145 w 4388674"/>
                <a:gd name="connsiteY427" fmla="*/ 1415272 h 2231067"/>
                <a:gd name="connsiteX428" fmla="*/ 3029961 w 4388674"/>
                <a:gd name="connsiteY428" fmla="*/ 1431088 h 2231067"/>
                <a:gd name="connsiteX429" fmla="*/ 2991777 w 4388674"/>
                <a:gd name="connsiteY429" fmla="*/ 1415272 h 2231067"/>
                <a:gd name="connsiteX430" fmla="*/ 2978756 w 4388674"/>
                <a:gd name="connsiteY430" fmla="*/ 1383837 h 2231067"/>
                <a:gd name="connsiteX431" fmla="*/ 2973631 w 4388674"/>
                <a:gd name="connsiteY431" fmla="*/ 1396211 h 2231067"/>
                <a:gd name="connsiteX432" fmla="*/ 2935447 w 4388674"/>
                <a:gd name="connsiteY432" fmla="*/ 1412027 h 2231067"/>
                <a:gd name="connsiteX433" fmla="*/ 2897263 w 4388674"/>
                <a:gd name="connsiteY433" fmla="*/ 1396211 h 2231067"/>
                <a:gd name="connsiteX434" fmla="*/ 2882911 w 4388674"/>
                <a:gd name="connsiteY434" fmla="*/ 1361561 h 2231067"/>
                <a:gd name="connsiteX435" fmla="*/ 2876953 w 4388674"/>
                <a:gd name="connsiteY435" fmla="*/ 1375946 h 2231067"/>
                <a:gd name="connsiteX436" fmla="*/ 2838769 w 4388674"/>
                <a:gd name="connsiteY436" fmla="*/ 1391762 h 2231067"/>
                <a:gd name="connsiteX437" fmla="*/ 2784769 w 4388674"/>
                <a:gd name="connsiteY437" fmla="*/ 1337762 h 2231067"/>
                <a:gd name="connsiteX438" fmla="*/ 2838769 w 4388674"/>
                <a:gd name="connsiteY438" fmla="*/ 1283762 h 2231067"/>
                <a:gd name="connsiteX439" fmla="*/ 3536394 w 4388674"/>
                <a:gd name="connsiteY439" fmla="*/ 1275838 h 2231067"/>
                <a:gd name="connsiteX440" fmla="*/ 3563394 w 4388674"/>
                <a:gd name="connsiteY440" fmla="*/ 1302838 h 2231067"/>
                <a:gd name="connsiteX441" fmla="*/ 3536394 w 4388674"/>
                <a:gd name="connsiteY441" fmla="*/ 1329838 h 2231067"/>
                <a:gd name="connsiteX442" fmla="*/ 3518536 w 4388674"/>
                <a:gd name="connsiteY442" fmla="*/ 1322441 h 2231067"/>
                <a:gd name="connsiteX443" fmla="*/ 3508423 w 4388674"/>
                <a:gd name="connsiteY443" fmla="*/ 1346857 h 2231067"/>
                <a:gd name="connsiteX444" fmla="*/ 3482967 w 4388674"/>
                <a:gd name="connsiteY444" fmla="*/ 1357401 h 2231067"/>
                <a:gd name="connsiteX445" fmla="*/ 3446967 w 4388674"/>
                <a:gd name="connsiteY445" fmla="*/ 1321401 h 2231067"/>
                <a:gd name="connsiteX446" fmla="*/ 3482967 w 4388674"/>
                <a:gd name="connsiteY446" fmla="*/ 1285401 h 2231067"/>
                <a:gd name="connsiteX447" fmla="*/ 3508423 w 4388674"/>
                <a:gd name="connsiteY447" fmla="*/ 1295945 h 2231067"/>
                <a:gd name="connsiteX448" fmla="*/ 3510336 w 4388674"/>
                <a:gd name="connsiteY448" fmla="*/ 1300564 h 2231067"/>
                <a:gd name="connsiteX449" fmla="*/ 3517302 w 4388674"/>
                <a:gd name="connsiteY449" fmla="*/ 1283746 h 2231067"/>
                <a:gd name="connsiteX450" fmla="*/ 3536394 w 4388674"/>
                <a:gd name="connsiteY450" fmla="*/ 1275838 h 2231067"/>
                <a:gd name="connsiteX451" fmla="*/ 3578528 w 4388674"/>
                <a:gd name="connsiteY451" fmla="*/ 1240247 h 2231067"/>
                <a:gd name="connsiteX452" fmla="*/ 3605528 w 4388674"/>
                <a:gd name="connsiteY452" fmla="*/ 1267247 h 2231067"/>
                <a:gd name="connsiteX453" fmla="*/ 3578528 w 4388674"/>
                <a:gd name="connsiteY453" fmla="*/ 1294247 h 2231067"/>
                <a:gd name="connsiteX454" fmla="*/ 3551528 w 4388674"/>
                <a:gd name="connsiteY454" fmla="*/ 1267247 h 2231067"/>
                <a:gd name="connsiteX455" fmla="*/ 3578528 w 4388674"/>
                <a:gd name="connsiteY455" fmla="*/ 1240247 h 2231067"/>
                <a:gd name="connsiteX456" fmla="*/ 2081123 w 4388674"/>
                <a:gd name="connsiteY456" fmla="*/ 1196272 h 2231067"/>
                <a:gd name="connsiteX457" fmla="*/ 2089176 w 4388674"/>
                <a:gd name="connsiteY457" fmla="*/ 1215714 h 2231067"/>
                <a:gd name="connsiteX458" fmla="*/ 2095986 w 4388674"/>
                <a:gd name="connsiteY458" fmla="*/ 1199272 h 2231067"/>
                <a:gd name="connsiteX459" fmla="*/ 2257532 w 4388674"/>
                <a:gd name="connsiteY459" fmla="*/ 1196027 h 2231067"/>
                <a:gd name="connsiteX460" fmla="*/ 2311532 w 4388674"/>
                <a:gd name="connsiteY460" fmla="*/ 1250027 h 2231067"/>
                <a:gd name="connsiteX461" fmla="*/ 2257532 w 4388674"/>
                <a:gd name="connsiteY461" fmla="*/ 1304027 h 2231067"/>
                <a:gd name="connsiteX462" fmla="*/ 2203532 w 4388674"/>
                <a:gd name="connsiteY462" fmla="*/ 1250027 h 2231067"/>
                <a:gd name="connsiteX463" fmla="*/ 2257532 w 4388674"/>
                <a:gd name="connsiteY463" fmla="*/ 1196027 h 2231067"/>
                <a:gd name="connsiteX464" fmla="*/ 1458907 w 4388674"/>
                <a:gd name="connsiteY464" fmla="*/ 1181866 h 2231067"/>
                <a:gd name="connsiteX465" fmla="*/ 1470099 w 4388674"/>
                <a:gd name="connsiteY465" fmla="*/ 1208886 h 2231067"/>
                <a:gd name="connsiteX466" fmla="*/ 1477697 w 4388674"/>
                <a:gd name="connsiteY466" fmla="*/ 1190541 h 2231067"/>
                <a:gd name="connsiteX467" fmla="*/ 1479212 w 4388674"/>
                <a:gd name="connsiteY467" fmla="*/ 1189520 h 2231067"/>
                <a:gd name="connsiteX468" fmla="*/ 1466433 w 4388674"/>
                <a:gd name="connsiteY468" fmla="*/ 1186940 h 2231067"/>
                <a:gd name="connsiteX469" fmla="*/ 2140276 w 4388674"/>
                <a:gd name="connsiteY469" fmla="*/ 1157973 h 2231067"/>
                <a:gd name="connsiteX470" fmla="*/ 2131575 w 4388674"/>
                <a:gd name="connsiteY470" fmla="*/ 1178979 h 2231067"/>
                <a:gd name="connsiteX471" fmla="*/ 2142182 w 4388674"/>
                <a:gd name="connsiteY471" fmla="*/ 1176838 h 2231067"/>
                <a:gd name="connsiteX472" fmla="*/ 2156920 w 4388674"/>
                <a:gd name="connsiteY472" fmla="*/ 1179813 h 2231067"/>
                <a:gd name="connsiteX473" fmla="*/ 2146378 w 4388674"/>
                <a:gd name="connsiteY473" fmla="*/ 1172706 h 2231067"/>
                <a:gd name="connsiteX474" fmla="*/ 1583113 w 4388674"/>
                <a:gd name="connsiteY474" fmla="*/ 938016 h 2231067"/>
                <a:gd name="connsiteX475" fmla="*/ 1655121 w 4388674"/>
                <a:gd name="connsiteY475" fmla="*/ 1010024 h 2231067"/>
                <a:gd name="connsiteX476" fmla="*/ 1583113 w 4388674"/>
                <a:gd name="connsiteY476" fmla="*/ 1082032 h 2231067"/>
                <a:gd name="connsiteX477" fmla="*/ 1555083 w 4388674"/>
                <a:gd name="connsiteY477" fmla="*/ 1076373 h 2231067"/>
                <a:gd name="connsiteX478" fmla="*/ 1545467 w 4388674"/>
                <a:gd name="connsiteY478" fmla="*/ 1069890 h 2231067"/>
                <a:gd name="connsiteX479" fmla="*/ 1566468 w 4388674"/>
                <a:gd name="connsiteY479" fmla="*/ 1120591 h 2231067"/>
                <a:gd name="connsiteX480" fmla="*/ 1545378 w 4388674"/>
                <a:gd name="connsiteY480" fmla="*/ 1171508 h 2231067"/>
                <a:gd name="connsiteX481" fmla="*/ 1543863 w 4388674"/>
                <a:gd name="connsiteY481" fmla="*/ 1172530 h 2231067"/>
                <a:gd name="connsiteX482" fmla="*/ 1556642 w 4388674"/>
                <a:gd name="connsiteY482" fmla="*/ 1175110 h 2231067"/>
                <a:gd name="connsiteX483" fmla="*/ 1588324 w 4388674"/>
                <a:gd name="connsiteY483" fmla="*/ 1201198 h 2231067"/>
                <a:gd name="connsiteX484" fmla="*/ 1594444 w 4388674"/>
                <a:gd name="connsiteY484" fmla="*/ 1221231 h 2231067"/>
                <a:gd name="connsiteX485" fmla="*/ 1614331 w 4388674"/>
                <a:gd name="connsiteY485" fmla="*/ 1173219 h 2231067"/>
                <a:gd name="connsiteX486" fmla="*/ 1665248 w 4388674"/>
                <a:gd name="connsiteY486" fmla="*/ 1152128 h 2231067"/>
                <a:gd name="connsiteX487" fmla="*/ 1716165 w 4388674"/>
                <a:gd name="connsiteY487" fmla="*/ 1173219 h 2231067"/>
                <a:gd name="connsiteX488" fmla="*/ 1725047 w 4388674"/>
                <a:gd name="connsiteY488" fmla="*/ 1194660 h 2231067"/>
                <a:gd name="connsiteX489" fmla="*/ 1740458 w 4388674"/>
                <a:gd name="connsiteY489" fmla="*/ 1157452 h 2231067"/>
                <a:gd name="connsiteX490" fmla="*/ 1791374 w 4388674"/>
                <a:gd name="connsiteY490" fmla="*/ 1136362 h 2231067"/>
                <a:gd name="connsiteX491" fmla="*/ 1842291 w 4388674"/>
                <a:gd name="connsiteY491" fmla="*/ 1157452 h 2231067"/>
                <a:gd name="connsiteX492" fmla="*/ 1852993 w 4388674"/>
                <a:gd name="connsiteY492" fmla="*/ 1183292 h 2231067"/>
                <a:gd name="connsiteX493" fmla="*/ 1858700 w 4388674"/>
                <a:gd name="connsiteY493" fmla="*/ 1169516 h 2231067"/>
                <a:gd name="connsiteX494" fmla="*/ 1909617 w 4388674"/>
                <a:gd name="connsiteY494" fmla="*/ 1148425 h 2231067"/>
                <a:gd name="connsiteX495" fmla="*/ 1960534 w 4388674"/>
                <a:gd name="connsiteY495" fmla="*/ 1169516 h 2231067"/>
                <a:gd name="connsiteX496" fmla="*/ 1974446 w 4388674"/>
                <a:gd name="connsiteY496" fmla="*/ 1203101 h 2231067"/>
                <a:gd name="connsiteX497" fmla="*/ 1984651 w 4388674"/>
                <a:gd name="connsiteY497" fmla="*/ 1178463 h 2231067"/>
                <a:gd name="connsiteX498" fmla="*/ 2029199 w 4388674"/>
                <a:gd name="connsiteY498" fmla="*/ 1160011 h 2231067"/>
                <a:gd name="connsiteX499" fmla="*/ 2053721 w 4388674"/>
                <a:gd name="connsiteY499" fmla="*/ 1164962 h 2231067"/>
                <a:gd name="connsiteX500" fmla="*/ 2057037 w 4388674"/>
                <a:gd name="connsiteY500" fmla="*/ 1167197 h 2231067"/>
                <a:gd name="connsiteX501" fmla="*/ 2051747 w 4388674"/>
                <a:gd name="connsiteY501" fmla="*/ 1154426 h 2231067"/>
                <a:gd name="connsiteX502" fmla="*/ 2096747 w 4388674"/>
                <a:gd name="connsiteY502" fmla="*/ 1109426 h 2231067"/>
                <a:gd name="connsiteX503" fmla="*/ 2128565 w 4388674"/>
                <a:gd name="connsiteY503" fmla="*/ 1122606 h 2231067"/>
                <a:gd name="connsiteX504" fmla="*/ 2134667 w 4388674"/>
                <a:gd name="connsiteY504" fmla="*/ 1137339 h 2231067"/>
                <a:gd name="connsiteX505" fmla="*/ 2146378 w 4388674"/>
                <a:gd name="connsiteY505" fmla="*/ 1109066 h 2231067"/>
                <a:gd name="connsiteX506" fmla="*/ 2178198 w 4388674"/>
                <a:gd name="connsiteY506" fmla="*/ 1095886 h 2231067"/>
                <a:gd name="connsiteX507" fmla="*/ 2210018 w 4388674"/>
                <a:gd name="connsiteY507" fmla="*/ 1109066 h 2231067"/>
                <a:gd name="connsiteX508" fmla="*/ 2212039 w 4388674"/>
                <a:gd name="connsiteY508" fmla="*/ 1113945 h 2231067"/>
                <a:gd name="connsiteX509" fmla="*/ 2217325 w 4388674"/>
                <a:gd name="connsiteY509" fmla="*/ 1101183 h 2231067"/>
                <a:gd name="connsiteX510" fmla="*/ 2249145 w 4388674"/>
                <a:gd name="connsiteY510" fmla="*/ 1088003 h 2231067"/>
                <a:gd name="connsiteX511" fmla="*/ 2266661 w 4388674"/>
                <a:gd name="connsiteY511" fmla="*/ 1091539 h 2231067"/>
                <a:gd name="connsiteX512" fmla="*/ 2276905 w 4388674"/>
                <a:gd name="connsiteY512" fmla="*/ 1098446 h 2231067"/>
                <a:gd name="connsiteX513" fmla="*/ 2288832 w 4388674"/>
                <a:gd name="connsiteY513" fmla="*/ 1069651 h 2231067"/>
                <a:gd name="connsiteX514" fmla="*/ 2320652 w 4388674"/>
                <a:gd name="connsiteY514" fmla="*/ 1056471 h 2231067"/>
                <a:gd name="connsiteX515" fmla="*/ 2365652 w 4388674"/>
                <a:gd name="connsiteY515" fmla="*/ 1101471 h 2231067"/>
                <a:gd name="connsiteX516" fmla="*/ 2320652 w 4388674"/>
                <a:gd name="connsiteY516" fmla="*/ 1146471 h 2231067"/>
                <a:gd name="connsiteX517" fmla="*/ 2303136 w 4388674"/>
                <a:gd name="connsiteY517" fmla="*/ 1142935 h 2231067"/>
                <a:gd name="connsiteX518" fmla="*/ 2292892 w 4388674"/>
                <a:gd name="connsiteY518" fmla="*/ 1136028 h 2231067"/>
                <a:gd name="connsiteX519" fmla="*/ 2280965 w 4388674"/>
                <a:gd name="connsiteY519" fmla="*/ 1164823 h 2231067"/>
                <a:gd name="connsiteX520" fmla="*/ 2249145 w 4388674"/>
                <a:gd name="connsiteY520" fmla="*/ 1178003 h 2231067"/>
                <a:gd name="connsiteX521" fmla="*/ 2217325 w 4388674"/>
                <a:gd name="connsiteY521" fmla="*/ 1164823 h 2231067"/>
                <a:gd name="connsiteX522" fmla="*/ 2215304 w 4388674"/>
                <a:gd name="connsiteY522" fmla="*/ 1159944 h 2231067"/>
                <a:gd name="connsiteX523" fmla="*/ 2210018 w 4388674"/>
                <a:gd name="connsiteY523" fmla="*/ 1172706 h 2231067"/>
                <a:gd name="connsiteX524" fmla="*/ 2178198 w 4388674"/>
                <a:gd name="connsiteY524" fmla="*/ 1185886 h 2231067"/>
                <a:gd name="connsiteX525" fmla="*/ 2170466 w 4388674"/>
                <a:gd name="connsiteY525" fmla="*/ 1184325 h 2231067"/>
                <a:gd name="connsiteX526" fmla="*/ 2186730 w 4388674"/>
                <a:gd name="connsiteY526" fmla="*/ 1195290 h 2231067"/>
                <a:gd name="connsiteX527" fmla="*/ 2205182 w 4388674"/>
                <a:gd name="connsiteY527" fmla="*/ 1239838 h 2231067"/>
                <a:gd name="connsiteX528" fmla="*/ 2142182 w 4388674"/>
                <a:gd name="connsiteY528" fmla="*/ 1302838 h 2231067"/>
                <a:gd name="connsiteX529" fmla="*/ 2097636 w 4388674"/>
                <a:gd name="connsiteY529" fmla="*/ 1284386 h 2231067"/>
                <a:gd name="connsiteX530" fmla="*/ 2082206 w 4388674"/>
                <a:gd name="connsiteY530" fmla="*/ 1247135 h 2231067"/>
                <a:gd name="connsiteX531" fmla="*/ 2073746 w 4388674"/>
                <a:gd name="connsiteY531" fmla="*/ 1267559 h 2231067"/>
                <a:gd name="connsiteX532" fmla="*/ 2029199 w 4388674"/>
                <a:gd name="connsiteY532" fmla="*/ 1286011 h 2231067"/>
                <a:gd name="connsiteX533" fmla="*/ 1984651 w 4388674"/>
                <a:gd name="connsiteY533" fmla="*/ 1267559 h 2231067"/>
                <a:gd name="connsiteX534" fmla="*/ 1973378 w 4388674"/>
                <a:gd name="connsiteY534" fmla="*/ 1240343 h 2231067"/>
                <a:gd name="connsiteX535" fmla="*/ 1960534 w 4388674"/>
                <a:gd name="connsiteY535" fmla="*/ 1271350 h 2231067"/>
                <a:gd name="connsiteX536" fmla="*/ 1909617 w 4388674"/>
                <a:gd name="connsiteY536" fmla="*/ 1292441 h 2231067"/>
                <a:gd name="connsiteX537" fmla="*/ 1858700 w 4388674"/>
                <a:gd name="connsiteY537" fmla="*/ 1271350 h 2231067"/>
                <a:gd name="connsiteX538" fmla="*/ 1847997 w 4388674"/>
                <a:gd name="connsiteY538" fmla="*/ 1245511 h 2231067"/>
                <a:gd name="connsiteX539" fmla="*/ 1842291 w 4388674"/>
                <a:gd name="connsiteY539" fmla="*/ 1259287 h 2231067"/>
                <a:gd name="connsiteX540" fmla="*/ 1791374 w 4388674"/>
                <a:gd name="connsiteY540" fmla="*/ 1280378 h 2231067"/>
                <a:gd name="connsiteX541" fmla="*/ 1740458 w 4388674"/>
                <a:gd name="connsiteY541" fmla="*/ 1259287 h 2231067"/>
                <a:gd name="connsiteX542" fmla="*/ 1731577 w 4388674"/>
                <a:gd name="connsiteY542" fmla="*/ 1237846 h 2231067"/>
                <a:gd name="connsiteX543" fmla="*/ 1716165 w 4388674"/>
                <a:gd name="connsiteY543" fmla="*/ 1275053 h 2231067"/>
                <a:gd name="connsiteX544" fmla="*/ 1665248 w 4388674"/>
                <a:gd name="connsiteY544" fmla="*/ 1296144 h 2231067"/>
                <a:gd name="connsiteX545" fmla="*/ 1614331 w 4388674"/>
                <a:gd name="connsiteY545" fmla="*/ 1275053 h 2231067"/>
                <a:gd name="connsiteX546" fmla="*/ 1600519 w 4388674"/>
                <a:gd name="connsiteY546" fmla="*/ 1241709 h 2231067"/>
                <a:gd name="connsiteX547" fmla="*/ 1579531 w 4388674"/>
                <a:gd name="connsiteY547" fmla="*/ 1292376 h 2231067"/>
                <a:gd name="connsiteX548" fmla="*/ 1528613 w 4388674"/>
                <a:gd name="connsiteY548" fmla="*/ 1313467 h 2231067"/>
                <a:gd name="connsiteX549" fmla="*/ 1477697 w 4388674"/>
                <a:gd name="connsiteY549" fmla="*/ 1292376 h 2231067"/>
                <a:gd name="connsiteX550" fmla="*/ 1459301 w 4388674"/>
                <a:gd name="connsiteY550" fmla="*/ 1247965 h 2231067"/>
                <a:gd name="connsiteX551" fmla="*/ 1451702 w 4388674"/>
                <a:gd name="connsiteY551" fmla="*/ 1266310 h 2231067"/>
                <a:gd name="connsiteX552" fmla="*/ 1400785 w 4388674"/>
                <a:gd name="connsiteY552" fmla="*/ 1287400 h 2231067"/>
                <a:gd name="connsiteX553" fmla="*/ 1386359 w 4388674"/>
                <a:gd name="connsiteY553" fmla="*/ 1284488 h 2231067"/>
                <a:gd name="connsiteX554" fmla="*/ 1366972 w 4388674"/>
                <a:gd name="connsiteY554" fmla="*/ 1331291 h 2231067"/>
                <a:gd name="connsiteX555" fmla="*/ 1316055 w 4388674"/>
                <a:gd name="connsiteY555" fmla="*/ 1352381 h 2231067"/>
                <a:gd name="connsiteX556" fmla="*/ 1265137 w 4388674"/>
                <a:gd name="connsiteY556" fmla="*/ 1331291 h 2231067"/>
                <a:gd name="connsiteX557" fmla="*/ 1260853 w 4388674"/>
                <a:gd name="connsiteY557" fmla="*/ 1320945 h 2231067"/>
                <a:gd name="connsiteX558" fmla="*/ 1256565 w 4388674"/>
                <a:gd name="connsiteY558" fmla="*/ 1331296 h 2231067"/>
                <a:gd name="connsiteX559" fmla="*/ 1205648 w 4388674"/>
                <a:gd name="connsiteY559" fmla="*/ 1352386 h 2231067"/>
                <a:gd name="connsiteX560" fmla="*/ 1133640 w 4388674"/>
                <a:gd name="connsiteY560" fmla="*/ 1280378 h 2231067"/>
                <a:gd name="connsiteX561" fmla="*/ 1205648 w 4388674"/>
                <a:gd name="connsiteY561" fmla="*/ 1208370 h 2231067"/>
                <a:gd name="connsiteX562" fmla="*/ 1256565 w 4388674"/>
                <a:gd name="connsiteY562" fmla="*/ 1229461 h 2231067"/>
                <a:gd name="connsiteX563" fmla="*/ 1260850 w 4388674"/>
                <a:gd name="connsiteY563" fmla="*/ 1239806 h 2231067"/>
                <a:gd name="connsiteX564" fmla="*/ 1265137 w 4388674"/>
                <a:gd name="connsiteY564" fmla="*/ 1229456 h 2231067"/>
                <a:gd name="connsiteX565" fmla="*/ 1316055 w 4388674"/>
                <a:gd name="connsiteY565" fmla="*/ 1208365 h 2231067"/>
                <a:gd name="connsiteX566" fmla="*/ 1330481 w 4388674"/>
                <a:gd name="connsiteY566" fmla="*/ 1211277 h 2231067"/>
                <a:gd name="connsiteX567" fmla="*/ 1349867 w 4388674"/>
                <a:gd name="connsiteY567" fmla="*/ 1164475 h 2231067"/>
                <a:gd name="connsiteX568" fmla="*/ 1400785 w 4388674"/>
                <a:gd name="connsiteY568" fmla="*/ 1143384 h 2231067"/>
                <a:gd name="connsiteX569" fmla="*/ 1428813 w 4388674"/>
                <a:gd name="connsiteY569" fmla="*/ 1149043 h 2231067"/>
                <a:gd name="connsiteX570" fmla="*/ 1436340 w 4388674"/>
                <a:gd name="connsiteY570" fmla="*/ 1154117 h 2231067"/>
                <a:gd name="connsiteX571" fmla="*/ 1422452 w 4388674"/>
                <a:gd name="connsiteY571" fmla="*/ 1120591 h 2231067"/>
                <a:gd name="connsiteX572" fmla="*/ 1494460 w 4388674"/>
                <a:gd name="connsiteY572" fmla="*/ 1048583 h 2231067"/>
                <a:gd name="connsiteX573" fmla="*/ 1522488 w 4388674"/>
                <a:gd name="connsiteY573" fmla="*/ 1054242 h 2231067"/>
                <a:gd name="connsiteX574" fmla="*/ 1532104 w 4388674"/>
                <a:gd name="connsiteY574" fmla="*/ 1060725 h 2231067"/>
                <a:gd name="connsiteX575" fmla="*/ 1511103 w 4388674"/>
                <a:gd name="connsiteY575" fmla="*/ 1010024 h 2231067"/>
                <a:gd name="connsiteX576" fmla="*/ 1583113 w 4388674"/>
                <a:gd name="connsiteY576" fmla="*/ 938016 h 2231067"/>
                <a:gd name="connsiteX577" fmla="*/ 3075318 w 4388674"/>
                <a:gd name="connsiteY577" fmla="*/ 912357 h 2231067"/>
                <a:gd name="connsiteX578" fmla="*/ 3129318 w 4388674"/>
                <a:gd name="connsiteY578" fmla="*/ 966357 h 2231067"/>
                <a:gd name="connsiteX579" fmla="*/ 3075318 w 4388674"/>
                <a:gd name="connsiteY579" fmla="*/ 1020357 h 2231067"/>
                <a:gd name="connsiteX580" fmla="*/ 3021318 w 4388674"/>
                <a:gd name="connsiteY580" fmla="*/ 966357 h 2231067"/>
                <a:gd name="connsiteX581" fmla="*/ 3075318 w 4388674"/>
                <a:gd name="connsiteY581" fmla="*/ 912357 h 2231067"/>
                <a:gd name="connsiteX582" fmla="*/ 3171993 w 4388674"/>
                <a:gd name="connsiteY582" fmla="*/ 884016 h 2231067"/>
                <a:gd name="connsiteX583" fmla="*/ 3210177 w 4388674"/>
                <a:gd name="connsiteY583" fmla="*/ 899832 h 2231067"/>
                <a:gd name="connsiteX584" fmla="*/ 3218084 w 4388674"/>
                <a:gd name="connsiteY584" fmla="*/ 918922 h 2231067"/>
                <a:gd name="connsiteX585" fmla="*/ 3225991 w 4388674"/>
                <a:gd name="connsiteY585" fmla="*/ 899832 h 2231067"/>
                <a:gd name="connsiteX586" fmla="*/ 3264175 w 4388674"/>
                <a:gd name="connsiteY586" fmla="*/ 884016 h 2231067"/>
                <a:gd name="connsiteX587" fmla="*/ 3318175 w 4388674"/>
                <a:gd name="connsiteY587" fmla="*/ 938016 h 2231067"/>
                <a:gd name="connsiteX588" fmla="*/ 3264175 w 4388674"/>
                <a:gd name="connsiteY588" fmla="*/ 992016 h 2231067"/>
                <a:gd name="connsiteX589" fmla="*/ 3225991 w 4388674"/>
                <a:gd name="connsiteY589" fmla="*/ 976200 h 2231067"/>
                <a:gd name="connsiteX590" fmla="*/ 3218084 w 4388674"/>
                <a:gd name="connsiteY590" fmla="*/ 957110 h 2231067"/>
                <a:gd name="connsiteX591" fmla="*/ 3210177 w 4388674"/>
                <a:gd name="connsiteY591" fmla="*/ 976200 h 2231067"/>
                <a:gd name="connsiteX592" fmla="*/ 3171993 w 4388674"/>
                <a:gd name="connsiteY592" fmla="*/ 992016 h 2231067"/>
                <a:gd name="connsiteX593" fmla="*/ 3117993 w 4388674"/>
                <a:gd name="connsiteY593" fmla="*/ 938016 h 2231067"/>
                <a:gd name="connsiteX594" fmla="*/ 3171993 w 4388674"/>
                <a:gd name="connsiteY594" fmla="*/ 884016 h 2231067"/>
                <a:gd name="connsiteX595" fmla="*/ 3676925 w 4388674"/>
                <a:gd name="connsiteY595" fmla="*/ 781595 h 2231067"/>
                <a:gd name="connsiteX596" fmla="*/ 3712925 w 4388674"/>
                <a:gd name="connsiteY596" fmla="*/ 817595 h 2231067"/>
                <a:gd name="connsiteX597" fmla="*/ 3676925 w 4388674"/>
                <a:gd name="connsiteY597" fmla="*/ 853595 h 2231067"/>
                <a:gd name="connsiteX598" fmla="*/ 3657942 w 4388674"/>
                <a:gd name="connsiteY598" fmla="*/ 845732 h 2231067"/>
                <a:gd name="connsiteX599" fmla="*/ 3658925 w 4388674"/>
                <a:gd name="connsiteY599" fmla="*/ 848106 h 2231067"/>
                <a:gd name="connsiteX600" fmla="*/ 3613925 w 4388674"/>
                <a:gd name="connsiteY600" fmla="*/ 893106 h 2231067"/>
                <a:gd name="connsiteX601" fmla="*/ 3596409 w 4388674"/>
                <a:gd name="connsiteY601" fmla="*/ 889570 h 2231067"/>
                <a:gd name="connsiteX602" fmla="*/ 3587956 w 4388674"/>
                <a:gd name="connsiteY602" fmla="*/ 883870 h 2231067"/>
                <a:gd name="connsiteX603" fmla="*/ 3576214 w 4388674"/>
                <a:gd name="connsiteY603" fmla="*/ 912219 h 2231067"/>
                <a:gd name="connsiteX604" fmla="*/ 3538030 w 4388674"/>
                <a:gd name="connsiteY604" fmla="*/ 928035 h 2231067"/>
                <a:gd name="connsiteX605" fmla="*/ 3499846 w 4388674"/>
                <a:gd name="connsiteY605" fmla="*/ 912219 h 2231067"/>
                <a:gd name="connsiteX606" fmla="*/ 3498807 w 4388674"/>
                <a:gd name="connsiteY606" fmla="*/ 909708 h 2231067"/>
                <a:gd name="connsiteX607" fmla="*/ 3490755 w 4388674"/>
                <a:gd name="connsiteY607" fmla="*/ 929148 h 2231067"/>
                <a:gd name="connsiteX608" fmla="*/ 3452571 w 4388674"/>
                <a:gd name="connsiteY608" fmla="*/ 944964 h 2231067"/>
                <a:gd name="connsiteX609" fmla="*/ 3414387 w 4388674"/>
                <a:gd name="connsiteY609" fmla="*/ 929148 h 2231067"/>
                <a:gd name="connsiteX610" fmla="*/ 3413448 w 4388674"/>
                <a:gd name="connsiteY610" fmla="*/ 926880 h 2231067"/>
                <a:gd name="connsiteX611" fmla="*/ 3402764 w 4388674"/>
                <a:gd name="connsiteY611" fmla="*/ 952674 h 2231067"/>
                <a:gd name="connsiteX612" fmla="*/ 3364580 w 4388674"/>
                <a:gd name="connsiteY612" fmla="*/ 968490 h 2231067"/>
                <a:gd name="connsiteX613" fmla="*/ 3310580 w 4388674"/>
                <a:gd name="connsiteY613" fmla="*/ 914490 h 2231067"/>
                <a:gd name="connsiteX614" fmla="*/ 3364580 w 4388674"/>
                <a:gd name="connsiteY614" fmla="*/ 860490 h 2231067"/>
                <a:gd name="connsiteX615" fmla="*/ 3402764 w 4388674"/>
                <a:gd name="connsiteY615" fmla="*/ 876306 h 2231067"/>
                <a:gd name="connsiteX616" fmla="*/ 3403703 w 4388674"/>
                <a:gd name="connsiteY616" fmla="*/ 878574 h 2231067"/>
                <a:gd name="connsiteX617" fmla="*/ 3414387 w 4388674"/>
                <a:gd name="connsiteY617" fmla="*/ 852780 h 2231067"/>
                <a:gd name="connsiteX618" fmla="*/ 3452571 w 4388674"/>
                <a:gd name="connsiteY618" fmla="*/ 836964 h 2231067"/>
                <a:gd name="connsiteX619" fmla="*/ 3490755 w 4388674"/>
                <a:gd name="connsiteY619" fmla="*/ 852780 h 2231067"/>
                <a:gd name="connsiteX620" fmla="*/ 3491794 w 4388674"/>
                <a:gd name="connsiteY620" fmla="*/ 855290 h 2231067"/>
                <a:gd name="connsiteX621" fmla="*/ 3499846 w 4388674"/>
                <a:gd name="connsiteY621" fmla="*/ 835851 h 2231067"/>
                <a:gd name="connsiteX622" fmla="*/ 3538030 w 4388674"/>
                <a:gd name="connsiteY622" fmla="*/ 820035 h 2231067"/>
                <a:gd name="connsiteX623" fmla="*/ 3559049 w 4388674"/>
                <a:gd name="connsiteY623" fmla="*/ 824279 h 2231067"/>
                <a:gd name="connsiteX624" fmla="*/ 3574484 w 4388674"/>
                <a:gd name="connsiteY624" fmla="*/ 834685 h 2231067"/>
                <a:gd name="connsiteX625" fmla="*/ 3582105 w 4388674"/>
                <a:gd name="connsiteY625" fmla="*/ 816286 h 2231067"/>
                <a:gd name="connsiteX626" fmla="*/ 3613925 w 4388674"/>
                <a:gd name="connsiteY626" fmla="*/ 803106 h 2231067"/>
                <a:gd name="connsiteX627" fmla="*/ 3631441 w 4388674"/>
                <a:gd name="connsiteY627" fmla="*/ 806642 h 2231067"/>
                <a:gd name="connsiteX628" fmla="*/ 3642401 w 4388674"/>
                <a:gd name="connsiteY628" fmla="*/ 814032 h 2231067"/>
                <a:gd name="connsiteX629" fmla="*/ 3651469 w 4388674"/>
                <a:gd name="connsiteY629" fmla="*/ 792139 h 2231067"/>
                <a:gd name="connsiteX630" fmla="*/ 3676925 w 4388674"/>
                <a:gd name="connsiteY630" fmla="*/ 781595 h 2231067"/>
                <a:gd name="connsiteX631" fmla="*/ 3909928 w 4388674"/>
                <a:gd name="connsiteY631" fmla="*/ 720787 h 2231067"/>
                <a:gd name="connsiteX632" fmla="*/ 3936928 w 4388674"/>
                <a:gd name="connsiteY632" fmla="*/ 747787 h 2231067"/>
                <a:gd name="connsiteX633" fmla="*/ 3909928 w 4388674"/>
                <a:gd name="connsiteY633" fmla="*/ 774787 h 2231067"/>
                <a:gd name="connsiteX634" fmla="*/ 3893967 w 4388674"/>
                <a:gd name="connsiteY634" fmla="*/ 768176 h 2231067"/>
                <a:gd name="connsiteX635" fmla="*/ 3894076 w 4388674"/>
                <a:gd name="connsiteY635" fmla="*/ 768439 h 2231067"/>
                <a:gd name="connsiteX636" fmla="*/ 3858076 w 4388674"/>
                <a:gd name="connsiteY636" fmla="*/ 804439 h 2231067"/>
                <a:gd name="connsiteX637" fmla="*/ 3832662 w 4388674"/>
                <a:gd name="connsiteY637" fmla="*/ 793912 h 2231067"/>
                <a:gd name="connsiteX638" fmla="*/ 3826955 w 4388674"/>
                <a:gd name="connsiteY638" fmla="*/ 807690 h 2231067"/>
                <a:gd name="connsiteX639" fmla="*/ 3801499 w 4388674"/>
                <a:gd name="connsiteY639" fmla="*/ 818234 h 2231067"/>
                <a:gd name="connsiteX640" fmla="*/ 3777138 w 4388674"/>
                <a:gd name="connsiteY640" fmla="*/ 808143 h 2231067"/>
                <a:gd name="connsiteX641" fmla="*/ 3768680 w 4388674"/>
                <a:gd name="connsiteY641" fmla="*/ 828562 h 2231067"/>
                <a:gd name="connsiteX642" fmla="*/ 3743224 w 4388674"/>
                <a:gd name="connsiteY642" fmla="*/ 839106 h 2231067"/>
                <a:gd name="connsiteX643" fmla="*/ 3707224 w 4388674"/>
                <a:gd name="connsiteY643" fmla="*/ 803106 h 2231067"/>
                <a:gd name="connsiteX644" fmla="*/ 3743224 w 4388674"/>
                <a:gd name="connsiteY644" fmla="*/ 767106 h 2231067"/>
                <a:gd name="connsiteX645" fmla="*/ 3767586 w 4388674"/>
                <a:gd name="connsiteY645" fmla="*/ 777197 h 2231067"/>
                <a:gd name="connsiteX646" fmla="*/ 3776043 w 4388674"/>
                <a:gd name="connsiteY646" fmla="*/ 756778 h 2231067"/>
                <a:gd name="connsiteX647" fmla="*/ 3801499 w 4388674"/>
                <a:gd name="connsiteY647" fmla="*/ 746234 h 2231067"/>
                <a:gd name="connsiteX648" fmla="*/ 3826913 w 4388674"/>
                <a:gd name="connsiteY648" fmla="*/ 756761 h 2231067"/>
                <a:gd name="connsiteX649" fmla="*/ 3832620 w 4388674"/>
                <a:gd name="connsiteY649" fmla="*/ 742983 h 2231067"/>
                <a:gd name="connsiteX650" fmla="*/ 3858076 w 4388674"/>
                <a:gd name="connsiteY650" fmla="*/ 732439 h 2231067"/>
                <a:gd name="connsiteX651" fmla="*/ 3883532 w 4388674"/>
                <a:gd name="connsiteY651" fmla="*/ 742983 h 2231067"/>
                <a:gd name="connsiteX652" fmla="*/ 3884225 w 4388674"/>
                <a:gd name="connsiteY652" fmla="*/ 744656 h 2231067"/>
                <a:gd name="connsiteX653" fmla="*/ 3890836 w 4388674"/>
                <a:gd name="connsiteY653" fmla="*/ 728695 h 2231067"/>
                <a:gd name="connsiteX654" fmla="*/ 3909928 w 4388674"/>
                <a:gd name="connsiteY654" fmla="*/ 720787 h 2231067"/>
                <a:gd name="connsiteX655" fmla="*/ 2012705 w 4388674"/>
                <a:gd name="connsiteY655" fmla="*/ 696431 h 2231067"/>
                <a:gd name="connsiteX656" fmla="*/ 2048705 w 4388674"/>
                <a:gd name="connsiteY656" fmla="*/ 732431 h 2231067"/>
                <a:gd name="connsiteX657" fmla="*/ 2012705 w 4388674"/>
                <a:gd name="connsiteY657" fmla="*/ 768431 h 2231067"/>
                <a:gd name="connsiteX658" fmla="*/ 1987249 w 4388674"/>
                <a:gd name="connsiteY658" fmla="*/ 757887 h 2231067"/>
                <a:gd name="connsiteX659" fmla="*/ 1981496 w 4388674"/>
                <a:gd name="connsiteY659" fmla="*/ 743997 h 2231067"/>
                <a:gd name="connsiteX660" fmla="*/ 1972474 w 4388674"/>
                <a:gd name="connsiteY660" fmla="*/ 765778 h 2231067"/>
                <a:gd name="connsiteX661" fmla="*/ 1947018 w 4388674"/>
                <a:gd name="connsiteY661" fmla="*/ 776322 h 2231067"/>
                <a:gd name="connsiteX662" fmla="*/ 1911018 w 4388674"/>
                <a:gd name="connsiteY662" fmla="*/ 740322 h 2231067"/>
                <a:gd name="connsiteX663" fmla="*/ 1947018 w 4388674"/>
                <a:gd name="connsiteY663" fmla="*/ 704322 h 2231067"/>
                <a:gd name="connsiteX664" fmla="*/ 1972474 w 4388674"/>
                <a:gd name="connsiteY664" fmla="*/ 714866 h 2231067"/>
                <a:gd name="connsiteX665" fmla="*/ 1978227 w 4388674"/>
                <a:gd name="connsiteY665" fmla="*/ 728756 h 2231067"/>
                <a:gd name="connsiteX666" fmla="*/ 1987249 w 4388674"/>
                <a:gd name="connsiteY666" fmla="*/ 706975 h 2231067"/>
                <a:gd name="connsiteX667" fmla="*/ 2012705 w 4388674"/>
                <a:gd name="connsiteY667" fmla="*/ 696431 h 2231067"/>
                <a:gd name="connsiteX668" fmla="*/ 2078392 w 4388674"/>
                <a:gd name="connsiteY668" fmla="*/ 680665 h 2231067"/>
                <a:gd name="connsiteX669" fmla="*/ 2114392 w 4388674"/>
                <a:gd name="connsiteY669" fmla="*/ 716665 h 2231067"/>
                <a:gd name="connsiteX670" fmla="*/ 2078392 w 4388674"/>
                <a:gd name="connsiteY670" fmla="*/ 752665 h 2231067"/>
                <a:gd name="connsiteX671" fmla="*/ 2042392 w 4388674"/>
                <a:gd name="connsiteY671" fmla="*/ 716665 h 2231067"/>
                <a:gd name="connsiteX672" fmla="*/ 2078392 w 4388674"/>
                <a:gd name="connsiteY672" fmla="*/ 680665 h 2231067"/>
                <a:gd name="connsiteX673" fmla="*/ 1530795 w 4388674"/>
                <a:gd name="connsiteY673" fmla="*/ 454532 h 2231067"/>
                <a:gd name="connsiteX674" fmla="*/ 1575795 w 4388674"/>
                <a:gd name="connsiteY674" fmla="*/ 499532 h 2231067"/>
                <a:gd name="connsiteX675" fmla="*/ 1530795 w 4388674"/>
                <a:gd name="connsiteY675" fmla="*/ 544532 h 2231067"/>
                <a:gd name="connsiteX676" fmla="*/ 1485796 w 4388674"/>
                <a:gd name="connsiteY676" fmla="*/ 499532 h 2231067"/>
                <a:gd name="connsiteX677" fmla="*/ 1530795 w 4388674"/>
                <a:gd name="connsiteY677" fmla="*/ 454532 h 2231067"/>
                <a:gd name="connsiteX678" fmla="*/ 1553327 w 4388674"/>
                <a:gd name="connsiteY678" fmla="*/ 328516 h 2231067"/>
                <a:gd name="connsiteX679" fmla="*/ 1589327 w 4388674"/>
                <a:gd name="connsiteY679" fmla="*/ 364516 h 2231067"/>
                <a:gd name="connsiteX680" fmla="*/ 1578783 w 4388674"/>
                <a:gd name="connsiteY680" fmla="*/ 389972 h 2231067"/>
                <a:gd name="connsiteX681" fmla="*/ 1563816 w 4388674"/>
                <a:gd name="connsiteY681" fmla="*/ 396171 h 2231067"/>
                <a:gd name="connsiteX682" fmla="*/ 1573561 w 4388674"/>
                <a:gd name="connsiteY682" fmla="*/ 419697 h 2231067"/>
                <a:gd name="connsiteX683" fmla="*/ 1537560 w 4388674"/>
                <a:gd name="connsiteY683" fmla="*/ 455697 h 2231067"/>
                <a:gd name="connsiteX684" fmla="*/ 1501561 w 4388674"/>
                <a:gd name="connsiteY684" fmla="*/ 419697 h 2231067"/>
                <a:gd name="connsiteX685" fmla="*/ 1512104 w 4388674"/>
                <a:gd name="connsiteY685" fmla="*/ 394241 h 2231067"/>
                <a:gd name="connsiteX686" fmla="*/ 1527073 w 4388674"/>
                <a:gd name="connsiteY686" fmla="*/ 388042 h 2231067"/>
                <a:gd name="connsiteX687" fmla="*/ 1517326 w 4388674"/>
                <a:gd name="connsiteY687" fmla="*/ 364516 h 2231067"/>
                <a:gd name="connsiteX688" fmla="*/ 1553327 w 4388674"/>
                <a:gd name="connsiteY688" fmla="*/ 328516 h 2231067"/>
                <a:gd name="connsiteX689" fmla="*/ 1561154 w 4388674"/>
                <a:gd name="connsiteY689" fmla="*/ 273447 h 2231067"/>
                <a:gd name="connsiteX690" fmla="*/ 1588154 w 4388674"/>
                <a:gd name="connsiteY690" fmla="*/ 300447 h 2231067"/>
                <a:gd name="connsiteX691" fmla="*/ 1561154 w 4388674"/>
                <a:gd name="connsiteY691" fmla="*/ 327447 h 2231067"/>
                <a:gd name="connsiteX692" fmla="*/ 1534154 w 4388674"/>
                <a:gd name="connsiteY692" fmla="*/ 300447 h 2231067"/>
                <a:gd name="connsiteX693" fmla="*/ 1561154 w 4388674"/>
                <a:gd name="connsiteY693" fmla="*/ 273447 h 2231067"/>
                <a:gd name="connsiteX694" fmla="*/ 2017584 w 4388674"/>
                <a:gd name="connsiteY694" fmla="*/ 116113 h 2231067"/>
                <a:gd name="connsiteX695" fmla="*/ 2062584 w 4388674"/>
                <a:gd name="connsiteY695" fmla="*/ 161113 h 2231067"/>
                <a:gd name="connsiteX696" fmla="*/ 2017584 w 4388674"/>
                <a:gd name="connsiteY696" fmla="*/ 206113 h 2231067"/>
                <a:gd name="connsiteX697" fmla="*/ 2004128 w 4388674"/>
                <a:gd name="connsiteY697" fmla="*/ 203396 h 2231067"/>
                <a:gd name="connsiteX698" fmla="*/ 2014840 w 4388674"/>
                <a:gd name="connsiteY698" fmla="*/ 229256 h 2231067"/>
                <a:gd name="connsiteX699" fmla="*/ 1960840 w 4388674"/>
                <a:gd name="connsiteY699" fmla="*/ 283256 h 2231067"/>
                <a:gd name="connsiteX700" fmla="*/ 1954430 w 4388674"/>
                <a:gd name="connsiteY700" fmla="*/ 281962 h 2231067"/>
                <a:gd name="connsiteX701" fmla="*/ 1964831 w 4388674"/>
                <a:gd name="connsiteY701" fmla="*/ 307070 h 2231067"/>
                <a:gd name="connsiteX702" fmla="*/ 1931850 w 4388674"/>
                <a:gd name="connsiteY702" fmla="*/ 356826 h 2231067"/>
                <a:gd name="connsiteX703" fmla="*/ 1912399 w 4388674"/>
                <a:gd name="connsiteY703" fmla="*/ 360753 h 2231067"/>
                <a:gd name="connsiteX704" fmla="*/ 1922569 w 4388674"/>
                <a:gd name="connsiteY704" fmla="*/ 367609 h 2231067"/>
                <a:gd name="connsiteX705" fmla="*/ 1938385 w 4388674"/>
                <a:gd name="connsiteY705" fmla="*/ 405793 h 2231067"/>
                <a:gd name="connsiteX706" fmla="*/ 1884385 w 4388674"/>
                <a:gd name="connsiteY706" fmla="*/ 459793 h 2231067"/>
                <a:gd name="connsiteX707" fmla="*/ 1884021 w 4388674"/>
                <a:gd name="connsiteY707" fmla="*/ 459719 h 2231067"/>
                <a:gd name="connsiteX708" fmla="*/ 1889886 w 4388674"/>
                <a:gd name="connsiteY708" fmla="*/ 463674 h 2231067"/>
                <a:gd name="connsiteX709" fmla="*/ 1906841 w 4388674"/>
                <a:gd name="connsiteY709" fmla="*/ 504607 h 2231067"/>
                <a:gd name="connsiteX710" fmla="*/ 1848953 w 4388674"/>
                <a:gd name="connsiteY710" fmla="*/ 562495 h 2231067"/>
                <a:gd name="connsiteX711" fmla="*/ 1845350 w 4388674"/>
                <a:gd name="connsiteY711" fmla="*/ 561767 h 2231067"/>
                <a:gd name="connsiteX712" fmla="*/ 1866715 w 4388674"/>
                <a:gd name="connsiteY712" fmla="*/ 576173 h 2231067"/>
                <a:gd name="connsiteX713" fmla="*/ 1888273 w 4388674"/>
                <a:gd name="connsiteY713" fmla="*/ 628217 h 2231067"/>
                <a:gd name="connsiteX714" fmla="*/ 1814671 w 4388674"/>
                <a:gd name="connsiteY714" fmla="*/ 701819 h 2231067"/>
                <a:gd name="connsiteX715" fmla="*/ 1806544 w 4388674"/>
                <a:gd name="connsiteY715" fmla="*/ 700178 h 2231067"/>
                <a:gd name="connsiteX716" fmla="*/ 1816770 w 4388674"/>
                <a:gd name="connsiteY716" fmla="*/ 715346 h 2231067"/>
                <a:gd name="connsiteX717" fmla="*/ 1822555 w 4388674"/>
                <a:gd name="connsiteY717" fmla="*/ 743995 h 2231067"/>
                <a:gd name="connsiteX718" fmla="*/ 1816770 w 4388674"/>
                <a:gd name="connsiteY718" fmla="*/ 772644 h 2231067"/>
                <a:gd name="connsiteX719" fmla="*/ 1809375 w 4388674"/>
                <a:gd name="connsiteY719" fmla="*/ 783613 h 2231067"/>
                <a:gd name="connsiteX720" fmla="*/ 1809776 w 4388674"/>
                <a:gd name="connsiteY720" fmla="*/ 783532 h 2231067"/>
                <a:gd name="connsiteX721" fmla="*/ 1827292 w 4388674"/>
                <a:gd name="connsiteY721" fmla="*/ 787068 h 2231067"/>
                <a:gd name="connsiteX722" fmla="*/ 1839798 w 4388674"/>
                <a:gd name="connsiteY722" fmla="*/ 795500 h 2231067"/>
                <a:gd name="connsiteX723" fmla="*/ 1830463 w 4388674"/>
                <a:gd name="connsiteY723" fmla="*/ 772963 h 2231067"/>
                <a:gd name="connsiteX724" fmla="*/ 1875463 w 4388674"/>
                <a:gd name="connsiteY724" fmla="*/ 727963 h 2231067"/>
                <a:gd name="connsiteX725" fmla="*/ 1920463 w 4388674"/>
                <a:gd name="connsiteY725" fmla="*/ 772963 h 2231067"/>
                <a:gd name="connsiteX726" fmla="*/ 1875463 w 4388674"/>
                <a:gd name="connsiteY726" fmla="*/ 817963 h 2231067"/>
                <a:gd name="connsiteX727" fmla="*/ 1857947 w 4388674"/>
                <a:gd name="connsiteY727" fmla="*/ 814427 h 2231067"/>
                <a:gd name="connsiteX728" fmla="*/ 1845441 w 4388674"/>
                <a:gd name="connsiteY728" fmla="*/ 805995 h 2231067"/>
                <a:gd name="connsiteX729" fmla="*/ 1854776 w 4388674"/>
                <a:gd name="connsiteY729" fmla="*/ 828532 h 2231067"/>
                <a:gd name="connsiteX730" fmla="*/ 1809776 w 4388674"/>
                <a:gd name="connsiteY730" fmla="*/ 873532 h 2231067"/>
                <a:gd name="connsiteX731" fmla="*/ 1764778 w 4388674"/>
                <a:gd name="connsiteY731" fmla="*/ 828532 h 2231067"/>
                <a:gd name="connsiteX732" fmla="*/ 1771164 w 4388674"/>
                <a:gd name="connsiteY732" fmla="*/ 813113 h 2231067"/>
                <a:gd name="connsiteX733" fmla="*/ 1748955 w 4388674"/>
                <a:gd name="connsiteY733" fmla="*/ 817597 h 2231067"/>
                <a:gd name="connsiteX734" fmla="*/ 1734642 w 4388674"/>
                <a:gd name="connsiteY734" fmla="*/ 814707 h 2231067"/>
                <a:gd name="connsiteX735" fmla="*/ 1752453 w 4388674"/>
                <a:gd name="connsiteY735" fmla="*/ 841124 h 2231067"/>
                <a:gd name="connsiteX736" fmla="*/ 1759536 w 4388674"/>
                <a:gd name="connsiteY736" fmla="*/ 876213 h 2231067"/>
                <a:gd name="connsiteX737" fmla="*/ 1669394 w 4388674"/>
                <a:gd name="connsiteY737" fmla="*/ 966358 h 2231067"/>
                <a:gd name="connsiteX738" fmla="*/ 1579249 w 4388674"/>
                <a:gd name="connsiteY738" fmla="*/ 876213 h 2231067"/>
                <a:gd name="connsiteX739" fmla="*/ 1586333 w 4388674"/>
                <a:gd name="connsiteY739" fmla="*/ 841124 h 2231067"/>
                <a:gd name="connsiteX740" fmla="*/ 1603596 w 4388674"/>
                <a:gd name="connsiteY740" fmla="*/ 815520 h 2231067"/>
                <a:gd name="connsiteX741" fmla="*/ 1593313 w 4388674"/>
                <a:gd name="connsiteY741" fmla="*/ 817596 h 2231067"/>
                <a:gd name="connsiteX742" fmla="*/ 1541141 w 4388674"/>
                <a:gd name="connsiteY742" fmla="*/ 765425 h 2231067"/>
                <a:gd name="connsiteX743" fmla="*/ 1556423 w 4388674"/>
                <a:gd name="connsiteY743" fmla="*/ 728535 h 2231067"/>
                <a:gd name="connsiteX744" fmla="*/ 1571170 w 4388674"/>
                <a:gd name="connsiteY744" fmla="*/ 718591 h 2231067"/>
                <a:gd name="connsiteX745" fmla="*/ 1558584 w 4388674"/>
                <a:gd name="connsiteY745" fmla="*/ 721132 h 2231067"/>
                <a:gd name="connsiteX746" fmla="*/ 1513584 w 4388674"/>
                <a:gd name="connsiteY746" fmla="*/ 676132 h 2231067"/>
                <a:gd name="connsiteX747" fmla="*/ 1526764 w 4388674"/>
                <a:gd name="connsiteY747" fmla="*/ 644312 h 2231067"/>
                <a:gd name="connsiteX748" fmla="*/ 1535150 w 4388674"/>
                <a:gd name="connsiteY748" fmla="*/ 638658 h 2231067"/>
                <a:gd name="connsiteX749" fmla="*/ 1521798 w 4388674"/>
                <a:gd name="connsiteY749" fmla="*/ 641354 h 2231067"/>
                <a:gd name="connsiteX750" fmla="*/ 1476798 w 4388674"/>
                <a:gd name="connsiteY750" fmla="*/ 596354 h 2231067"/>
                <a:gd name="connsiteX751" fmla="*/ 1521798 w 4388674"/>
                <a:gd name="connsiteY751" fmla="*/ 551354 h 2231067"/>
                <a:gd name="connsiteX752" fmla="*/ 1566798 w 4388674"/>
                <a:gd name="connsiteY752" fmla="*/ 596354 h 2231067"/>
                <a:gd name="connsiteX753" fmla="*/ 1553617 w 4388674"/>
                <a:gd name="connsiteY753" fmla="*/ 628174 h 2231067"/>
                <a:gd name="connsiteX754" fmla="*/ 1545231 w 4388674"/>
                <a:gd name="connsiteY754" fmla="*/ 633828 h 2231067"/>
                <a:gd name="connsiteX755" fmla="*/ 1558584 w 4388674"/>
                <a:gd name="connsiteY755" fmla="*/ 631132 h 2231067"/>
                <a:gd name="connsiteX756" fmla="*/ 1603586 w 4388674"/>
                <a:gd name="connsiteY756" fmla="*/ 676132 h 2231067"/>
                <a:gd name="connsiteX757" fmla="*/ 1590404 w 4388674"/>
                <a:gd name="connsiteY757" fmla="*/ 707952 h 2231067"/>
                <a:gd name="connsiteX758" fmla="*/ 1577935 w 4388674"/>
                <a:gd name="connsiteY758" fmla="*/ 716358 h 2231067"/>
                <a:gd name="connsiteX759" fmla="*/ 1593313 w 4388674"/>
                <a:gd name="connsiteY759" fmla="*/ 713254 h 2231067"/>
                <a:gd name="connsiteX760" fmla="*/ 1645484 w 4388674"/>
                <a:gd name="connsiteY760" fmla="*/ 765425 h 2231067"/>
                <a:gd name="connsiteX761" fmla="*/ 1633881 w 4388674"/>
                <a:gd name="connsiteY761" fmla="*/ 793438 h 2231067"/>
                <a:gd name="connsiteX762" fmla="*/ 1634306 w 4388674"/>
                <a:gd name="connsiteY762" fmla="*/ 793152 h 2231067"/>
                <a:gd name="connsiteX763" fmla="*/ 1669394 w 4388674"/>
                <a:gd name="connsiteY763" fmla="*/ 786068 h 2231067"/>
                <a:gd name="connsiteX764" fmla="*/ 1693466 w 4388674"/>
                <a:gd name="connsiteY764" fmla="*/ 790928 h 2231067"/>
                <a:gd name="connsiteX765" fmla="*/ 1681138 w 4388674"/>
                <a:gd name="connsiteY765" fmla="*/ 772644 h 2231067"/>
                <a:gd name="connsiteX766" fmla="*/ 1675355 w 4388674"/>
                <a:gd name="connsiteY766" fmla="*/ 743995 h 2231067"/>
                <a:gd name="connsiteX767" fmla="*/ 1748955 w 4388674"/>
                <a:gd name="connsiteY767" fmla="*/ 670393 h 2231067"/>
                <a:gd name="connsiteX768" fmla="*/ 1757082 w 4388674"/>
                <a:gd name="connsiteY768" fmla="*/ 672034 h 2231067"/>
                <a:gd name="connsiteX769" fmla="*/ 1746856 w 4388674"/>
                <a:gd name="connsiteY769" fmla="*/ 656866 h 2231067"/>
                <a:gd name="connsiteX770" fmla="*/ 1741072 w 4388674"/>
                <a:gd name="connsiteY770" fmla="*/ 628217 h 2231067"/>
                <a:gd name="connsiteX771" fmla="*/ 1814671 w 4388674"/>
                <a:gd name="connsiteY771" fmla="*/ 554615 h 2231067"/>
                <a:gd name="connsiteX772" fmla="*/ 1824391 w 4388674"/>
                <a:gd name="connsiteY772" fmla="*/ 556577 h 2231067"/>
                <a:gd name="connsiteX773" fmla="*/ 1808020 w 4388674"/>
                <a:gd name="connsiteY773" fmla="*/ 545540 h 2231067"/>
                <a:gd name="connsiteX774" fmla="*/ 1791066 w 4388674"/>
                <a:gd name="connsiteY774" fmla="*/ 504607 h 2231067"/>
                <a:gd name="connsiteX775" fmla="*/ 1848953 w 4388674"/>
                <a:gd name="connsiteY775" fmla="*/ 446719 h 2231067"/>
                <a:gd name="connsiteX776" fmla="*/ 1850831 w 4388674"/>
                <a:gd name="connsiteY776" fmla="*/ 447098 h 2231067"/>
                <a:gd name="connsiteX777" fmla="*/ 1846202 w 4388674"/>
                <a:gd name="connsiteY777" fmla="*/ 443977 h 2231067"/>
                <a:gd name="connsiteX778" fmla="*/ 1830385 w 4388674"/>
                <a:gd name="connsiteY778" fmla="*/ 405793 h 2231067"/>
                <a:gd name="connsiteX779" fmla="*/ 1863366 w 4388674"/>
                <a:gd name="connsiteY779" fmla="*/ 356037 h 2231067"/>
                <a:gd name="connsiteX780" fmla="*/ 1882816 w 4388674"/>
                <a:gd name="connsiteY780" fmla="*/ 352110 h 2231067"/>
                <a:gd name="connsiteX781" fmla="*/ 1872647 w 4388674"/>
                <a:gd name="connsiteY781" fmla="*/ 345254 h 2231067"/>
                <a:gd name="connsiteX782" fmla="*/ 1856831 w 4388674"/>
                <a:gd name="connsiteY782" fmla="*/ 307070 h 2231067"/>
                <a:gd name="connsiteX783" fmla="*/ 1910831 w 4388674"/>
                <a:gd name="connsiteY783" fmla="*/ 253070 h 2231067"/>
                <a:gd name="connsiteX784" fmla="*/ 1917240 w 4388674"/>
                <a:gd name="connsiteY784" fmla="*/ 254364 h 2231067"/>
                <a:gd name="connsiteX785" fmla="*/ 1906840 w 4388674"/>
                <a:gd name="connsiteY785" fmla="*/ 229256 h 2231067"/>
                <a:gd name="connsiteX786" fmla="*/ 1960840 w 4388674"/>
                <a:gd name="connsiteY786" fmla="*/ 175256 h 2231067"/>
                <a:gd name="connsiteX787" fmla="*/ 1980048 w 4388674"/>
                <a:gd name="connsiteY787" fmla="*/ 179134 h 2231067"/>
                <a:gd name="connsiteX788" fmla="*/ 1972584 w 4388674"/>
                <a:gd name="connsiteY788" fmla="*/ 161113 h 2231067"/>
                <a:gd name="connsiteX789" fmla="*/ 2017584 w 4388674"/>
                <a:gd name="connsiteY789" fmla="*/ 116113 h 2231067"/>
                <a:gd name="connsiteX790" fmla="*/ 2132073 w 4388674"/>
                <a:gd name="connsiteY790" fmla="*/ 15766 h 2231067"/>
                <a:gd name="connsiteX791" fmla="*/ 2168073 w 4388674"/>
                <a:gd name="connsiteY791" fmla="*/ 51766 h 2231067"/>
                <a:gd name="connsiteX792" fmla="*/ 2132073 w 4388674"/>
                <a:gd name="connsiteY792" fmla="*/ 87766 h 2231067"/>
                <a:gd name="connsiteX793" fmla="*/ 2120743 w 4388674"/>
                <a:gd name="connsiteY793" fmla="*/ 83073 h 2231067"/>
                <a:gd name="connsiteX794" fmla="*/ 2128269 w 4388674"/>
                <a:gd name="connsiteY794" fmla="*/ 101242 h 2231067"/>
                <a:gd name="connsiteX795" fmla="*/ 2083271 w 4388674"/>
                <a:gd name="connsiteY795" fmla="*/ 146242 h 2231067"/>
                <a:gd name="connsiteX796" fmla="*/ 2038271 w 4388674"/>
                <a:gd name="connsiteY796" fmla="*/ 101242 h 2231067"/>
                <a:gd name="connsiteX797" fmla="*/ 2083271 w 4388674"/>
                <a:gd name="connsiteY797" fmla="*/ 56242 h 2231067"/>
                <a:gd name="connsiteX798" fmla="*/ 2099266 w 4388674"/>
                <a:gd name="connsiteY798" fmla="*/ 59471 h 2231067"/>
                <a:gd name="connsiteX799" fmla="*/ 2096075 w 4388674"/>
                <a:gd name="connsiteY799" fmla="*/ 51766 h 2231067"/>
                <a:gd name="connsiteX800" fmla="*/ 2132073 w 4388674"/>
                <a:gd name="connsiteY800" fmla="*/ 15766 h 2231067"/>
                <a:gd name="connsiteX801" fmla="*/ 2188760 w 4388674"/>
                <a:gd name="connsiteY801" fmla="*/ 0 h 2231067"/>
                <a:gd name="connsiteX802" fmla="*/ 2215760 w 4388674"/>
                <a:gd name="connsiteY802" fmla="*/ 27000 h 2231067"/>
                <a:gd name="connsiteX803" fmla="*/ 2188760 w 4388674"/>
                <a:gd name="connsiteY803" fmla="*/ 54000 h 2231067"/>
                <a:gd name="connsiteX804" fmla="*/ 2161760 w 4388674"/>
                <a:gd name="connsiteY804" fmla="*/ 27000 h 2231067"/>
                <a:gd name="connsiteX805" fmla="*/ 2188760 w 4388674"/>
                <a:gd name="connsiteY805" fmla="*/ 0 h 22310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</a:cxnLst>
              <a:rect l="l" t="t" r="r" b="b"/>
              <a:pathLst>
                <a:path w="4388674" h="2231067">
                  <a:moveTo>
                    <a:pt x="2664028" y="2146151"/>
                  </a:moveTo>
                  <a:cubicBezTo>
                    <a:pt x="2678940" y="2146151"/>
                    <a:pt x="2691028" y="2158239"/>
                    <a:pt x="2691028" y="2173151"/>
                  </a:cubicBezTo>
                  <a:lnTo>
                    <a:pt x="2686314" y="2184530"/>
                  </a:lnTo>
                  <a:lnTo>
                    <a:pt x="2704333" y="2177067"/>
                  </a:lnTo>
                  <a:cubicBezTo>
                    <a:pt x="2719245" y="2177067"/>
                    <a:pt x="2731333" y="2189155"/>
                    <a:pt x="2731333" y="2204067"/>
                  </a:cubicBezTo>
                  <a:cubicBezTo>
                    <a:pt x="2731333" y="2218979"/>
                    <a:pt x="2719245" y="2231067"/>
                    <a:pt x="2704333" y="2231067"/>
                  </a:cubicBezTo>
                  <a:cubicBezTo>
                    <a:pt x="2689421" y="2231067"/>
                    <a:pt x="2677333" y="2218979"/>
                    <a:pt x="2677333" y="2204067"/>
                  </a:cubicBezTo>
                  <a:lnTo>
                    <a:pt x="2682046" y="2192688"/>
                  </a:lnTo>
                  <a:lnTo>
                    <a:pt x="2664028" y="2200151"/>
                  </a:lnTo>
                  <a:cubicBezTo>
                    <a:pt x="2649116" y="2200151"/>
                    <a:pt x="2637028" y="2188063"/>
                    <a:pt x="2637028" y="2173151"/>
                  </a:cubicBezTo>
                  <a:cubicBezTo>
                    <a:pt x="2637028" y="2158239"/>
                    <a:pt x="2649116" y="2146151"/>
                    <a:pt x="2664028" y="2146151"/>
                  </a:cubicBezTo>
                  <a:close/>
                  <a:moveTo>
                    <a:pt x="2607502" y="2103433"/>
                  </a:moveTo>
                  <a:cubicBezTo>
                    <a:pt x="2627384" y="2103433"/>
                    <a:pt x="2643502" y="2119551"/>
                    <a:pt x="2643502" y="2139433"/>
                  </a:cubicBezTo>
                  <a:cubicBezTo>
                    <a:pt x="2643502" y="2159315"/>
                    <a:pt x="2627384" y="2175433"/>
                    <a:pt x="2607502" y="2175433"/>
                  </a:cubicBezTo>
                  <a:cubicBezTo>
                    <a:pt x="2587620" y="2175433"/>
                    <a:pt x="2571502" y="2159315"/>
                    <a:pt x="2571502" y="2139433"/>
                  </a:cubicBezTo>
                  <a:cubicBezTo>
                    <a:pt x="2571502" y="2119551"/>
                    <a:pt x="2587620" y="2103433"/>
                    <a:pt x="2607502" y="2103433"/>
                  </a:cubicBezTo>
                  <a:close/>
                  <a:moveTo>
                    <a:pt x="2482660" y="2016224"/>
                  </a:moveTo>
                  <a:cubicBezTo>
                    <a:pt x="2507513" y="2016224"/>
                    <a:pt x="2527660" y="2036371"/>
                    <a:pt x="2527660" y="2061224"/>
                  </a:cubicBezTo>
                  <a:lnTo>
                    <a:pt x="2523331" y="2071674"/>
                  </a:lnTo>
                  <a:lnTo>
                    <a:pt x="2541815" y="2064018"/>
                  </a:lnTo>
                  <a:cubicBezTo>
                    <a:pt x="2561697" y="2064018"/>
                    <a:pt x="2577815" y="2080136"/>
                    <a:pt x="2577815" y="2100018"/>
                  </a:cubicBezTo>
                  <a:cubicBezTo>
                    <a:pt x="2577815" y="2119900"/>
                    <a:pt x="2561697" y="2136018"/>
                    <a:pt x="2541815" y="2136018"/>
                  </a:cubicBezTo>
                  <a:cubicBezTo>
                    <a:pt x="2521933" y="2136018"/>
                    <a:pt x="2505815" y="2119900"/>
                    <a:pt x="2505815" y="2100018"/>
                  </a:cubicBezTo>
                  <a:lnTo>
                    <a:pt x="2506466" y="2098447"/>
                  </a:lnTo>
                  <a:lnTo>
                    <a:pt x="2500176" y="2102688"/>
                  </a:lnTo>
                  <a:cubicBezTo>
                    <a:pt x="2494792" y="2104965"/>
                    <a:pt x="2488873" y="2106224"/>
                    <a:pt x="2482660" y="2106224"/>
                  </a:cubicBezTo>
                  <a:cubicBezTo>
                    <a:pt x="2457807" y="2106224"/>
                    <a:pt x="2437660" y="2086077"/>
                    <a:pt x="2437660" y="2061224"/>
                  </a:cubicBezTo>
                  <a:cubicBezTo>
                    <a:pt x="2437660" y="2036371"/>
                    <a:pt x="2457807" y="2016224"/>
                    <a:pt x="2482660" y="2016224"/>
                  </a:cubicBezTo>
                  <a:close/>
                  <a:moveTo>
                    <a:pt x="2388565" y="1992575"/>
                  </a:moveTo>
                  <a:cubicBezTo>
                    <a:pt x="2413418" y="1992575"/>
                    <a:pt x="2433565" y="2012722"/>
                    <a:pt x="2433565" y="2037575"/>
                  </a:cubicBezTo>
                  <a:cubicBezTo>
                    <a:pt x="2433565" y="2062428"/>
                    <a:pt x="2413418" y="2082575"/>
                    <a:pt x="2388565" y="2082575"/>
                  </a:cubicBezTo>
                  <a:cubicBezTo>
                    <a:pt x="2363712" y="2082575"/>
                    <a:pt x="2343565" y="2062428"/>
                    <a:pt x="2343565" y="2037575"/>
                  </a:cubicBezTo>
                  <a:cubicBezTo>
                    <a:pt x="2343565" y="2012722"/>
                    <a:pt x="2363712" y="1992575"/>
                    <a:pt x="2388565" y="1992575"/>
                  </a:cubicBezTo>
                  <a:close/>
                  <a:moveTo>
                    <a:pt x="2811176" y="1891277"/>
                  </a:moveTo>
                  <a:cubicBezTo>
                    <a:pt x="2826088" y="1891277"/>
                    <a:pt x="2838176" y="1903365"/>
                    <a:pt x="2838176" y="1918277"/>
                  </a:cubicBezTo>
                  <a:cubicBezTo>
                    <a:pt x="2838176" y="1933189"/>
                    <a:pt x="2826088" y="1945277"/>
                    <a:pt x="2811176" y="1945277"/>
                  </a:cubicBezTo>
                  <a:cubicBezTo>
                    <a:pt x="2796264" y="1945277"/>
                    <a:pt x="2784176" y="1933189"/>
                    <a:pt x="2784176" y="1918277"/>
                  </a:cubicBezTo>
                  <a:cubicBezTo>
                    <a:pt x="2784176" y="1903365"/>
                    <a:pt x="2796264" y="1891277"/>
                    <a:pt x="2811176" y="1891277"/>
                  </a:cubicBezTo>
                  <a:close/>
                  <a:moveTo>
                    <a:pt x="1791589" y="1889035"/>
                  </a:moveTo>
                  <a:cubicBezTo>
                    <a:pt x="1826383" y="1889035"/>
                    <a:pt x="1854589" y="1917241"/>
                    <a:pt x="1854589" y="1952035"/>
                  </a:cubicBezTo>
                  <a:cubicBezTo>
                    <a:pt x="1854589" y="1986829"/>
                    <a:pt x="1826383" y="2015035"/>
                    <a:pt x="1791589" y="2015035"/>
                  </a:cubicBezTo>
                  <a:cubicBezTo>
                    <a:pt x="1756797" y="2015035"/>
                    <a:pt x="1728590" y="1986829"/>
                    <a:pt x="1728590" y="1952035"/>
                  </a:cubicBezTo>
                  <a:cubicBezTo>
                    <a:pt x="1728590" y="1917241"/>
                    <a:pt x="1756797" y="1889035"/>
                    <a:pt x="1791589" y="1889035"/>
                  </a:cubicBezTo>
                  <a:close/>
                  <a:moveTo>
                    <a:pt x="2681080" y="1856442"/>
                  </a:moveTo>
                  <a:cubicBezTo>
                    <a:pt x="2691021" y="1856442"/>
                    <a:pt x="2700021" y="1860472"/>
                    <a:pt x="2706536" y="1866986"/>
                  </a:cubicBezTo>
                  <a:lnTo>
                    <a:pt x="2715556" y="1888763"/>
                  </a:lnTo>
                  <a:lnTo>
                    <a:pt x="2721311" y="1874869"/>
                  </a:lnTo>
                  <a:cubicBezTo>
                    <a:pt x="2727826" y="1868355"/>
                    <a:pt x="2736826" y="1864325"/>
                    <a:pt x="2746767" y="1864325"/>
                  </a:cubicBezTo>
                  <a:cubicBezTo>
                    <a:pt x="2766649" y="1864325"/>
                    <a:pt x="2782767" y="1880443"/>
                    <a:pt x="2782767" y="1900325"/>
                  </a:cubicBezTo>
                  <a:cubicBezTo>
                    <a:pt x="2782767" y="1920207"/>
                    <a:pt x="2766649" y="1936325"/>
                    <a:pt x="2746767" y="1936325"/>
                  </a:cubicBezTo>
                  <a:cubicBezTo>
                    <a:pt x="2736826" y="1936325"/>
                    <a:pt x="2727826" y="1932296"/>
                    <a:pt x="2721311" y="1925781"/>
                  </a:cubicBezTo>
                  <a:lnTo>
                    <a:pt x="2712291" y="1904004"/>
                  </a:lnTo>
                  <a:lnTo>
                    <a:pt x="2706536" y="1917898"/>
                  </a:lnTo>
                  <a:cubicBezTo>
                    <a:pt x="2700021" y="1924413"/>
                    <a:pt x="2691021" y="1928442"/>
                    <a:pt x="2681080" y="1928442"/>
                  </a:cubicBezTo>
                  <a:cubicBezTo>
                    <a:pt x="2661198" y="1928442"/>
                    <a:pt x="2645080" y="1912324"/>
                    <a:pt x="2645080" y="1892442"/>
                  </a:cubicBezTo>
                  <a:cubicBezTo>
                    <a:pt x="2645080" y="1872560"/>
                    <a:pt x="2661198" y="1856442"/>
                    <a:pt x="2681080" y="1856442"/>
                  </a:cubicBezTo>
                  <a:close/>
                  <a:moveTo>
                    <a:pt x="2607510" y="1848559"/>
                  </a:moveTo>
                  <a:cubicBezTo>
                    <a:pt x="2627392" y="1848559"/>
                    <a:pt x="2643510" y="1864677"/>
                    <a:pt x="2643510" y="1884559"/>
                  </a:cubicBezTo>
                  <a:cubicBezTo>
                    <a:pt x="2643510" y="1904441"/>
                    <a:pt x="2627392" y="1920559"/>
                    <a:pt x="2607510" y="1920559"/>
                  </a:cubicBezTo>
                  <a:cubicBezTo>
                    <a:pt x="2587628" y="1920559"/>
                    <a:pt x="2571510" y="1904441"/>
                    <a:pt x="2571510" y="1884559"/>
                  </a:cubicBezTo>
                  <a:cubicBezTo>
                    <a:pt x="2571510" y="1864677"/>
                    <a:pt x="2587628" y="1848559"/>
                    <a:pt x="2607510" y="1848559"/>
                  </a:cubicBezTo>
                  <a:close/>
                  <a:moveTo>
                    <a:pt x="2506002" y="1844090"/>
                  </a:moveTo>
                  <a:lnTo>
                    <a:pt x="2507982" y="1848870"/>
                  </a:lnTo>
                  <a:lnTo>
                    <a:pt x="2508484" y="1847658"/>
                  </a:lnTo>
                  <a:lnTo>
                    <a:pt x="2511551" y="1846388"/>
                  </a:lnTo>
                  <a:close/>
                  <a:moveTo>
                    <a:pt x="1565620" y="1833982"/>
                  </a:moveTo>
                  <a:cubicBezTo>
                    <a:pt x="1583017" y="1833982"/>
                    <a:pt x="1598768" y="1841034"/>
                    <a:pt x="1610169" y="1852434"/>
                  </a:cubicBezTo>
                  <a:lnTo>
                    <a:pt x="1626089" y="1890869"/>
                  </a:lnTo>
                  <a:lnTo>
                    <a:pt x="1626176" y="1890660"/>
                  </a:lnTo>
                  <a:cubicBezTo>
                    <a:pt x="1637577" y="1879260"/>
                    <a:pt x="1653326" y="1872208"/>
                    <a:pt x="1670723" y="1872208"/>
                  </a:cubicBezTo>
                  <a:cubicBezTo>
                    <a:pt x="1705517" y="1872208"/>
                    <a:pt x="1733723" y="1900414"/>
                    <a:pt x="1733723" y="1935208"/>
                  </a:cubicBezTo>
                  <a:cubicBezTo>
                    <a:pt x="1733723" y="1970002"/>
                    <a:pt x="1705517" y="1998208"/>
                    <a:pt x="1670723" y="1998208"/>
                  </a:cubicBezTo>
                  <a:cubicBezTo>
                    <a:pt x="1653326" y="1998208"/>
                    <a:pt x="1637577" y="1991157"/>
                    <a:pt x="1626176" y="1979756"/>
                  </a:cubicBezTo>
                  <a:lnTo>
                    <a:pt x="1610256" y="1941321"/>
                  </a:lnTo>
                  <a:lnTo>
                    <a:pt x="1610169" y="1941530"/>
                  </a:lnTo>
                  <a:cubicBezTo>
                    <a:pt x="1598768" y="1952931"/>
                    <a:pt x="1583017" y="1959982"/>
                    <a:pt x="1565620" y="1959982"/>
                  </a:cubicBezTo>
                  <a:cubicBezTo>
                    <a:pt x="1530826" y="1959982"/>
                    <a:pt x="1502620" y="1931776"/>
                    <a:pt x="1502620" y="1896982"/>
                  </a:cubicBezTo>
                  <a:cubicBezTo>
                    <a:pt x="1502620" y="1862188"/>
                    <a:pt x="1530826" y="1833982"/>
                    <a:pt x="1565620" y="1833982"/>
                  </a:cubicBezTo>
                  <a:close/>
                  <a:moveTo>
                    <a:pt x="2551912" y="1754465"/>
                  </a:moveTo>
                  <a:cubicBezTo>
                    <a:pt x="2566824" y="1754465"/>
                    <a:pt x="2578912" y="1766553"/>
                    <a:pt x="2578912" y="1781465"/>
                  </a:cubicBezTo>
                  <a:cubicBezTo>
                    <a:pt x="2578912" y="1788921"/>
                    <a:pt x="2575890" y="1795671"/>
                    <a:pt x="2571004" y="1800557"/>
                  </a:cubicBezTo>
                  <a:lnTo>
                    <a:pt x="2555912" y="1806808"/>
                  </a:lnTo>
                  <a:lnTo>
                    <a:pt x="2559434" y="1815310"/>
                  </a:lnTo>
                  <a:cubicBezTo>
                    <a:pt x="2559434" y="1825251"/>
                    <a:pt x="2555404" y="1834251"/>
                    <a:pt x="2548890" y="1840766"/>
                  </a:cubicBezTo>
                  <a:lnTo>
                    <a:pt x="2545823" y="1842036"/>
                  </a:lnTo>
                  <a:lnTo>
                    <a:pt x="2559396" y="1847658"/>
                  </a:lnTo>
                  <a:cubicBezTo>
                    <a:pt x="2565910" y="1854173"/>
                    <a:pt x="2569940" y="1863173"/>
                    <a:pt x="2569940" y="1873114"/>
                  </a:cubicBezTo>
                  <a:cubicBezTo>
                    <a:pt x="2569940" y="1892996"/>
                    <a:pt x="2553822" y="1909114"/>
                    <a:pt x="2533940" y="1909114"/>
                  </a:cubicBezTo>
                  <a:cubicBezTo>
                    <a:pt x="2523999" y="1909114"/>
                    <a:pt x="2514999" y="1905085"/>
                    <a:pt x="2508484" y="1898570"/>
                  </a:cubicBezTo>
                  <a:lnTo>
                    <a:pt x="2499980" y="1878038"/>
                  </a:lnTo>
                  <a:lnTo>
                    <a:pt x="2496842" y="1885614"/>
                  </a:lnTo>
                  <a:cubicBezTo>
                    <a:pt x="2488698" y="1893757"/>
                    <a:pt x="2477448" y="1898794"/>
                    <a:pt x="2465022" y="1898794"/>
                  </a:cubicBezTo>
                  <a:cubicBezTo>
                    <a:pt x="2452595" y="1898794"/>
                    <a:pt x="2441345" y="1893757"/>
                    <a:pt x="2433202" y="1885614"/>
                  </a:cubicBezTo>
                  <a:lnTo>
                    <a:pt x="2431205" y="1880793"/>
                  </a:lnTo>
                  <a:lnTo>
                    <a:pt x="2420190" y="1907387"/>
                  </a:lnTo>
                  <a:cubicBezTo>
                    <a:pt x="2412046" y="1915530"/>
                    <a:pt x="2400796" y="1920567"/>
                    <a:pt x="2388370" y="1920567"/>
                  </a:cubicBezTo>
                  <a:cubicBezTo>
                    <a:pt x="2375943" y="1920567"/>
                    <a:pt x="2364693" y="1915530"/>
                    <a:pt x="2356550" y="1907387"/>
                  </a:cubicBezTo>
                  <a:lnTo>
                    <a:pt x="2351671" y="1895608"/>
                  </a:lnTo>
                  <a:lnTo>
                    <a:pt x="2338602" y="1927161"/>
                  </a:lnTo>
                  <a:cubicBezTo>
                    <a:pt x="2330458" y="1935304"/>
                    <a:pt x="2319208" y="1940341"/>
                    <a:pt x="2306782" y="1940341"/>
                  </a:cubicBezTo>
                  <a:cubicBezTo>
                    <a:pt x="2300569" y="1940341"/>
                    <a:pt x="2294650" y="1939082"/>
                    <a:pt x="2289266" y="1936805"/>
                  </a:cubicBezTo>
                  <a:lnTo>
                    <a:pt x="2285381" y="1934186"/>
                  </a:lnTo>
                  <a:lnTo>
                    <a:pt x="2290761" y="1947174"/>
                  </a:lnTo>
                  <a:lnTo>
                    <a:pt x="2284428" y="1962464"/>
                  </a:lnTo>
                  <a:lnTo>
                    <a:pt x="2289596" y="1958979"/>
                  </a:lnTo>
                  <a:cubicBezTo>
                    <a:pt x="2294979" y="1956702"/>
                    <a:pt x="2300899" y="1955443"/>
                    <a:pt x="2307112" y="1955443"/>
                  </a:cubicBezTo>
                  <a:cubicBezTo>
                    <a:pt x="2331965" y="1955443"/>
                    <a:pt x="2352112" y="1975590"/>
                    <a:pt x="2352112" y="2000443"/>
                  </a:cubicBezTo>
                  <a:cubicBezTo>
                    <a:pt x="2352112" y="2025296"/>
                    <a:pt x="2331965" y="2045443"/>
                    <a:pt x="2307112" y="2045443"/>
                  </a:cubicBezTo>
                  <a:cubicBezTo>
                    <a:pt x="2282259" y="2045443"/>
                    <a:pt x="2262112" y="2025296"/>
                    <a:pt x="2262112" y="2000443"/>
                  </a:cubicBezTo>
                  <a:lnTo>
                    <a:pt x="2263173" y="1997881"/>
                  </a:lnTo>
                  <a:lnTo>
                    <a:pt x="2252283" y="2005223"/>
                  </a:lnTo>
                  <a:cubicBezTo>
                    <a:pt x="2244746" y="2008411"/>
                    <a:pt x="2236459" y="2010174"/>
                    <a:pt x="2227761" y="2010174"/>
                  </a:cubicBezTo>
                  <a:cubicBezTo>
                    <a:pt x="2210364" y="2010174"/>
                    <a:pt x="2194614" y="2003123"/>
                    <a:pt x="2183213" y="1991722"/>
                  </a:cubicBezTo>
                  <a:lnTo>
                    <a:pt x="2174597" y="1970921"/>
                  </a:lnTo>
                  <a:lnTo>
                    <a:pt x="2167207" y="1988764"/>
                  </a:lnTo>
                  <a:cubicBezTo>
                    <a:pt x="2155806" y="2000165"/>
                    <a:pt x="2140056" y="2007216"/>
                    <a:pt x="2122659" y="2007216"/>
                  </a:cubicBezTo>
                  <a:cubicBezTo>
                    <a:pt x="2105264" y="2007216"/>
                    <a:pt x="2089514" y="2000165"/>
                    <a:pt x="2078113" y="1988764"/>
                  </a:cubicBezTo>
                  <a:lnTo>
                    <a:pt x="2074222" y="1979370"/>
                  </a:lnTo>
                  <a:lnTo>
                    <a:pt x="2062106" y="2008619"/>
                  </a:lnTo>
                  <a:cubicBezTo>
                    <a:pt x="2050706" y="2020020"/>
                    <a:pt x="2034956" y="2027071"/>
                    <a:pt x="2017559" y="2027071"/>
                  </a:cubicBezTo>
                  <a:cubicBezTo>
                    <a:pt x="2000162" y="2027071"/>
                    <a:pt x="1984412" y="2020020"/>
                    <a:pt x="1973011" y="2008619"/>
                  </a:cubicBezTo>
                  <a:lnTo>
                    <a:pt x="1967413" y="1995104"/>
                  </a:lnTo>
                  <a:lnTo>
                    <a:pt x="1957005" y="2020232"/>
                  </a:lnTo>
                  <a:cubicBezTo>
                    <a:pt x="1945604" y="2031633"/>
                    <a:pt x="1929854" y="2038684"/>
                    <a:pt x="1912457" y="2038684"/>
                  </a:cubicBezTo>
                  <a:cubicBezTo>
                    <a:pt x="1877663" y="2038684"/>
                    <a:pt x="1849457" y="2010478"/>
                    <a:pt x="1849457" y="1975684"/>
                  </a:cubicBezTo>
                  <a:cubicBezTo>
                    <a:pt x="1849457" y="1940890"/>
                    <a:pt x="1877663" y="1912684"/>
                    <a:pt x="1912457" y="1912684"/>
                  </a:cubicBezTo>
                  <a:cubicBezTo>
                    <a:pt x="1929854" y="1912684"/>
                    <a:pt x="1945604" y="1919736"/>
                    <a:pt x="1957005" y="1931136"/>
                  </a:cubicBezTo>
                  <a:lnTo>
                    <a:pt x="1962603" y="1944651"/>
                  </a:lnTo>
                  <a:lnTo>
                    <a:pt x="1973011" y="1919523"/>
                  </a:lnTo>
                  <a:cubicBezTo>
                    <a:pt x="1984412" y="1908123"/>
                    <a:pt x="2000162" y="1901071"/>
                    <a:pt x="2017559" y="1901071"/>
                  </a:cubicBezTo>
                  <a:cubicBezTo>
                    <a:pt x="2034956" y="1901071"/>
                    <a:pt x="2050706" y="1908123"/>
                    <a:pt x="2062106" y="1919523"/>
                  </a:cubicBezTo>
                  <a:lnTo>
                    <a:pt x="2065998" y="1928917"/>
                  </a:lnTo>
                  <a:lnTo>
                    <a:pt x="2078113" y="1899668"/>
                  </a:lnTo>
                  <a:cubicBezTo>
                    <a:pt x="2089514" y="1888268"/>
                    <a:pt x="2105264" y="1881216"/>
                    <a:pt x="2122659" y="1881216"/>
                  </a:cubicBezTo>
                  <a:cubicBezTo>
                    <a:pt x="2140056" y="1881216"/>
                    <a:pt x="2155806" y="1888268"/>
                    <a:pt x="2167207" y="1899668"/>
                  </a:cubicBezTo>
                  <a:lnTo>
                    <a:pt x="2175823" y="1920469"/>
                  </a:lnTo>
                  <a:lnTo>
                    <a:pt x="2183213" y="1902626"/>
                  </a:lnTo>
                  <a:cubicBezTo>
                    <a:pt x="2194614" y="1891226"/>
                    <a:pt x="2210364" y="1884174"/>
                    <a:pt x="2227761" y="1884174"/>
                  </a:cubicBezTo>
                  <a:cubicBezTo>
                    <a:pt x="2236459" y="1884174"/>
                    <a:pt x="2244746" y="1885937"/>
                    <a:pt x="2252283" y="1889125"/>
                  </a:cubicBezTo>
                  <a:lnTo>
                    <a:pt x="2261890" y="1895602"/>
                  </a:lnTo>
                  <a:lnTo>
                    <a:pt x="2261782" y="1895341"/>
                  </a:lnTo>
                  <a:cubicBezTo>
                    <a:pt x="2261782" y="1870488"/>
                    <a:pt x="2281929" y="1850341"/>
                    <a:pt x="2306782" y="1850341"/>
                  </a:cubicBezTo>
                  <a:cubicBezTo>
                    <a:pt x="2319208" y="1850341"/>
                    <a:pt x="2330458" y="1855378"/>
                    <a:pt x="2338602" y="1863521"/>
                  </a:cubicBezTo>
                  <a:lnTo>
                    <a:pt x="2343481" y="1875300"/>
                  </a:lnTo>
                  <a:lnTo>
                    <a:pt x="2356550" y="1843747"/>
                  </a:lnTo>
                  <a:cubicBezTo>
                    <a:pt x="2364693" y="1835604"/>
                    <a:pt x="2375943" y="1830567"/>
                    <a:pt x="2388370" y="1830567"/>
                  </a:cubicBezTo>
                  <a:cubicBezTo>
                    <a:pt x="2400796" y="1830567"/>
                    <a:pt x="2412046" y="1835604"/>
                    <a:pt x="2420190" y="1843747"/>
                  </a:cubicBezTo>
                  <a:lnTo>
                    <a:pt x="2422187" y="1848568"/>
                  </a:lnTo>
                  <a:lnTo>
                    <a:pt x="2433202" y="1821974"/>
                  </a:lnTo>
                  <a:cubicBezTo>
                    <a:pt x="2441345" y="1813831"/>
                    <a:pt x="2452595" y="1808794"/>
                    <a:pt x="2465022" y="1808794"/>
                  </a:cubicBezTo>
                  <a:cubicBezTo>
                    <a:pt x="2471235" y="1808794"/>
                    <a:pt x="2477154" y="1810053"/>
                    <a:pt x="2482538" y="1812330"/>
                  </a:cubicBezTo>
                  <a:lnTo>
                    <a:pt x="2487618" y="1815756"/>
                  </a:lnTo>
                  <a:lnTo>
                    <a:pt x="2487434" y="1815310"/>
                  </a:lnTo>
                  <a:cubicBezTo>
                    <a:pt x="2487434" y="1795428"/>
                    <a:pt x="2503552" y="1779310"/>
                    <a:pt x="2523434" y="1779310"/>
                  </a:cubicBezTo>
                  <a:lnTo>
                    <a:pt x="2525457" y="1780148"/>
                  </a:lnTo>
                  <a:lnTo>
                    <a:pt x="2532820" y="1762373"/>
                  </a:lnTo>
                  <a:cubicBezTo>
                    <a:pt x="2537706" y="1757487"/>
                    <a:pt x="2544456" y="1754465"/>
                    <a:pt x="2551912" y="1754465"/>
                  </a:cubicBezTo>
                  <a:close/>
                  <a:moveTo>
                    <a:pt x="1061995" y="1712427"/>
                  </a:moveTo>
                  <a:cubicBezTo>
                    <a:pt x="1081880" y="1712427"/>
                    <a:pt x="1099882" y="1720487"/>
                    <a:pt x="1112913" y="1733518"/>
                  </a:cubicBezTo>
                  <a:lnTo>
                    <a:pt x="1133444" y="1783086"/>
                  </a:lnTo>
                  <a:lnTo>
                    <a:pt x="1139829" y="1767673"/>
                  </a:lnTo>
                  <a:cubicBezTo>
                    <a:pt x="1152860" y="1754642"/>
                    <a:pt x="1170862" y="1746582"/>
                    <a:pt x="1190746" y="1746582"/>
                  </a:cubicBezTo>
                  <a:cubicBezTo>
                    <a:pt x="1210631" y="1746582"/>
                    <a:pt x="1228633" y="1754642"/>
                    <a:pt x="1241664" y="1767673"/>
                  </a:cubicBezTo>
                  <a:lnTo>
                    <a:pt x="1261329" y="1815148"/>
                  </a:lnTo>
                  <a:lnTo>
                    <a:pt x="1268580" y="1797642"/>
                  </a:lnTo>
                  <a:cubicBezTo>
                    <a:pt x="1281611" y="1784611"/>
                    <a:pt x="1299612" y="1776551"/>
                    <a:pt x="1319497" y="1776551"/>
                  </a:cubicBezTo>
                  <a:cubicBezTo>
                    <a:pt x="1339381" y="1776551"/>
                    <a:pt x="1357383" y="1784611"/>
                    <a:pt x="1370415" y="1797642"/>
                  </a:cubicBezTo>
                  <a:lnTo>
                    <a:pt x="1383364" y="1828905"/>
                  </a:lnTo>
                  <a:lnTo>
                    <a:pt x="1386518" y="1821291"/>
                  </a:lnTo>
                  <a:cubicBezTo>
                    <a:pt x="1399549" y="1808260"/>
                    <a:pt x="1417550" y="1800200"/>
                    <a:pt x="1437435" y="1800200"/>
                  </a:cubicBezTo>
                  <a:cubicBezTo>
                    <a:pt x="1477205" y="1800200"/>
                    <a:pt x="1509443" y="1832439"/>
                    <a:pt x="1509443" y="1872208"/>
                  </a:cubicBezTo>
                  <a:cubicBezTo>
                    <a:pt x="1509443" y="1892093"/>
                    <a:pt x="1501383" y="1910095"/>
                    <a:pt x="1488353" y="1923125"/>
                  </a:cubicBezTo>
                  <a:lnTo>
                    <a:pt x="1482403" y="1927137"/>
                  </a:lnTo>
                  <a:lnTo>
                    <a:pt x="1489510" y="1928571"/>
                  </a:lnTo>
                  <a:cubicBezTo>
                    <a:pt x="1505661" y="1935403"/>
                    <a:pt x="1516993" y="1951395"/>
                    <a:pt x="1516993" y="1970035"/>
                  </a:cubicBezTo>
                  <a:lnTo>
                    <a:pt x="1511953" y="1982204"/>
                  </a:lnTo>
                  <a:lnTo>
                    <a:pt x="1536561" y="1992397"/>
                  </a:lnTo>
                  <a:cubicBezTo>
                    <a:pt x="1543076" y="1998912"/>
                    <a:pt x="1547105" y="2007912"/>
                    <a:pt x="1547105" y="2017853"/>
                  </a:cubicBezTo>
                  <a:lnTo>
                    <a:pt x="1540393" y="2034058"/>
                  </a:lnTo>
                  <a:lnTo>
                    <a:pt x="1545387" y="2031990"/>
                  </a:lnTo>
                  <a:cubicBezTo>
                    <a:pt x="1560299" y="2031990"/>
                    <a:pt x="1572387" y="2044078"/>
                    <a:pt x="1572387" y="2058990"/>
                  </a:cubicBezTo>
                  <a:cubicBezTo>
                    <a:pt x="1572387" y="2073902"/>
                    <a:pt x="1560299" y="2085990"/>
                    <a:pt x="1545387" y="2085990"/>
                  </a:cubicBezTo>
                  <a:cubicBezTo>
                    <a:pt x="1530474" y="2085990"/>
                    <a:pt x="1518386" y="2073902"/>
                    <a:pt x="1518386" y="2058990"/>
                  </a:cubicBezTo>
                  <a:lnTo>
                    <a:pt x="1522462" y="2049149"/>
                  </a:lnTo>
                  <a:lnTo>
                    <a:pt x="1511105" y="2053853"/>
                  </a:lnTo>
                  <a:cubicBezTo>
                    <a:pt x="1491224" y="2053853"/>
                    <a:pt x="1475106" y="2037735"/>
                    <a:pt x="1475106" y="2017853"/>
                  </a:cubicBezTo>
                  <a:lnTo>
                    <a:pt x="1476664" y="2014092"/>
                  </a:lnTo>
                  <a:lnTo>
                    <a:pt x="1471995" y="2015035"/>
                  </a:lnTo>
                  <a:cubicBezTo>
                    <a:pt x="1447141" y="2015035"/>
                    <a:pt x="1426993" y="1994888"/>
                    <a:pt x="1426993" y="1970035"/>
                  </a:cubicBezTo>
                  <a:lnTo>
                    <a:pt x="1437711" y="1944160"/>
                  </a:lnTo>
                  <a:lnTo>
                    <a:pt x="1437435" y="1944216"/>
                  </a:lnTo>
                  <a:cubicBezTo>
                    <a:pt x="1417550" y="1944216"/>
                    <a:pt x="1399549" y="1936156"/>
                    <a:pt x="1386518" y="1923126"/>
                  </a:cubicBezTo>
                  <a:lnTo>
                    <a:pt x="1373568" y="1891863"/>
                  </a:lnTo>
                  <a:lnTo>
                    <a:pt x="1370415" y="1899476"/>
                  </a:lnTo>
                  <a:cubicBezTo>
                    <a:pt x="1357383" y="1912507"/>
                    <a:pt x="1339381" y="1920567"/>
                    <a:pt x="1319497" y="1920567"/>
                  </a:cubicBezTo>
                  <a:cubicBezTo>
                    <a:pt x="1299612" y="1920567"/>
                    <a:pt x="1281611" y="1912507"/>
                    <a:pt x="1268580" y="1899476"/>
                  </a:cubicBezTo>
                  <a:lnTo>
                    <a:pt x="1248915" y="1852001"/>
                  </a:lnTo>
                  <a:lnTo>
                    <a:pt x="1241664" y="1869508"/>
                  </a:lnTo>
                  <a:cubicBezTo>
                    <a:pt x="1228633" y="1882538"/>
                    <a:pt x="1210631" y="1890598"/>
                    <a:pt x="1190746" y="1890598"/>
                  </a:cubicBezTo>
                  <a:cubicBezTo>
                    <a:pt x="1170862" y="1890598"/>
                    <a:pt x="1152860" y="1882538"/>
                    <a:pt x="1139829" y="1869508"/>
                  </a:cubicBezTo>
                  <a:lnTo>
                    <a:pt x="1119297" y="1819939"/>
                  </a:lnTo>
                  <a:lnTo>
                    <a:pt x="1112913" y="1835353"/>
                  </a:lnTo>
                  <a:cubicBezTo>
                    <a:pt x="1099882" y="1848383"/>
                    <a:pt x="1081880" y="1856443"/>
                    <a:pt x="1061995" y="1856443"/>
                  </a:cubicBezTo>
                  <a:cubicBezTo>
                    <a:pt x="1022226" y="1856443"/>
                    <a:pt x="989987" y="1824204"/>
                    <a:pt x="989987" y="1784435"/>
                  </a:cubicBezTo>
                  <a:cubicBezTo>
                    <a:pt x="989987" y="1744666"/>
                    <a:pt x="1022226" y="1712427"/>
                    <a:pt x="1061995" y="1712427"/>
                  </a:cubicBezTo>
                  <a:close/>
                  <a:moveTo>
                    <a:pt x="3657549" y="1543763"/>
                  </a:moveTo>
                  <a:lnTo>
                    <a:pt x="3644260" y="1575844"/>
                  </a:lnTo>
                  <a:lnTo>
                    <a:pt x="3648991" y="1572655"/>
                  </a:lnTo>
                  <a:lnTo>
                    <a:pt x="3669721" y="1568469"/>
                  </a:lnTo>
                  <a:lnTo>
                    <a:pt x="3667033" y="1566657"/>
                  </a:lnTo>
                  <a:close/>
                  <a:moveTo>
                    <a:pt x="3416550" y="1428833"/>
                  </a:moveTo>
                  <a:cubicBezTo>
                    <a:pt x="3431461" y="1428833"/>
                    <a:pt x="3444961" y="1434877"/>
                    <a:pt x="3454733" y="1444650"/>
                  </a:cubicBezTo>
                  <a:lnTo>
                    <a:pt x="3469244" y="1479679"/>
                  </a:lnTo>
                  <a:lnTo>
                    <a:pt x="3476741" y="1461579"/>
                  </a:lnTo>
                  <a:cubicBezTo>
                    <a:pt x="3486513" y="1451806"/>
                    <a:pt x="3500013" y="1445762"/>
                    <a:pt x="3514925" y="1445762"/>
                  </a:cubicBezTo>
                  <a:cubicBezTo>
                    <a:pt x="3544748" y="1445762"/>
                    <a:pt x="3568925" y="1469939"/>
                    <a:pt x="3568925" y="1499762"/>
                  </a:cubicBezTo>
                  <a:lnTo>
                    <a:pt x="3567470" y="1503275"/>
                  </a:lnTo>
                  <a:lnTo>
                    <a:pt x="3583039" y="1492778"/>
                  </a:lnTo>
                  <a:cubicBezTo>
                    <a:pt x="3589499" y="1490045"/>
                    <a:pt x="3596602" y="1488534"/>
                    <a:pt x="3604058" y="1488534"/>
                  </a:cubicBezTo>
                  <a:cubicBezTo>
                    <a:pt x="3618970" y="1488534"/>
                    <a:pt x="3632470" y="1494578"/>
                    <a:pt x="3642242" y="1504350"/>
                  </a:cubicBezTo>
                  <a:lnTo>
                    <a:pt x="3651725" y="1527245"/>
                  </a:lnTo>
                  <a:lnTo>
                    <a:pt x="3667033" y="1490290"/>
                  </a:lnTo>
                  <a:cubicBezTo>
                    <a:pt x="3676805" y="1480517"/>
                    <a:pt x="3690305" y="1474473"/>
                    <a:pt x="3705216" y="1474473"/>
                  </a:cubicBezTo>
                  <a:cubicBezTo>
                    <a:pt x="3735039" y="1474473"/>
                    <a:pt x="3759216" y="1498650"/>
                    <a:pt x="3759216" y="1528473"/>
                  </a:cubicBezTo>
                  <a:lnTo>
                    <a:pt x="3759114" y="1528809"/>
                  </a:lnTo>
                  <a:lnTo>
                    <a:pt x="3767911" y="1522877"/>
                  </a:lnTo>
                  <a:cubicBezTo>
                    <a:pt x="3773295" y="1520600"/>
                    <a:pt x="3779214" y="1519341"/>
                    <a:pt x="3785427" y="1519341"/>
                  </a:cubicBezTo>
                  <a:cubicBezTo>
                    <a:pt x="3797854" y="1519341"/>
                    <a:pt x="3809104" y="1524378"/>
                    <a:pt x="3817247" y="1532521"/>
                  </a:cubicBezTo>
                  <a:lnTo>
                    <a:pt x="3822901" y="1546170"/>
                  </a:lnTo>
                  <a:lnTo>
                    <a:pt x="3828554" y="1532521"/>
                  </a:lnTo>
                  <a:cubicBezTo>
                    <a:pt x="3836698" y="1524378"/>
                    <a:pt x="3847948" y="1519341"/>
                    <a:pt x="3860374" y="1519341"/>
                  </a:cubicBezTo>
                  <a:cubicBezTo>
                    <a:pt x="3872801" y="1519341"/>
                    <a:pt x="3884051" y="1524378"/>
                    <a:pt x="3892194" y="1532521"/>
                  </a:cubicBezTo>
                  <a:lnTo>
                    <a:pt x="3900826" y="1553360"/>
                  </a:lnTo>
                  <a:lnTo>
                    <a:pt x="3911673" y="1527171"/>
                  </a:lnTo>
                  <a:cubicBezTo>
                    <a:pt x="3919817" y="1519028"/>
                    <a:pt x="3931067" y="1513991"/>
                    <a:pt x="3943493" y="1513991"/>
                  </a:cubicBezTo>
                  <a:cubicBezTo>
                    <a:pt x="3955920" y="1513991"/>
                    <a:pt x="3967170" y="1519028"/>
                    <a:pt x="3975313" y="1527171"/>
                  </a:cubicBezTo>
                  <a:lnTo>
                    <a:pt x="3984189" y="1548600"/>
                  </a:lnTo>
                  <a:lnTo>
                    <a:pt x="3985435" y="1545591"/>
                  </a:lnTo>
                  <a:cubicBezTo>
                    <a:pt x="3993579" y="1537448"/>
                    <a:pt x="4004829" y="1532411"/>
                    <a:pt x="4017255" y="1532411"/>
                  </a:cubicBezTo>
                  <a:cubicBezTo>
                    <a:pt x="4029682" y="1532411"/>
                    <a:pt x="4040932" y="1537448"/>
                    <a:pt x="4049075" y="1545591"/>
                  </a:cubicBezTo>
                  <a:lnTo>
                    <a:pt x="4060069" y="1572133"/>
                  </a:lnTo>
                  <a:lnTo>
                    <a:pt x="4066869" y="1555716"/>
                  </a:lnTo>
                  <a:cubicBezTo>
                    <a:pt x="4075013" y="1547573"/>
                    <a:pt x="4086263" y="1542536"/>
                    <a:pt x="4098689" y="1542536"/>
                  </a:cubicBezTo>
                  <a:cubicBezTo>
                    <a:pt x="4111116" y="1542536"/>
                    <a:pt x="4122366" y="1547573"/>
                    <a:pt x="4130509" y="1555716"/>
                  </a:cubicBezTo>
                  <a:lnTo>
                    <a:pt x="4141500" y="1582250"/>
                  </a:lnTo>
                  <a:lnTo>
                    <a:pt x="4148303" y="1565824"/>
                  </a:lnTo>
                  <a:cubicBezTo>
                    <a:pt x="4156447" y="1557681"/>
                    <a:pt x="4167697" y="1552644"/>
                    <a:pt x="4180123" y="1552644"/>
                  </a:cubicBezTo>
                  <a:cubicBezTo>
                    <a:pt x="4192550" y="1552644"/>
                    <a:pt x="4203800" y="1557681"/>
                    <a:pt x="4211943" y="1565824"/>
                  </a:cubicBezTo>
                  <a:lnTo>
                    <a:pt x="4218037" y="1580537"/>
                  </a:lnTo>
                  <a:lnTo>
                    <a:pt x="4229737" y="1552291"/>
                  </a:lnTo>
                  <a:cubicBezTo>
                    <a:pt x="4237881" y="1544148"/>
                    <a:pt x="4249131" y="1539111"/>
                    <a:pt x="4261557" y="1539111"/>
                  </a:cubicBezTo>
                  <a:cubicBezTo>
                    <a:pt x="4273984" y="1539111"/>
                    <a:pt x="4285234" y="1544148"/>
                    <a:pt x="4293377" y="1552291"/>
                  </a:cubicBezTo>
                  <a:lnTo>
                    <a:pt x="4303325" y="1576308"/>
                  </a:lnTo>
                  <a:lnTo>
                    <a:pt x="4311854" y="1555716"/>
                  </a:lnTo>
                  <a:cubicBezTo>
                    <a:pt x="4319998" y="1547573"/>
                    <a:pt x="4331248" y="1542536"/>
                    <a:pt x="4343674" y="1542536"/>
                  </a:cubicBezTo>
                  <a:cubicBezTo>
                    <a:pt x="4368527" y="1542536"/>
                    <a:pt x="4388674" y="1562683"/>
                    <a:pt x="4388674" y="1587536"/>
                  </a:cubicBezTo>
                  <a:cubicBezTo>
                    <a:pt x="4388674" y="1612389"/>
                    <a:pt x="4368527" y="1632536"/>
                    <a:pt x="4343674" y="1632536"/>
                  </a:cubicBezTo>
                  <a:cubicBezTo>
                    <a:pt x="4331248" y="1632536"/>
                    <a:pt x="4319998" y="1627499"/>
                    <a:pt x="4311854" y="1619356"/>
                  </a:cubicBezTo>
                  <a:lnTo>
                    <a:pt x="4301906" y="1595339"/>
                  </a:lnTo>
                  <a:lnTo>
                    <a:pt x="4293377" y="1615931"/>
                  </a:lnTo>
                  <a:cubicBezTo>
                    <a:pt x="4285234" y="1624074"/>
                    <a:pt x="4273984" y="1629111"/>
                    <a:pt x="4261557" y="1629111"/>
                  </a:cubicBezTo>
                  <a:cubicBezTo>
                    <a:pt x="4249131" y="1629111"/>
                    <a:pt x="4237881" y="1624074"/>
                    <a:pt x="4229737" y="1615931"/>
                  </a:cubicBezTo>
                  <a:lnTo>
                    <a:pt x="4223643" y="1601218"/>
                  </a:lnTo>
                  <a:lnTo>
                    <a:pt x="4211943" y="1629464"/>
                  </a:lnTo>
                  <a:cubicBezTo>
                    <a:pt x="4203800" y="1637607"/>
                    <a:pt x="4192550" y="1642644"/>
                    <a:pt x="4180123" y="1642644"/>
                  </a:cubicBezTo>
                  <a:cubicBezTo>
                    <a:pt x="4167697" y="1642644"/>
                    <a:pt x="4156447" y="1637607"/>
                    <a:pt x="4148303" y="1629464"/>
                  </a:cubicBezTo>
                  <a:lnTo>
                    <a:pt x="4137313" y="1602930"/>
                  </a:lnTo>
                  <a:lnTo>
                    <a:pt x="4130509" y="1619356"/>
                  </a:lnTo>
                  <a:cubicBezTo>
                    <a:pt x="4122366" y="1627499"/>
                    <a:pt x="4111116" y="1632536"/>
                    <a:pt x="4098689" y="1632536"/>
                  </a:cubicBezTo>
                  <a:cubicBezTo>
                    <a:pt x="4086263" y="1632536"/>
                    <a:pt x="4075013" y="1627499"/>
                    <a:pt x="4066869" y="1619356"/>
                  </a:cubicBezTo>
                  <a:lnTo>
                    <a:pt x="4055875" y="1592814"/>
                  </a:lnTo>
                  <a:lnTo>
                    <a:pt x="4049075" y="1609231"/>
                  </a:lnTo>
                  <a:cubicBezTo>
                    <a:pt x="4040932" y="1617374"/>
                    <a:pt x="4029682" y="1622411"/>
                    <a:pt x="4017255" y="1622411"/>
                  </a:cubicBezTo>
                  <a:cubicBezTo>
                    <a:pt x="4004829" y="1622411"/>
                    <a:pt x="3993579" y="1617374"/>
                    <a:pt x="3985435" y="1609231"/>
                  </a:cubicBezTo>
                  <a:lnTo>
                    <a:pt x="3976559" y="1587802"/>
                  </a:lnTo>
                  <a:lnTo>
                    <a:pt x="3975313" y="1590811"/>
                  </a:lnTo>
                  <a:cubicBezTo>
                    <a:pt x="3967170" y="1598954"/>
                    <a:pt x="3955920" y="1603991"/>
                    <a:pt x="3943493" y="1603991"/>
                  </a:cubicBezTo>
                  <a:cubicBezTo>
                    <a:pt x="3931067" y="1603991"/>
                    <a:pt x="3919817" y="1598954"/>
                    <a:pt x="3911673" y="1590811"/>
                  </a:cubicBezTo>
                  <a:lnTo>
                    <a:pt x="3903042" y="1569972"/>
                  </a:lnTo>
                  <a:lnTo>
                    <a:pt x="3892194" y="1596161"/>
                  </a:lnTo>
                  <a:cubicBezTo>
                    <a:pt x="3884051" y="1604304"/>
                    <a:pt x="3872801" y="1609341"/>
                    <a:pt x="3860374" y="1609341"/>
                  </a:cubicBezTo>
                  <a:cubicBezTo>
                    <a:pt x="3847948" y="1609341"/>
                    <a:pt x="3836698" y="1604304"/>
                    <a:pt x="3828554" y="1596161"/>
                  </a:cubicBezTo>
                  <a:lnTo>
                    <a:pt x="3822901" y="1582512"/>
                  </a:lnTo>
                  <a:lnTo>
                    <a:pt x="3817247" y="1596161"/>
                  </a:lnTo>
                  <a:cubicBezTo>
                    <a:pt x="3809104" y="1604304"/>
                    <a:pt x="3797854" y="1609341"/>
                    <a:pt x="3785427" y="1609341"/>
                  </a:cubicBezTo>
                  <a:cubicBezTo>
                    <a:pt x="3773001" y="1609341"/>
                    <a:pt x="3761751" y="1604304"/>
                    <a:pt x="3753607" y="1596161"/>
                  </a:cubicBezTo>
                  <a:lnTo>
                    <a:pt x="3741107" y="1565983"/>
                  </a:lnTo>
                  <a:lnTo>
                    <a:pt x="3726235" y="1578229"/>
                  </a:lnTo>
                  <a:lnTo>
                    <a:pt x="3705505" y="1582415"/>
                  </a:lnTo>
                  <a:lnTo>
                    <a:pt x="3708194" y="1584227"/>
                  </a:lnTo>
                  <a:cubicBezTo>
                    <a:pt x="3717966" y="1594000"/>
                    <a:pt x="3724010" y="1607500"/>
                    <a:pt x="3724010" y="1622411"/>
                  </a:cubicBezTo>
                  <a:lnTo>
                    <a:pt x="3712718" y="1649672"/>
                  </a:lnTo>
                  <a:lnTo>
                    <a:pt x="3712929" y="1649629"/>
                  </a:lnTo>
                  <a:cubicBezTo>
                    <a:pt x="3742752" y="1649629"/>
                    <a:pt x="3766929" y="1673806"/>
                    <a:pt x="3766929" y="1703629"/>
                  </a:cubicBezTo>
                  <a:lnTo>
                    <a:pt x="3753073" y="1737079"/>
                  </a:lnTo>
                  <a:lnTo>
                    <a:pt x="3756872" y="1737846"/>
                  </a:lnTo>
                  <a:cubicBezTo>
                    <a:pt x="3773023" y="1744678"/>
                    <a:pt x="3784356" y="1760670"/>
                    <a:pt x="3784356" y="1779310"/>
                  </a:cubicBezTo>
                  <a:lnTo>
                    <a:pt x="3778861" y="1792576"/>
                  </a:lnTo>
                  <a:lnTo>
                    <a:pt x="3789642" y="1794752"/>
                  </a:lnTo>
                  <a:cubicBezTo>
                    <a:pt x="3805793" y="1801584"/>
                    <a:pt x="3817126" y="1817576"/>
                    <a:pt x="3817126" y="1836216"/>
                  </a:cubicBezTo>
                  <a:lnTo>
                    <a:pt x="3813086" y="1845969"/>
                  </a:lnTo>
                  <a:lnTo>
                    <a:pt x="3830383" y="1838804"/>
                  </a:lnTo>
                  <a:cubicBezTo>
                    <a:pt x="3850265" y="1838804"/>
                    <a:pt x="3866383" y="1854922"/>
                    <a:pt x="3866383" y="1874804"/>
                  </a:cubicBezTo>
                  <a:lnTo>
                    <a:pt x="3864267" y="1879912"/>
                  </a:lnTo>
                  <a:lnTo>
                    <a:pt x="3880304" y="1873269"/>
                  </a:lnTo>
                  <a:cubicBezTo>
                    <a:pt x="3890245" y="1873269"/>
                    <a:pt x="3899245" y="1877299"/>
                    <a:pt x="3905760" y="1883813"/>
                  </a:cubicBezTo>
                  <a:lnTo>
                    <a:pt x="3915160" y="1906507"/>
                  </a:lnTo>
                  <a:lnTo>
                    <a:pt x="3923817" y="1902921"/>
                  </a:lnTo>
                  <a:cubicBezTo>
                    <a:pt x="3938729" y="1902921"/>
                    <a:pt x="3950817" y="1915009"/>
                    <a:pt x="3950817" y="1929921"/>
                  </a:cubicBezTo>
                  <a:cubicBezTo>
                    <a:pt x="3950817" y="1944833"/>
                    <a:pt x="3938729" y="1956921"/>
                    <a:pt x="3923817" y="1956921"/>
                  </a:cubicBezTo>
                  <a:cubicBezTo>
                    <a:pt x="3916361" y="1956921"/>
                    <a:pt x="3909611" y="1953899"/>
                    <a:pt x="3904725" y="1949013"/>
                  </a:cubicBezTo>
                  <a:lnTo>
                    <a:pt x="3899825" y="1937183"/>
                  </a:lnTo>
                  <a:lnTo>
                    <a:pt x="3880304" y="1945269"/>
                  </a:lnTo>
                  <a:cubicBezTo>
                    <a:pt x="3860422" y="1945269"/>
                    <a:pt x="3844304" y="1929151"/>
                    <a:pt x="3844304" y="1909269"/>
                  </a:cubicBezTo>
                  <a:lnTo>
                    <a:pt x="3846420" y="1904161"/>
                  </a:lnTo>
                  <a:lnTo>
                    <a:pt x="3830383" y="1910804"/>
                  </a:lnTo>
                  <a:cubicBezTo>
                    <a:pt x="3810501" y="1910804"/>
                    <a:pt x="3794383" y="1894686"/>
                    <a:pt x="3794383" y="1874804"/>
                  </a:cubicBezTo>
                  <a:lnTo>
                    <a:pt x="3794567" y="1874359"/>
                  </a:lnTo>
                  <a:lnTo>
                    <a:pt x="3789642" y="1877680"/>
                  </a:lnTo>
                  <a:cubicBezTo>
                    <a:pt x="3784259" y="1879957"/>
                    <a:pt x="3778339" y="1881216"/>
                    <a:pt x="3772126" y="1881216"/>
                  </a:cubicBezTo>
                  <a:cubicBezTo>
                    <a:pt x="3747273" y="1881216"/>
                    <a:pt x="3727126" y="1861069"/>
                    <a:pt x="3727126" y="1836216"/>
                  </a:cubicBezTo>
                  <a:lnTo>
                    <a:pt x="3732621" y="1822950"/>
                  </a:lnTo>
                  <a:lnTo>
                    <a:pt x="3721840" y="1820774"/>
                  </a:lnTo>
                  <a:cubicBezTo>
                    <a:pt x="3705689" y="1813943"/>
                    <a:pt x="3694356" y="1797950"/>
                    <a:pt x="3694356" y="1779310"/>
                  </a:cubicBezTo>
                  <a:lnTo>
                    <a:pt x="3704077" y="1755842"/>
                  </a:lnTo>
                  <a:lnTo>
                    <a:pt x="3691910" y="1753385"/>
                  </a:lnTo>
                  <a:cubicBezTo>
                    <a:pt x="3672529" y="1745188"/>
                    <a:pt x="3658929" y="1725996"/>
                    <a:pt x="3658929" y="1703629"/>
                  </a:cubicBezTo>
                  <a:lnTo>
                    <a:pt x="3670221" y="1676369"/>
                  </a:lnTo>
                  <a:lnTo>
                    <a:pt x="3670010" y="1676411"/>
                  </a:lnTo>
                  <a:cubicBezTo>
                    <a:pt x="3640187" y="1676411"/>
                    <a:pt x="3616010" y="1652234"/>
                    <a:pt x="3616010" y="1622411"/>
                  </a:cubicBezTo>
                  <a:lnTo>
                    <a:pt x="3629808" y="1589101"/>
                  </a:lnTo>
                  <a:lnTo>
                    <a:pt x="3625077" y="1592290"/>
                  </a:lnTo>
                  <a:cubicBezTo>
                    <a:pt x="3618617" y="1595023"/>
                    <a:pt x="3611514" y="1596534"/>
                    <a:pt x="3604058" y="1596534"/>
                  </a:cubicBezTo>
                  <a:cubicBezTo>
                    <a:pt x="3574235" y="1596534"/>
                    <a:pt x="3550058" y="1572357"/>
                    <a:pt x="3550058" y="1542534"/>
                  </a:cubicBezTo>
                  <a:lnTo>
                    <a:pt x="3551513" y="1539022"/>
                  </a:lnTo>
                  <a:lnTo>
                    <a:pt x="3535944" y="1549518"/>
                  </a:lnTo>
                  <a:cubicBezTo>
                    <a:pt x="3529484" y="1552251"/>
                    <a:pt x="3522381" y="1553762"/>
                    <a:pt x="3514925" y="1553762"/>
                  </a:cubicBezTo>
                  <a:cubicBezTo>
                    <a:pt x="3500013" y="1553762"/>
                    <a:pt x="3486513" y="1547718"/>
                    <a:pt x="3476741" y="1537946"/>
                  </a:cubicBezTo>
                  <a:lnTo>
                    <a:pt x="3462231" y="1502916"/>
                  </a:lnTo>
                  <a:lnTo>
                    <a:pt x="3454733" y="1521017"/>
                  </a:lnTo>
                  <a:cubicBezTo>
                    <a:pt x="3444961" y="1530789"/>
                    <a:pt x="3431461" y="1536833"/>
                    <a:pt x="3416550" y="1536833"/>
                  </a:cubicBezTo>
                  <a:cubicBezTo>
                    <a:pt x="3386727" y="1536833"/>
                    <a:pt x="3362550" y="1512656"/>
                    <a:pt x="3362550" y="1482833"/>
                  </a:cubicBezTo>
                  <a:cubicBezTo>
                    <a:pt x="3362550" y="1453010"/>
                    <a:pt x="3386727" y="1428833"/>
                    <a:pt x="3416550" y="1428833"/>
                  </a:cubicBezTo>
                  <a:close/>
                  <a:moveTo>
                    <a:pt x="72008" y="1377088"/>
                  </a:moveTo>
                  <a:cubicBezTo>
                    <a:pt x="91892" y="1377088"/>
                    <a:pt x="109894" y="1385148"/>
                    <a:pt x="122925" y="1398179"/>
                  </a:cubicBezTo>
                  <a:lnTo>
                    <a:pt x="142306" y="1444970"/>
                  </a:lnTo>
                  <a:lnTo>
                    <a:pt x="158581" y="1433997"/>
                  </a:lnTo>
                  <a:cubicBezTo>
                    <a:pt x="165969" y="1430872"/>
                    <a:pt x="174092" y="1429144"/>
                    <a:pt x="182617" y="1429144"/>
                  </a:cubicBezTo>
                  <a:cubicBezTo>
                    <a:pt x="216722" y="1429144"/>
                    <a:pt x="244368" y="1456790"/>
                    <a:pt x="244368" y="1490894"/>
                  </a:cubicBezTo>
                  <a:lnTo>
                    <a:pt x="228879" y="1528287"/>
                  </a:lnTo>
                  <a:lnTo>
                    <a:pt x="243581" y="1538199"/>
                  </a:lnTo>
                  <a:lnTo>
                    <a:pt x="256841" y="1506187"/>
                  </a:lnTo>
                  <a:cubicBezTo>
                    <a:pt x="269872" y="1493156"/>
                    <a:pt x="287874" y="1485096"/>
                    <a:pt x="307758" y="1485096"/>
                  </a:cubicBezTo>
                  <a:cubicBezTo>
                    <a:pt x="327642" y="1485096"/>
                    <a:pt x="345644" y="1493156"/>
                    <a:pt x="358675" y="1506187"/>
                  </a:cubicBezTo>
                  <a:lnTo>
                    <a:pt x="364680" y="1520684"/>
                  </a:lnTo>
                  <a:lnTo>
                    <a:pt x="366001" y="1517495"/>
                  </a:lnTo>
                  <a:cubicBezTo>
                    <a:pt x="379032" y="1504464"/>
                    <a:pt x="397034" y="1496404"/>
                    <a:pt x="416919" y="1496404"/>
                  </a:cubicBezTo>
                  <a:cubicBezTo>
                    <a:pt x="456688" y="1496404"/>
                    <a:pt x="488927" y="1528643"/>
                    <a:pt x="488927" y="1568412"/>
                  </a:cubicBezTo>
                  <a:cubicBezTo>
                    <a:pt x="488927" y="1608181"/>
                    <a:pt x="456688" y="1640420"/>
                    <a:pt x="416919" y="1640420"/>
                  </a:cubicBezTo>
                  <a:cubicBezTo>
                    <a:pt x="397034" y="1640420"/>
                    <a:pt x="379032" y="1632360"/>
                    <a:pt x="366001" y="1619330"/>
                  </a:cubicBezTo>
                  <a:lnTo>
                    <a:pt x="359996" y="1604832"/>
                  </a:lnTo>
                  <a:lnTo>
                    <a:pt x="358675" y="1608021"/>
                  </a:lnTo>
                  <a:cubicBezTo>
                    <a:pt x="345644" y="1621052"/>
                    <a:pt x="327642" y="1629112"/>
                    <a:pt x="307758" y="1629112"/>
                  </a:cubicBezTo>
                  <a:cubicBezTo>
                    <a:pt x="297816" y="1629112"/>
                    <a:pt x="288344" y="1627097"/>
                    <a:pt x="279729" y="1623453"/>
                  </a:cubicBezTo>
                  <a:lnTo>
                    <a:pt x="262774" y="1612022"/>
                  </a:lnTo>
                  <a:lnTo>
                    <a:pt x="249514" y="1644034"/>
                  </a:lnTo>
                  <a:cubicBezTo>
                    <a:pt x="236484" y="1657065"/>
                    <a:pt x="218482" y="1665125"/>
                    <a:pt x="198597" y="1665125"/>
                  </a:cubicBezTo>
                  <a:cubicBezTo>
                    <a:pt x="188655" y="1665125"/>
                    <a:pt x="179183" y="1663110"/>
                    <a:pt x="170568" y="1659466"/>
                  </a:cubicBezTo>
                  <a:lnTo>
                    <a:pt x="157269" y="1650500"/>
                  </a:lnTo>
                  <a:lnTo>
                    <a:pt x="140354" y="1691337"/>
                  </a:lnTo>
                  <a:cubicBezTo>
                    <a:pt x="127323" y="1704368"/>
                    <a:pt x="109321" y="1712428"/>
                    <a:pt x="89436" y="1712428"/>
                  </a:cubicBezTo>
                  <a:cubicBezTo>
                    <a:pt x="49667" y="1712428"/>
                    <a:pt x="17428" y="1680189"/>
                    <a:pt x="17428" y="1640420"/>
                  </a:cubicBezTo>
                  <a:cubicBezTo>
                    <a:pt x="17428" y="1600651"/>
                    <a:pt x="49667" y="1568412"/>
                    <a:pt x="89436" y="1568412"/>
                  </a:cubicBezTo>
                  <a:cubicBezTo>
                    <a:pt x="99378" y="1568412"/>
                    <a:pt x="108850" y="1570427"/>
                    <a:pt x="117465" y="1574071"/>
                  </a:cubicBezTo>
                  <a:lnTo>
                    <a:pt x="130764" y="1583037"/>
                  </a:lnTo>
                  <a:lnTo>
                    <a:pt x="147680" y="1542200"/>
                  </a:lnTo>
                  <a:lnTo>
                    <a:pt x="148984" y="1541321"/>
                  </a:lnTo>
                  <a:lnTo>
                    <a:pt x="138954" y="1534558"/>
                  </a:lnTo>
                  <a:lnTo>
                    <a:pt x="123785" y="1497937"/>
                  </a:lnTo>
                  <a:lnTo>
                    <a:pt x="122925" y="1500013"/>
                  </a:lnTo>
                  <a:cubicBezTo>
                    <a:pt x="109894" y="1513044"/>
                    <a:pt x="91892" y="1521104"/>
                    <a:pt x="72008" y="1521104"/>
                  </a:cubicBezTo>
                  <a:cubicBezTo>
                    <a:pt x="32239" y="1521104"/>
                    <a:pt x="0" y="1488865"/>
                    <a:pt x="0" y="1449096"/>
                  </a:cubicBezTo>
                  <a:cubicBezTo>
                    <a:pt x="0" y="1409327"/>
                    <a:pt x="32239" y="1377088"/>
                    <a:pt x="72008" y="1377088"/>
                  </a:cubicBezTo>
                  <a:close/>
                  <a:moveTo>
                    <a:pt x="3410752" y="1297674"/>
                  </a:moveTo>
                  <a:cubicBezTo>
                    <a:pt x="3430634" y="1297674"/>
                    <a:pt x="3446752" y="1313792"/>
                    <a:pt x="3446752" y="1333674"/>
                  </a:cubicBezTo>
                  <a:cubicBezTo>
                    <a:pt x="3446752" y="1353556"/>
                    <a:pt x="3430634" y="1369674"/>
                    <a:pt x="3410752" y="1369674"/>
                  </a:cubicBezTo>
                  <a:lnTo>
                    <a:pt x="3385338" y="1359147"/>
                  </a:lnTo>
                  <a:lnTo>
                    <a:pt x="3379631" y="1372925"/>
                  </a:lnTo>
                  <a:cubicBezTo>
                    <a:pt x="3373116" y="1379440"/>
                    <a:pt x="3364116" y="1383469"/>
                    <a:pt x="3354175" y="1383469"/>
                  </a:cubicBezTo>
                  <a:cubicBezTo>
                    <a:pt x="3334293" y="1383469"/>
                    <a:pt x="3318175" y="1367351"/>
                    <a:pt x="3318175" y="1347469"/>
                  </a:cubicBezTo>
                  <a:cubicBezTo>
                    <a:pt x="3318175" y="1327587"/>
                    <a:pt x="3334293" y="1311469"/>
                    <a:pt x="3354175" y="1311469"/>
                  </a:cubicBezTo>
                  <a:lnTo>
                    <a:pt x="3379589" y="1321996"/>
                  </a:lnTo>
                  <a:lnTo>
                    <a:pt x="3385296" y="1308218"/>
                  </a:lnTo>
                  <a:cubicBezTo>
                    <a:pt x="3391811" y="1301704"/>
                    <a:pt x="3400811" y="1297674"/>
                    <a:pt x="3410752" y="1297674"/>
                  </a:cubicBezTo>
                  <a:close/>
                  <a:moveTo>
                    <a:pt x="2838769" y="1283762"/>
                  </a:moveTo>
                  <a:cubicBezTo>
                    <a:pt x="2853680" y="1283762"/>
                    <a:pt x="2867180" y="1289806"/>
                    <a:pt x="2876953" y="1299578"/>
                  </a:cubicBezTo>
                  <a:lnTo>
                    <a:pt x="2891305" y="1334228"/>
                  </a:lnTo>
                  <a:lnTo>
                    <a:pt x="2897263" y="1319844"/>
                  </a:lnTo>
                  <a:cubicBezTo>
                    <a:pt x="2907035" y="1310071"/>
                    <a:pt x="2920535" y="1304027"/>
                    <a:pt x="2935447" y="1304027"/>
                  </a:cubicBezTo>
                  <a:cubicBezTo>
                    <a:pt x="2950358" y="1304027"/>
                    <a:pt x="2963858" y="1310071"/>
                    <a:pt x="2973631" y="1319844"/>
                  </a:cubicBezTo>
                  <a:lnTo>
                    <a:pt x="2986652" y="1351279"/>
                  </a:lnTo>
                  <a:lnTo>
                    <a:pt x="2991777" y="1338905"/>
                  </a:lnTo>
                  <a:cubicBezTo>
                    <a:pt x="3001549" y="1329132"/>
                    <a:pt x="3015049" y="1323088"/>
                    <a:pt x="3029961" y="1323088"/>
                  </a:cubicBezTo>
                  <a:cubicBezTo>
                    <a:pt x="3044872" y="1323088"/>
                    <a:pt x="3058372" y="1329132"/>
                    <a:pt x="3068145" y="1338905"/>
                  </a:cubicBezTo>
                  <a:lnTo>
                    <a:pt x="3082817" y="1374326"/>
                  </a:lnTo>
                  <a:lnTo>
                    <a:pt x="3096536" y="1341206"/>
                  </a:lnTo>
                  <a:cubicBezTo>
                    <a:pt x="3106308" y="1331433"/>
                    <a:pt x="3119808" y="1325389"/>
                    <a:pt x="3134720" y="1325389"/>
                  </a:cubicBezTo>
                  <a:cubicBezTo>
                    <a:pt x="3149631" y="1325389"/>
                    <a:pt x="3163131" y="1331433"/>
                    <a:pt x="3172904" y="1341206"/>
                  </a:cubicBezTo>
                  <a:lnTo>
                    <a:pt x="3182919" y="1365385"/>
                  </a:lnTo>
                  <a:lnTo>
                    <a:pt x="3187809" y="1353579"/>
                  </a:lnTo>
                  <a:cubicBezTo>
                    <a:pt x="3197581" y="1343806"/>
                    <a:pt x="3211081" y="1337762"/>
                    <a:pt x="3225993" y="1337762"/>
                  </a:cubicBezTo>
                  <a:cubicBezTo>
                    <a:pt x="3240904" y="1337762"/>
                    <a:pt x="3254404" y="1343806"/>
                    <a:pt x="3264177" y="1353579"/>
                  </a:cubicBezTo>
                  <a:lnTo>
                    <a:pt x="3279826" y="1391359"/>
                  </a:lnTo>
                  <a:lnTo>
                    <a:pt x="3279991" y="1390961"/>
                  </a:lnTo>
                  <a:cubicBezTo>
                    <a:pt x="3289763" y="1381188"/>
                    <a:pt x="3303263" y="1375144"/>
                    <a:pt x="3318175" y="1375144"/>
                  </a:cubicBezTo>
                  <a:cubicBezTo>
                    <a:pt x="3347998" y="1375144"/>
                    <a:pt x="3372175" y="1399321"/>
                    <a:pt x="3372175" y="1429144"/>
                  </a:cubicBezTo>
                  <a:cubicBezTo>
                    <a:pt x="3372175" y="1458967"/>
                    <a:pt x="3347998" y="1483144"/>
                    <a:pt x="3318175" y="1483144"/>
                  </a:cubicBezTo>
                  <a:cubicBezTo>
                    <a:pt x="3303263" y="1483144"/>
                    <a:pt x="3289763" y="1477100"/>
                    <a:pt x="3279991" y="1467328"/>
                  </a:cubicBezTo>
                  <a:lnTo>
                    <a:pt x="3264342" y="1429547"/>
                  </a:lnTo>
                  <a:lnTo>
                    <a:pt x="3264177" y="1429946"/>
                  </a:lnTo>
                  <a:cubicBezTo>
                    <a:pt x="3254404" y="1439718"/>
                    <a:pt x="3240904" y="1445762"/>
                    <a:pt x="3225993" y="1445762"/>
                  </a:cubicBezTo>
                  <a:cubicBezTo>
                    <a:pt x="3211081" y="1445762"/>
                    <a:pt x="3197581" y="1439718"/>
                    <a:pt x="3187809" y="1429946"/>
                  </a:cubicBezTo>
                  <a:lnTo>
                    <a:pt x="3177794" y="1405767"/>
                  </a:lnTo>
                  <a:lnTo>
                    <a:pt x="3172904" y="1417573"/>
                  </a:lnTo>
                  <a:cubicBezTo>
                    <a:pt x="3163131" y="1427345"/>
                    <a:pt x="3149631" y="1433389"/>
                    <a:pt x="3134720" y="1433389"/>
                  </a:cubicBezTo>
                  <a:cubicBezTo>
                    <a:pt x="3119808" y="1433389"/>
                    <a:pt x="3106308" y="1427345"/>
                    <a:pt x="3096536" y="1417573"/>
                  </a:cubicBezTo>
                  <a:lnTo>
                    <a:pt x="3081864" y="1382151"/>
                  </a:lnTo>
                  <a:lnTo>
                    <a:pt x="3068145" y="1415272"/>
                  </a:lnTo>
                  <a:cubicBezTo>
                    <a:pt x="3058372" y="1425044"/>
                    <a:pt x="3044872" y="1431088"/>
                    <a:pt x="3029961" y="1431088"/>
                  </a:cubicBezTo>
                  <a:cubicBezTo>
                    <a:pt x="3015049" y="1431088"/>
                    <a:pt x="3001549" y="1425044"/>
                    <a:pt x="2991777" y="1415272"/>
                  </a:cubicBezTo>
                  <a:lnTo>
                    <a:pt x="2978756" y="1383837"/>
                  </a:lnTo>
                  <a:lnTo>
                    <a:pt x="2973631" y="1396211"/>
                  </a:lnTo>
                  <a:cubicBezTo>
                    <a:pt x="2963858" y="1405983"/>
                    <a:pt x="2950358" y="1412027"/>
                    <a:pt x="2935447" y="1412027"/>
                  </a:cubicBezTo>
                  <a:cubicBezTo>
                    <a:pt x="2920535" y="1412027"/>
                    <a:pt x="2907035" y="1405983"/>
                    <a:pt x="2897263" y="1396211"/>
                  </a:cubicBezTo>
                  <a:lnTo>
                    <a:pt x="2882911" y="1361561"/>
                  </a:lnTo>
                  <a:lnTo>
                    <a:pt x="2876953" y="1375946"/>
                  </a:lnTo>
                  <a:cubicBezTo>
                    <a:pt x="2867180" y="1385718"/>
                    <a:pt x="2853680" y="1391762"/>
                    <a:pt x="2838769" y="1391762"/>
                  </a:cubicBezTo>
                  <a:cubicBezTo>
                    <a:pt x="2808946" y="1391762"/>
                    <a:pt x="2784769" y="1367585"/>
                    <a:pt x="2784769" y="1337762"/>
                  </a:cubicBezTo>
                  <a:cubicBezTo>
                    <a:pt x="2784769" y="1307939"/>
                    <a:pt x="2808946" y="1283762"/>
                    <a:pt x="2838769" y="1283762"/>
                  </a:cubicBezTo>
                  <a:close/>
                  <a:moveTo>
                    <a:pt x="3536394" y="1275838"/>
                  </a:moveTo>
                  <a:cubicBezTo>
                    <a:pt x="3551306" y="1275838"/>
                    <a:pt x="3563394" y="1287926"/>
                    <a:pt x="3563394" y="1302838"/>
                  </a:cubicBezTo>
                  <a:cubicBezTo>
                    <a:pt x="3563394" y="1317750"/>
                    <a:pt x="3551306" y="1329838"/>
                    <a:pt x="3536394" y="1329838"/>
                  </a:cubicBezTo>
                  <a:lnTo>
                    <a:pt x="3518536" y="1322441"/>
                  </a:lnTo>
                  <a:lnTo>
                    <a:pt x="3508423" y="1346857"/>
                  </a:lnTo>
                  <a:cubicBezTo>
                    <a:pt x="3501908" y="1353372"/>
                    <a:pt x="3492908" y="1357401"/>
                    <a:pt x="3482967" y="1357401"/>
                  </a:cubicBezTo>
                  <a:cubicBezTo>
                    <a:pt x="3463085" y="1357401"/>
                    <a:pt x="3446967" y="1341283"/>
                    <a:pt x="3446967" y="1321401"/>
                  </a:cubicBezTo>
                  <a:cubicBezTo>
                    <a:pt x="3446967" y="1301519"/>
                    <a:pt x="3463085" y="1285401"/>
                    <a:pt x="3482967" y="1285401"/>
                  </a:cubicBezTo>
                  <a:cubicBezTo>
                    <a:pt x="3492908" y="1285401"/>
                    <a:pt x="3501908" y="1289431"/>
                    <a:pt x="3508423" y="1295945"/>
                  </a:cubicBezTo>
                  <a:lnTo>
                    <a:pt x="3510336" y="1300564"/>
                  </a:lnTo>
                  <a:lnTo>
                    <a:pt x="3517302" y="1283746"/>
                  </a:lnTo>
                  <a:cubicBezTo>
                    <a:pt x="3522188" y="1278860"/>
                    <a:pt x="3528938" y="1275838"/>
                    <a:pt x="3536394" y="1275838"/>
                  </a:cubicBezTo>
                  <a:close/>
                  <a:moveTo>
                    <a:pt x="3578528" y="1240247"/>
                  </a:moveTo>
                  <a:cubicBezTo>
                    <a:pt x="3593440" y="1240247"/>
                    <a:pt x="3605528" y="1252335"/>
                    <a:pt x="3605528" y="1267247"/>
                  </a:cubicBezTo>
                  <a:cubicBezTo>
                    <a:pt x="3605528" y="1282159"/>
                    <a:pt x="3593440" y="1294247"/>
                    <a:pt x="3578528" y="1294247"/>
                  </a:cubicBezTo>
                  <a:cubicBezTo>
                    <a:pt x="3563616" y="1294247"/>
                    <a:pt x="3551528" y="1282159"/>
                    <a:pt x="3551528" y="1267247"/>
                  </a:cubicBezTo>
                  <a:cubicBezTo>
                    <a:pt x="3551528" y="1252335"/>
                    <a:pt x="3563616" y="1240247"/>
                    <a:pt x="3578528" y="1240247"/>
                  </a:cubicBezTo>
                  <a:close/>
                  <a:moveTo>
                    <a:pt x="2081123" y="1196272"/>
                  </a:moveTo>
                  <a:lnTo>
                    <a:pt x="2089176" y="1215714"/>
                  </a:lnTo>
                  <a:lnTo>
                    <a:pt x="2095986" y="1199272"/>
                  </a:lnTo>
                  <a:close/>
                  <a:moveTo>
                    <a:pt x="2257532" y="1196027"/>
                  </a:moveTo>
                  <a:cubicBezTo>
                    <a:pt x="2287355" y="1196027"/>
                    <a:pt x="2311532" y="1220204"/>
                    <a:pt x="2311532" y="1250027"/>
                  </a:cubicBezTo>
                  <a:cubicBezTo>
                    <a:pt x="2311532" y="1279850"/>
                    <a:pt x="2287355" y="1304027"/>
                    <a:pt x="2257532" y="1304027"/>
                  </a:cubicBezTo>
                  <a:cubicBezTo>
                    <a:pt x="2227709" y="1304027"/>
                    <a:pt x="2203532" y="1279850"/>
                    <a:pt x="2203532" y="1250027"/>
                  </a:cubicBezTo>
                  <a:cubicBezTo>
                    <a:pt x="2203532" y="1220204"/>
                    <a:pt x="2227709" y="1196027"/>
                    <a:pt x="2257532" y="1196027"/>
                  </a:cubicBezTo>
                  <a:close/>
                  <a:moveTo>
                    <a:pt x="1458907" y="1181866"/>
                  </a:moveTo>
                  <a:lnTo>
                    <a:pt x="1470099" y="1208886"/>
                  </a:lnTo>
                  <a:lnTo>
                    <a:pt x="1477697" y="1190541"/>
                  </a:lnTo>
                  <a:lnTo>
                    <a:pt x="1479212" y="1189520"/>
                  </a:lnTo>
                  <a:lnTo>
                    <a:pt x="1466433" y="1186940"/>
                  </a:lnTo>
                  <a:close/>
                  <a:moveTo>
                    <a:pt x="2140276" y="1157973"/>
                  </a:moveTo>
                  <a:lnTo>
                    <a:pt x="2131575" y="1178979"/>
                  </a:lnTo>
                  <a:lnTo>
                    <a:pt x="2142182" y="1176838"/>
                  </a:lnTo>
                  <a:lnTo>
                    <a:pt x="2156920" y="1179813"/>
                  </a:lnTo>
                  <a:lnTo>
                    <a:pt x="2146378" y="1172706"/>
                  </a:lnTo>
                  <a:close/>
                  <a:moveTo>
                    <a:pt x="1583113" y="938016"/>
                  </a:moveTo>
                  <a:cubicBezTo>
                    <a:pt x="1622882" y="938016"/>
                    <a:pt x="1655121" y="970255"/>
                    <a:pt x="1655121" y="1010024"/>
                  </a:cubicBezTo>
                  <a:cubicBezTo>
                    <a:pt x="1655121" y="1049793"/>
                    <a:pt x="1622882" y="1082032"/>
                    <a:pt x="1583113" y="1082032"/>
                  </a:cubicBezTo>
                  <a:cubicBezTo>
                    <a:pt x="1573170" y="1082032"/>
                    <a:pt x="1563698" y="1080017"/>
                    <a:pt x="1555083" y="1076373"/>
                  </a:cubicBezTo>
                  <a:lnTo>
                    <a:pt x="1545467" y="1069890"/>
                  </a:lnTo>
                  <a:lnTo>
                    <a:pt x="1566468" y="1120591"/>
                  </a:lnTo>
                  <a:cubicBezTo>
                    <a:pt x="1566468" y="1140475"/>
                    <a:pt x="1558409" y="1158477"/>
                    <a:pt x="1545378" y="1171508"/>
                  </a:cubicBezTo>
                  <a:lnTo>
                    <a:pt x="1543863" y="1172530"/>
                  </a:lnTo>
                  <a:lnTo>
                    <a:pt x="1556642" y="1175110"/>
                  </a:lnTo>
                  <a:cubicBezTo>
                    <a:pt x="1569565" y="1180575"/>
                    <a:pt x="1580560" y="1189706"/>
                    <a:pt x="1588324" y="1201198"/>
                  </a:cubicBezTo>
                  <a:lnTo>
                    <a:pt x="1594444" y="1221231"/>
                  </a:lnTo>
                  <a:lnTo>
                    <a:pt x="1614331" y="1173219"/>
                  </a:lnTo>
                  <a:cubicBezTo>
                    <a:pt x="1627362" y="1160188"/>
                    <a:pt x="1645364" y="1152128"/>
                    <a:pt x="1665248" y="1152128"/>
                  </a:cubicBezTo>
                  <a:cubicBezTo>
                    <a:pt x="1685133" y="1152128"/>
                    <a:pt x="1703134" y="1160188"/>
                    <a:pt x="1716165" y="1173219"/>
                  </a:cubicBezTo>
                  <a:lnTo>
                    <a:pt x="1725047" y="1194660"/>
                  </a:lnTo>
                  <a:lnTo>
                    <a:pt x="1740458" y="1157452"/>
                  </a:lnTo>
                  <a:cubicBezTo>
                    <a:pt x="1753488" y="1144422"/>
                    <a:pt x="1771490" y="1136362"/>
                    <a:pt x="1791374" y="1136362"/>
                  </a:cubicBezTo>
                  <a:cubicBezTo>
                    <a:pt x="1811258" y="1136362"/>
                    <a:pt x="1829259" y="1144422"/>
                    <a:pt x="1842291" y="1157452"/>
                  </a:cubicBezTo>
                  <a:lnTo>
                    <a:pt x="1852993" y="1183292"/>
                  </a:lnTo>
                  <a:lnTo>
                    <a:pt x="1858700" y="1169516"/>
                  </a:lnTo>
                  <a:cubicBezTo>
                    <a:pt x="1871731" y="1156485"/>
                    <a:pt x="1889733" y="1148425"/>
                    <a:pt x="1909617" y="1148425"/>
                  </a:cubicBezTo>
                  <a:cubicBezTo>
                    <a:pt x="1929502" y="1148425"/>
                    <a:pt x="1947503" y="1156485"/>
                    <a:pt x="1960534" y="1169516"/>
                  </a:cubicBezTo>
                  <a:lnTo>
                    <a:pt x="1974446" y="1203101"/>
                  </a:lnTo>
                  <a:lnTo>
                    <a:pt x="1984651" y="1178463"/>
                  </a:lnTo>
                  <a:cubicBezTo>
                    <a:pt x="1996052" y="1167062"/>
                    <a:pt x="2011802" y="1160011"/>
                    <a:pt x="2029199" y="1160011"/>
                  </a:cubicBezTo>
                  <a:cubicBezTo>
                    <a:pt x="2037897" y="1160011"/>
                    <a:pt x="2046184" y="1161774"/>
                    <a:pt x="2053721" y="1164962"/>
                  </a:cubicBezTo>
                  <a:lnTo>
                    <a:pt x="2057037" y="1167197"/>
                  </a:lnTo>
                  <a:lnTo>
                    <a:pt x="2051747" y="1154426"/>
                  </a:lnTo>
                  <a:cubicBezTo>
                    <a:pt x="2051747" y="1129573"/>
                    <a:pt x="2071894" y="1109426"/>
                    <a:pt x="2096747" y="1109426"/>
                  </a:cubicBezTo>
                  <a:cubicBezTo>
                    <a:pt x="2109173" y="1109426"/>
                    <a:pt x="2120421" y="1114463"/>
                    <a:pt x="2128565" y="1122606"/>
                  </a:cubicBezTo>
                  <a:lnTo>
                    <a:pt x="2134667" y="1137339"/>
                  </a:lnTo>
                  <a:lnTo>
                    <a:pt x="2146378" y="1109066"/>
                  </a:lnTo>
                  <a:cubicBezTo>
                    <a:pt x="2154521" y="1100923"/>
                    <a:pt x="2165771" y="1095886"/>
                    <a:pt x="2178198" y="1095886"/>
                  </a:cubicBezTo>
                  <a:cubicBezTo>
                    <a:pt x="2190624" y="1095886"/>
                    <a:pt x="2201874" y="1100923"/>
                    <a:pt x="2210018" y="1109066"/>
                  </a:cubicBezTo>
                  <a:lnTo>
                    <a:pt x="2212039" y="1113945"/>
                  </a:lnTo>
                  <a:lnTo>
                    <a:pt x="2217325" y="1101183"/>
                  </a:lnTo>
                  <a:cubicBezTo>
                    <a:pt x="2225468" y="1093040"/>
                    <a:pt x="2236718" y="1088003"/>
                    <a:pt x="2249145" y="1088003"/>
                  </a:cubicBezTo>
                  <a:cubicBezTo>
                    <a:pt x="2255358" y="1088003"/>
                    <a:pt x="2261277" y="1089262"/>
                    <a:pt x="2266661" y="1091539"/>
                  </a:cubicBezTo>
                  <a:lnTo>
                    <a:pt x="2276905" y="1098446"/>
                  </a:lnTo>
                  <a:lnTo>
                    <a:pt x="2288832" y="1069651"/>
                  </a:lnTo>
                  <a:cubicBezTo>
                    <a:pt x="2296975" y="1061508"/>
                    <a:pt x="2308225" y="1056471"/>
                    <a:pt x="2320652" y="1056471"/>
                  </a:cubicBezTo>
                  <a:cubicBezTo>
                    <a:pt x="2345505" y="1056471"/>
                    <a:pt x="2365652" y="1076618"/>
                    <a:pt x="2365652" y="1101471"/>
                  </a:cubicBezTo>
                  <a:cubicBezTo>
                    <a:pt x="2365652" y="1126324"/>
                    <a:pt x="2345505" y="1146471"/>
                    <a:pt x="2320652" y="1146471"/>
                  </a:cubicBezTo>
                  <a:cubicBezTo>
                    <a:pt x="2314439" y="1146471"/>
                    <a:pt x="2308519" y="1145212"/>
                    <a:pt x="2303136" y="1142935"/>
                  </a:cubicBezTo>
                  <a:lnTo>
                    <a:pt x="2292892" y="1136028"/>
                  </a:lnTo>
                  <a:lnTo>
                    <a:pt x="2280965" y="1164823"/>
                  </a:lnTo>
                  <a:cubicBezTo>
                    <a:pt x="2272821" y="1172966"/>
                    <a:pt x="2261571" y="1178003"/>
                    <a:pt x="2249145" y="1178003"/>
                  </a:cubicBezTo>
                  <a:cubicBezTo>
                    <a:pt x="2236718" y="1178003"/>
                    <a:pt x="2225468" y="1172966"/>
                    <a:pt x="2217325" y="1164823"/>
                  </a:cubicBezTo>
                  <a:lnTo>
                    <a:pt x="2215304" y="1159944"/>
                  </a:lnTo>
                  <a:lnTo>
                    <a:pt x="2210018" y="1172706"/>
                  </a:lnTo>
                  <a:cubicBezTo>
                    <a:pt x="2201874" y="1180849"/>
                    <a:pt x="2190624" y="1185886"/>
                    <a:pt x="2178198" y="1185886"/>
                  </a:cubicBezTo>
                  <a:lnTo>
                    <a:pt x="2170466" y="1184325"/>
                  </a:lnTo>
                  <a:lnTo>
                    <a:pt x="2186730" y="1195290"/>
                  </a:lnTo>
                  <a:cubicBezTo>
                    <a:pt x="2198130" y="1206691"/>
                    <a:pt x="2205182" y="1222441"/>
                    <a:pt x="2205182" y="1239838"/>
                  </a:cubicBezTo>
                  <a:cubicBezTo>
                    <a:pt x="2205182" y="1274632"/>
                    <a:pt x="2176976" y="1302838"/>
                    <a:pt x="2142182" y="1302838"/>
                  </a:cubicBezTo>
                  <a:cubicBezTo>
                    <a:pt x="2124785" y="1302838"/>
                    <a:pt x="2109037" y="1295787"/>
                    <a:pt x="2097636" y="1284386"/>
                  </a:cubicBezTo>
                  <a:lnTo>
                    <a:pt x="2082206" y="1247135"/>
                  </a:lnTo>
                  <a:lnTo>
                    <a:pt x="2073746" y="1267559"/>
                  </a:lnTo>
                  <a:cubicBezTo>
                    <a:pt x="2062346" y="1278960"/>
                    <a:pt x="2046596" y="1286011"/>
                    <a:pt x="2029199" y="1286011"/>
                  </a:cubicBezTo>
                  <a:cubicBezTo>
                    <a:pt x="2011802" y="1286011"/>
                    <a:pt x="1996052" y="1278960"/>
                    <a:pt x="1984651" y="1267559"/>
                  </a:cubicBezTo>
                  <a:lnTo>
                    <a:pt x="1973378" y="1240343"/>
                  </a:lnTo>
                  <a:lnTo>
                    <a:pt x="1960534" y="1271350"/>
                  </a:lnTo>
                  <a:cubicBezTo>
                    <a:pt x="1947503" y="1284381"/>
                    <a:pt x="1929502" y="1292441"/>
                    <a:pt x="1909617" y="1292441"/>
                  </a:cubicBezTo>
                  <a:cubicBezTo>
                    <a:pt x="1889733" y="1292441"/>
                    <a:pt x="1871731" y="1284381"/>
                    <a:pt x="1858700" y="1271350"/>
                  </a:cubicBezTo>
                  <a:lnTo>
                    <a:pt x="1847997" y="1245511"/>
                  </a:lnTo>
                  <a:lnTo>
                    <a:pt x="1842291" y="1259287"/>
                  </a:lnTo>
                  <a:cubicBezTo>
                    <a:pt x="1829259" y="1272318"/>
                    <a:pt x="1811258" y="1280378"/>
                    <a:pt x="1791374" y="1280378"/>
                  </a:cubicBezTo>
                  <a:cubicBezTo>
                    <a:pt x="1771490" y="1280378"/>
                    <a:pt x="1753488" y="1272318"/>
                    <a:pt x="1740458" y="1259287"/>
                  </a:cubicBezTo>
                  <a:lnTo>
                    <a:pt x="1731577" y="1237846"/>
                  </a:lnTo>
                  <a:lnTo>
                    <a:pt x="1716165" y="1275053"/>
                  </a:lnTo>
                  <a:cubicBezTo>
                    <a:pt x="1703134" y="1288084"/>
                    <a:pt x="1685133" y="1296144"/>
                    <a:pt x="1665248" y="1296144"/>
                  </a:cubicBezTo>
                  <a:cubicBezTo>
                    <a:pt x="1645364" y="1296144"/>
                    <a:pt x="1627362" y="1288084"/>
                    <a:pt x="1614331" y="1275053"/>
                  </a:cubicBezTo>
                  <a:lnTo>
                    <a:pt x="1600519" y="1241709"/>
                  </a:lnTo>
                  <a:lnTo>
                    <a:pt x="1579531" y="1292376"/>
                  </a:lnTo>
                  <a:cubicBezTo>
                    <a:pt x="1566500" y="1305407"/>
                    <a:pt x="1548498" y="1313467"/>
                    <a:pt x="1528613" y="1313467"/>
                  </a:cubicBezTo>
                  <a:cubicBezTo>
                    <a:pt x="1508729" y="1313467"/>
                    <a:pt x="1490727" y="1305407"/>
                    <a:pt x="1477697" y="1292376"/>
                  </a:cubicBezTo>
                  <a:lnTo>
                    <a:pt x="1459301" y="1247965"/>
                  </a:lnTo>
                  <a:lnTo>
                    <a:pt x="1451702" y="1266310"/>
                  </a:lnTo>
                  <a:cubicBezTo>
                    <a:pt x="1438671" y="1279340"/>
                    <a:pt x="1420669" y="1287400"/>
                    <a:pt x="1400785" y="1287400"/>
                  </a:cubicBezTo>
                  <a:lnTo>
                    <a:pt x="1386359" y="1284488"/>
                  </a:lnTo>
                  <a:lnTo>
                    <a:pt x="1366972" y="1331291"/>
                  </a:lnTo>
                  <a:cubicBezTo>
                    <a:pt x="1353941" y="1344321"/>
                    <a:pt x="1335939" y="1352381"/>
                    <a:pt x="1316055" y="1352381"/>
                  </a:cubicBezTo>
                  <a:cubicBezTo>
                    <a:pt x="1296170" y="1352381"/>
                    <a:pt x="1278168" y="1344321"/>
                    <a:pt x="1265137" y="1331291"/>
                  </a:cubicBezTo>
                  <a:lnTo>
                    <a:pt x="1260853" y="1320945"/>
                  </a:lnTo>
                  <a:lnTo>
                    <a:pt x="1256565" y="1331296"/>
                  </a:lnTo>
                  <a:cubicBezTo>
                    <a:pt x="1243534" y="1344326"/>
                    <a:pt x="1225532" y="1352386"/>
                    <a:pt x="1205648" y="1352386"/>
                  </a:cubicBezTo>
                  <a:cubicBezTo>
                    <a:pt x="1165879" y="1352386"/>
                    <a:pt x="1133640" y="1320147"/>
                    <a:pt x="1133640" y="1280378"/>
                  </a:cubicBezTo>
                  <a:cubicBezTo>
                    <a:pt x="1133640" y="1240609"/>
                    <a:pt x="1165879" y="1208370"/>
                    <a:pt x="1205648" y="1208370"/>
                  </a:cubicBezTo>
                  <a:cubicBezTo>
                    <a:pt x="1225532" y="1208370"/>
                    <a:pt x="1243534" y="1216430"/>
                    <a:pt x="1256565" y="1229461"/>
                  </a:cubicBezTo>
                  <a:lnTo>
                    <a:pt x="1260850" y="1239806"/>
                  </a:lnTo>
                  <a:lnTo>
                    <a:pt x="1265137" y="1229456"/>
                  </a:lnTo>
                  <a:cubicBezTo>
                    <a:pt x="1278168" y="1216425"/>
                    <a:pt x="1296170" y="1208365"/>
                    <a:pt x="1316055" y="1208365"/>
                  </a:cubicBezTo>
                  <a:lnTo>
                    <a:pt x="1330481" y="1211277"/>
                  </a:lnTo>
                  <a:lnTo>
                    <a:pt x="1349867" y="1164475"/>
                  </a:lnTo>
                  <a:cubicBezTo>
                    <a:pt x="1362899" y="1151444"/>
                    <a:pt x="1380900" y="1143384"/>
                    <a:pt x="1400785" y="1143384"/>
                  </a:cubicBezTo>
                  <a:cubicBezTo>
                    <a:pt x="1410727" y="1143384"/>
                    <a:pt x="1420198" y="1145399"/>
                    <a:pt x="1428813" y="1149043"/>
                  </a:cubicBezTo>
                  <a:lnTo>
                    <a:pt x="1436340" y="1154117"/>
                  </a:lnTo>
                  <a:lnTo>
                    <a:pt x="1422452" y="1120591"/>
                  </a:lnTo>
                  <a:cubicBezTo>
                    <a:pt x="1422452" y="1080822"/>
                    <a:pt x="1454692" y="1048583"/>
                    <a:pt x="1494460" y="1048583"/>
                  </a:cubicBezTo>
                  <a:cubicBezTo>
                    <a:pt x="1504402" y="1048583"/>
                    <a:pt x="1513873" y="1050598"/>
                    <a:pt x="1522488" y="1054242"/>
                  </a:cubicBezTo>
                  <a:lnTo>
                    <a:pt x="1532104" y="1060725"/>
                  </a:lnTo>
                  <a:lnTo>
                    <a:pt x="1511103" y="1010024"/>
                  </a:lnTo>
                  <a:cubicBezTo>
                    <a:pt x="1511103" y="970255"/>
                    <a:pt x="1543342" y="938016"/>
                    <a:pt x="1583113" y="938016"/>
                  </a:cubicBezTo>
                  <a:close/>
                  <a:moveTo>
                    <a:pt x="3075318" y="912357"/>
                  </a:moveTo>
                  <a:cubicBezTo>
                    <a:pt x="3105141" y="912357"/>
                    <a:pt x="3129318" y="936534"/>
                    <a:pt x="3129318" y="966357"/>
                  </a:cubicBezTo>
                  <a:cubicBezTo>
                    <a:pt x="3129318" y="996180"/>
                    <a:pt x="3105141" y="1020357"/>
                    <a:pt x="3075318" y="1020357"/>
                  </a:cubicBezTo>
                  <a:cubicBezTo>
                    <a:pt x="3045495" y="1020357"/>
                    <a:pt x="3021318" y="996180"/>
                    <a:pt x="3021318" y="966357"/>
                  </a:cubicBezTo>
                  <a:cubicBezTo>
                    <a:pt x="3021318" y="936534"/>
                    <a:pt x="3045495" y="912357"/>
                    <a:pt x="3075318" y="912357"/>
                  </a:cubicBezTo>
                  <a:close/>
                  <a:moveTo>
                    <a:pt x="3171993" y="884016"/>
                  </a:moveTo>
                  <a:cubicBezTo>
                    <a:pt x="3186904" y="884016"/>
                    <a:pt x="3200404" y="890060"/>
                    <a:pt x="3210177" y="899832"/>
                  </a:cubicBezTo>
                  <a:lnTo>
                    <a:pt x="3218084" y="918922"/>
                  </a:lnTo>
                  <a:lnTo>
                    <a:pt x="3225991" y="899832"/>
                  </a:lnTo>
                  <a:cubicBezTo>
                    <a:pt x="3235763" y="890060"/>
                    <a:pt x="3249263" y="884016"/>
                    <a:pt x="3264175" y="884016"/>
                  </a:cubicBezTo>
                  <a:cubicBezTo>
                    <a:pt x="3293998" y="884016"/>
                    <a:pt x="3318175" y="908193"/>
                    <a:pt x="3318175" y="938016"/>
                  </a:cubicBezTo>
                  <a:cubicBezTo>
                    <a:pt x="3318175" y="967839"/>
                    <a:pt x="3293998" y="992016"/>
                    <a:pt x="3264175" y="992016"/>
                  </a:cubicBezTo>
                  <a:cubicBezTo>
                    <a:pt x="3249263" y="992016"/>
                    <a:pt x="3235763" y="985972"/>
                    <a:pt x="3225991" y="976200"/>
                  </a:cubicBezTo>
                  <a:lnTo>
                    <a:pt x="3218084" y="957110"/>
                  </a:lnTo>
                  <a:lnTo>
                    <a:pt x="3210177" y="976200"/>
                  </a:lnTo>
                  <a:cubicBezTo>
                    <a:pt x="3200404" y="985972"/>
                    <a:pt x="3186904" y="992016"/>
                    <a:pt x="3171993" y="992016"/>
                  </a:cubicBezTo>
                  <a:cubicBezTo>
                    <a:pt x="3142170" y="992016"/>
                    <a:pt x="3117993" y="967839"/>
                    <a:pt x="3117993" y="938016"/>
                  </a:cubicBezTo>
                  <a:cubicBezTo>
                    <a:pt x="3117993" y="908193"/>
                    <a:pt x="3142170" y="884016"/>
                    <a:pt x="3171993" y="884016"/>
                  </a:cubicBezTo>
                  <a:close/>
                  <a:moveTo>
                    <a:pt x="3676925" y="781595"/>
                  </a:moveTo>
                  <a:cubicBezTo>
                    <a:pt x="3696807" y="781595"/>
                    <a:pt x="3712925" y="797713"/>
                    <a:pt x="3712925" y="817595"/>
                  </a:cubicBezTo>
                  <a:cubicBezTo>
                    <a:pt x="3712925" y="837477"/>
                    <a:pt x="3696807" y="853595"/>
                    <a:pt x="3676925" y="853595"/>
                  </a:cubicBezTo>
                  <a:lnTo>
                    <a:pt x="3657942" y="845732"/>
                  </a:lnTo>
                  <a:lnTo>
                    <a:pt x="3658925" y="848106"/>
                  </a:lnTo>
                  <a:cubicBezTo>
                    <a:pt x="3658925" y="872959"/>
                    <a:pt x="3638778" y="893106"/>
                    <a:pt x="3613925" y="893106"/>
                  </a:cubicBezTo>
                  <a:cubicBezTo>
                    <a:pt x="3607712" y="893106"/>
                    <a:pt x="3601793" y="891847"/>
                    <a:pt x="3596409" y="889570"/>
                  </a:cubicBezTo>
                  <a:lnTo>
                    <a:pt x="3587956" y="883870"/>
                  </a:lnTo>
                  <a:lnTo>
                    <a:pt x="3576214" y="912219"/>
                  </a:lnTo>
                  <a:cubicBezTo>
                    <a:pt x="3566442" y="921991"/>
                    <a:pt x="3552942" y="928035"/>
                    <a:pt x="3538030" y="928035"/>
                  </a:cubicBezTo>
                  <a:cubicBezTo>
                    <a:pt x="3523118" y="928035"/>
                    <a:pt x="3509618" y="921991"/>
                    <a:pt x="3499846" y="912219"/>
                  </a:cubicBezTo>
                  <a:lnTo>
                    <a:pt x="3498807" y="909708"/>
                  </a:lnTo>
                  <a:lnTo>
                    <a:pt x="3490755" y="929148"/>
                  </a:lnTo>
                  <a:cubicBezTo>
                    <a:pt x="3480982" y="938920"/>
                    <a:pt x="3467482" y="944964"/>
                    <a:pt x="3452571" y="944964"/>
                  </a:cubicBezTo>
                  <a:cubicBezTo>
                    <a:pt x="3437659" y="944964"/>
                    <a:pt x="3424159" y="938920"/>
                    <a:pt x="3414387" y="929148"/>
                  </a:cubicBezTo>
                  <a:lnTo>
                    <a:pt x="3413448" y="926880"/>
                  </a:lnTo>
                  <a:lnTo>
                    <a:pt x="3402764" y="952674"/>
                  </a:lnTo>
                  <a:cubicBezTo>
                    <a:pt x="3392991" y="962446"/>
                    <a:pt x="3379491" y="968490"/>
                    <a:pt x="3364580" y="968490"/>
                  </a:cubicBezTo>
                  <a:cubicBezTo>
                    <a:pt x="3334757" y="968490"/>
                    <a:pt x="3310580" y="944313"/>
                    <a:pt x="3310580" y="914490"/>
                  </a:cubicBezTo>
                  <a:cubicBezTo>
                    <a:pt x="3310580" y="884667"/>
                    <a:pt x="3334757" y="860490"/>
                    <a:pt x="3364580" y="860490"/>
                  </a:cubicBezTo>
                  <a:cubicBezTo>
                    <a:pt x="3379491" y="860490"/>
                    <a:pt x="3392991" y="866534"/>
                    <a:pt x="3402764" y="876306"/>
                  </a:cubicBezTo>
                  <a:lnTo>
                    <a:pt x="3403703" y="878574"/>
                  </a:lnTo>
                  <a:lnTo>
                    <a:pt x="3414387" y="852780"/>
                  </a:lnTo>
                  <a:cubicBezTo>
                    <a:pt x="3424159" y="843008"/>
                    <a:pt x="3437659" y="836964"/>
                    <a:pt x="3452571" y="836964"/>
                  </a:cubicBezTo>
                  <a:cubicBezTo>
                    <a:pt x="3467482" y="836964"/>
                    <a:pt x="3480982" y="843008"/>
                    <a:pt x="3490755" y="852780"/>
                  </a:cubicBezTo>
                  <a:lnTo>
                    <a:pt x="3491794" y="855290"/>
                  </a:lnTo>
                  <a:lnTo>
                    <a:pt x="3499846" y="835851"/>
                  </a:lnTo>
                  <a:cubicBezTo>
                    <a:pt x="3509618" y="826079"/>
                    <a:pt x="3523118" y="820035"/>
                    <a:pt x="3538030" y="820035"/>
                  </a:cubicBezTo>
                  <a:cubicBezTo>
                    <a:pt x="3545486" y="820035"/>
                    <a:pt x="3552589" y="821546"/>
                    <a:pt x="3559049" y="824279"/>
                  </a:cubicBezTo>
                  <a:lnTo>
                    <a:pt x="3574484" y="834685"/>
                  </a:lnTo>
                  <a:lnTo>
                    <a:pt x="3582105" y="816286"/>
                  </a:lnTo>
                  <a:cubicBezTo>
                    <a:pt x="3590249" y="808143"/>
                    <a:pt x="3601499" y="803106"/>
                    <a:pt x="3613925" y="803106"/>
                  </a:cubicBezTo>
                  <a:cubicBezTo>
                    <a:pt x="3620138" y="803106"/>
                    <a:pt x="3626058" y="804365"/>
                    <a:pt x="3631441" y="806642"/>
                  </a:cubicBezTo>
                  <a:lnTo>
                    <a:pt x="3642401" y="814032"/>
                  </a:lnTo>
                  <a:lnTo>
                    <a:pt x="3651469" y="792139"/>
                  </a:lnTo>
                  <a:cubicBezTo>
                    <a:pt x="3657984" y="785624"/>
                    <a:pt x="3666984" y="781595"/>
                    <a:pt x="3676925" y="781595"/>
                  </a:cubicBezTo>
                  <a:close/>
                  <a:moveTo>
                    <a:pt x="3909928" y="720787"/>
                  </a:moveTo>
                  <a:cubicBezTo>
                    <a:pt x="3924840" y="720787"/>
                    <a:pt x="3936928" y="732875"/>
                    <a:pt x="3936928" y="747787"/>
                  </a:cubicBezTo>
                  <a:cubicBezTo>
                    <a:pt x="3936928" y="762699"/>
                    <a:pt x="3924840" y="774787"/>
                    <a:pt x="3909928" y="774787"/>
                  </a:cubicBezTo>
                  <a:lnTo>
                    <a:pt x="3893967" y="768176"/>
                  </a:lnTo>
                  <a:lnTo>
                    <a:pt x="3894076" y="768439"/>
                  </a:lnTo>
                  <a:cubicBezTo>
                    <a:pt x="3894076" y="788321"/>
                    <a:pt x="3877958" y="804439"/>
                    <a:pt x="3858076" y="804439"/>
                  </a:cubicBezTo>
                  <a:lnTo>
                    <a:pt x="3832662" y="793912"/>
                  </a:lnTo>
                  <a:lnTo>
                    <a:pt x="3826955" y="807690"/>
                  </a:lnTo>
                  <a:cubicBezTo>
                    <a:pt x="3820440" y="814204"/>
                    <a:pt x="3811440" y="818234"/>
                    <a:pt x="3801499" y="818234"/>
                  </a:cubicBezTo>
                  <a:lnTo>
                    <a:pt x="3777138" y="808143"/>
                  </a:lnTo>
                  <a:lnTo>
                    <a:pt x="3768680" y="828562"/>
                  </a:lnTo>
                  <a:cubicBezTo>
                    <a:pt x="3762165" y="835076"/>
                    <a:pt x="3753165" y="839106"/>
                    <a:pt x="3743224" y="839106"/>
                  </a:cubicBezTo>
                  <a:cubicBezTo>
                    <a:pt x="3723342" y="839106"/>
                    <a:pt x="3707224" y="822988"/>
                    <a:pt x="3707224" y="803106"/>
                  </a:cubicBezTo>
                  <a:cubicBezTo>
                    <a:pt x="3707224" y="783224"/>
                    <a:pt x="3723342" y="767106"/>
                    <a:pt x="3743224" y="767106"/>
                  </a:cubicBezTo>
                  <a:lnTo>
                    <a:pt x="3767586" y="777197"/>
                  </a:lnTo>
                  <a:lnTo>
                    <a:pt x="3776043" y="756778"/>
                  </a:lnTo>
                  <a:cubicBezTo>
                    <a:pt x="3782558" y="750263"/>
                    <a:pt x="3791558" y="746234"/>
                    <a:pt x="3801499" y="746234"/>
                  </a:cubicBezTo>
                  <a:lnTo>
                    <a:pt x="3826913" y="756761"/>
                  </a:lnTo>
                  <a:lnTo>
                    <a:pt x="3832620" y="742983"/>
                  </a:lnTo>
                  <a:cubicBezTo>
                    <a:pt x="3839135" y="736468"/>
                    <a:pt x="3848135" y="732439"/>
                    <a:pt x="3858076" y="732439"/>
                  </a:cubicBezTo>
                  <a:cubicBezTo>
                    <a:pt x="3868017" y="732439"/>
                    <a:pt x="3877017" y="736468"/>
                    <a:pt x="3883532" y="742983"/>
                  </a:cubicBezTo>
                  <a:lnTo>
                    <a:pt x="3884225" y="744656"/>
                  </a:lnTo>
                  <a:lnTo>
                    <a:pt x="3890836" y="728695"/>
                  </a:lnTo>
                  <a:cubicBezTo>
                    <a:pt x="3895722" y="723809"/>
                    <a:pt x="3902472" y="720787"/>
                    <a:pt x="3909928" y="720787"/>
                  </a:cubicBezTo>
                  <a:close/>
                  <a:moveTo>
                    <a:pt x="2012705" y="696431"/>
                  </a:moveTo>
                  <a:cubicBezTo>
                    <a:pt x="2032587" y="696431"/>
                    <a:pt x="2048705" y="712549"/>
                    <a:pt x="2048705" y="732431"/>
                  </a:cubicBezTo>
                  <a:cubicBezTo>
                    <a:pt x="2048705" y="752313"/>
                    <a:pt x="2032587" y="768431"/>
                    <a:pt x="2012705" y="768431"/>
                  </a:cubicBezTo>
                  <a:cubicBezTo>
                    <a:pt x="2002764" y="768431"/>
                    <a:pt x="1993764" y="764401"/>
                    <a:pt x="1987249" y="757887"/>
                  </a:cubicBezTo>
                  <a:lnTo>
                    <a:pt x="1981496" y="743997"/>
                  </a:lnTo>
                  <a:lnTo>
                    <a:pt x="1972474" y="765778"/>
                  </a:lnTo>
                  <a:cubicBezTo>
                    <a:pt x="1965959" y="772292"/>
                    <a:pt x="1956959" y="776322"/>
                    <a:pt x="1947018" y="776322"/>
                  </a:cubicBezTo>
                  <a:cubicBezTo>
                    <a:pt x="1927135" y="776322"/>
                    <a:pt x="1911018" y="760204"/>
                    <a:pt x="1911018" y="740322"/>
                  </a:cubicBezTo>
                  <a:cubicBezTo>
                    <a:pt x="1911018" y="720440"/>
                    <a:pt x="1927135" y="704322"/>
                    <a:pt x="1947018" y="704322"/>
                  </a:cubicBezTo>
                  <a:cubicBezTo>
                    <a:pt x="1956959" y="704322"/>
                    <a:pt x="1965959" y="708351"/>
                    <a:pt x="1972474" y="714866"/>
                  </a:cubicBezTo>
                  <a:lnTo>
                    <a:pt x="1978227" y="728756"/>
                  </a:lnTo>
                  <a:lnTo>
                    <a:pt x="1987249" y="706975"/>
                  </a:lnTo>
                  <a:cubicBezTo>
                    <a:pt x="1993764" y="700460"/>
                    <a:pt x="2002764" y="696431"/>
                    <a:pt x="2012705" y="696431"/>
                  </a:cubicBezTo>
                  <a:close/>
                  <a:moveTo>
                    <a:pt x="2078392" y="680665"/>
                  </a:moveTo>
                  <a:cubicBezTo>
                    <a:pt x="2098274" y="680665"/>
                    <a:pt x="2114392" y="696783"/>
                    <a:pt x="2114392" y="716665"/>
                  </a:cubicBezTo>
                  <a:cubicBezTo>
                    <a:pt x="2114392" y="736547"/>
                    <a:pt x="2098274" y="752665"/>
                    <a:pt x="2078392" y="752665"/>
                  </a:cubicBezTo>
                  <a:cubicBezTo>
                    <a:pt x="2058510" y="752665"/>
                    <a:pt x="2042392" y="736547"/>
                    <a:pt x="2042392" y="716665"/>
                  </a:cubicBezTo>
                  <a:cubicBezTo>
                    <a:pt x="2042392" y="696783"/>
                    <a:pt x="2058510" y="680665"/>
                    <a:pt x="2078392" y="680665"/>
                  </a:cubicBezTo>
                  <a:close/>
                  <a:moveTo>
                    <a:pt x="1530795" y="454532"/>
                  </a:moveTo>
                  <a:cubicBezTo>
                    <a:pt x="1555648" y="454532"/>
                    <a:pt x="1575795" y="474679"/>
                    <a:pt x="1575795" y="499532"/>
                  </a:cubicBezTo>
                  <a:cubicBezTo>
                    <a:pt x="1575795" y="524385"/>
                    <a:pt x="1555648" y="544532"/>
                    <a:pt x="1530795" y="544532"/>
                  </a:cubicBezTo>
                  <a:cubicBezTo>
                    <a:pt x="1505941" y="544532"/>
                    <a:pt x="1485796" y="524385"/>
                    <a:pt x="1485796" y="499532"/>
                  </a:cubicBezTo>
                  <a:cubicBezTo>
                    <a:pt x="1485796" y="474679"/>
                    <a:pt x="1505941" y="454532"/>
                    <a:pt x="1530795" y="454532"/>
                  </a:cubicBezTo>
                  <a:close/>
                  <a:moveTo>
                    <a:pt x="1553327" y="328516"/>
                  </a:moveTo>
                  <a:cubicBezTo>
                    <a:pt x="1573209" y="328516"/>
                    <a:pt x="1589327" y="344634"/>
                    <a:pt x="1589327" y="364516"/>
                  </a:cubicBezTo>
                  <a:cubicBezTo>
                    <a:pt x="1589327" y="374457"/>
                    <a:pt x="1585298" y="383457"/>
                    <a:pt x="1578783" y="389972"/>
                  </a:cubicBezTo>
                  <a:lnTo>
                    <a:pt x="1563816" y="396171"/>
                  </a:lnTo>
                  <a:lnTo>
                    <a:pt x="1573561" y="419697"/>
                  </a:lnTo>
                  <a:cubicBezTo>
                    <a:pt x="1573561" y="439579"/>
                    <a:pt x="1557443" y="455697"/>
                    <a:pt x="1537560" y="455697"/>
                  </a:cubicBezTo>
                  <a:cubicBezTo>
                    <a:pt x="1517678" y="455697"/>
                    <a:pt x="1501561" y="439579"/>
                    <a:pt x="1501561" y="419697"/>
                  </a:cubicBezTo>
                  <a:cubicBezTo>
                    <a:pt x="1501561" y="409756"/>
                    <a:pt x="1505591" y="400756"/>
                    <a:pt x="1512104" y="394241"/>
                  </a:cubicBezTo>
                  <a:lnTo>
                    <a:pt x="1527073" y="388042"/>
                  </a:lnTo>
                  <a:lnTo>
                    <a:pt x="1517326" y="364516"/>
                  </a:lnTo>
                  <a:cubicBezTo>
                    <a:pt x="1517326" y="344634"/>
                    <a:pt x="1533445" y="328516"/>
                    <a:pt x="1553327" y="328516"/>
                  </a:cubicBezTo>
                  <a:close/>
                  <a:moveTo>
                    <a:pt x="1561154" y="273447"/>
                  </a:moveTo>
                  <a:cubicBezTo>
                    <a:pt x="1576066" y="273447"/>
                    <a:pt x="1588154" y="285535"/>
                    <a:pt x="1588154" y="300447"/>
                  </a:cubicBezTo>
                  <a:cubicBezTo>
                    <a:pt x="1588154" y="315359"/>
                    <a:pt x="1576066" y="327447"/>
                    <a:pt x="1561154" y="327447"/>
                  </a:cubicBezTo>
                  <a:cubicBezTo>
                    <a:pt x="1546242" y="327447"/>
                    <a:pt x="1534154" y="315359"/>
                    <a:pt x="1534154" y="300447"/>
                  </a:cubicBezTo>
                  <a:cubicBezTo>
                    <a:pt x="1534154" y="285535"/>
                    <a:pt x="1546242" y="273447"/>
                    <a:pt x="1561154" y="273447"/>
                  </a:cubicBezTo>
                  <a:close/>
                  <a:moveTo>
                    <a:pt x="2017584" y="116113"/>
                  </a:moveTo>
                  <a:cubicBezTo>
                    <a:pt x="2042437" y="116113"/>
                    <a:pt x="2062584" y="136260"/>
                    <a:pt x="2062584" y="161113"/>
                  </a:cubicBezTo>
                  <a:cubicBezTo>
                    <a:pt x="2062584" y="185966"/>
                    <a:pt x="2042437" y="206113"/>
                    <a:pt x="2017584" y="206113"/>
                  </a:cubicBezTo>
                  <a:lnTo>
                    <a:pt x="2004128" y="203396"/>
                  </a:lnTo>
                  <a:lnTo>
                    <a:pt x="2014840" y="229256"/>
                  </a:lnTo>
                  <a:cubicBezTo>
                    <a:pt x="2014840" y="259079"/>
                    <a:pt x="1990663" y="283256"/>
                    <a:pt x="1960840" y="283256"/>
                  </a:cubicBezTo>
                  <a:lnTo>
                    <a:pt x="1954430" y="281962"/>
                  </a:lnTo>
                  <a:lnTo>
                    <a:pt x="1964831" y="307070"/>
                  </a:lnTo>
                  <a:cubicBezTo>
                    <a:pt x="1964831" y="329437"/>
                    <a:pt x="1951231" y="348629"/>
                    <a:pt x="1931850" y="356826"/>
                  </a:cubicBezTo>
                  <a:lnTo>
                    <a:pt x="1912399" y="360753"/>
                  </a:lnTo>
                  <a:lnTo>
                    <a:pt x="1922569" y="367609"/>
                  </a:lnTo>
                  <a:cubicBezTo>
                    <a:pt x="1932341" y="377381"/>
                    <a:pt x="1938385" y="390881"/>
                    <a:pt x="1938385" y="405793"/>
                  </a:cubicBezTo>
                  <a:cubicBezTo>
                    <a:pt x="1938385" y="435616"/>
                    <a:pt x="1914208" y="459793"/>
                    <a:pt x="1884385" y="459793"/>
                  </a:cubicBezTo>
                  <a:lnTo>
                    <a:pt x="1884021" y="459719"/>
                  </a:lnTo>
                  <a:lnTo>
                    <a:pt x="1889886" y="463674"/>
                  </a:lnTo>
                  <a:cubicBezTo>
                    <a:pt x="1900362" y="474149"/>
                    <a:pt x="1906841" y="488621"/>
                    <a:pt x="1906841" y="504607"/>
                  </a:cubicBezTo>
                  <a:cubicBezTo>
                    <a:pt x="1906841" y="536578"/>
                    <a:pt x="1880924" y="562495"/>
                    <a:pt x="1848953" y="562495"/>
                  </a:cubicBezTo>
                  <a:lnTo>
                    <a:pt x="1845350" y="561767"/>
                  </a:lnTo>
                  <a:lnTo>
                    <a:pt x="1866715" y="576173"/>
                  </a:lnTo>
                  <a:cubicBezTo>
                    <a:pt x="1880034" y="589492"/>
                    <a:pt x="1888273" y="607892"/>
                    <a:pt x="1888273" y="628217"/>
                  </a:cubicBezTo>
                  <a:cubicBezTo>
                    <a:pt x="1888273" y="668866"/>
                    <a:pt x="1855320" y="701819"/>
                    <a:pt x="1814671" y="701819"/>
                  </a:cubicBezTo>
                  <a:lnTo>
                    <a:pt x="1806544" y="700178"/>
                  </a:lnTo>
                  <a:lnTo>
                    <a:pt x="1816770" y="715346"/>
                  </a:lnTo>
                  <a:cubicBezTo>
                    <a:pt x="1820495" y="724151"/>
                    <a:pt x="1822555" y="733833"/>
                    <a:pt x="1822555" y="743995"/>
                  </a:cubicBezTo>
                  <a:cubicBezTo>
                    <a:pt x="1822555" y="754157"/>
                    <a:pt x="1820495" y="763838"/>
                    <a:pt x="1816770" y="772644"/>
                  </a:cubicBezTo>
                  <a:lnTo>
                    <a:pt x="1809375" y="783613"/>
                  </a:lnTo>
                  <a:lnTo>
                    <a:pt x="1809776" y="783532"/>
                  </a:lnTo>
                  <a:cubicBezTo>
                    <a:pt x="1815990" y="783532"/>
                    <a:pt x="1821908" y="784791"/>
                    <a:pt x="1827292" y="787068"/>
                  </a:cubicBezTo>
                  <a:lnTo>
                    <a:pt x="1839798" y="795500"/>
                  </a:lnTo>
                  <a:lnTo>
                    <a:pt x="1830463" y="772963"/>
                  </a:lnTo>
                  <a:cubicBezTo>
                    <a:pt x="1830463" y="748110"/>
                    <a:pt x="1850610" y="727963"/>
                    <a:pt x="1875463" y="727963"/>
                  </a:cubicBezTo>
                  <a:cubicBezTo>
                    <a:pt x="1900316" y="727963"/>
                    <a:pt x="1920463" y="748110"/>
                    <a:pt x="1920463" y="772963"/>
                  </a:cubicBezTo>
                  <a:cubicBezTo>
                    <a:pt x="1920463" y="797816"/>
                    <a:pt x="1900316" y="817963"/>
                    <a:pt x="1875463" y="817963"/>
                  </a:cubicBezTo>
                  <a:cubicBezTo>
                    <a:pt x="1869250" y="817963"/>
                    <a:pt x="1863331" y="816704"/>
                    <a:pt x="1857947" y="814427"/>
                  </a:cubicBezTo>
                  <a:lnTo>
                    <a:pt x="1845441" y="805995"/>
                  </a:lnTo>
                  <a:lnTo>
                    <a:pt x="1854776" y="828532"/>
                  </a:lnTo>
                  <a:cubicBezTo>
                    <a:pt x="1854776" y="853385"/>
                    <a:pt x="1834629" y="873532"/>
                    <a:pt x="1809776" y="873532"/>
                  </a:cubicBezTo>
                  <a:cubicBezTo>
                    <a:pt x="1784925" y="873532"/>
                    <a:pt x="1764778" y="853385"/>
                    <a:pt x="1764778" y="828532"/>
                  </a:cubicBezTo>
                  <a:lnTo>
                    <a:pt x="1771164" y="813113"/>
                  </a:lnTo>
                  <a:lnTo>
                    <a:pt x="1748955" y="817597"/>
                  </a:lnTo>
                  <a:lnTo>
                    <a:pt x="1734642" y="814707"/>
                  </a:lnTo>
                  <a:lnTo>
                    <a:pt x="1752453" y="841124"/>
                  </a:lnTo>
                  <a:cubicBezTo>
                    <a:pt x="1757014" y="851909"/>
                    <a:pt x="1759536" y="863766"/>
                    <a:pt x="1759536" y="876213"/>
                  </a:cubicBezTo>
                  <a:cubicBezTo>
                    <a:pt x="1759536" y="925999"/>
                    <a:pt x="1719179" y="966358"/>
                    <a:pt x="1669394" y="966358"/>
                  </a:cubicBezTo>
                  <a:cubicBezTo>
                    <a:pt x="1619608" y="966358"/>
                    <a:pt x="1579249" y="925999"/>
                    <a:pt x="1579249" y="876213"/>
                  </a:cubicBezTo>
                  <a:cubicBezTo>
                    <a:pt x="1579249" y="863766"/>
                    <a:pt x="1581771" y="851909"/>
                    <a:pt x="1586333" y="841124"/>
                  </a:cubicBezTo>
                  <a:lnTo>
                    <a:pt x="1603596" y="815520"/>
                  </a:lnTo>
                  <a:lnTo>
                    <a:pt x="1593313" y="817596"/>
                  </a:lnTo>
                  <a:cubicBezTo>
                    <a:pt x="1564499" y="817596"/>
                    <a:pt x="1541141" y="794238"/>
                    <a:pt x="1541141" y="765425"/>
                  </a:cubicBezTo>
                  <a:cubicBezTo>
                    <a:pt x="1541141" y="751018"/>
                    <a:pt x="1546980" y="737976"/>
                    <a:pt x="1556423" y="728535"/>
                  </a:cubicBezTo>
                  <a:lnTo>
                    <a:pt x="1571170" y="718591"/>
                  </a:lnTo>
                  <a:lnTo>
                    <a:pt x="1558584" y="721132"/>
                  </a:lnTo>
                  <a:cubicBezTo>
                    <a:pt x="1533730" y="721132"/>
                    <a:pt x="1513584" y="700985"/>
                    <a:pt x="1513584" y="676132"/>
                  </a:cubicBezTo>
                  <a:cubicBezTo>
                    <a:pt x="1513584" y="663705"/>
                    <a:pt x="1518619" y="652455"/>
                    <a:pt x="1526764" y="644312"/>
                  </a:cubicBezTo>
                  <a:lnTo>
                    <a:pt x="1535150" y="638658"/>
                  </a:lnTo>
                  <a:lnTo>
                    <a:pt x="1521798" y="641354"/>
                  </a:lnTo>
                  <a:cubicBezTo>
                    <a:pt x="1496944" y="641354"/>
                    <a:pt x="1476798" y="621207"/>
                    <a:pt x="1476798" y="596354"/>
                  </a:cubicBezTo>
                  <a:cubicBezTo>
                    <a:pt x="1476798" y="571501"/>
                    <a:pt x="1496944" y="551354"/>
                    <a:pt x="1521798" y="551354"/>
                  </a:cubicBezTo>
                  <a:cubicBezTo>
                    <a:pt x="1546650" y="551354"/>
                    <a:pt x="1566798" y="571501"/>
                    <a:pt x="1566798" y="596354"/>
                  </a:cubicBezTo>
                  <a:cubicBezTo>
                    <a:pt x="1566798" y="608780"/>
                    <a:pt x="1561761" y="620030"/>
                    <a:pt x="1553617" y="628174"/>
                  </a:cubicBezTo>
                  <a:lnTo>
                    <a:pt x="1545231" y="633828"/>
                  </a:lnTo>
                  <a:lnTo>
                    <a:pt x="1558584" y="631132"/>
                  </a:lnTo>
                  <a:cubicBezTo>
                    <a:pt x="1583438" y="631132"/>
                    <a:pt x="1603586" y="651279"/>
                    <a:pt x="1603586" y="676132"/>
                  </a:cubicBezTo>
                  <a:cubicBezTo>
                    <a:pt x="1603586" y="688558"/>
                    <a:pt x="1598548" y="699808"/>
                    <a:pt x="1590404" y="707952"/>
                  </a:cubicBezTo>
                  <a:lnTo>
                    <a:pt x="1577935" y="716358"/>
                  </a:lnTo>
                  <a:lnTo>
                    <a:pt x="1593313" y="713254"/>
                  </a:lnTo>
                  <a:cubicBezTo>
                    <a:pt x="1622127" y="713254"/>
                    <a:pt x="1645484" y="736612"/>
                    <a:pt x="1645484" y="765425"/>
                  </a:cubicBezTo>
                  <a:lnTo>
                    <a:pt x="1633881" y="793438"/>
                  </a:lnTo>
                  <a:lnTo>
                    <a:pt x="1634306" y="793152"/>
                  </a:lnTo>
                  <a:cubicBezTo>
                    <a:pt x="1645090" y="788590"/>
                    <a:pt x="1656947" y="786068"/>
                    <a:pt x="1669394" y="786068"/>
                  </a:cubicBezTo>
                  <a:lnTo>
                    <a:pt x="1693466" y="790928"/>
                  </a:lnTo>
                  <a:lnTo>
                    <a:pt x="1681138" y="772644"/>
                  </a:lnTo>
                  <a:cubicBezTo>
                    <a:pt x="1677414" y="763838"/>
                    <a:pt x="1675355" y="754157"/>
                    <a:pt x="1675355" y="743995"/>
                  </a:cubicBezTo>
                  <a:cubicBezTo>
                    <a:pt x="1675355" y="703346"/>
                    <a:pt x="1708307" y="670393"/>
                    <a:pt x="1748955" y="670393"/>
                  </a:cubicBezTo>
                  <a:lnTo>
                    <a:pt x="1757082" y="672034"/>
                  </a:lnTo>
                  <a:lnTo>
                    <a:pt x="1746856" y="656866"/>
                  </a:lnTo>
                  <a:cubicBezTo>
                    <a:pt x="1743132" y="648060"/>
                    <a:pt x="1741072" y="638379"/>
                    <a:pt x="1741072" y="628217"/>
                  </a:cubicBezTo>
                  <a:cubicBezTo>
                    <a:pt x="1741072" y="587568"/>
                    <a:pt x="1774023" y="554615"/>
                    <a:pt x="1814671" y="554615"/>
                  </a:cubicBezTo>
                  <a:lnTo>
                    <a:pt x="1824391" y="556577"/>
                  </a:lnTo>
                  <a:lnTo>
                    <a:pt x="1808020" y="545540"/>
                  </a:lnTo>
                  <a:cubicBezTo>
                    <a:pt x="1797545" y="535064"/>
                    <a:pt x="1791066" y="520592"/>
                    <a:pt x="1791066" y="504607"/>
                  </a:cubicBezTo>
                  <a:cubicBezTo>
                    <a:pt x="1791066" y="472636"/>
                    <a:pt x="1816982" y="446719"/>
                    <a:pt x="1848953" y="446719"/>
                  </a:cubicBezTo>
                  <a:lnTo>
                    <a:pt x="1850831" y="447098"/>
                  </a:lnTo>
                  <a:lnTo>
                    <a:pt x="1846202" y="443977"/>
                  </a:lnTo>
                  <a:cubicBezTo>
                    <a:pt x="1836429" y="434204"/>
                    <a:pt x="1830385" y="420704"/>
                    <a:pt x="1830385" y="405793"/>
                  </a:cubicBezTo>
                  <a:cubicBezTo>
                    <a:pt x="1830385" y="383426"/>
                    <a:pt x="1843985" y="364234"/>
                    <a:pt x="1863366" y="356037"/>
                  </a:cubicBezTo>
                  <a:lnTo>
                    <a:pt x="1882816" y="352110"/>
                  </a:lnTo>
                  <a:lnTo>
                    <a:pt x="1872647" y="345254"/>
                  </a:lnTo>
                  <a:cubicBezTo>
                    <a:pt x="1862876" y="335481"/>
                    <a:pt x="1856831" y="321981"/>
                    <a:pt x="1856831" y="307070"/>
                  </a:cubicBezTo>
                  <a:cubicBezTo>
                    <a:pt x="1856831" y="277247"/>
                    <a:pt x="1881008" y="253070"/>
                    <a:pt x="1910831" y="253070"/>
                  </a:cubicBezTo>
                  <a:lnTo>
                    <a:pt x="1917240" y="254364"/>
                  </a:lnTo>
                  <a:lnTo>
                    <a:pt x="1906840" y="229256"/>
                  </a:lnTo>
                  <a:cubicBezTo>
                    <a:pt x="1906840" y="199433"/>
                    <a:pt x="1931017" y="175256"/>
                    <a:pt x="1960840" y="175256"/>
                  </a:cubicBezTo>
                  <a:lnTo>
                    <a:pt x="1980048" y="179134"/>
                  </a:lnTo>
                  <a:lnTo>
                    <a:pt x="1972584" y="161113"/>
                  </a:lnTo>
                  <a:cubicBezTo>
                    <a:pt x="1972584" y="136260"/>
                    <a:pt x="1992731" y="116113"/>
                    <a:pt x="2017584" y="116113"/>
                  </a:cubicBezTo>
                  <a:close/>
                  <a:moveTo>
                    <a:pt x="2132073" y="15766"/>
                  </a:moveTo>
                  <a:cubicBezTo>
                    <a:pt x="2151955" y="15766"/>
                    <a:pt x="2168073" y="31884"/>
                    <a:pt x="2168073" y="51766"/>
                  </a:cubicBezTo>
                  <a:cubicBezTo>
                    <a:pt x="2168073" y="71648"/>
                    <a:pt x="2151955" y="87766"/>
                    <a:pt x="2132073" y="87766"/>
                  </a:cubicBezTo>
                  <a:lnTo>
                    <a:pt x="2120743" y="83073"/>
                  </a:lnTo>
                  <a:lnTo>
                    <a:pt x="2128269" y="101242"/>
                  </a:lnTo>
                  <a:cubicBezTo>
                    <a:pt x="2128269" y="126095"/>
                    <a:pt x="2108124" y="146242"/>
                    <a:pt x="2083271" y="146242"/>
                  </a:cubicBezTo>
                  <a:cubicBezTo>
                    <a:pt x="2058418" y="146242"/>
                    <a:pt x="2038271" y="126095"/>
                    <a:pt x="2038271" y="101242"/>
                  </a:cubicBezTo>
                  <a:cubicBezTo>
                    <a:pt x="2038271" y="76389"/>
                    <a:pt x="2058418" y="56242"/>
                    <a:pt x="2083271" y="56242"/>
                  </a:cubicBezTo>
                  <a:lnTo>
                    <a:pt x="2099266" y="59471"/>
                  </a:lnTo>
                  <a:lnTo>
                    <a:pt x="2096075" y="51766"/>
                  </a:lnTo>
                  <a:cubicBezTo>
                    <a:pt x="2096075" y="31884"/>
                    <a:pt x="2112193" y="15766"/>
                    <a:pt x="2132073" y="15766"/>
                  </a:cubicBezTo>
                  <a:close/>
                  <a:moveTo>
                    <a:pt x="2188760" y="0"/>
                  </a:moveTo>
                  <a:cubicBezTo>
                    <a:pt x="2203672" y="0"/>
                    <a:pt x="2215760" y="12088"/>
                    <a:pt x="2215760" y="27000"/>
                  </a:cubicBezTo>
                  <a:cubicBezTo>
                    <a:pt x="2215760" y="41912"/>
                    <a:pt x="2203672" y="54000"/>
                    <a:pt x="2188760" y="54000"/>
                  </a:cubicBezTo>
                  <a:cubicBezTo>
                    <a:pt x="2173848" y="54000"/>
                    <a:pt x="2161760" y="41912"/>
                    <a:pt x="2161760" y="27000"/>
                  </a:cubicBezTo>
                  <a:cubicBezTo>
                    <a:pt x="2161760" y="12088"/>
                    <a:pt x="2173848" y="0"/>
                    <a:pt x="21887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17430364">
              <a:off x="120436" y="2759441"/>
              <a:ext cx="706626" cy="520001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 rot="1367498">
              <a:off x="462499" y="3004497"/>
              <a:ext cx="848040" cy="624067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 rot="4074703">
              <a:off x="181318" y="3452639"/>
              <a:ext cx="420830" cy="309685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4074703">
              <a:off x="673238" y="3501928"/>
              <a:ext cx="420830" cy="309685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 rot="4074703">
              <a:off x="1743167" y="3832445"/>
              <a:ext cx="601811" cy="442867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 rot="4074703">
              <a:off x="2133061" y="3102462"/>
              <a:ext cx="601811" cy="442867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265496">
              <a:off x="2282957" y="2631919"/>
              <a:ext cx="783184" cy="576338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 rot="8649578">
              <a:off x="1919462" y="3140241"/>
              <a:ext cx="374274" cy="275425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 rot="19057200">
              <a:off x="1976203" y="2024410"/>
              <a:ext cx="701046" cy="515894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6802205" flipH="1">
              <a:off x="1384919" y="1555266"/>
              <a:ext cx="701046" cy="515894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 rot="14797795">
              <a:off x="1174028" y="1761506"/>
              <a:ext cx="458612" cy="337489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 rot="7064793" flipH="1">
              <a:off x="4049614" y="2149020"/>
              <a:ext cx="619585" cy="455947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9344788" flipH="1">
              <a:off x="4341241" y="3088435"/>
              <a:ext cx="666542" cy="490502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 rot="2823509">
              <a:off x="4335152" y="3442458"/>
              <a:ext cx="403463" cy="296905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 rot="2823509">
              <a:off x="3834288" y="3746936"/>
              <a:ext cx="629647" cy="463352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1105158">
              <a:off x="2685500" y="3783490"/>
              <a:ext cx="629647" cy="463352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3301320">
              <a:off x="2734873" y="4072678"/>
              <a:ext cx="366301" cy="269558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 rot="14950789">
              <a:off x="3611256" y="3988223"/>
              <a:ext cx="403411" cy="296868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 rot="19057200">
              <a:off x="3817249" y="2282759"/>
              <a:ext cx="412890" cy="303842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1319825" flipH="1">
              <a:off x="3954363" y="2545986"/>
              <a:ext cx="412890" cy="303842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椭圆 2"/>
          <p:cNvSpPr/>
          <p:nvPr/>
        </p:nvSpPr>
        <p:spPr>
          <a:xfrm>
            <a:off x="2844862" y="1007359"/>
            <a:ext cx="3175553" cy="4718748"/>
          </a:xfrm>
          <a:custGeom>
            <a:rect l="l" t="t" r="r" b="b"/>
            <a:pathLst>
              <a:path w="1743951" h="2590936">
                <a:moveTo>
                  <a:pt x="1264728" y="1192863"/>
                </a:moveTo>
                <a:cubicBezTo>
                  <a:pt x="1391245" y="1192863"/>
                  <a:pt x="1493808" y="1295426"/>
                  <a:pt x="1493808" y="1421943"/>
                </a:cubicBezTo>
                <a:cubicBezTo>
                  <a:pt x="1493808" y="1495814"/>
                  <a:pt x="1458843" y="1561518"/>
                  <a:pt x="1403992" y="1602672"/>
                </a:cubicBezTo>
                <a:cubicBezTo>
                  <a:pt x="1409831" y="1601044"/>
                  <a:pt x="1415782" y="1600880"/>
                  <a:pt x="1421772" y="1600880"/>
                </a:cubicBezTo>
                <a:cubicBezTo>
                  <a:pt x="1599707" y="1600880"/>
                  <a:pt x="1743951" y="1745124"/>
                  <a:pt x="1743951" y="1923059"/>
                </a:cubicBezTo>
                <a:cubicBezTo>
                  <a:pt x="1743951" y="2100994"/>
                  <a:pt x="1599707" y="2245238"/>
                  <a:pt x="1421772" y="2245238"/>
                </a:cubicBezTo>
                <a:cubicBezTo>
                  <a:pt x="1368966" y="2245238"/>
                  <a:pt x="1319126" y="2232534"/>
                  <a:pt x="1275791" y="2208752"/>
                </a:cubicBezTo>
                <a:cubicBezTo>
                  <a:pt x="1293712" y="2237366"/>
                  <a:pt x="1302513" y="2271299"/>
                  <a:pt x="1302513" y="2307288"/>
                </a:cubicBezTo>
                <a:cubicBezTo>
                  <a:pt x="1302513" y="2426582"/>
                  <a:pt x="1205807" y="2523288"/>
                  <a:pt x="1086513" y="2523288"/>
                </a:cubicBezTo>
                <a:cubicBezTo>
                  <a:pt x="1015819" y="2523288"/>
                  <a:pt x="953057" y="2489327"/>
                  <a:pt x="916632" y="2434593"/>
                </a:cubicBezTo>
                <a:cubicBezTo>
                  <a:pt x="912076" y="2508217"/>
                  <a:pt x="850370" y="2565787"/>
                  <a:pt x="775217" y="2565787"/>
                </a:cubicBezTo>
                <a:cubicBezTo>
                  <a:pt x="718125" y="2565787"/>
                  <a:pt x="668793" y="2532562"/>
                  <a:pt x="646596" y="2483864"/>
                </a:cubicBezTo>
                <a:cubicBezTo>
                  <a:pt x="636143" y="2545303"/>
                  <a:pt x="582017" y="2590936"/>
                  <a:pt x="517234" y="2590936"/>
                </a:cubicBezTo>
                <a:cubicBezTo>
                  <a:pt x="462411" y="2590936"/>
                  <a:pt x="415221" y="2558257"/>
                  <a:pt x="394596" y="2511084"/>
                </a:cubicBezTo>
                <a:cubicBezTo>
                  <a:pt x="376820" y="2552925"/>
                  <a:pt x="335332" y="2582232"/>
                  <a:pt x="286999" y="2582232"/>
                </a:cubicBezTo>
                <a:cubicBezTo>
                  <a:pt x="228758" y="2582232"/>
                  <a:pt x="180455" y="2539676"/>
                  <a:pt x="173709" y="2483606"/>
                </a:cubicBezTo>
                <a:cubicBezTo>
                  <a:pt x="161624" y="2518069"/>
                  <a:pt x="128658" y="2542442"/>
                  <a:pt x="90000" y="2542442"/>
                </a:cubicBezTo>
                <a:cubicBezTo>
                  <a:pt x="40294" y="2542442"/>
                  <a:pt x="0" y="2502148"/>
                  <a:pt x="0" y="2452442"/>
                </a:cubicBezTo>
                <a:cubicBezTo>
                  <a:pt x="0" y="2402736"/>
                  <a:pt x="40294" y="2362442"/>
                  <a:pt x="90000" y="2362442"/>
                </a:cubicBezTo>
                <a:cubicBezTo>
                  <a:pt x="133278" y="2362442"/>
                  <a:pt x="169421" y="2392988"/>
                  <a:pt x="176291" y="2434069"/>
                </a:cubicBezTo>
                <a:cubicBezTo>
                  <a:pt x="188171" y="2384313"/>
                  <a:pt x="233372" y="2348232"/>
                  <a:pt x="286999" y="2348232"/>
                </a:cubicBezTo>
                <a:cubicBezTo>
                  <a:pt x="332914" y="2348232"/>
                  <a:pt x="372652" y="2374681"/>
                  <a:pt x="390762" y="2413695"/>
                </a:cubicBezTo>
                <a:cubicBezTo>
                  <a:pt x="407044" y="2359567"/>
                  <a:pt x="457628" y="2320936"/>
                  <a:pt x="517234" y="2320936"/>
                </a:cubicBezTo>
                <a:cubicBezTo>
                  <a:pt x="569902" y="2320936"/>
                  <a:pt x="615527" y="2351097"/>
                  <a:pt x="636474" y="2395748"/>
                </a:cubicBezTo>
                <a:cubicBezTo>
                  <a:pt x="646127" y="2328384"/>
                  <a:pt x="704763" y="2277787"/>
                  <a:pt x="775217" y="2277787"/>
                </a:cubicBezTo>
                <a:cubicBezTo>
                  <a:pt x="812564" y="2277787"/>
                  <a:pt x="846590" y="2292004"/>
                  <a:pt x="871408" y="2316166"/>
                </a:cubicBezTo>
                <a:cubicBezTo>
                  <a:pt x="870574" y="2313241"/>
                  <a:pt x="870513" y="2310272"/>
                  <a:pt x="870513" y="2307288"/>
                </a:cubicBezTo>
                <a:cubicBezTo>
                  <a:pt x="870513" y="2187994"/>
                  <a:pt x="967219" y="2091288"/>
                  <a:pt x="1086513" y="2091288"/>
                </a:cubicBezTo>
                <a:cubicBezTo>
                  <a:pt x="1110473" y="2091288"/>
                  <a:pt x="1133521" y="2095189"/>
                  <a:pt x="1154739" y="2103342"/>
                </a:cubicBezTo>
                <a:cubicBezTo>
                  <a:pt x="1119920" y="2051901"/>
                  <a:pt x="1099593" y="1989854"/>
                  <a:pt x="1099593" y="1923059"/>
                </a:cubicBezTo>
                <a:cubicBezTo>
                  <a:pt x="1099593" y="1807307"/>
                  <a:pt x="1160636" y="1705812"/>
                  <a:pt x="1252802" y="1649844"/>
                </a:cubicBezTo>
                <a:cubicBezTo>
                  <a:pt x="1134177" y="1644611"/>
                  <a:pt x="1039450" y="1548333"/>
                  <a:pt x="1036370" y="1429106"/>
                </a:cubicBezTo>
                <a:cubicBezTo>
                  <a:pt x="1023370" y="1437987"/>
                  <a:pt x="1007594" y="1442337"/>
                  <a:pt x="990801" y="1442337"/>
                </a:cubicBezTo>
                <a:cubicBezTo>
                  <a:pt x="938254" y="1442337"/>
                  <a:pt x="895656" y="1399739"/>
                  <a:pt x="895656" y="1347192"/>
                </a:cubicBezTo>
                <a:cubicBezTo>
                  <a:pt x="895656" y="1294645"/>
                  <a:pt x="938254" y="1252047"/>
                  <a:pt x="990801" y="1252047"/>
                </a:cubicBezTo>
                <a:cubicBezTo>
                  <a:pt x="1025782" y="1252047"/>
                  <a:pt x="1056354" y="1270925"/>
                  <a:pt x="1071521" y="1299852"/>
                </a:cubicBezTo>
                <a:cubicBezTo>
                  <a:pt x="1111653" y="1235433"/>
                  <a:pt x="1183219" y="1192863"/>
                  <a:pt x="1264728" y="1192863"/>
                </a:cubicBezTo>
                <a:close/>
                <a:moveTo>
                  <a:pt x="670537" y="0"/>
                </a:moveTo>
                <a:cubicBezTo>
                  <a:pt x="757255" y="0"/>
                  <a:pt x="830083" y="59472"/>
                  <a:pt x="849830" y="140014"/>
                </a:cubicBezTo>
                <a:cubicBezTo>
                  <a:pt x="888757" y="65009"/>
                  <a:pt x="967332" y="14349"/>
                  <a:pt x="1057739" y="14349"/>
                </a:cubicBezTo>
                <a:cubicBezTo>
                  <a:pt x="1188530" y="14349"/>
                  <a:pt x="1294557" y="120376"/>
                  <a:pt x="1294557" y="251167"/>
                </a:cubicBezTo>
                <a:cubicBezTo>
                  <a:pt x="1294557" y="318507"/>
                  <a:pt x="1266451" y="379282"/>
                  <a:pt x="1221014" y="422072"/>
                </a:cubicBezTo>
                <a:cubicBezTo>
                  <a:pt x="1372300" y="425109"/>
                  <a:pt x="1493807" y="548878"/>
                  <a:pt x="1493807" y="701026"/>
                </a:cubicBezTo>
                <a:cubicBezTo>
                  <a:pt x="1493807" y="855470"/>
                  <a:pt x="1368606" y="980671"/>
                  <a:pt x="1214162" y="980671"/>
                </a:cubicBezTo>
                <a:cubicBezTo>
                  <a:pt x="1154446" y="980671"/>
                  <a:pt x="1099102" y="961953"/>
                  <a:pt x="1053926" y="929708"/>
                </a:cubicBezTo>
                <a:cubicBezTo>
                  <a:pt x="1061288" y="945816"/>
                  <a:pt x="1064563" y="963723"/>
                  <a:pt x="1064563" y="982394"/>
                </a:cubicBezTo>
                <a:cubicBezTo>
                  <a:pt x="1064563" y="1068674"/>
                  <a:pt x="994619" y="1138618"/>
                  <a:pt x="908339" y="1138618"/>
                </a:cubicBezTo>
                <a:cubicBezTo>
                  <a:pt x="859914" y="1138618"/>
                  <a:pt x="816634" y="1116585"/>
                  <a:pt x="789626" y="1080631"/>
                </a:cubicBezTo>
                <a:cubicBezTo>
                  <a:pt x="790391" y="1081907"/>
                  <a:pt x="790411" y="1083210"/>
                  <a:pt x="790411" y="1084518"/>
                </a:cubicBezTo>
                <a:cubicBezTo>
                  <a:pt x="790411" y="1154106"/>
                  <a:pt x="733999" y="1210518"/>
                  <a:pt x="664411" y="1210518"/>
                </a:cubicBezTo>
                <a:cubicBezTo>
                  <a:pt x="594823" y="1210518"/>
                  <a:pt x="538411" y="1154106"/>
                  <a:pt x="538411" y="1084518"/>
                </a:cubicBezTo>
                <a:cubicBezTo>
                  <a:pt x="538411" y="1014930"/>
                  <a:pt x="594823" y="958518"/>
                  <a:pt x="664411" y="958518"/>
                </a:cubicBezTo>
                <a:cubicBezTo>
                  <a:pt x="700327" y="958518"/>
                  <a:pt x="732733" y="973545"/>
                  <a:pt x="755275" y="998046"/>
                </a:cubicBezTo>
                <a:cubicBezTo>
                  <a:pt x="752386" y="993059"/>
                  <a:pt x="752115" y="987758"/>
                  <a:pt x="752115" y="982394"/>
                </a:cubicBezTo>
                <a:cubicBezTo>
                  <a:pt x="752115" y="896114"/>
                  <a:pt x="822059" y="826170"/>
                  <a:pt x="908339" y="826170"/>
                </a:cubicBezTo>
                <a:cubicBezTo>
                  <a:pt x="931810" y="826170"/>
                  <a:pt x="954072" y="831346"/>
                  <a:pt x="973647" y="841480"/>
                </a:cubicBezTo>
                <a:cubicBezTo>
                  <a:pt x="948406" y="800663"/>
                  <a:pt x="934517" y="752466"/>
                  <a:pt x="934517" y="701026"/>
                </a:cubicBezTo>
                <a:cubicBezTo>
                  <a:pt x="934517" y="614076"/>
                  <a:pt x="974201" y="536394"/>
                  <a:pt x="1037261" y="486095"/>
                </a:cubicBezTo>
                <a:cubicBezTo>
                  <a:pt x="926828" y="477612"/>
                  <a:pt x="838162" y="392438"/>
                  <a:pt x="824191" y="283604"/>
                </a:cubicBezTo>
                <a:cubicBezTo>
                  <a:pt x="794071" y="337009"/>
                  <a:pt x="736298" y="371208"/>
                  <a:pt x="670537" y="371208"/>
                </a:cubicBezTo>
                <a:cubicBezTo>
                  <a:pt x="609614" y="371208"/>
                  <a:pt x="555547" y="341855"/>
                  <a:pt x="524291" y="294591"/>
                </a:cubicBezTo>
                <a:cubicBezTo>
                  <a:pt x="524757" y="295366"/>
                  <a:pt x="524764" y="296150"/>
                  <a:pt x="524764" y="296936"/>
                </a:cubicBezTo>
                <a:cubicBezTo>
                  <a:pt x="524764" y="370085"/>
                  <a:pt x="465465" y="429384"/>
                  <a:pt x="392316" y="429384"/>
                </a:cubicBezTo>
                <a:cubicBezTo>
                  <a:pt x="364541" y="429384"/>
                  <a:pt x="338763" y="420835"/>
                  <a:pt x="318854" y="404206"/>
                </a:cubicBezTo>
                <a:cubicBezTo>
                  <a:pt x="321769" y="409539"/>
                  <a:pt x="322322" y="415396"/>
                  <a:pt x="322322" y="421382"/>
                </a:cubicBezTo>
                <a:cubicBezTo>
                  <a:pt x="322322" y="473929"/>
                  <a:pt x="279724" y="516527"/>
                  <a:pt x="227177" y="516527"/>
                </a:cubicBezTo>
                <a:cubicBezTo>
                  <a:pt x="174630" y="516527"/>
                  <a:pt x="132032" y="473929"/>
                  <a:pt x="132032" y="421382"/>
                </a:cubicBezTo>
                <a:cubicBezTo>
                  <a:pt x="132032" y="368835"/>
                  <a:pt x="174630" y="326237"/>
                  <a:pt x="227177" y="326237"/>
                </a:cubicBezTo>
                <a:cubicBezTo>
                  <a:pt x="241825" y="326237"/>
                  <a:pt x="255699" y="329547"/>
                  <a:pt x="267779" y="336119"/>
                </a:cubicBezTo>
                <a:cubicBezTo>
                  <a:pt x="261995" y="324146"/>
                  <a:pt x="259868" y="310789"/>
                  <a:pt x="259868" y="296936"/>
                </a:cubicBezTo>
                <a:cubicBezTo>
                  <a:pt x="259868" y="223787"/>
                  <a:pt x="319167" y="164488"/>
                  <a:pt x="392316" y="164488"/>
                </a:cubicBezTo>
                <a:cubicBezTo>
                  <a:pt x="429444" y="164488"/>
                  <a:pt x="463005" y="179765"/>
                  <a:pt x="486846" y="204579"/>
                </a:cubicBezTo>
                <a:cubicBezTo>
                  <a:pt x="485261" y="198405"/>
                  <a:pt x="484933" y="192043"/>
                  <a:pt x="484933" y="185604"/>
                </a:cubicBezTo>
                <a:cubicBezTo>
                  <a:pt x="484933" y="83098"/>
                  <a:pt x="568031" y="0"/>
                  <a:pt x="67053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90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74" tIns="62986" rIns="125974" bIns="62986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2985" p14:dur="1200">
        <p14:flip dir="r"/>
      </p:transition>
    </mc:Choice>
    <mc:Fallback>
      <p:transition spd="slow" advTm="29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 animBg="1"/>
      <p:bldP spid="1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矩形 21"/>
          <p:cNvSpPr/>
          <p:nvPr/>
        </p:nvSpPr>
        <p:spPr>
          <a:xfrm flipV="1">
            <a:off x="0" y="7"/>
            <a:ext cx="12601575" cy="7089774"/>
          </a:xfrm>
          <a:prstGeom prst="rect">
            <a:avLst/>
          </a:prstGeom>
          <a:solidFill>
            <a:srgbClr val="3C53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74" tIns="62986" rIns="125974" bIns="62986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743580" y="-91"/>
            <a:ext cx="588039" cy="1451396"/>
            <a:chOff x="743580" y="-91"/>
            <a:chExt cx="588039" cy="1451396"/>
          </a:xfrm>
        </p:grpSpPr>
        <p:cxnSp>
          <p:nvCxnSpPr>
            <p:cNvPr id="38" name="直接连接符 37"/>
            <p:cNvCxnSpPr/>
            <p:nvPr/>
          </p:nvCxnSpPr>
          <p:spPr>
            <a:xfrm flipH="1">
              <a:off x="1033901" y="-91"/>
              <a:ext cx="0" cy="893299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/>
            <p:cNvSpPr/>
            <p:nvPr/>
          </p:nvSpPr>
          <p:spPr>
            <a:xfrm>
              <a:off x="785840" y="883802"/>
              <a:ext cx="496125" cy="49622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974" tIns="62986" rIns="125974" bIns="62986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43580" y="893216"/>
              <a:ext cx="588039" cy="558089"/>
            </a:xfrm>
            <a:prstGeom prst="rect">
              <a:avLst/>
            </a:prstGeom>
            <a:noFill/>
          </p:spPr>
          <p:txBody>
            <a:bodyPr wrap="square" lIns="125974" tIns="62986" rIns="125974" bIns="62986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方正汉真广标简体" pitchFamily="2" charset="-122"/>
                  <a:ea typeface="方正汉真广标简体" pitchFamily="2" charset="-122"/>
                </a:rPr>
                <a:t>3</a:t>
              </a:r>
              <a:endParaRPr lang="zh-CN" altLang="en-US" sz="2800">
                <a:solidFill>
                  <a:schemeClr val="bg1"/>
                </a:solidFill>
                <a:latin typeface="方正汉真广标简体" pitchFamily="2" charset="-122"/>
                <a:ea typeface="方正汉真广标简体" pitchFamily="2" charset="-122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338986" y="341498"/>
            <a:ext cx="3928657" cy="424187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900" b="1">
                <a:solidFill>
                  <a:srgbClr val="6B9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纤黑简体" pitchFamily="2" charset="-122"/>
                <a:ea typeface="方正正纤黑简体" pitchFamily="2" charset="-122"/>
              </a:rPr>
              <a:t>简单扼要的介绍文字</a:t>
            </a:r>
            <a:endParaRPr lang="zh-CN" altLang="en-US" sz="1900" b="1">
              <a:solidFill>
                <a:srgbClr val="6B9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纤黑简体" pitchFamily="2" charset="-122"/>
              <a:ea typeface="方正正纤黑简体" pitchFamily="2" charset="-122"/>
            </a:endParaRPr>
          </a:p>
        </p:txBody>
      </p:sp>
      <p:sp>
        <p:nvSpPr>
          <p:cNvPr id="42" name="Right Arrow 8"/>
          <p:cNvSpPr/>
          <p:nvPr/>
        </p:nvSpPr>
        <p:spPr>
          <a:xfrm>
            <a:off x="7284035" y="2943157"/>
            <a:ext cx="2292830" cy="1105786"/>
          </a:xfrm>
          <a:custGeom>
            <a:gdLst>
              <a:gd name="connsiteX0" fmla="*/ 60394 w 2292830"/>
              <a:gd name="connsiteY0" fmla="*/ 227029 h 1105786"/>
              <a:gd name="connsiteX1" fmla="*/ 1591673 w 2292830"/>
              <a:gd name="connsiteY1" fmla="*/ 227029 h 1105786"/>
              <a:gd name="connsiteX2" fmla="*/ 1591673 w 2292830"/>
              <a:gd name="connsiteY2" fmla="*/ 0 h 1105786"/>
              <a:gd name="connsiteX3" fmla="*/ 2292830 w 2292830"/>
              <a:gd name="connsiteY3" fmla="*/ 552893 h 1105786"/>
              <a:gd name="connsiteX4" fmla="*/ 1591673 w 2292830"/>
              <a:gd name="connsiteY4" fmla="*/ 1105786 h 1105786"/>
              <a:gd name="connsiteX5" fmla="*/ 1591673 w 2292830"/>
              <a:gd name="connsiteY5" fmla="*/ 878757 h 1105786"/>
              <a:gd name="connsiteX6" fmla="*/ 60394 w 2292830"/>
              <a:gd name="connsiteY6" fmla="*/ 878757 h 1105786"/>
              <a:gd name="connsiteX7" fmla="*/ 60394 w 2292830"/>
              <a:gd name="connsiteY7" fmla="*/ 227029 h 110578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2830" h="1105786">
                <a:moveTo>
                  <a:pt x="60394" y="227029"/>
                </a:moveTo>
                <a:cubicBezTo>
                  <a:pt x="592085" y="88806"/>
                  <a:pt x="1006819" y="407782"/>
                  <a:pt x="1591673" y="227029"/>
                </a:cubicBezTo>
                <a:lnTo>
                  <a:pt x="1591673" y="0"/>
                </a:lnTo>
                <a:cubicBezTo>
                  <a:pt x="1867922" y="354419"/>
                  <a:pt x="2059111" y="368595"/>
                  <a:pt x="2292830" y="552893"/>
                </a:cubicBezTo>
                <a:cubicBezTo>
                  <a:pt x="2059111" y="737191"/>
                  <a:pt x="1761597" y="878958"/>
                  <a:pt x="1591673" y="1105786"/>
                </a:cubicBezTo>
                <a:lnTo>
                  <a:pt x="1591673" y="878757"/>
                </a:lnTo>
                <a:cubicBezTo>
                  <a:pt x="1113145" y="666106"/>
                  <a:pt x="538922" y="1038246"/>
                  <a:pt x="60394" y="878757"/>
                </a:cubicBezTo>
                <a:cubicBezTo>
                  <a:pt x="-35299" y="640249"/>
                  <a:pt x="-3402" y="444272"/>
                  <a:pt x="60394" y="227029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8"/>
          <p:cNvSpPr/>
          <p:nvPr/>
        </p:nvSpPr>
        <p:spPr>
          <a:xfrm>
            <a:off x="5727735" y="2943157"/>
            <a:ext cx="2292830" cy="1105786"/>
          </a:xfrm>
          <a:custGeom>
            <a:gdLst>
              <a:gd name="connsiteX0" fmla="*/ 60394 w 2292830"/>
              <a:gd name="connsiteY0" fmla="*/ 227029 h 1105786"/>
              <a:gd name="connsiteX1" fmla="*/ 1591673 w 2292830"/>
              <a:gd name="connsiteY1" fmla="*/ 227029 h 1105786"/>
              <a:gd name="connsiteX2" fmla="*/ 1591673 w 2292830"/>
              <a:gd name="connsiteY2" fmla="*/ 0 h 1105786"/>
              <a:gd name="connsiteX3" fmla="*/ 2292830 w 2292830"/>
              <a:gd name="connsiteY3" fmla="*/ 552893 h 1105786"/>
              <a:gd name="connsiteX4" fmla="*/ 1591673 w 2292830"/>
              <a:gd name="connsiteY4" fmla="*/ 1105786 h 1105786"/>
              <a:gd name="connsiteX5" fmla="*/ 1591673 w 2292830"/>
              <a:gd name="connsiteY5" fmla="*/ 878757 h 1105786"/>
              <a:gd name="connsiteX6" fmla="*/ 60394 w 2292830"/>
              <a:gd name="connsiteY6" fmla="*/ 878757 h 1105786"/>
              <a:gd name="connsiteX7" fmla="*/ 60394 w 2292830"/>
              <a:gd name="connsiteY7" fmla="*/ 227029 h 110578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2830" h="1105786">
                <a:moveTo>
                  <a:pt x="60394" y="227029"/>
                </a:moveTo>
                <a:cubicBezTo>
                  <a:pt x="592085" y="88806"/>
                  <a:pt x="1006819" y="407782"/>
                  <a:pt x="1591673" y="227029"/>
                </a:cubicBezTo>
                <a:lnTo>
                  <a:pt x="1591673" y="0"/>
                </a:lnTo>
                <a:cubicBezTo>
                  <a:pt x="1867922" y="354419"/>
                  <a:pt x="2059111" y="368595"/>
                  <a:pt x="2292830" y="552893"/>
                </a:cubicBezTo>
                <a:cubicBezTo>
                  <a:pt x="2059111" y="737191"/>
                  <a:pt x="1761597" y="878958"/>
                  <a:pt x="1591673" y="1105786"/>
                </a:cubicBezTo>
                <a:lnTo>
                  <a:pt x="1591673" y="878757"/>
                </a:lnTo>
                <a:cubicBezTo>
                  <a:pt x="1113145" y="666106"/>
                  <a:pt x="538922" y="1038246"/>
                  <a:pt x="60394" y="878757"/>
                </a:cubicBezTo>
                <a:cubicBezTo>
                  <a:pt x="-35299" y="640249"/>
                  <a:pt x="-3402" y="444272"/>
                  <a:pt x="60394" y="227029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8"/>
          <p:cNvSpPr/>
          <p:nvPr/>
        </p:nvSpPr>
        <p:spPr>
          <a:xfrm>
            <a:off x="4171435" y="2943157"/>
            <a:ext cx="2292830" cy="1105786"/>
          </a:xfrm>
          <a:custGeom>
            <a:gdLst>
              <a:gd name="connsiteX0" fmla="*/ 60394 w 2292830"/>
              <a:gd name="connsiteY0" fmla="*/ 227029 h 1105786"/>
              <a:gd name="connsiteX1" fmla="*/ 1591673 w 2292830"/>
              <a:gd name="connsiteY1" fmla="*/ 227029 h 1105786"/>
              <a:gd name="connsiteX2" fmla="*/ 1591673 w 2292830"/>
              <a:gd name="connsiteY2" fmla="*/ 0 h 1105786"/>
              <a:gd name="connsiteX3" fmla="*/ 2292830 w 2292830"/>
              <a:gd name="connsiteY3" fmla="*/ 552893 h 1105786"/>
              <a:gd name="connsiteX4" fmla="*/ 1591673 w 2292830"/>
              <a:gd name="connsiteY4" fmla="*/ 1105786 h 1105786"/>
              <a:gd name="connsiteX5" fmla="*/ 1591673 w 2292830"/>
              <a:gd name="connsiteY5" fmla="*/ 878757 h 1105786"/>
              <a:gd name="connsiteX6" fmla="*/ 60394 w 2292830"/>
              <a:gd name="connsiteY6" fmla="*/ 878757 h 1105786"/>
              <a:gd name="connsiteX7" fmla="*/ 60394 w 2292830"/>
              <a:gd name="connsiteY7" fmla="*/ 227029 h 110578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2830" h="1105786">
                <a:moveTo>
                  <a:pt x="60394" y="227029"/>
                </a:moveTo>
                <a:cubicBezTo>
                  <a:pt x="592085" y="88806"/>
                  <a:pt x="1006819" y="407782"/>
                  <a:pt x="1591673" y="227029"/>
                </a:cubicBezTo>
                <a:lnTo>
                  <a:pt x="1591673" y="0"/>
                </a:lnTo>
                <a:cubicBezTo>
                  <a:pt x="1867922" y="354419"/>
                  <a:pt x="2059111" y="368595"/>
                  <a:pt x="2292830" y="552893"/>
                </a:cubicBezTo>
                <a:cubicBezTo>
                  <a:pt x="2059111" y="737191"/>
                  <a:pt x="1761597" y="878958"/>
                  <a:pt x="1591673" y="1105786"/>
                </a:cubicBezTo>
                <a:lnTo>
                  <a:pt x="1591673" y="878757"/>
                </a:lnTo>
                <a:cubicBezTo>
                  <a:pt x="1113145" y="666106"/>
                  <a:pt x="538922" y="1038246"/>
                  <a:pt x="60394" y="878757"/>
                </a:cubicBezTo>
                <a:cubicBezTo>
                  <a:pt x="-35299" y="640249"/>
                  <a:pt x="-3402" y="444272"/>
                  <a:pt x="60394" y="227029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8"/>
          <p:cNvSpPr/>
          <p:nvPr/>
        </p:nvSpPr>
        <p:spPr>
          <a:xfrm>
            <a:off x="2615135" y="2943157"/>
            <a:ext cx="2292830" cy="1105786"/>
          </a:xfrm>
          <a:custGeom>
            <a:gdLst>
              <a:gd name="connsiteX0" fmla="*/ 60394 w 2292830"/>
              <a:gd name="connsiteY0" fmla="*/ 227029 h 1105786"/>
              <a:gd name="connsiteX1" fmla="*/ 1591673 w 2292830"/>
              <a:gd name="connsiteY1" fmla="*/ 227029 h 1105786"/>
              <a:gd name="connsiteX2" fmla="*/ 1591673 w 2292830"/>
              <a:gd name="connsiteY2" fmla="*/ 0 h 1105786"/>
              <a:gd name="connsiteX3" fmla="*/ 2292830 w 2292830"/>
              <a:gd name="connsiteY3" fmla="*/ 552893 h 1105786"/>
              <a:gd name="connsiteX4" fmla="*/ 1591673 w 2292830"/>
              <a:gd name="connsiteY4" fmla="*/ 1105786 h 1105786"/>
              <a:gd name="connsiteX5" fmla="*/ 1591673 w 2292830"/>
              <a:gd name="connsiteY5" fmla="*/ 878757 h 1105786"/>
              <a:gd name="connsiteX6" fmla="*/ 60394 w 2292830"/>
              <a:gd name="connsiteY6" fmla="*/ 878757 h 1105786"/>
              <a:gd name="connsiteX7" fmla="*/ 60394 w 2292830"/>
              <a:gd name="connsiteY7" fmla="*/ 227029 h 110578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2830" h="1105786">
                <a:moveTo>
                  <a:pt x="60394" y="227029"/>
                </a:moveTo>
                <a:cubicBezTo>
                  <a:pt x="592085" y="88806"/>
                  <a:pt x="1006819" y="407782"/>
                  <a:pt x="1591673" y="227029"/>
                </a:cubicBezTo>
                <a:lnTo>
                  <a:pt x="1591673" y="0"/>
                </a:lnTo>
                <a:cubicBezTo>
                  <a:pt x="1867922" y="354419"/>
                  <a:pt x="2059111" y="368595"/>
                  <a:pt x="2292830" y="552893"/>
                </a:cubicBezTo>
                <a:cubicBezTo>
                  <a:pt x="2059111" y="737191"/>
                  <a:pt x="1761597" y="878958"/>
                  <a:pt x="1591673" y="1105786"/>
                </a:cubicBezTo>
                <a:lnTo>
                  <a:pt x="1591673" y="878757"/>
                </a:lnTo>
                <a:cubicBezTo>
                  <a:pt x="1113145" y="666106"/>
                  <a:pt x="538922" y="1038246"/>
                  <a:pt x="60394" y="878757"/>
                </a:cubicBezTo>
                <a:cubicBezTo>
                  <a:pt x="-35299" y="640249"/>
                  <a:pt x="-3402" y="444272"/>
                  <a:pt x="60394" y="227029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组合 2"/>
          <p:cNvGrpSpPr/>
          <p:nvPr/>
        </p:nvGrpSpPr>
        <p:grpSpPr>
          <a:xfrm>
            <a:off x="3059280" y="3976450"/>
            <a:ext cx="474273" cy="861490"/>
            <a:chOff x="3059280" y="3976450"/>
            <a:chExt cx="474273" cy="861490"/>
          </a:xfrm>
        </p:grpSpPr>
        <p:cxnSp>
          <p:nvCxnSpPr>
            <p:cNvPr id="50" name="Straight Connector 32"/>
            <p:cNvCxnSpPr/>
            <p:nvPr/>
          </p:nvCxnSpPr>
          <p:spPr>
            <a:xfrm flipH="1">
              <a:off x="3533553" y="3976450"/>
              <a:ext cx="0" cy="850604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34"/>
            <p:cNvCxnSpPr/>
            <p:nvPr/>
          </p:nvCxnSpPr>
          <p:spPr>
            <a:xfrm>
              <a:off x="3059280" y="4837940"/>
              <a:ext cx="474273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8426146" y="3976450"/>
            <a:ext cx="486190" cy="861490"/>
            <a:chOff x="8426146" y="3976450"/>
            <a:chExt cx="486190" cy="861490"/>
          </a:xfrm>
        </p:grpSpPr>
        <p:cxnSp>
          <p:nvCxnSpPr>
            <p:cNvPr id="52" name="Straight Connector 35"/>
            <p:cNvCxnSpPr/>
            <p:nvPr/>
          </p:nvCxnSpPr>
          <p:spPr>
            <a:xfrm flipH="1">
              <a:off x="8426146" y="3976450"/>
              <a:ext cx="0" cy="850604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36"/>
            <p:cNvCxnSpPr/>
            <p:nvPr/>
          </p:nvCxnSpPr>
          <p:spPr>
            <a:xfrm>
              <a:off x="8438063" y="4837940"/>
              <a:ext cx="474273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6584450" y="2179595"/>
            <a:ext cx="474273" cy="850604"/>
            <a:chOff x="6584450" y="2179595"/>
            <a:chExt cx="474273" cy="850604"/>
          </a:xfrm>
        </p:grpSpPr>
        <p:cxnSp>
          <p:nvCxnSpPr>
            <p:cNvPr id="55" name="Straight Connector 38"/>
            <p:cNvCxnSpPr/>
            <p:nvPr/>
          </p:nvCxnSpPr>
          <p:spPr>
            <a:xfrm flipH="1">
              <a:off x="6584450" y="2179595"/>
              <a:ext cx="0" cy="850604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39"/>
            <p:cNvCxnSpPr/>
            <p:nvPr/>
          </p:nvCxnSpPr>
          <p:spPr>
            <a:xfrm>
              <a:off x="6584450" y="2179595"/>
              <a:ext cx="474273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4707327" y="2190227"/>
            <a:ext cx="474273" cy="850604"/>
            <a:chOff x="4707327" y="2190227"/>
            <a:chExt cx="474273" cy="850604"/>
          </a:xfrm>
        </p:grpSpPr>
        <p:cxnSp>
          <p:nvCxnSpPr>
            <p:cNvPr id="54" name="Straight Connector 37"/>
            <p:cNvCxnSpPr/>
            <p:nvPr/>
          </p:nvCxnSpPr>
          <p:spPr>
            <a:xfrm flipH="1">
              <a:off x="5181600" y="2190227"/>
              <a:ext cx="0" cy="850604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40"/>
            <p:cNvCxnSpPr/>
            <p:nvPr/>
          </p:nvCxnSpPr>
          <p:spPr>
            <a:xfrm>
              <a:off x="4707327" y="2190227"/>
              <a:ext cx="474273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1331619" y="4480991"/>
            <a:ext cx="1591982" cy="865866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965559" y="1810970"/>
            <a:ext cx="1591982" cy="865866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224574" y="1802226"/>
            <a:ext cx="1591982" cy="865866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181107" y="4406642"/>
            <a:ext cx="1591982" cy="865866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51033" y="5324012"/>
            <a:ext cx="3626698" cy="648563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4297281" y="5396020"/>
            <a:ext cx="3299650" cy="0"/>
          </a:xfrm>
          <a:prstGeom prst="line">
            <a:avLst/>
          </a:prstGeom>
          <a:ln w="12700">
            <a:solidFill>
              <a:srgbClr val="6B939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912523" y="4974145"/>
            <a:ext cx="1964328" cy="404201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ctr"/>
            <a:r>
              <a:rPr lang="zh-CN" altLang="en-US" sz="1800" b="1">
                <a:solidFill>
                  <a:srgbClr val="6B9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标题文字</a:t>
            </a:r>
            <a:endParaRPr lang="zh-CN" altLang="en-US" sz="1800" b="1">
              <a:solidFill>
                <a:srgbClr val="6B9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74155" y="3278560"/>
            <a:ext cx="588039" cy="434979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方正汉真广标简体" pitchFamily="2" charset="-122"/>
                <a:ea typeface="方正汉真广标简体" pitchFamily="2" charset="-122"/>
              </a:rPr>
              <a:t>A</a:t>
            </a:r>
            <a:endParaRPr lang="zh-CN" altLang="en-US" sz="2000">
              <a:solidFill>
                <a:schemeClr val="bg1"/>
              </a:solidFill>
              <a:latin typeface="方正汉真广标简体" pitchFamily="2" charset="-122"/>
              <a:ea typeface="方正汉真广标简体" pitchFamily="2" charset="-12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201841" y="3278559"/>
            <a:ext cx="588039" cy="434979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方正汉真广标简体" pitchFamily="2" charset="-122"/>
                <a:ea typeface="方正汉真广标简体" pitchFamily="2" charset="-122"/>
              </a:rPr>
              <a:t>B</a:t>
            </a:r>
            <a:endParaRPr lang="zh-CN" altLang="en-US" sz="2000">
              <a:solidFill>
                <a:schemeClr val="bg1"/>
              </a:solidFill>
              <a:latin typeface="方正汉真广标简体" pitchFamily="2" charset="-122"/>
              <a:ea typeface="方正汉真广标简体" pitchFamily="2" charset="-12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712682" y="3278559"/>
            <a:ext cx="588039" cy="434979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方正汉真广标简体" pitchFamily="2" charset="-122"/>
                <a:ea typeface="方正汉真广标简体" pitchFamily="2" charset="-122"/>
              </a:rPr>
              <a:t>C</a:t>
            </a:r>
            <a:endParaRPr lang="zh-CN" altLang="en-US" sz="2000">
              <a:solidFill>
                <a:schemeClr val="bg1"/>
              </a:solidFill>
              <a:latin typeface="方正汉真广标简体" pitchFamily="2" charset="-122"/>
              <a:ea typeface="方正汉真广标简体" pitchFamily="2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293165" y="3273592"/>
            <a:ext cx="588039" cy="434979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方正汉真广标简体" pitchFamily="2" charset="-122"/>
                <a:ea typeface="方正汉真广标简体" pitchFamily="2" charset="-122"/>
              </a:rPr>
              <a:t>D</a:t>
            </a:r>
            <a:endParaRPr lang="zh-CN" altLang="en-US" sz="2000">
              <a:solidFill>
                <a:schemeClr val="bg1"/>
              </a:solidFill>
              <a:latin typeface="方正汉真广标简体" pitchFamily="2" charset="-122"/>
              <a:ea typeface="方正汉真广标简体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12493" p14:dur="1500">
        <p:split orient="vert"/>
      </p:transition>
    </mc:Choice>
    <mc:Fallback>
      <p:transition spd="slow" advTm="1249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9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 animBg="1"/>
      <p:bldP spid="44" grpId="0" animBg="1"/>
      <p:bldP spid="45" grpId="0" animBg="1"/>
      <p:bldP spid="58" grpId="0"/>
      <p:bldP spid="59" grpId="0"/>
      <p:bldP spid="60" grpId="0"/>
      <p:bldP spid="61" grpId="0"/>
      <p:bldP spid="62" grpId="0"/>
      <p:bldP spid="64" grpId="0"/>
      <p:bldP spid="79" grpId="0"/>
      <p:bldP spid="81" grpId="0"/>
      <p:bldP spid="82" grpId="0"/>
      <p:bldP spid="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Administrator\Desktop\12-13061Q332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5" r="12259" b="24905"/>
          <a:stretch>
            <a:fillRect/>
          </a:stretch>
        </p:blipFill>
        <p:spPr bwMode="auto">
          <a:xfrm>
            <a:off x="0" y="1"/>
            <a:ext cx="12601575" cy="708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 flipV="1">
            <a:off x="724826" y="666479"/>
            <a:ext cx="11213671" cy="5756817"/>
          </a:xfrm>
          <a:prstGeom prst="rect">
            <a:avLst/>
          </a:prstGeom>
          <a:solidFill>
            <a:srgbClr val="3C53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74" tIns="62986" rIns="125974" bIns="62986" rtlCol="0" anchor="ctr"/>
          <a:lstStyle/>
          <a:p>
            <a:pPr algn="ctr"/>
            <a:endParaRPr lang="zh-CN" altLang="en-US"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>
            <a:biLevel thresh="75000"/>
          </a:blip>
          <a:srcRect l="12166" t="57678" r="14652"/>
          <a:stretch>
            <a:fillRect/>
          </a:stretch>
        </p:blipFill>
        <p:spPr bwMode="auto">
          <a:xfrm flipV="1">
            <a:off x="695199" y="467968"/>
            <a:ext cx="11212425" cy="198511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>
            <a:biLevel thresh="75000"/>
          </a:blip>
          <a:srcRect l="12166" t="57678" r="14652"/>
          <a:stretch>
            <a:fillRect/>
          </a:stretch>
        </p:blipFill>
        <p:spPr bwMode="auto">
          <a:xfrm>
            <a:off x="705954" y="6423298"/>
            <a:ext cx="11212425" cy="297766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9" name="TextBox 38"/>
          <p:cNvSpPr txBox="1"/>
          <p:nvPr/>
        </p:nvSpPr>
        <p:spPr>
          <a:xfrm>
            <a:off x="4628372" y="2835687"/>
            <a:ext cx="3406576" cy="152720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lIns="125974" tIns="62986" rIns="125974" bIns="62986" rtlCol="0">
            <a:spAutoFit/>
          </a:bodyPr>
          <a:lstStyle/>
          <a:p>
            <a:pPr algn="ctr"/>
            <a:r>
              <a:rPr lang="zh-CN" altLang="en-US" sz="91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综艺简体" pitchFamily="2" charset="-122"/>
                <a:ea typeface="方正综艺简体" pitchFamily="2" charset="-122"/>
              </a:rPr>
              <a:t>目  录</a:t>
            </a:r>
            <a:endParaRPr lang="zh-CN" altLang="en-US" sz="910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综艺简体" pitchFamily="2" charset="-122"/>
              <a:ea typeface="方正综艺简体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514287" y="666479"/>
            <a:ext cx="588039" cy="1947671"/>
            <a:chOff x="5514287" y="666479"/>
            <a:chExt cx="588039" cy="1947671"/>
          </a:xfrm>
        </p:grpSpPr>
        <p:cxnSp>
          <p:nvCxnSpPr>
            <p:cNvPr id="3" name="直接连接符 2"/>
            <p:cNvCxnSpPr/>
            <p:nvPr/>
          </p:nvCxnSpPr>
          <p:spPr>
            <a:xfrm flipH="1">
              <a:off x="5804607" y="666479"/>
              <a:ext cx="0" cy="1389577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5556545" y="2046649"/>
              <a:ext cx="496125" cy="4962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974" tIns="62986" rIns="125974" bIns="62986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514287" y="2056061"/>
              <a:ext cx="588039" cy="558089"/>
            </a:xfrm>
            <a:prstGeom prst="rect">
              <a:avLst/>
            </a:prstGeom>
            <a:noFill/>
          </p:spPr>
          <p:txBody>
            <a:bodyPr wrap="square" lIns="125974" tIns="62986" rIns="125974" bIns="62986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3C535A"/>
                  </a:solidFill>
                  <a:latin typeface="方正汉真广标简体" pitchFamily="2" charset="-122"/>
                  <a:ea typeface="方正汉真广标简体" pitchFamily="2" charset="-122"/>
                </a:rPr>
                <a:t>1</a:t>
              </a:r>
              <a:endParaRPr lang="zh-CN" altLang="en-US" sz="2800">
                <a:solidFill>
                  <a:srgbClr val="3C535A"/>
                </a:solidFill>
                <a:latin typeface="方正汉真广标简体" pitchFamily="2" charset="-122"/>
                <a:ea typeface="方正汉真广标简体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073850" y="4519843"/>
            <a:ext cx="588039" cy="1903453"/>
            <a:chOff x="7073850" y="4519843"/>
            <a:chExt cx="588039" cy="1903453"/>
          </a:xfrm>
        </p:grpSpPr>
        <p:cxnSp>
          <p:nvCxnSpPr>
            <p:cNvPr id="26" name="直接连接符 25"/>
            <p:cNvCxnSpPr/>
            <p:nvPr/>
          </p:nvCxnSpPr>
          <p:spPr>
            <a:xfrm flipH="1">
              <a:off x="7368382" y="5033719"/>
              <a:ext cx="0" cy="1389577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>
              <a:off x="7120321" y="4540261"/>
              <a:ext cx="496125" cy="4962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974" tIns="62986" rIns="125974" bIns="62986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073850" y="4519843"/>
              <a:ext cx="588039" cy="558089"/>
            </a:xfrm>
            <a:prstGeom prst="rect">
              <a:avLst/>
            </a:prstGeom>
            <a:noFill/>
          </p:spPr>
          <p:txBody>
            <a:bodyPr wrap="square" lIns="125974" tIns="62986" rIns="125974" bIns="62986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3C535A"/>
                  </a:solidFill>
                  <a:latin typeface="方正汉真广标简体" pitchFamily="2" charset="-122"/>
                  <a:ea typeface="方正汉真广标简体" pitchFamily="2" charset="-122"/>
                </a:rPr>
                <a:t>3</a:t>
              </a:r>
              <a:endParaRPr lang="zh-CN" altLang="en-US" sz="2800">
                <a:solidFill>
                  <a:srgbClr val="3C535A"/>
                </a:solidFill>
                <a:latin typeface="方正汉真广标简体" pitchFamily="2" charset="-122"/>
                <a:ea typeface="方正汉真广标简体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239614" y="2538690"/>
            <a:ext cx="3656008" cy="558089"/>
            <a:chOff x="8239614" y="2538690"/>
            <a:chExt cx="3656008" cy="558089"/>
          </a:xfrm>
        </p:grpSpPr>
        <p:cxnSp>
          <p:nvCxnSpPr>
            <p:cNvPr id="35" name="直接连接符 34"/>
            <p:cNvCxnSpPr/>
            <p:nvPr/>
          </p:nvCxnSpPr>
          <p:spPr>
            <a:xfrm flipH="1">
              <a:off x="8781688" y="2814437"/>
              <a:ext cx="3113934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椭圆 37"/>
            <p:cNvSpPr/>
            <p:nvPr/>
          </p:nvSpPr>
          <p:spPr>
            <a:xfrm>
              <a:off x="8285563" y="2566326"/>
              <a:ext cx="496125" cy="4962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974" tIns="62986" rIns="125974" bIns="62986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239614" y="2538690"/>
              <a:ext cx="588039" cy="558089"/>
            </a:xfrm>
            <a:prstGeom prst="rect">
              <a:avLst/>
            </a:prstGeom>
            <a:noFill/>
          </p:spPr>
          <p:txBody>
            <a:bodyPr wrap="square" lIns="125974" tIns="62986" rIns="125974" bIns="62986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3C535A"/>
                  </a:solidFill>
                  <a:latin typeface="方正汉真广标简体" pitchFamily="2" charset="-122"/>
                  <a:ea typeface="方正汉真广标简体" pitchFamily="2" charset="-122"/>
                </a:rPr>
                <a:t>2</a:t>
              </a:r>
              <a:endParaRPr lang="zh-CN" altLang="en-US" sz="2800">
                <a:solidFill>
                  <a:srgbClr val="3C535A"/>
                </a:solidFill>
                <a:latin typeface="方正汉真广标简体" pitchFamily="2" charset="-122"/>
                <a:ea typeface="方正汉真广标简体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05953" y="4087524"/>
            <a:ext cx="3646621" cy="558089"/>
            <a:chOff x="705953" y="4087524"/>
            <a:chExt cx="3646621" cy="558089"/>
          </a:xfrm>
        </p:grpSpPr>
        <p:cxnSp>
          <p:nvCxnSpPr>
            <p:cNvPr id="32" name="直接连接符 31"/>
            <p:cNvCxnSpPr/>
            <p:nvPr/>
          </p:nvCxnSpPr>
          <p:spPr>
            <a:xfrm flipH="1">
              <a:off x="705953" y="4357744"/>
              <a:ext cx="3113934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椭圆 35"/>
            <p:cNvSpPr/>
            <p:nvPr/>
          </p:nvSpPr>
          <p:spPr>
            <a:xfrm>
              <a:off x="3819887" y="4090820"/>
              <a:ext cx="496125" cy="4962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974" tIns="62986" rIns="125974" bIns="62986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764535" y="4087524"/>
              <a:ext cx="588039" cy="558089"/>
            </a:xfrm>
            <a:prstGeom prst="rect">
              <a:avLst/>
            </a:prstGeom>
            <a:noFill/>
          </p:spPr>
          <p:txBody>
            <a:bodyPr wrap="square" lIns="125974" tIns="62986" rIns="125974" bIns="62986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3C535A"/>
                  </a:solidFill>
                  <a:latin typeface="方正汉真广标简体" pitchFamily="2" charset="-122"/>
                  <a:ea typeface="方正汉真广标简体" pitchFamily="2" charset="-122"/>
                </a:rPr>
                <a:t>4</a:t>
              </a:r>
              <a:endParaRPr lang="zh-CN" altLang="en-US" sz="2800">
                <a:solidFill>
                  <a:srgbClr val="3C535A"/>
                </a:solidFill>
                <a:latin typeface="方正汉真广标简体" pitchFamily="2" charset="-122"/>
                <a:ea typeface="方正汉真广标简体" pitchFamily="2" charset="-122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140514" y="3505093"/>
            <a:ext cx="2480901" cy="773533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880924" y="2814439"/>
            <a:ext cx="2480901" cy="804311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</a:t>
            </a:r>
            <a:r>
              <a:rPr lang="zh-CN" altLang="en-US" sz="1600">
                <a:solidFill>
                  <a:schemeClr val="bg1"/>
                </a:solidFill>
                <a:latin typeface="方正剑体简体" pitchFamily="2" charset="-122"/>
                <a:ea typeface="方正剑体简体" pitchFamily="2" charset="-122"/>
              </a:rPr>
              <a:t>。</a:t>
            </a:r>
            <a:endParaRPr lang="zh-CN" altLang="en-US" sz="1600">
              <a:solidFill>
                <a:schemeClr val="bg1"/>
              </a:solidFill>
              <a:latin typeface="方正剑体简体" pitchFamily="2" charset="-122"/>
              <a:ea typeface="方正剑体简体" pitchFamily="2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87483" y="5314878"/>
            <a:ext cx="2480901" cy="804311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</a:t>
            </a:r>
            <a:r>
              <a:rPr lang="zh-CN" altLang="en-US" sz="1600">
                <a:solidFill>
                  <a:schemeClr val="bg1"/>
                </a:solidFill>
                <a:latin typeface="方正剑体简体" pitchFamily="2" charset="-122"/>
                <a:ea typeface="方正剑体简体" pitchFamily="2" charset="-122"/>
              </a:rPr>
              <a:t>。</a:t>
            </a:r>
            <a:endParaRPr lang="zh-CN" altLang="en-US" sz="1600">
              <a:solidFill>
                <a:schemeClr val="bg1"/>
              </a:solidFill>
              <a:latin typeface="方正剑体简体" pitchFamily="2" charset="-122"/>
              <a:ea typeface="方正剑体简体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33389" y="1080115"/>
            <a:ext cx="2480901" cy="773533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6617" p14:dur="1400">
        <p14:ripple/>
      </p:transition>
    </mc:Choice>
    <mc:Fallback>
      <p:transition spd="slow" advTm="66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5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4" grpId="0"/>
      <p:bldP spid="45" grpId="0"/>
      <p:bldP spid="46" grpId="0"/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矩形 21"/>
          <p:cNvSpPr/>
          <p:nvPr/>
        </p:nvSpPr>
        <p:spPr>
          <a:xfrm flipV="1">
            <a:off x="0" y="7"/>
            <a:ext cx="12601575" cy="7089774"/>
          </a:xfrm>
          <a:prstGeom prst="rect">
            <a:avLst/>
          </a:prstGeom>
          <a:solidFill>
            <a:srgbClr val="3C53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74" tIns="62986" rIns="125974" bIns="62986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743580" y="-91"/>
            <a:ext cx="588039" cy="1451396"/>
            <a:chOff x="743580" y="-91"/>
            <a:chExt cx="588039" cy="1451396"/>
          </a:xfrm>
        </p:grpSpPr>
        <p:cxnSp>
          <p:nvCxnSpPr>
            <p:cNvPr id="38" name="直接连接符 37"/>
            <p:cNvCxnSpPr/>
            <p:nvPr/>
          </p:nvCxnSpPr>
          <p:spPr>
            <a:xfrm flipH="1">
              <a:off x="1033901" y="-91"/>
              <a:ext cx="0" cy="893299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/>
            <p:cNvSpPr/>
            <p:nvPr/>
          </p:nvSpPr>
          <p:spPr>
            <a:xfrm>
              <a:off x="785840" y="883802"/>
              <a:ext cx="496125" cy="49622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974" tIns="62986" rIns="125974" bIns="62986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43580" y="893216"/>
              <a:ext cx="588039" cy="558089"/>
            </a:xfrm>
            <a:prstGeom prst="rect">
              <a:avLst/>
            </a:prstGeom>
            <a:noFill/>
          </p:spPr>
          <p:txBody>
            <a:bodyPr wrap="square" lIns="125974" tIns="62986" rIns="125974" bIns="62986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方正汉真广标简体" pitchFamily="2" charset="-122"/>
                  <a:ea typeface="方正汉真广标简体" pitchFamily="2" charset="-122"/>
                </a:rPr>
                <a:t>3</a:t>
              </a:r>
              <a:endParaRPr lang="zh-CN" altLang="en-US" sz="2800">
                <a:solidFill>
                  <a:schemeClr val="bg1"/>
                </a:solidFill>
                <a:latin typeface="方正汉真广标简体" pitchFamily="2" charset="-122"/>
                <a:ea typeface="方正汉真广标简体" pitchFamily="2" charset="-122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338986" y="341498"/>
            <a:ext cx="3928657" cy="424187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900" b="1">
                <a:solidFill>
                  <a:srgbClr val="6B9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纤黑简体" pitchFamily="2" charset="-122"/>
                <a:ea typeface="方正正纤黑简体" pitchFamily="2" charset="-122"/>
              </a:rPr>
              <a:t>简单扼要的介绍文字</a:t>
            </a:r>
            <a:endParaRPr lang="zh-CN" altLang="en-US" sz="1900" b="1">
              <a:solidFill>
                <a:srgbClr val="6B9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纤黑简体" pitchFamily="2" charset="-122"/>
              <a:ea typeface="方正正纤黑简体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 rot="877933">
            <a:off x="1879718" y="2766237"/>
            <a:ext cx="1324394" cy="1083961"/>
            <a:chOff x="4704580" y="1704729"/>
            <a:chExt cx="4339559" cy="355174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" name="任意多边形 6"/>
            <p:cNvSpPr/>
            <p:nvPr/>
          </p:nvSpPr>
          <p:spPr>
            <a:xfrm>
              <a:off x="4704580" y="2281995"/>
              <a:ext cx="3142535" cy="2974481"/>
            </a:xfrm>
            <a:custGeom>
              <a:gdLst>
                <a:gd name="connsiteX0" fmla="*/ 321797 w 3142535"/>
                <a:gd name="connsiteY0" fmla="*/ 2846679 h 2974481"/>
                <a:gd name="connsiteX1" fmla="*/ 64102 w 3142535"/>
                <a:gd name="connsiteY1" fmla="*/ 2530795 h 2974481"/>
                <a:gd name="connsiteX2" fmla="*/ 14226 w 3142535"/>
                <a:gd name="connsiteY2" fmla="*/ 2081908 h 2974481"/>
                <a:gd name="connsiteX3" fmla="*/ 271921 w 3142535"/>
                <a:gd name="connsiteY3" fmla="*/ 1300511 h 2974481"/>
                <a:gd name="connsiteX4" fmla="*/ 803935 w 3142535"/>
                <a:gd name="connsiteY4" fmla="*/ 519115 h 2974481"/>
                <a:gd name="connsiteX5" fmla="*/ 1419077 w 3142535"/>
                <a:gd name="connsiteY5" fmla="*/ 78541 h 2974481"/>
                <a:gd name="connsiteX6" fmla="*/ 2025906 w 3142535"/>
                <a:gd name="connsiteY6" fmla="*/ 12039 h 2974481"/>
                <a:gd name="connsiteX7" fmla="*/ 2524670 w 3142535"/>
                <a:gd name="connsiteY7" fmla="*/ 219857 h 2974481"/>
                <a:gd name="connsiteX8" fmla="*/ 2981870 w 3142535"/>
                <a:gd name="connsiteY8" fmla="*/ 652119 h 2974481"/>
                <a:gd name="connsiteX9" fmla="*/ 3139812 w 3142535"/>
                <a:gd name="connsiteY9" fmla="*/ 1258948 h 2974481"/>
                <a:gd name="connsiteX10" fmla="*/ 2873804 w 3142535"/>
                <a:gd name="connsiteY10" fmla="*/ 1766024 h 2974481"/>
                <a:gd name="connsiteX11" fmla="*/ 2574546 w 3142535"/>
                <a:gd name="connsiteY11" fmla="*/ 1948904 h 2974481"/>
                <a:gd name="connsiteX12" fmla="*/ 2225412 w 3142535"/>
                <a:gd name="connsiteY12" fmla="*/ 1923966 h 2974481"/>
                <a:gd name="connsiteX13" fmla="*/ 2017593 w 3142535"/>
                <a:gd name="connsiteY13" fmla="*/ 1782650 h 2974481"/>
                <a:gd name="connsiteX14" fmla="*/ 1643521 w 3142535"/>
                <a:gd name="connsiteY14" fmla="*/ 1674584 h 2974481"/>
                <a:gd name="connsiteX15" fmla="*/ 1344262 w 3142535"/>
                <a:gd name="connsiteY15" fmla="*/ 1774337 h 2974481"/>
                <a:gd name="connsiteX16" fmla="*/ 1161382 w 3142535"/>
                <a:gd name="connsiteY16" fmla="*/ 2115159 h 2974481"/>
                <a:gd name="connsiteX17" fmla="*/ 1069942 w 3142535"/>
                <a:gd name="connsiteY17" fmla="*/ 2588984 h 2974481"/>
                <a:gd name="connsiteX18" fmla="*/ 878750 w 3142535"/>
                <a:gd name="connsiteY18" fmla="*/ 2888242 h 2974481"/>
                <a:gd name="connsiteX19" fmla="*/ 629368 w 3142535"/>
                <a:gd name="connsiteY19" fmla="*/ 2971370 h 2974481"/>
                <a:gd name="connsiteX20" fmla="*/ 263608 w 3142535"/>
                <a:gd name="connsiteY20" fmla="*/ 2805115 h 2974481"/>
                <a:gd name="connsiteX21" fmla="*/ 263608 w 3142535"/>
                <a:gd name="connsiteY21" fmla="*/ 2805115 h 297448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142535" h="2974481">
                  <a:moveTo>
                    <a:pt x="321797" y="2846679"/>
                  </a:moveTo>
                  <a:cubicBezTo>
                    <a:pt x="218580" y="2752468"/>
                    <a:pt x="115364" y="2658257"/>
                    <a:pt x="64102" y="2530795"/>
                  </a:cubicBezTo>
                  <a:cubicBezTo>
                    <a:pt x="12840" y="2403333"/>
                    <a:pt x="-20410" y="2286955"/>
                    <a:pt x="14226" y="2081908"/>
                  </a:cubicBezTo>
                  <a:cubicBezTo>
                    <a:pt x="48862" y="1876861"/>
                    <a:pt x="140303" y="1560976"/>
                    <a:pt x="271921" y="1300511"/>
                  </a:cubicBezTo>
                  <a:cubicBezTo>
                    <a:pt x="403539" y="1040046"/>
                    <a:pt x="612743" y="722776"/>
                    <a:pt x="803935" y="519115"/>
                  </a:cubicBezTo>
                  <a:cubicBezTo>
                    <a:pt x="995127" y="315454"/>
                    <a:pt x="1215415" y="163054"/>
                    <a:pt x="1419077" y="78541"/>
                  </a:cubicBezTo>
                  <a:cubicBezTo>
                    <a:pt x="1622739" y="-5972"/>
                    <a:pt x="1841641" y="-11514"/>
                    <a:pt x="2025906" y="12039"/>
                  </a:cubicBezTo>
                  <a:cubicBezTo>
                    <a:pt x="2210172" y="35592"/>
                    <a:pt x="2365343" y="113177"/>
                    <a:pt x="2524670" y="219857"/>
                  </a:cubicBezTo>
                  <a:cubicBezTo>
                    <a:pt x="2683997" y="326537"/>
                    <a:pt x="2879346" y="478937"/>
                    <a:pt x="2981870" y="652119"/>
                  </a:cubicBezTo>
                  <a:cubicBezTo>
                    <a:pt x="3084394" y="825301"/>
                    <a:pt x="3157823" y="1073297"/>
                    <a:pt x="3139812" y="1258948"/>
                  </a:cubicBezTo>
                  <a:cubicBezTo>
                    <a:pt x="3121801" y="1444599"/>
                    <a:pt x="2968015" y="1651031"/>
                    <a:pt x="2873804" y="1766024"/>
                  </a:cubicBezTo>
                  <a:cubicBezTo>
                    <a:pt x="2779593" y="1881017"/>
                    <a:pt x="2682611" y="1922580"/>
                    <a:pt x="2574546" y="1948904"/>
                  </a:cubicBezTo>
                  <a:cubicBezTo>
                    <a:pt x="2466481" y="1975228"/>
                    <a:pt x="2318237" y="1951675"/>
                    <a:pt x="2225412" y="1923966"/>
                  </a:cubicBezTo>
                  <a:cubicBezTo>
                    <a:pt x="2132587" y="1896257"/>
                    <a:pt x="2114575" y="1824214"/>
                    <a:pt x="2017593" y="1782650"/>
                  </a:cubicBezTo>
                  <a:cubicBezTo>
                    <a:pt x="1920611" y="1741086"/>
                    <a:pt x="1755743" y="1675969"/>
                    <a:pt x="1643521" y="1674584"/>
                  </a:cubicBezTo>
                  <a:cubicBezTo>
                    <a:pt x="1531299" y="1673199"/>
                    <a:pt x="1424619" y="1700908"/>
                    <a:pt x="1344262" y="1774337"/>
                  </a:cubicBezTo>
                  <a:cubicBezTo>
                    <a:pt x="1263906" y="1847766"/>
                    <a:pt x="1207102" y="1979384"/>
                    <a:pt x="1161382" y="2115159"/>
                  </a:cubicBezTo>
                  <a:cubicBezTo>
                    <a:pt x="1115662" y="2250933"/>
                    <a:pt x="1117047" y="2460137"/>
                    <a:pt x="1069942" y="2588984"/>
                  </a:cubicBezTo>
                  <a:cubicBezTo>
                    <a:pt x="1022837" y="2717831"/>
                    <a:pt x="952179" y="2824511"/>
                    <a:pt x="878750" y="2888242"/>
                  </a:cubicBezTo>
                  <a:cubicBezTo>
                    <a:pt x="805321" y="2951973"/>
                    <a:pt x="731892" y="2985225"/>
                    <a:pt x="629368" y="2971370"/>
                  </a:cubicBezTo>
                  <a:cubicBezTo>
                    <a:pt x="526844" y="2957515"/>
                    <a:pt x="263608" y="2805115"/>
                    <a:pt x="263608" y="2805115"/>
                  </a:cubicBezTo>
                  <a:lnTo>
                    <a:pt x="263608" y="2805115"/>
                  </a:lnTo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6732835" y="1704729"/>
              <a:ext cx="504056" cy="5772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6219830" y="1727975"/>
              <a:ext cx="368989" cy="4830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 rot="2638826">
              <a:off x="7279077" y="1922659"/>
              <a:ext cx="485817" cy="6392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 rot="2638826">
              <a:off x="7687125" y="2338221"/>
              <a:ext cx="553555" cy="627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 rot="2638826">
              <a:off x="8000589" y="2845117"/>
              <a:ext cx="1043550" cy="11137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 rot="18387280" flipV="1">
            <a:off x="3639309" y="3950914"/>
            <a:ext cx="1324394" cy="1083961"/>
            <a:chOff x="4704580" y="1704729"/>
            <a:chExt cx="4339559" cy="3551747"/>
          </a:xfrm>
        </p:grpSpPr>
        <p:sp>
          <p:nvSpPr>
            <p:cNvPr id="33" name="任意多边形 32"/>
            <p:cNvSpPr/>
            <p:nvPr/>
          </p:nvSpPr>
          <p:spPr>
            <a:xfrm>
              <a:off x="4704580" y="2281995"/>
              <a:ext cx="3142535" cy="2974481"/>
            </a:xfrm>
            <a:custGeom>
              <a:gdLst>
                <a:gd name="connsiteX0" fmla="*/ 321797 w 3142535"/>
                <a:gd name="connsiteY0" fmla="*/ 2846679 h 2974481"/>
                <a:gd name="connsiteX1" fmla="*/ 64102 w 3142535"/>
                <a:gd name="connsiteY1" fmla="*/ 2530795 h 2974481"/>
                <a:gd name="connsiteX2" fmla="*/ 14226 w 3142535"/>
                <a:gd name="connsiteY2" fmla="*/ 2081908 h 2974481"/>
                <a:gd name="connsiteX3" fmla="*/ 271921 w 3142535"/>
                <a:gd name="connsiteY3" fmla="*/ 1300511 h 2974481"/>
                <a:gd name="connsiteX4" fmla="*/ 803935 w 3142535"/>
                <a:gd name="connsiteY4" fmla="*/ 519115 h 2974481"/>
                <a:gd name="connsiteX5" fmla="*/ 1419077 w 3142535"/>
                <a:gd name="connsiteY5" fmla="*/ 78541 h 2974481"/>
                <a:gd name="connsiteX6" fmla="*/ 2025906 w 3142535"/>
                <a:gd name="connsiteY6" fmla="*/ 12039 h 2974481"/>
                <a:gd name="connsiteX7" fmla="*/ 2524670 w 3142535"/>
                <a:gd name="connsiteY7" fmla="*/ 219857 h 2974481"/>
                <a:gd name="connsiteX8" fmla="*/ 2981870 w 3142535"/>
                <a:gd name="connsiteY8" fmla="*/ 652119 h 2974481"/>
                <a:gd name="connsiteX9" fmla="*/ 3139812 w 3142535"/>
                <a:gd name="connsiteY9" fmla="*/ 1258948 h 2974481"/>
                <a:gd name="connsiteX10" fmla="*/ 2873804 w 3142535"/>
                <a:gd name="connsiteY10" fmla="*/ 1766024 h 2974481"/>
                <a:gd name="connsiteX11" fmla="*/ 2574546 w 3142535"/>
                <a:gd name="connsiteY11" fmla="*/ 1948904 h 2974481"/>
                <a:gd name="connsiteX12" fmla="*/ 2225412 w 3142535"/>
                <a:gd name="connsiteY12" fmla="*/ 1923966 h 2974481"/>
                <a:gd name="connsiteX13" fmla="*/ 2017593 w 3142535"/>
                <a:gd name="connsiteY13" fmla="*/ 1782650 h 2974481"/>
                <a:gd name="connsiteX14" fmla="*/ 1643521 w 3142535"/>
                <a:gd name="connsiteY14" fmla="*/ 1674584 h 2974481"/>
                <a:gd name="connsiteX15" fmla="*/ 1344262 w 3142535"/>
                <a:gd name="connsiteY15" fmla="*/ 1774337 h 2974481"/>
                <a:gd name="connsiteX16" fmla="*/ 1161382 w 3142535"/>
                <a:gd name="connsiteY16" fmla="*/ 2115159 h 2974481"/>
                <a:gd name="connsiteX17" fmla="*/ 1069942 w 3142535"/>
                <a:gd name="connsiteY17" fmla="*/ 2588984 h 2974481"/>
                <a:gd name="connsiteX18" fmla="*/ 878750 w 3142535"/>
                <a:gd name="connsiteY18" fmla="*/ 2888242 h 2974481"/>
                <a:gd name="connsiteX19" fmla="*/ 629368 w 3142535"/>
                <a:gd name="connsiteY19" fmla="*/ 2971370 h 2974481"/>
                <a:gd name="connsiteX20" fmla="*/ 263608 w 3142535"/>
                <a:gd name="connsiteY20" fmla="*/ 2805115 h 2974481"/>
                <a:gd name="connsiteX21" fmla="*/ 263608 w 3142535"/>
                <a:gd name="connsiteY21" fmla="*/ 2805115 h 297448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142535" h="2974481">
                  <a:moveTo>
                    <a:pt x="321797" y="2846679"/>
                  </a:moveTo>
                  <a:cubicBezTo>
                    <a:pt x="218580" y="2752468"/>
                    <a:pt x="115364" y="2658257"/>
                    <a:pt x="64102" y="2530795"/>
                  </a:cubicBezTo>
                  <a:cubicBezTo>
                    <a:pt x="12840" y="2403333"/>
                    <a:pt x="-20410" y="2286955"/>
                    <a:pt x="14226" y="2081908"/>
                  </a:cubicBezTo>
                  <a:cubicBezTo>
                    <a:pt x="48862" y="1876861"/>
                    <a:pt x="140303" y="1560976"/>
                    <a:pt x="271921" y="1300511"/>
                  </a:cubicBezTo>
                  <a:cubicBezTo>
                    <a:pt x="403539" y="1040046"/>
                    <a:pt x="612743" y="722776"/>
                    <a:pt x="803935" y="519115"/>
                  </a:cubicBezTo>
                  <a:cubicBezTo>
                    <a:pt x="995127" y="315454"/>
                    <a:pt x="1215415" y="163054"/>
                    <a:pt x="1419077" y="78541"/>
                  </a:cubicBezTo>
                  <a:cubicBezTo>
                    <a:pt x="1622739" y="-5972"/>
                    <a:pt x="1841641" y="-11514"/>
                    <a:pt x="2025906" y="12039"/>
                  </a:cubicBezTo>
                  <a:cubicBezTo>
                    <a:pt x="2210172" y="35592"/>
                    <a:pt x="2365343" y="113177"/>
                    <a:pt x="2524670" y="219857"/>
                  </a:cubicBezTo>
                  <a:cubicBezTo>
                    <a:pt x="2683997" y="326537"/>
                    <a:pt x="2879346" y="478937"/>
                    <a:pt x="2981870" y="652119"/>
                  </a:cubicBezTo>
                  <a:cubicBezTo>
                    <a:pt x="3084394" y="825301"/>
                    <a:pt x="3157823" y="1073297"/>
                    <a:pt x="3139812" y="1258948"/>
                  </a:cubicBezTo>
                  <a:cubicBezTo>
                    <a:pt x="3121801" y="1444599"/>
                    <a:pt x="2968015" y="1651031"/>
                    <a:pt x="2873804" y="1766024"/>
                  </a:cubicBezTo>
                  <a:cubicBezTo>
                    <a:pt x="2779593" y="1881017"/>
                    <a:pt x="2682611" y="1922580"/>
                    <a:pt x="2574546" y="1948904"/>
                  </a:cubicBezTo>
                  <a:cubicBezTo>
                    <a:pt x="2466481" y="1975228"/>
                    <a:pt x="2318237" y="1951675"/>
                    <a:pt x="2225412" y="1923966"/>
                  </a:cubicBezTo>
                  <a:cubicBezTo>
                    <a:pt x="2132587" y="1896257"/>
                    <a:pt x="2114575" y="1824214"/>
                    <a:pt x="2017593" y="1782650"/>
                  </a:cubicBezTo>
                  <a:cubicBezTo>
                    <a:pt x="1920611" y="1741086"/>
                    <a:pt x="1755743" y="1675969"/>
                    <a:pt x="1643521" y="1674584"/>
                  </a:cubicBezTo>
                  <a:cubicBezTo>
                    <a:pt x="1531299" y="1673199"/>
                    <a:pt x="1424619" y="1700908"/>
                    <a:pt x="1344262" y="1774337"/>
                  </a:cubicBezTo>
                  <a:cubicBezTo>
                    <a:pt x="1263906" y="1847766"/>
                    <a:pt x="1207102" y="1979384"/>
                    <a:pt x="1161382" y="2115159"/>
                  </a:cubicBezTo>
                  <a:cubicBezTo>
                    <a:pt x="1115662" y="2250933"/>
                    <a:pt x="1117047" y="2460137"/>
                    <a:pt x="1069942" y="2588984"/>
                  </a:cubicBezTo>
                  <a:cubicBezTo>
                    <a:pt x="1022837" y="2717831"/>
                    <a:pt x="952179" y="2824511"/>
                    <a:pt x="878750" y="2888242"/>
                  </a:cubicBezTo>
                  <a:cubicBezTo>
                    <a:pt x="805321" y="2951973"/>
                    <a:pt x="731892" y="2985225"/>
                    <a:pt x="629368" y="2971370"/>
                  </a:cubicBezTo>
                  <a:cubicBezTo>
                    <a:pt x="526844" y="2957515"/>
                    <a:pt x="263608" y="2805115"/>
                    <a:pt x="263608" y="2805115"/>
                  </a:cubicBezTo>
                  <a:lnTo>
                    <a:pt x="263608" y="2805115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6732835" y="1704729"/>
              <a:ext cx="504056" cy="5772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6219830" y="1727975"/>
              <a:ext cx="368989" cy="483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 rot="2638826">
              <a:off x="7279077" y="1922659"/>
              <a:ext cx="485817" cy="6392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 rot="2638826">
              <a:off x="7687125" y="2338221"/>
              <a:ext cx="553555" cy="627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 rot="2638826">
              <a:off x="8000589" y="2845117"/>
              <a:ext cx="1043550" cy="1113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 rot="877933">
            <a:off x="5624134" y="2673953"/>
            <a:ext cx="1324394" cy="1083961"/>
            <a:chOff x="4704580" y="1704729"/>
            <a:chExt cx="4339559" cy="3551747"/>
          </a:xfrm>
        </p:grpSpPr>
        <p:sp>
          <p:nvSpPr>
            <p:cNvPr id="46" name="任意多边形 45"/>
            <p:cNvSpPr/>
            <p:nvPr/>
          </p:nvSpPr>
          <p:spPr>
            <a:xfrm>
              <a:off x="4704580" y="2281995"/>
              <a:ext cx="3142535" cy="2974481"/>
            </a:xfrm>
            <a:custGeom>
              <a:gdLst>
                <a:gd name="connsiteX0" fmla="*/ 321797 w 3142535"/>
                <a:gd name="connsiteY0" fmla="*/ 2846679 h 2974481"/>
                <a:gd name="connsiteX1" fmla="*/ 64102 w 3142535"/>
                <a:gd name="connsiteY1" fmla="*/ 2530795 h 2974481"/>
                <a:gd name="connsiteX2" fmla="*/ 14226 w 3142535"/>
                <a:gd name="connsiteY2" fmla="*/ 2081908 h 2974481"/>
                <a:gd name="connsiteX3" fmla="*/ 271921 w 3142535"/>
                <a:gd name="connsiteY3" fmla="*/ 1300511 h 2974481"/>
                <a:gd name="connsiteX4" fmla="*/ 803935 w 3142535"/>
                <a:gd name="connsiteY4" fmla="*/ 519115 h 2974481"/>
                <a:gd name="connsiteX5" fmla="*/ 1419077 w 3142535"/>
                <a:gd name="connsiteY5" fmla="*/ 78541 h 2974481"/>
                <a:gd name="connsiteX6" fmla="*/ 2025906 w 3142535"/>
                <a:gd name="connsiteY6" fmla="*/ 12039 h 2974481"/>
                <a:gd name="connsiteX7" fmla="*/ 2524670 w 3142535"/>
                <a:gd name="connsiteY7" fmla="*/ 219857 h 2974481"/>
                <a:gd name="connsiteX8" fmla="*/ 2981870 w 3142535"/>
                <a:gd name="connsiteY8" fmla="*/ 652119 h 2974481"/>
                <a:gd name="connsiteX9" fmla="*/ 3139812 w 3142535"/>
                <a:gd name="connsiteY9" fmla="*/ 1258948 h 2974481"/>
                <a:gd name="connsiteX10" fmla="*/ 2873804 w 3142535"/>
                <a:gd name="connsiteY10" fmla="*/ 1766024 h 2974481"/>
                <a:gd name="connsiteX11" fmla="*/ 2574546 w 3142535"/>
                <a:gd name="connsiteY11" fmla="*/ 1948904 h 2974481"/>
                <a:gd name="connsiteX12" fmla="*/ 2225412 w 3142535"/>
                <a:gd name="connsiteY12" fmla="*/ 1923966 h 2974481"/>
                <a:gd name="connsiteX13" fmla="*/ 2017593 w 3142535"/>
                <a:gd name="connsiteY13" fmla="*/ 1782650 h 2974481"/>
                <a:gd name="connsiteX14" fmla="*/ 1643521 w 3142535"/>
                <a:gd name="connsiteY14" fmla="*/ 1674584 h 2974481"/>
                <a:gd name="connsiteX15" fmla="*/ 1344262 w 3142535"/>
                <a:gd name="connsiteY15" fmla="*/ 1774337 h 2974481"/>
                <a:gd name="connsiteX16" fmla="*/ 1161382 w 3142535"/>
                <a:gd name="connsiteY16" fmla="*/ 2115159 h 2974481"/>
                <a:gd name="connsiteX17" fmla="*/ 1069942 w 3142535"/>
                <a:gd name="connsiteY17" fmla="*/ 2588984 h 2974481"/>
                <a:gd name="connsiteX18" fmla="*/ 878750 w 3142535"/>
                <a:gd name="connsiteY18" fmla="*/ 2888242 h 2974481"/>
                <a:gd name="connsiteX19" fmla="*/ 629368 w 3142535"/>
                <a:gd name="connsiteY19" fmla="*/ 2971370 h 2974481"/>
                <a:gd name="connsiteX20" fmla="*/ 263608 w 3142535"/>
                <a:gd name="connsiteY20" fmla="*/ 2805115 h 2974481"/>
                <a:gd name="connsiteX21" fmla="*/ 263608 w 3142535"/>
                <a:gd name="connsiteY21" fmla="*/ 2805115 h 297448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142535" h="2974481">
                  <a:moveTo>
                    <a:pt x="321797" y="2846679"/>
                  </a:moveTo>
                  <a:cubicBezTo>
                    <a:pt x="218580" y="2752468"/>
                    <a:pt x="115364" y="2658257"/>
                    <a:pt x="64102" y="2530795"/>
                  </a:cubicBezTo>
                  <a:cubicBezTo>
                    <a:pt x="12840" y="2403333"/>
                    <a:pt x="-20410" y="2286955"/>
                    <a:pt x="14226" y="2081908"/>
                  </a:cubicBezTo>
                  <a:cubicBezTo>
                    <a:pt x="48862" y="1876861"/>
                    <a:pt x="140303" y="1560976"/>
                    <a:pt x="271921" y="1300511"/>
                  </a:cubicBezTo>
                  <a:cubicBezTo>
                    <a:pt x="403539" y="1040046"/>
                    <a:pt x="612743" y="722776"/>
                    <a:pt x="803935" y="519115"/>
                  </a:cubicBezTo>
                  <a:cubicBezTo>
                    <a:pt x="995127" y="315454"/>
                    <a:pt x="1215415" y="163054"/>
                    <a:pt x="1419077" y="78541"/>
                  </a:cubicBezTo>
                  <a:cubicBezTo>
                    <a:pt x="1622739" y="-5972"/>
                    <a:pt x="1841641" y="-11514"/>
                    <a:pt x="2025906" y="12039"/>
                  </a:cubicBezTo>
                  <a:cubicBezTo>
                    <a:pt x="2210172" y="35592"/>
                    <a:pt x="2365343" y="113177"/>
                    <a:pt x="2524670" y="219857"/>
                  </a:cubicBezTo>
                  <a:cubicBezTo>
                    <a:pt x="2683997" y="326537"/>
                    <a:pt x="2879346" y="478937"/>
                    <a:pt x="2981870" y="652119"/>
                  </a:cubicBezTo>
                  <a:cubicBezTo>
                    <a:pt x="3084394" y="825301"/>
                    <a:pt x="3157823" y="1073297"/>
                    <a:pt x="3139812" y="1258948"/>
                  </a:cubicBezTo>
                  <a:cubicBezTo>
                    <a:pt x="3121801" y="1444599"/>
                    <a:pt x="2968015" y="1651031"/>
                    <a:pt x="2873804" y="1766024"/>
                  </a:cubicBezTo>
                  <a:cubicBezTo>
                    <a:pt x="2779593" y="1881017"/>
                    <a:pt x="2682611" y="1922580"/>
                    <a:pt x="2574546" y="1948904"/>
                  </a:cubicBezTo>
                  <a:cubicBezTo>
                    <a:pt x="2466481" y="1975228"/>
                    <a:pt x="2318237" y="1951675"/>
                    <a:pt x="2225412" y="1923966"/>
                  </a:cubicBezTo>
                  <a:cubicBezTo>
                    <a:pt x="2132587" y="1896257"/>
                    <a:pt x="2114575" y="1824214"/>
                    <a:pt x="2017593" y="1782650"/>
                  </a:cubicBezTo>
                  <a:cubicBezTo>
                    <a:pt x="1920611" y="1741086"/>
                    <a:pt x="1755743" y="1675969"/>
                    <a:pt x="1643521" y="1674584"/>
                  </a:cubicBezTo>
                  <a:cubicBezTo>
                    <a:pt x="1531299" y="1673199"/>
                    <a:pt x="1424619" y="1700908"/>
                    <a:pt x="1344262" y="1774337"/>
                  </a:cubicBezTo>
                  <a:cubicBezTo>
                    <a:pt x="1263906" y="1847766"/>
                    <a:pt x="1207102" y="1979384"/>
                    <a:pt x="1161382" y="2115159"/>
                  </a:cubicBezTo>
                  <a:cubicBezTo>
                    <a:pt x="1115662" y="2250933"/>
                    <a:pt x="1117047" y="2460137"/>
                    <a:pt x="1069942" y="2588984"/>
                  </a:cubicBezTo>
                  <a:cubicBezTo>
                    <a:pt x="1022837" y="2717831"/>
                    <a:pt x="952179" y="2824511"/>
                    <a:pt x="878750" y="2888242"/>
                  </a:cubicBezTo>
                  <a:cubicBezTo>
                    <a:pt x="805321" y="2951973"/>
                    <a:pt x="731892" y="2985225"/>
                    <a:pt x="629368" y="2971370"/>
                  </a:cubicBezTo>
                  <a:cubicBezTo>
                    <a:pt x="526844" y="2957515"/>
                    <a:pt x="263608" y="2805115"/>
                    <a:pt x="263608" y="2805115"/>
                  </a:cubicBezTo>
                  <a:lnTo>
                    <a:pt x="263608" y="2805115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6732835" y="1704729"/>
              <a:ext cx="504056" cy="5772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6219830" y="1727975"/>
              <a:ext cx="368989" cy="483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 rot="2638826">
              <a:off x="7279077" y="1922659"/>
              <a:ext cx="485817" cy="6392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 rot="2638826">
              <a:off x="7687125" y="2338221"/>
              <a:ext cx="553555" cy="627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 rot="2638826">
              <a:off x="8000589" y="2845117"/>
              <a:ext cx="1043550" cy="1113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 rot="18387280" flipV="1">
            <a:off x="7534405" y="3851185"/>
            <a:ext cx="1324394" cy="1083961"/>
            <a:chOff x="4704580" y="1704729"/>
            <a:chExt cx="4339559" cy="355174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6" name="任意多边形 55"/>
            <p:cNvSpPr/>
            <p:nvPr/>
          </p:nvSpPr>
          <p:spPr>
            <a:xfrm>
              <a:off x="4704580" y="2281995"/>
              <a:ext cx="3142535" cy="2974481"/>
            </a:xfrm>
            <a:custGeom>
              <a:gdLst>
                <a:gd name="connsiteX0" fmla="*/ 321797 w 3142535"/>
                <a:gd name="connsiteY0" fmla="*/ 2846679 h 2974481"/>
                <a:gd name="connsiteX1" fmla="*/ 64102 w 3142535"/>
                <a:gd name="connsiteY1" fmla="*/ 2530795 h 2974481"/>
                <a:gd name="connsiteX2" fmla="*/ 14226 w 3142535"/>
                <a:gd name="connsiteY2" fmla="*/ 2081908 h 2974481"/>
                <a:gd name="connsiteX3" fmla="*/ 271921 w 3142535"/>
                <a:gd name="connsiteY3" fmla="*/ 1300511 h 2974481"/>
                <a:gd name="connsiteX4" fmla="*/ 803935 w 3142535"/>
                <a:gd name="connsiteY4" fmla="*/ 519115 h 2974481"/>
                <a:gd name="connsiteX5" fmla="*/ 1419077 w 3142535"/>
                <a:gd name="connsiteY5" fmla="*/ 78541 h 2974481"/>
                <a:gd name="connsiteX6" fmla="*/ 2025906 w 3142535"/>
                <a:gd name="connsiteY6" fmla="*/ 12039 h 2974481"/>
                <a:gd name="connsiteX7" fmla="*/ 2524670 w 3142535"/>
                <a:gd name="connsiteY7" fmla="*/ 219857 h 2974481"/>
                <a:gd name="connsiteX8" fmla="*/ 2981870 w 3142535"/>
                <a:gd name="connsiteY8" fmla="*/ 652119 h 2974481"/>
                <a:gd name="connsiteX9" fmla="*/ 3139812 w 3142535"/>
                <a:gd name="connsiteY9" fmla="*/ 1258948 h 2974481"/>
                <a:gd name="connsiteX10" fmla="*/ 2873804 w 3142535"/>
                <a:gd name="connsiteY10" fmla="*/ 1766024 h 2974481"/>
                <a:gd name="connsiteX11" fmla="*/ 2574546 w 3142535"/>
                <a:gd name="connsiteY11" fmla="*/ 1948904 h 2974481"/>
                <a:gd name="connsiteX12" fmla="*/ 2225412 w 3142535"/>
                <a:gd name="connsiteY12" fmla="*/ 1923966 h 2974481"/>
                <a:gd name="connsiteX13" fmla="*/ 2017593 w 3142535"/>
                <a:gd name="connsiteY13" fmla="*/ 1782650 h 2974481"/>
                <a:gd name="connsiteX14" fmla="*/ 1643521 w 3142535"/>
                <a:gd name="connsiteY14" fmla="*/ 1674584 h 2974481"/>
                <a:gd name="connsiteX15" fmla="*/ 1344262 w 3142535"/>
                <a:gd name="connsiteY15" fmla="*/ 1774337 h 2974481"/>
                <a:gd name="connsiteX16" fmla="*/ 1161382 w 3142535"/>
                <a:gd name="connsiteY16" fmla="*/ 2115159 h 2974481"/>
                <a:gd name="connsiteX17" fmla="*/ 1069942 w 3142535"/>
                <a:gd name="connsiteY17" fmla="*/ 2588984 h 2974481"/>
                <a:gd name="connsiteX18" fmla="*/ 878750 w 3142535"/>
                <a:gd name="connsiteY18" fmla="*/ 2888242 h 2974481"/>
                <a:gd name="connsiteX19" fmla="*/ 629368 w 3142535"/>
                <a:gd name="connsiteY19" fmla="*/ 2971370 h 2974481"/>
                <a:gd name="connsiteX20" fmla="*/ 263608 w 3142535"/>
                <a:gd name="connsiteY20" fmla="*/ 2805115 h 2974481"/>
                <a:gd name="connsiteX21" fmla="*/ 263608 w 3142535"/>
                <a:gd name="connsiteY21" fmla="*/ 2805115 h 297448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142535" h="2974481">
                  <a:moveTo>
                    <a:pt x="321797" y="2846679"/>
                  </a:moveTo>
                  <a:cubicBezTo>
                    <a:pt x="218580" y="2752468"/>
                    <a:pt x="115364" y="2658257"/>
                    <a:pt x="64102" y="2530795"/>
                  </a:cubicBezTo>
                  <a:cubicBezTo>
                    <a:pt x="12840" y="2403333"/>
                    <a:pt x="-20410" y="2286955"/>
                    <a:pt x="14226" y="2081908"/>
                  </a:cubicBezTo>
                  <a:cubicBezTo>
                    <a:pt x="48862" y="1876861"/>
                    <a:pt x="140303" y="1560976"/>
                    <a:pt x="271921" y="1300511"/>
                  </a:cubicBezTo>
                  <a:cubicBezTo>
                    <a:pt x="403539" y="1040046"/>
                    <a:pt x="612743" y="722776"/>
                    <a:pt x="803935" y="519115"/>
                  </a:cubicBezTo>
                  <a:cubicBezTo>
                    <a:pt x="995127" y="315454"/>
                    <a:pt x="1215415" y="163054"/>
                    <a:pt x="1419077" y="78541"/>
                  </a:cubicBezTo>
                  <a:cubicBezTo>
                    <a:pt x="1622739" y="-5972"/>
                    <a:pt x="1841641" y="-11514"/>
                    <a:pt x="2025906" y="12039"/>
                  </a:cubicBezTo>
                  <a:cubicBezTo>
                    <a:pt x="2210172" y="35592"/>
                    <a:pt x="2365343" y="113177"/>
                    <a:pt x="2524670" y="219857"/>
                  </a:cubicBezTo>
                  <a:cubicBezTo>
                    <a:pt x="2683997" y="326537"/>
                    <a:pt x="2879346" y="478937"/>
                    <a:pt x="2981870" y="652119"/>
                  </a:cubicBezTo>
                  <a:cubicBezTo>
                    <a:pt x="3084394" y="825301"/>
                    <a:pt x="3157823" y="1073297"/>
                    <a:pt x="3139812" y="1258948"/>
                  </a:cubicBezTo>
                  <a:cubicBezTo>
                    <a:pt x="3121801" y="1444599"/>
                    <a:pt x="2968015" y="1651031"/>
                    <a:pt x="2873804" y="1766024"/>
                  </a:cubicBezTo>
                  <a:cubicBezTo>
                    <a:pt x="2779593" y="1881017"/>
                    <a:pt x="2682611" y="1922580"/>
                    <a:pt x="2574546" y="1948904"/>
                  </a:cubicBezTo>
                  <a:cubicBezTo>
                    <a:pt x="2466481" y="1975228"/>
                    <a:pt x="2318237" y="1951675"/>
                    <a:pt x="2225412" y="1923966"/>
                  </a:cubicBezTo>
                  <a:cubicBezTo>
                    <a:pt x="2132587" y="1896257"/>
                    <a:pt x="2114575" y="1824214"/>
                    <a:pt x="2017593" y="1782650"/>
                  </a:cubicBezTo>
                  <a:cubicBezTo>
                    <a:pt x="1920611" y="1741086"/>
                    <a:pt x="1755743" y="1675969"/>
                    <a:pt x="1643521" y="1674584"/>
                  </a:cubicBezTo>
                  <a:cubicBezTo>
                    <a:pt x="1531299" y="1673199"/>
                    <a:pt x="1424619" y="1700908"/>
                    <a:pt x="1344262" y="1774337"/>
                  </a:cubicBezTo>
                  <a:cubicBezTo>
                    <a:pt x="1263906" y="1847766"/>
                    <a:pt x="1207102" y="1979384"/>
                    <a:pt x="1161382" y="2115159"/>
                  </a:cubicBezTo>
                  <a:cubicBezTo>
                    <a:pt x="1115662" y="2250933"/>
                    <a:pt x="1117047" y="2460137"/>
                    <a:pt x="1069942" y="2588984"/>
                  </a:cubicBezTo>
                  <a:cubicBezTo>
                    <a:pt x="1022837" y="2717831"/>
                    <a:pt x="952179" y="2824511"/>
                    <a:pt x="878750" y="2888242"/>
                  </a:cubicBezTo>
                  <a:cubicBezTo>
                    <a:pt x="805321" y="2951973"/>
                    <a:pt x="731892" y="2985225"/>
                    <a:pt x="629368" y="2971370"/>
                  </a:cubicBezTo>
                  <a:cubicBezTo>
                    <a:pt x="526844" y="2957515"/>
                    <a:pt x="263608" y="2805115"/>
                    <a:pt x="263608" y="2805115"/>
                  </a:cubicBezTo>
                  <a:lnTo>
                    <a:pt x="263608" y="2805115"/>
                  </a:lnTo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6732835" y="1704729"/>
              <a:ext cx="504056" cy="5772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6219830" y="1727975"/>
              <a:ext cx="368989" cy="4830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 rot="2638826">
              <a:off x="7279077" y="1922659"/>
              <a:ext cx="485817" cy="6392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 rot="2638826">
              <a:off x="7687125" y="2338221"/>
              <a:ext cx="553555" cy="627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 rot="2638826">
              <a:off x="8000589" y="2845117"/>
              <a:ext cx="1043550" cy="11137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 rot="877933">
            <a:off x="9368550" y="2528580"/>
            <a:ext cx="1324394" cy="1083961"/>
            <a:chOff x="4704580" y="1704729"/>
            <a:chExt cx="4339559" cy="3551747"/>
          </a:xfrm>
        </p:grpSpPr>
        <p:sp>
          <p:nvSpPr>
            <p:cNvPr id="63" name="任意多边形 62"/>
            <p:cNvSpPr/>
            <p:nvPr/>
          </p:nvSpPr>
          <p:spPr>
            <a:xfrm>
              <a:off x="4704580" y="2281995"/>
              <a:ext cx="3142535" cy="2974481"/>
            </a:xfrm>
            <a:custGeom>
              <a:gdLst>
                <a:gd name="connsiteX0" fmla="*/ 321797 w 3142535"/>
                <a:gd name="connsiteY0" fmla="*/ 2846679 h 2974481"/>
                <a:gd name="connsiteX1" fmla="*/ 64102 w 3142535"/>
                <a:gd name="connsiteY1" fmla="*/ 2530795 h 2974481"/>
                <a:gd name="connsiteX2" fmla="*/ 14226 w 3142535"/>
                <a:gd name="connsiteY2" fmla="*/ 2081908 h 2974481"/>
                <a:gd name="connsiteX3" fmla="*/ 271921 w 3142535"/>
                <a:gd name="connsiteY3" fmla="*/ 1300511 h 2974481"/>
                <a:gd name="connsiteX4" fmla="*/ 803935 w 3142535"/>
                <a:gd name="connsiteY4" fmla="*/ 519115 h 2974481"/>
                <a:gd name="connsiteX5" fmla="*/ 1419077 w 3142535"/>
                <a:gd name="connsiteY5" fmla="*/ 78541 h 2974481"/>
                <a:gd name="connsiteX6" fmla="*/ 2025906 w 3142535"/>
                <a:gd name="connsiteY6" fmla="*/ 12039 h 2974481"/>
                <a:gd name="connsiteX7" fmla="*/ 2524670 w 3142535"/>
                <a:gd name="connsiteY7" fmla="*/ 219857 h 2974481"/>
                <a:gd name="connsiteX8" fmla="*/ 2981870 w 3142535"/>
                <a:gd name="connsiteY8" fmla="*/ 652119 h 2974481"/>
                <a:gd name="connsiteX9" fmla="*/ 3139812 w 3142535"/>
                <a:gd name="connsiteY9" fmla="*/ 1258948 h 2974481"/>
                <a:gd name="connsiteX10" fmla="*/ 2873804 w 3142535"/>
                <a:gd name="connsiteY10" fmla="*/ 1766024 h 2974481"/>
                <a:gd name="connsiteX11" fmla="*/ 2574546 w 3142535"/>
                <a:gd name="connsiteY11" fmla="*/ 1948904 h 2974481"/>
                <a:gd name="connsiteX12" fmla="*/ 2225412 w 3142535"/>
                <a:gd name="connsiteY12" fmla="*/ 1923966 h 2974481"/>
                <a:gd name="connsiteX13" fmla="*/ 2017593 w 3142535"/>
                <a:gd name="connsiteY13" fmla="*/ 1782650 h 2974481"/>
                <a:gd name="connsiteX14" fmla="*/ 1643521 w 3142535"/>
                <a:gd name="connsiteY14" fmla="*/ 1674584 h 2974481"/>
                <a:gd name="connsiteX15" fmla="*/ 1344262 w 3142535"/>
                <a:gd name="connsiteY15" fmla="*/ 1774337 h 2974481"/>
                <a:gd name="connsiteX16" fmla="*/ 1161382 w 3142535"/>
                <a:gd name="connsiteY16" fmla="*/ 2115159 h 2974481"/>
                <a:gd name="connsiteX17" fmla="*/ 1069942 w 3142535"/>
                <a:gd name="connsiteY17" fmla="*/ 2588984 h 2974481"/>
                <a:gd name="connsiteX18" fmla="*/ 878750 w 3142535"/>
                <a:gd name="connsiteY18" fmla="*/ 2888242 h 2974481"/>
                <a:gd name="connsiteX19" fmla="*/ 629368 w 3142535"/>
                <a:gd name="connsiteY19" fmla="*/ 2971370 h 2974481"/>
                <a:gd name="connsiteX20" fmla="*/ 263608 w 3142535"/>
                <a:gd name="connsiteY20" fmla="*/ 2805115 h 2974481"/>
                <a:gd name="connsiteX21" fmla="*/ 263608 w 3142535"/>
                <a:gd name="connsiteY21" fmla="*/ 2805115 h 297448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142535" h="2974481">
                  <a:moveTo>
                    <a:pt x="321797" y="2846679"/>
                  </a:moveTo>
                  <a:cubicBezTo>
                    <a:pt x="218580" y="2752468"/>
                    <a:pt x="115364" y="2658257"/>
                    <a:pt x="64102" y="2530795"/>
                  </a:cubicBezTo>
                  <a:cubicBezTo>
                    <a:pt x="12840" y="2403333"/>
                    <a:pt x="-20410" y="2286955"/>
                    <a:pt x="14226" y="2081908"/>
                  </a:cubicBezTo>
                  <a:cubicBezTo>
                    <a:pt x="48862" y="1876861"/>
                    <a:pt x="140303" y="1560976"/>
                    <a:pt x="271921" y="1300511"/>
                  </a:cubicBezTo>
                  <a:cubicBezTo>
                    <a:pt x="403539" y="1040046"/>
                    <a:pt x="612743" y="722776"/>
                    <a:pt x="803935" y="519115"/>
                  </a:cubicBezTo>
                  <a:cubicBezTo>
                    <a:pt x="995127" y="315454"/>
                    <a:pt x="1215415" y="163054"/>
                    <a:pt x="1419077" y="78541"/>
                  </a:cubicBezTo>
                  <a:cubicBezTo>
                    <a:pt x="1622739" y="-5972"/>
                    <a:pt x="1841641" y="-11514"/>
                    <a:pt x="2025906" y="12039"/>
                  </a:cubicBezTo>
                  <a:cubicBezTo>
                    <a:pt x="2210172" y="35592"/>
                    <a:pt x="2365343" y="113177"/>
                    <a:pt x="2524670" y="219857"/>
                  </a:cubicBezTo>
                  <a:cubicBezTo>
                    <a:pt x="2683997" y="326537"/>
                    <a:pt x="2879346" y="478937"/>
                    <a:pt x="2981870" y="652119"/>
                  </a:cubicBezTo>
                  <a:cubicBezTo>
                    <a:pt x="3084394" y="825301"/>
                    <a:pt x="3157823" y="1073297"/>
                    <a:pt x="3139812" y="1258948"/>
                  </a:cubicBezTo>
                  <a:cubicBezTo>
                    <a:pt x="3121801" y="1444599"/>
                    <a:pt x="2968015" y="1651031"/>
                    <a:pt x="2873804" y="1766024"/>
                  </a:cubicBezTo>
                  <a:cubicBezTo>
                    <a:pt x="2779593" y="1881017"/>
                    <a:pt x="2682611" y="1922580"/>
                    <a:pt x="2574546" y="1948904"/>
                  </a:cubicBezTo>
                  <a:cubicBezTo>
                    <a:pt x="2466481" y="1975228"/>
                    <a:pt x="2318237" y="1951675"/>
                    <a:pt x="2225412" y="1923966"/>
                  </a:cubicBezTo>
                  <a:cubicBezTo>
                    <a:pt x="2132587" y="1896257"/>
                    <a:pt x="2114575" y="1824214"/>
                    <a:pt x="2017593" y="1782650"/>
                  </a:cubicBezTo>
                  <a:cubicBezTo>
                    <a:pt x="1920611" y="1741086"/>
                    <a:pt x="1755743" y="1675969"/>
                    <a:pt x="1643521" y="1674584"/>
                  </a:cubicBezTo>
                  <a:cubicBezTo>
                    <a:pt x="1531299" y="1673199"/>
                    <a:pt x="1424619" y="1700908"/>
                    <a:pt x="1344262" y="1774337"/>
                  </a:cubicBezTo>
                  <a:cubicBezTo>
                    <a:pt x="1263906" y="1847766"/>
                    <a:pt x="1207102" y="1979384"/>
                    <a:pt x="1161382" y="2115159"/>
                  </a:cubicBezTo>
                  <a:cubicBezTo>
                    <a:pt x="1115662" y="2250933"/>
                    <a:pt x="1117047" y="2460137"/>
                    <a:pt x="1069942" y="2588984"/>
                  </a:cubicBezTo>
                  <a:cubicBezTo>
                    <a:pt x="1022837" y="2717831"/>
                    <a:pt x="952179" y="2824511"/>
                    <a:pt x="878750" y="2888242"/>
                  </a:cubicBezTo>
                  <a:cubicBezTo>
                    <a:pt x="805321" y="2951973"/>
                    <a:pt x="731892" y="2985225"/>
                    <a:pt x="629368" y="2971370"/>
                  </a:cubicBezTo>
                  <a:cubicBezTo>
                    <a:pt x="526844" y="2957515"/>
                    <a:pt x="263608" y="2805115"/>
                    <a:pt x="263608" y="2805115"/>
                  </a:cubicBezTo>
                  <a:lnTo>
                    <a:pt x="263608" y="2805115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6732835" y="1704729"/>
              <a:ext cx="504056" cy="5772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6219830" y="1727975"/>
              <a:ext cx="368989" cy="483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 rot="2638826">
              <a:off x="7279077" y="1922659"/>
              <a:ext cx="485817" cy="6392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 rot="2638826">
              <a:off x="7687125" y="2338221"/>
              <a:ext cx="553555" cy="627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 rot="2638826">
              <a:off x="8000589" y="2845117"/>
              <a:ext cx="1043550" cy="1113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136178" y="4074006"/>
            <a:ext cx="1797066" cy="681200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455481" y="2767529"/>
            <a:ext cx="1797066" cy="681200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216610" y="4074006"/>
            <a:ext cx="1797066" cy="681200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209256" y="2767529"/>
            <a:ext cx="1797066" cy="681200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297042" y="4074006"/>
            <a:ext cx="1797066" cy="681200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8590" p14:dur="3400">
        <p14:reveal/>
      </p:transition>
    </mc:Choice>
    <mc:Fallback>
      <p:transition spd="slow" advTm="85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 tmFilter="0,0; .5, 1; 1, 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 tmFilter="0,0; .5, 1; 1, 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 tmFilter="0,0; .5, 1; 1, 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 tmFilter="0,0; .5, 1; 1, 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71" grpId="0"/>
      <p:bldP spid="72" grpId="0"/>
      <p:bldP spid="73" grpId="0"/>
      <p:bldP spid="74" grpId="0"/>
      <p:bldP spid="7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矩形 21"/>
          <p:cNvSpPr/>
          <p:nvPr/>
        </p:nvSpPr>
        <p:spPr>
          <a:xfrm flipV="1">
            <a:off x="0" y="7"/>
            <a:ext cx="12601575" cy="7089774"/>
          </a:xfrm>
          <a:prstGeom prst="rect">
            <a:avLst/>
          </a:prstGeom>
          <a:solidFill>
            <a:srgbClr val="3C53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74" tIns="62986" rIns="125974" bIns="62986"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743580" y="-91"/>
            <a:ext cx="588039" cy="1451396"/>
            <a:chOff x="743580" y="-91"/>
            <a:chExt cx="588039" cy="1451396"/>
          </a:xfrm>
        </p:grpSpPr>
        <p:cxnSp>
          <p:nvCxnSpPr>
            <p:cNvPr id="38" name="直接连接符 37"/>
            <p:cNvCxnSpPr/>
            <p:nvPr/>
          </p:nvCxnSpPr>
          <p:spPr>
            <a:xfrm flipH="1">
              <a:off x="1033901" y="-91"/>
              <a:ext cx="0" cy="893299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/>
            <p:cNvSpPr/>
            <p:nvPr/>
          </p:nvSpPr>
          <p:spPr>
            <a:xfrm>
              <a:off x="785840" y="883802"/>
              <a:ext cx="496125" cy="49622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974" tIns="62986" rIns="125974" bIns="62986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43580" y="893216"/>
              <a:ext cx="588039" cy="558089"/>
            </a:xfrm>
            <a:prstGeom prst="rect">
              <a:avLst/>
            </a:prstGeom>
            <a:noFill/>
          </p:spPr>
          <p:txBody>
            <a:bodyPr wrap="square" lIns="125974" tIns="62986" rIns="125974" bIns="62986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方正汉真广标简体" pitchFamily="2" charset="-122"/>
                  <a:ea typeface="方正汉真广标简体" pitchFamily="2" charset="-122"/>
                </a:rPr>
                <a:t>3</a:t>
              </a:r>
              <a:endParaRPr lang="zh-CN" altLang="en-US" sz="2800">
                <a:solidFill>
                  <a:schemeClr val="bg1"/>
                </a:solidFill>
                <a:latin typeface="方正汉真广标简体" pitchFamily="2" charset="-122"/>
                <a:ea typeface="方正汉真广标简体" pitchFamily="2" charset="-122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338986" y="341498"/>
            <a:ext cx="3928657" cy="424187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900" b="1">
                <a:solidFill>
                  <a:srgbClr val="6B9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纤黑简体" pitchFamily="2" charset="-122"/>
                <a:ea typeface="方正正纤黑简体" pitchFamily="2" charset="-122"/>
              </a:rPr>
              <a:t>简单扼要的介绍文字</a:t>
            </a:r>
            <a:endParaRPr lang="zh-CN" altLang="en-US" sz="1900" b="1">
              <a:solidFill>
                <a:srgbClr val="6B9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纤黑简体" pitchFamily="2" charset="-122"/>
              <a:ea typeface="方正正纤黑简体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192012" y="2464766"/>
            <a:ext cx="931802" cy="1768792"/>
            <a:chOff x="3274597" y="2464766"/>
            <a:chExt cx="931802" cy="1768792"/>
          </a:xfrm>
        </p:grpSpPr>
        <p:sp>
          <p:nvSpPr>
            <p:cNvPr id="2" name="椭圆 1"/>
            <p:cNvSpPr/>
            <p:nvPr/>
          </p:nvSpPr>
          <p:spPr>
            <a:xfrm>
              <a:off x="3382496" y="3787762"/>
              <a:ext cx="725811" cy="44579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等腰三角形 6"/>
            <p:cNvSpPr/>
            <p:nvPr/>
          </p:nvSpPr>
          <p:spPr>
            <a:xfrm rot="10800000">
              <a:off x="3274597" y="2464766"/>
              <a:ext cx="931802" cy="1560891"/>
            </a:xfrm>
            <a:custGeom>
              <a:rect l="l" t="t" r="r" b="b"/>
              <a:pathLst>
                <a:path w="792088" h="1326592">
                  <a:moveTo>
                    <a:pt x="396044" y="1326592"/>
                  </a:moveTo>
                  <a:cubicBezTo>
                    <a:pt x="177315" y="1326592"/>
                    <a:pt x="0" y="1149277"/>
                    <a:pt x="0" y="930548"/>
                  </a:cubicBezTo>
                  <a:cubicBezTo>
                    <a:pt x="0" y="770220"/>
                    <a:pt x="95269" y="632143"/>
                    <a:pt x="232650" y="570640"/>
                  </a:cubicBezTo>
                  <a:lnTo>
                    <a:pt x="396043" y="0"/>
                  </a:lnTo>
                  <a:lnTo>
                    <a:pt x="559436" y="570639"/>
                  </a:lnTo>
                  <a:cubicBezTo>
                    <a:pt x="696818" y="632141"/>
                    <a:pt x="792088" y="770219"/>
                    <a:pt x="792088" y="930548"/>
                  </a:cubicBezTo>
                  <a:cubicBezTo>
                    <a:pt x="792088" y="1149277"/>
                    <a:pt x="614773" y="1326592"/>
                    <a:pt x="396044" y="1326592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785227" y="2474044"/>
            <a:ext cx="931802" cy="1768792"/>
            <a:chOff x="5873041" y="2474044"/>
            <a:chExt cx="931802" cy="1768792"/>
          </a:xfrm>
        </p:grpSpPr>
        <p:sp>
          <p:nvSpPr>
            <p:cNvPr id="36" name="椭圆 35"/>
            <p:cNvSpPr/>
            <p:nvPr/>
          </p:nvSpPr>
          <p:spPr>
            <a:xfrm>
              <a:off x="5980940" y="3797040"/>
              <a:ext cx="725811" cy="44579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等腰三角形 6"/>
            <p:cNvSpPr/>
            <p:nvPr/>
          </p:nvSpPr>
          <p:spPr>
            <a:xfrm rot="10800000">
              <a:off x="5873041" y="2474044"/>
              <a:ext cx="931802" cy="1560891"/>
            </a:xfrm>
            <a:custGeom>
              <a:rect l="l" t="t" r="r" b="b"/>
              <a:pathLst>
                <a:path w="792088" h="1326592">
                  <a:moveTo>
                    <a:pt x="396044" y="1326592"/>
                  </a:moveTo>
                  <a:cubicBezTo>
                    <a:pt x="177315" y="1326592"/>
                    <a:pt x="0" y="1149277"/>
                    <a:pt x="0" y="930548"/>
                  </a:cubicBezTo>
                  <a:cubicBezTo>
                    <a:pt x="0" y="770220"/>
                    <a:pt x="95269" y="632143"/>
                    <a:pt x="232650" y="570640"/>
                  </a:cubicBezTo>
                  <a:lnTo>
                    <a:pt x="396043" y="0"/>
                  </a:lnTo>
                  <a:lnTo>
                    <a:pt x="559436" y="570639"/>
                  </a:lnTo>
                  <a:cubicBezTo>
                    <a:pt x="696818" y="632141"/>
                    <a:pt x="792088" y="770219"/>
                    <a:pt x="792088" y="930548"/>
                  </a:cubicBezTo>
                  <a:cubicBezTo>
                    <a:pt x="792088" y="1149277"/>
                    <a:pt x="614773" y="1326592"/>
                    <a:pt x="396044" y="1326592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378442" y="2440793"/>
            <a:ext cx="931802" cy="1768792"/>
            <a:chOff x="8461027" y="2440793"/>
            <a:chExt cx="931802" cy="1768792"/>
          </a:xfrm>
        </p:grpSpPr>
        <p:sp>
          <p:nvSpPr>
            <p:cNvPr id="47" name="椭圆 46"/>
            <p:cNvSpPr/>
            <p:nvPr/>
          </p:nvSpPr>
          <p:spPr>
            <a:xfrm>
              <a:off x="8568926" y="3763789"/>
              <a:ext cx="725811" cy="44579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等腰三角形 6"/>
            <p:cNvSpPr/>
            <p:nvPr/>
          </p:nvSpPr>
          <p:spPr>
            <a:xfrm rot="10800000">
              <a:off x="8461027" y="2440793"/>
              <a:ext cx="931802" cy="1560891"/>
            </a:xfrm>
            <a:custGeom>
              <a:rect l="l" t="t" r="r" b="b"/>
              <a:pathLst>
                <a:path w="792088" h="1326592">
                  <a:moveTo>
                    <a:pt x="396044" y="1326592"/>
                  </a:moveTo>
                  <a:cubicBezTo>
                    <a:pt x="177315" y="1326592"/>
                    <a:pt x="0" y="1149277"/>
                    <a:pt x="0" y="930548"/>
                  </a:cubicBezTo>
                  <a:cubicBezTo>
                    <a:pt x="0" y="770220"/>
                    <a:pt x="95269" y="632143"/>
                    <a:pt x="232650" y="570640"/>
                  </a:cubicBezTo>
                  <a:lnTo>
                    <a:pt x="396043" y="0"/>
                  </a:lnTo>
                  <a:lnTo>
                    <a:pt x="559436" y="570639"/>
                  </a:lnTo>
                  <a:cubicBezTo>
                    <a:pt x="696818" y="632141"/>
                    <a:pt x="792088" y="770219"/>
                    <a:pt x="792088" y="930548"/>
                  </a:cubicBezTo>
                  <a:cubicBezTo>
                    <a:pt x="792088" y="1149277"/>
                    <a:pt x="614773" y="1326592"/>
                    <a:pt x="396044" y="1326592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764283" y="4556240"/>
            <a:ext cx="1797066" cy="681200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392910" y="4556240"/>
            <a:ext cx="1797066" cy="681200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021536" y="4556240"/>
            <a:ext cx="1797066" cy="681200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118224" y="2753837"/>
            <a:ext cx="1097033" cy="373423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综艺简体" pitchFamily="2" charset="-122"/>
                <a:ea typeface="方正综艺简体" pitchFamily="2" charset="-122"/>
              </a:rPr>
              <a:t>标题文字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综艺简体" pitchFamily="2" charset="-122"/>
              <a:ea typeface="方正综艺简体" pitchFamily="2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07514" y="2753837"/>
            <a:ext cx="1097033" cy="373423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综艺简体" pitchFamily="2" charset="-122"/>
                <a:ea typeface="方正综艺简体" pitchFamily="2" charset="-122"/>
              </a:rPr>
              <a:t>标题文字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综艺简体" pitchFamily="2" charset="-122"/>
              <a:ea typeface="方正综艺简体" pitchFamily="2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300729" y="2753837"/>
            <a:ext cx="1097033" cy="373423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综艺简体" pitchFamily="2" charset="-122"/>
                <a:ea typeface="方正综艺简体" pitchFamily="2" charset="-122"/>
              </a:rPr>
              <a:t>标题文字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综艺简体" pitchFamily="2" charset="-122"/>
              <a:ea typeface="方正综艺简体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9901187" y="2464767"/>
            <a:ext cx="931802" cy="1768792"/>
            <a:chOff x="8461027" y="2440793"/>
            <a:chExt cx="931802" cy="1768792"/>
          </a:xfrm>
        </p:grpSpPr>
        <p:sp>
          <p:nvSpPr>
            <p:cNvPr id="24" name="椭圆 23"/>
            <p:cNvSpPr/>
            <p:nvPr/>
          </p:nvSpPr>
          <p:spPr>
            <a:xfrm>
              <a:off x="8568926" y="3763789"/>
              <a:ext cx="725811" cy="44579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6"/>
            <p:cNvSpPr/>
            <p:nvPr/>
          </p:nvSpPr>
          <p:spPr>
            <a:xfrm rot="10800000">
              <a:off x="8461027" y="2440793"/>
              <a:ext cx="931802" cy="1560891"/>
            </a:xfrm>
            <a:custGeom>
              <a:rect l="l" t="t" r="r" b="b"/>
              <a:pathLst>
                <a:path w="792088" h="1326592">
                  <a:moveTo>
                    <a:pt x="396044" y="1326592"/>
                  </a:moveTo>
                  <a:cubicBezTo>
                    <a:pt x="177315" y="1326592"/>
                    <a:pt x="0" y="1149277"/>
                    <a:pt x="0" y="930548"/>
                  </a:cubicBezTo>
                  <a:cubicBezTo>
                    <a:pt x="0" y="770220"/>
                    <a:pt x="95269" y="632143"/>
                    <a:pt x="232650" y="570640"/>
                  </a:cubicBezTo>
                  <a:lnTo>
                    <a:pt x="396043" y="0"/>
                  </a:lnTo>
                  <a:lnTo>
                    <a:pt x="559436" y="570639"/>
                  </a:lnTo>
                  <a:cubicBezTo>
                    <a:pt x="696818" y="632141"/>
                    <a:pt x="792088" y="770219"/>
                    <a:pt x="792088" y="930548"/>
                  </a:cubicBezTo>
                  <a:cubicBezTo>
                    <a:pt x="792088" y="1149277"/>
                    <a:pt x="614773" y="1326592"/>
                    <a:pt x="396044" y="1326592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9544281" y="4580214"/>
            <a:ext cx="1797066" cy="681200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823474" y="2777811"/>
            <a:ext cx="1097033" cy="373423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综艺简体" pitchFamily="2" charset="-122"/>
                <a:ea typeface="方正综艺简体" pitchFamily="2" charset="-122"/>
              </a:rPr>
              <a:t>标题文字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综艺简体" pitchFamily="2" charset="-122"/>
              <a:ea typeface="方正综艺简体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9107" p14:dur="1200">
        <p14:prism/>
      </p:transition>
    </mc:Choice>
    <mc:Fallback>
      <p:transition spd="slow" advTm="91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8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9" grpId="0"/>
      <p:bldP spid="65" grpId="0"/>
      <p:bldP spid="66" grpId="0"/>
      <p:bldP spid="67" grpId="0"/>
      <p:bldP spid="68" grpId="0"/>
      <p:bldP spid="73" grpId="0"/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矩形 21"/>
          <p:cNvSpPr/>
          <p:nvPr/>
        </p:nvSpPr>
        <p:spPr>
          <a:xfrm flipV="1">
            <a:off x="0" y="7"/>
            <a:ext cx="12601575" cy="7089774"/>
          </a:xfrm>
          <a:prstGeom prst="rect">
            <a:avLst/>
          </a:prstGeom>
          <a:solidFill>
            <a:srgbClr val="3C53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74" tIns="62986" rIns="125974" bIns="62986"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743580" y="-91"/>
            <a:ext cx="588039" cy="1451396"/>
            <a:chOff x="743580" y="-91"/>
            <a:chExt cx="588039" cy="1451396"/>
          </a:xfrm>
        </p:grpSpPr>
        <p:cxnSp>
          <p:nvCxnSpPr>
            <p:cNvPr id="38" name="直接连接符 37"/>
            <p:cNvCxnSpPr/>
            <p:nvPr/>
          </p:nvCxnSpPr>
          <p:spPr>
            <a:xfrm flipH="1">
              <a:off x="1033901" y="-91"/>
              <a:ext cx="0" cy="893299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/>
            <p:cNvSpPr/>
            <p:nvPr/>
          </p:nvSpPr>
          <p:spPr>
            <a:xfrm>
              <a:off x="785840" y="883802"/>
              <a:ext cx="496125" cy="49622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974" tIns="62986" rIns="125974" bIns="62986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43580" y="893216"/>
              <a:ext cx="588039" cy="558089"/>
            </a:xfrm>
            <a:prstGeom prst="rect">
              <a:avLst/>
            </a:prstGeom>
            <a:noFill/>
          </p:spPr>
          <p:txBody>
            <a:bodyPr wrap="square" lIns="125974" tIns="62986" rIns="125974" bIns="62986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方正汉真广标简体" pitchFamily="2" charset="-122"/>
                  <a:ea typeface="方正汉真广标简体" pitchFamily="2" charset="-122"/>
                </a:rPr>
                <a:t>3</a:t>
              </a:r>
              <a:endParaRPr lang="zh-CN" altLang="en-US" sz="2800">
                <a:solidFill>
                  <a:schemeClr val="bg1"/>
                </a:solidFill>
                <a:latin typeface="方正汉真广标简体" pitchFamily="2" charset="-122"/>
                <a:ea typeface="方正汉真广标简体" pitchFamily="2" charset="-122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338986" y="341498"/>
            <a:ext cx="3928657" cy="424187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900" b="1">
                <a:solidFill>
                  <a:srgbClr val="6B9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纤黑简体" pitchFamily="2" charset="-122"/>
                <a:ea typeface="方正正纤黑简体" pitchFamily="2" charset="-122"/>
              </a:rPr>
              <a:t>简单扼要的介绍文字</a:t>
            </a:r>
            <a:endParaRPr lang="zh-CN" altLang="en-US" sz="1900" b="1">
              <a:solidFill>
                <a:srgbClr val="6B9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纤黑简体" pitchFamily="2" charset="-122"/>
              <a:ea typeface="方正正纤黑简体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307652" y="2176735"/>
            <a:ext cx="2018571" cy="3661435"/>
            <a:chOff x="5307652" y="2176735"/>
            <a:chExt cx="2018571" cy="3661435"/>
          </a:xfrm>
        </p:grpSpPr>
        <p:pic>
          <p:nvPicPr>
            <p:cNvPr id="48" name="Picture 2" descr="C:\Users\Jokomoro\Documents\iphone5.png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07652" y="2176735"/>
              <a:ext cx="2018571" cy="3661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组合 1"/>
            <p:cNvGrpSpPr/>
            <p:nvPr/>
          </p:nvGrpSpPr>
          <p:grpSpPr>
            <a:xfrm>
              <a:off x="5842893" y="3466013"/>
              <a:ext cx="327025" cy="309563"/>
              <a:chOff x="5842893" y="3466013"/>
              <a:chExt cx="327025" cy="309563"/>
            </a:xfrm>
          </p:grpSpPr>
          <p:sp>
            <p:nvSpPr>
              <p:cNvPr id="49" name="Freeform 79"/>
              <p:cNvSpPr/>
              <p:nvPr/>
            </p:nvSpPr>
            <p:spPr bwMode="auto">
              <a:xfrm>
                <a:off x="5842893" y="3466013"/>
                <a:ext cx="195263" cy="309563"/>
              </a:xfrm>
              <a:custGeom>
                <a:gdLst>
                  <a:gd name="T0" fmla="*/ 37 w 46"/>
                  <a:gd name="T1" fmla="*/ 66 h 73"/>
                  <a:gd name="T2" fmla="*/ 37 w 46"/>
                  <a:gd name="T3" fmla="*/ 66 h 73"/>
                  <a:gd name="T4" fmla="*/ 37 w 46"/>
                  <a:gd name="T5" fmla="*/ 65 h 73"/>
                  <a:gd name="T6" fmla="*/ 36 w 46"/>
                  <a:gd name="T7" fmla="*/ 60 h 73"/>
                  <a:gd name="T8" fmla="*/ 46 w 46"/>
                  <a:gd name="T9" fmla="*/ 40 h 73"/>
                  <a:gd name="T10" fmla="*/ 33 w 46"/>
                  <a:gd name="T11" fmla="*/ 29 h 73"/>
                  <a:gd name="T12" fmla="*/ 30 w 46"/>
                  <a:gd name="T13" fmla="*/ 27 h 73"/>
                  <a:gd name="T14" fmla="*/ 33 w 46"/>
                  <a:gd name="T15" fmla="*/ 25 h 73"/>
                  <a:gd name="T16" fmla="*/ 40 w 46"/>
                  <a:gd name="T17" fmla="*/ 14 h 73"/>
                  <a:gd name="T18" fmla="*/ 25 w 46"/>
                  <a:gd name="T19" fmla="*/ 0 h 73"/>
                  <a:gd name="T20" fmla="*/ 10 w 46"/>
                  <a:gd name="T21" fmla="*/ 14 h 73"/>
                  <a:gd name="T22" fmla="*/ 17 w 46"/>
                  <a:gd name="T23" fmla="*/ 25 h 73"/>
                  <a:gd name="T24" fmla="*/ 20 w 46"/>
                  <a:gd name="T25" fmla="*/ 27 h 73"/>
                  <a:gd name="T26" fmla="*/ 17 w 46"/>
                  <a:gd name="T27" fmla="*/ 29 h 73"/>
                  <a:gd name="T28" fmla="*/ 0 w 46"/>
                  <a:gd name="T29" fmla="*/ 56 h 73"/>
                  <a:gd name="T30" fmla="*/ 0 w 46"/>
                  <a:gd name="T31" fmla="*/ 61 h 73"/>
                  <a:gd name="T32" fmla="*/ 25 w 46"/>
                  <a:gd name="T33" fmla="*/ 73 h 73"/>
                  <a:gd name="T34" fmla="*/ 40 w 46"/>
                  <a:gd name="T35" fmla="*/ 69 h 73"/>
                  <a:gd name="T36" fmla="*/ 37 w 46"/>
                  <a:gd name="T37" fmla="*/ 66 h 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6" h="73">
                    <a:moveTo>
                      <a:pt x="37" y="66"/>
                    </a:moveTo>
                    <a:cubicBezTo>
                      <a:pt x="37" y="66"/>
                      <a:pt x="37" y="66"/>
                      <a:pt x="37" y="66"/>
                    </a:cubicBezTo>
                    <a:cubicBezTo>
                      <a:pt x="37" y="65"/>
                      <a:pt x="37" y="65"/>
                      <a:pt x="37" y="65"/>
                    </a:cubicBezTo>
                    <a:cubicBezTo>
                      <a:pt x="36" y="64"/>
                      <a:pt x="36" y="62"/>
                      <a:pt x="36" y="60"/>
                    </a:cubicBezTo>
                    <a:cubicBezTo>
                      <a:pt x="36" y="52"/>
                      <a:pt x="40" y="44"/>
                      <a:pt x="46" y="40"/>
                    </a:cubicBezTo>
                    <a:cubicBezTo>
                      <a:pt x="43" y="35"/>
                      <a:pt x="38" y="31"/>
                      <a:pt x="33" y="29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7" y="23"/>
                      <a:pt x="40" y="19"/>
                      <a:pt x="40" y="14"/>
                    </a:cubicBezTo>
                    <a:cubicBezTo>
                      <a:pt x="40" y="7"/>
                      <a:pt x="33" y="0"/>
                      <a:pt x="25" y="0"/>
                    </a:cubicBezTo>
                    <a:cubicBezTo>
                      <a:pt x="17" y="0"/>
                      <a:pt x="10" y="7"/>
                      <a:pt x="10" y="14"/>
                    </a:cubicBezTo>
                    <a:cubicBezTo>
                      <a:pt x="10" y="19"/>
                      <a:pt x="13" y="23"/>
                      <a:pt x="17" y="25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7" y="33"/>
                      <a:pt x="0" y="43"/>
                      <a:pt x="0" y="56"/>
                    </a:cubicBezTo>
                    <a:cubicBezTo>
                      <a:pt x="0" y="57"/>
                      <a:pt x="0" y="59"/>
                      <a:pt x="0" y="61"/>
                    </a:cubicBezTo>
                    <a:cubicBezTo>
                      <a:pt x="6" y="68"/>
                      <a:pt x="15" y="73"/>
                      <a:pt x="25" y="73"/>
                    </a:cubicBezTo>
                    <a:cubicBezTo>
                      <a:pt x="30" y="73"/>
                      <a:pt x="35" y="72"/>
                      <a:pt x="40" y="69"/>
                    </a:cubicBezTo>
                    <a:cubicBezTo>
                      <a:pt x="39" y="68"/>
                      <a:pt x="38" y="67"/>
                      <a:pt x="37" y="66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80"/>
              <p:cNvSpPr/>
              <p:nvPr/>
            </p:nvSpPr>
            <p:spPr bwMode="auto">
              <a:xfrm>
                <a:off x="6012755" y="3546976"/>
                <a:ext cx="157163" cy="228600"/>
              </a:xfrm>
              <a:custGeom>
                <a:gdLst>
                  <a:gd name="T0" fmla="*/ 25 w 37"/>
                  <a:gd name="T1" fmla="*/ 21 h 54"/>
                  <a:gd name="T2" fmla="*/ 21 w 37"/>
                  <a:gd name="T3" fmla="*/ 20 h 54"/>
                  <a:gd name="T4" fmla="*/ 24 w 37"/>
                  <a:gd name="T5" fmla="*/ 18 h 54"/>
                  <a:gd name="T6" fmla="*/ 29 w 37"/>
                  <a:gd name="T7" fmla="*/ 10 h 54"/>
                  <a:gd name="T8" fmla="*/ 18 w 37"/>
                  <a:gd name="T9" fmla="*/ 0 h 54"/>
                  <a:gd name="T10" fmla="*/ 8 w 37"/>
                  <a:gd name="T11" fmla="*/ 10 h 54"/>
                  <a:gd name="T12" fmla="*/ 13 w 37"/>
                  <a:gd name="T13" fmla="*/ 18 h 54"/>
                  <a:gd name="T14" fmla="*/ 16 w 37"/>
                  <a:gd name="T15" fmla="*/ 20 h 54"/>
                  <a:gd name="T16" fmla="*/ 12 w 37"/>
                  <a:gd name="T17" fmla="*/ 21 h 54"/>
                  <a:gd name="T18" fmla="*/ 11 w 37"/>
                  <a:gd name="T19" fmla="*/ 22 h 54"/>
                  <a:gd name="T20" fmla="*/ 9 w 37"/>
                  <a:gd name="T21" fmla="*/ 23 h 54"/>
                  <a:gd name="T22" fmla="*/ 7 w 37"/>
                  <a:gd name="T23" fmla="*/ 24 h 54"/>
                  <a:gd name="T24" fmla="*/ 0 w 37"/>
                  <a:gd name="T25" fmla="*/ 41 h 54"/>
                  <a:gd name="T26" fmla="*/ 0 w 37"/>
                  <a:gd name="T27" fmla="*/ 45 h 54"/>
                  <a:gd name="T28" fmla="*/ 3 w 37"/>
                  <a:gd name="T29" fmla="*/ 48 h 54"/>
                  <a:gd name="T30" fmla="*/ 5 w 37"/>
                  <a:gd name="T31" fmla="*/ 49 h 54"/>
                  <a:gd name="T32" fmla="*/ 6 w 37"/>
                  <a:gd name="T33" fmla="*/ 50 h 54"/>
                  <a:gd name="T34" fmla="*/ 18 w 37"/>
                  <a:gd name="T35" fmla="*/ 54 h 54"/>
                  <a:gd name="T36" fmla="*/ 37 w 37"/>
                  <a:gd name="T37" fmla="*/ 45 h 54"/>
                  <a:gd name="T38" fmla="*/ 37 w 37"/>
                  <a:gd name="T39" fmla="*/ 41 h 54"/>
                  <a:gd name="T40" fmla="*/ 25 w 37"/>
                  <a:gd name="T41" fmla="*/ 21 h 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54">
                    <a:moveTo>
                      <a:pt x="25" y="21"/>
                    </a:moveTo>
                    <a:cubicBezTo>
                      <a:pt x="21" y="20"/>
                      <a:pt x="21" y="20"/>
                      <a:pt x="21" y="20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7" y="16"/>
                      <a:pt x="29" y="13"/>
                      <a:pt x="29" y="10"/>
                    </a:cubicBezTo>
                    <a:cubicBezTo>
                      <a:pt x="29" y="5"/>
                      <a:pt x="24" y="0"/>
                      <a:pt x="18" y="0"/>
                    </a:cubicBezTo>
                    <a:cubicBezTo>
                      <a:pt x="12" y="0"/>
                      <a:pt x="8" y="5"/>
                      <a:pt x="8" y="10"/>
                    </a:cubicBezTo>
                    <a:cubicBezTo>
                      <a:pt x="8" y="13"/>
                      <a:pt x="10" y="16"/>
                      <a:pt x="13" y="18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2"/>
                      <a:pt x="11" y="22"/>
                      <a:pt x="11" y="22"/>
                    </a:cubicBezTo>
                    <a:cubicBezTo>
                      <a:pt x="10" y="22"/>
                      <a:pt x="10" y="23"/>
                      <a:pt x="9" y="23"/>
                    </a:cubicBezTo>
                    <a:cubicBezTo>
                      <a:pt x="8" y="24"/>
                      <a:pt x="8" y="24"/>
                      <a:pt x="7" y="24"/>
                    </a:cubicBezTo>
                    <a:cubicBezTo>
                      <a:pt x="3" y="28"/>
                      <a:pt x="0" y="34"/>
                      <a:pt x="0" y="41"/>
                    </a:cubicBezTo>
                    <a:cubicBezTo>
                      <a:pt x="0" y="43"/>
                      <a:pt x="0" y="44"/>
                      <a:pt x="0" y="45"/>
                    </a:cubicBezTo>
                    <a:cubicBezTo>
                      <a:pt x="1" y="46"/>
                      <a:pt x="2" y="47"/>
                      <a:pt x="3" y="48"/>
                    </a:cubicBezTo>
                    <a:cubicBezTo>
                      <a:pt x="4" y="48"/>
                      <a:pt x="4" y="49"/>
                      <a:pt x="5" y="49"/>
                    </a:cubicBezTo>
                    <a:cubicBezTo>
                      <a:pt x="5" y="50"/>
                      <a:pt x="6" y="50"/>
                      <a:pt x="6" y="50"/>
                    </a:cubicBezTo>
                    <a:cubicBezTo>
                      <a:pt x="10" y="53"/>
                      <a:pt x="14" y="54"/>
                      <a:pt x="18" y="54"/>
                    </a:cubicBezTo>
                    <a:cubicBezTo>
                      <a:pt x="26" y="54"/>
                      <a:pt x="32" y="50"/>
                      <a:pt x="37" y="45"/>
                    </a:cubicBezTo>
                    <a:cubicBezTo>
                      <a:pt x="37" y="44"/>
                      <a:pt x="37" y="43"/>
                      <a:pt x="37" y="41"/>
                    </a:cubicBezTo>
                    <a:cubicBezTo>
                      <a:pt x="37" y="32"/>
                      <a:pt x="32" y="24"/>
                      <a:pt x="25" y="2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6" name="Freeform 165"/>
            <p:cNvSpPr>
              <a:spLocks noEditPoints="1"/>
            </p:cNvSpPr>
            <p:nvPr/>
          </p:nvSpPr>
          <p:spPr bwMode="auto">
            <a:xfrm>
              <a:off x="5868739" y="4123834"/>
              <a:ext cx="288032" cy="187049"/>
            </a:xfrm>
            <a:custGeom>
              <a:gdLst>
                <a:gd name="T0" fmla="*/ 76 w 94"/>
                <a:gd name="T1" fmla="*/ 0 h 61"/>
                <a:gd name="T2" fmla="*/ 18 w 94"/>
                <a:gd name="T3" fmla="*/ 0 h 61"/>
                <a:gd name="T4" fmla="*/ 0 w 94"/>
                <a:gd name="T5" fmla="*/ 17 h 61"/>
                <a:gd name="T6" fmla="*/ 0 w 94"/>
                <a:gd name="T7" fmla="*/ 43 h 61"/>
                <a:gd name="T8" fmla="*/ 18 w 94"/>
                <a:gd name="T9" fmla="*/ 61 h 61"/>
                <a:gd name="T10" fmla="*/ 76 w 94"/>
                <a:gd name="T11" fmla="*/ 61 h 61"/>
                <a:gd name="T12" fmla="*/ 94 w 94"/>
                <a:gd name="T13" fmla="*/ 43 h 61"/>
                <a:gd name="T14" fmla="*/ 94 w 94"/>
                <a:gd name="T15" fmla="*/ 17 h 61"/>
                <a:gd name="T16" fmla="*/ 76 w 94"/>
                <a:gd name="T17" fmla="*/ 0 h 61"/>
                <a:gd name="T18" fmla="*/ 90 w 94"/>
                <a:gd name="T19" fmla="*/ 52 h 61"/>
                <a:gd name="T20" fmla="*/ 88 w 94"/>
                <a:gd name="T21" fmla="*/ 52 h 61"/>
                <a:gd name="T22" fmla="*/ 88 w 94"/>
                <a:gd name="T23" fmla="*/ 52 h 61"/>
                <a:gd name="T24" fmla="*/ 87 w 94"/>
                <a:gd name="T25" fmla="*/ 52 h 61"/>
                <a:gd name="T26" fmla="*/ 62 w 94"/>
                <a:gd name="T27" fmla="*/ 29 h 61"/>
                <a:gd name="T28" fmla="*/ 48 w 94"/>
                <a:gd name="T29" fmla="*/ 41 h 61"/>
                <a:gd name="T30" fmla="*/ 47 w 94"/>
                <a:gd name="T31" fmla="*/ 42 h 61"/>
                <a:gd name="T32" fmla="*/ 46 w 94"/>
                <a:gd name="T33" fmla="*/ 41 h 61"/>
                <a:gd name="T34" fmla="*/ 32 w 94"/>
                <a:gd name="T35" fmla="*/ 29 h 61"/>
                <a:gd name="T36" fmla="*/ 8 w 94"/>
                <a:gd name="T37" fmla="*/ 51 h 61"/>
                <a:gd name="T38" fmla="*/ 7 w 94"/>
                <a:gd name="T39" fmla="*/ 51 h 61"/>
                <a:gd name="T40" fmla="*/ 7 w 94"/>
                <a:gd name="T41" fmla="*/ 51 h 61"/>
                <a:gd name="T42" fmla="*/ 5 w 94"/>
                <a:gd name="T43" fmla="*/ 51 h 61"/>
                <a:gd name="T44" fmla="*/ 5 w 94"/>
                <a:gd name="T45" fmla="*/ 49 h 61"/>
                <a:gd name="T46" fmla="*/ 5 w 94"/>
                <a:gd name="T47" fmla="*/ 49 h 61"/>
                <a:gd name="T48" fmla="*/ 6 w 94"/>
                <a:gd name="T49" fmla="*/ 48 h 61"/>
                <a:gd name="T50" fmla="*/ 29 w 94"/>
                <a:gd name="T51" fmla="*/ 27 h 61"/>
                <a:gd name="T52" fmla="*/ 7 w 94"/>
                <a:gd name="T53" fmla="*/ 9 h 61"/>
                <a:gd name="T54" fmla="*/ 7 w 94"/>
                <a:gd name="T55" fmla="*/ 6 h 61"/>
                <a:gd name="T56" fmla="*/ 10 w 94"/>
                <a:gd name="T57" fmla="*/ 6 h 61"/>
                <a:gd name="T58" fmla="*/ 12 w 94"/>
                <a:gd name="T59" fmla="*/ 8 h 61"/>
                <a:gd name="T60" fmla="*/ 47 w 94"/>
                <a:gd name="T61" fmla="*/ 37 h 61"/>
                <a:gd name="T62" fmla="*/ 82 w 94"/>
                <a:gd name="T63" fmla="*/ 7 h 61"/>
                <a:gd name="T64" fmla="*/ 84 w 94"/>
                <a:gd name="T65" fmla="*/ 6 h 61"/>
                <a:gd name="T66" fmla="*/ 87 w 94"/>
                <a:gd name="T67" fmla="*/ 6 h 61"/>
                <a:gd name="T68" fmla="*/ 87 w 94"/>
                <a:gd name="T69" fmla="*/ 9 h 61"/>
                <a:gd name="T70" fmla="*/ 65 w 94"/>
                <a:gd name="T71" fmla="*/ 27 h 61"/>
                <a:gd name="T72" fmla="*/ 90 w 94"/>
                <a:gd name="T73" fmla="*/ 49 h 61"/>
                <a:gd name="T74" fmla="*/ 90 w 94"/>
                <a:gd name="T75" fmla="*/ 50 h 61"/>
                <a:gd name="T76" fmla="*/ 90 w 94"/>
                <a:gd name="T77" fmla="*/ 50 h 61"/>
                <a:gd name="T78" fmla="*/ 90 w 94"/>
                <a:gd name="T79" fmla="*/ 52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61">
                  <a:moveTo>
                    <a:pt x="76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3"/>
                    <a:pt x="8" y="61"/>
                    <a:pt x="18" y="61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86" y="61"/>
                    <a:pt x="94" y="53"/>
                    <a:pt x="94" y="43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4" y="8"/>
                    <a:pt x="86" y="0"/>
                    <a:pt x="76" y="0"/>
                  </a:cubicBezTo>
                  <a:close/>
                  <a:moveTo>
                    <a:pt x="90" y="52"/>
                  </a:moveTo>
                  <a:cubicBezTo>
                    <a:pt x="89" y="52"/>
                    <a:pt x="89" y="52"/>
                    <a:pt x="88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7" y="52"/>
                    <a:pt x="87" y="52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1"/>
                    <a:pt x="47" y="42"/>
                    <a:pt x="47" y="42"/>
                  </a:cubicBezTo>
                  <a:cubicBezTo>
                    <a:pt x="47" y="42"/>
                    <a:pt x="46" y="41"/>
                    <a:pt x="46" y="41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1"/>
                    <a:pt x="6" y="51"/>
                    <a:pt x="5" y="51"/>
                  </a:cubicBezTo>
                  <a:cubicBezTo>
                    <a:pt x="5" y="50"/>
                    <a:pt x="5" y="50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8"/>
                    <a:pt x="6" y="4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7"/>
                    <a:pt x="7" y="6"/>
                  </a:cubicBezTo>
                  <a:cubicBezTo>
                    <a:pt x="8" y="5"/>
                    <a:pt x="9" y="5"/>
                    <a:pt x="10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5" y="5"/>
                    <a:pt x="86" y="5"/>
                    <a:pt x="87" y="6"/>
                  </a:cubicBezTo>
                  <a:cubicBezTo>
                    <a:pt x="88" y="7"/>
                    <a:pt x="88" y="8"/>
                    <a:pt x="87" y="9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90" y="49"/>
                    <a:pt x="90" y="50"/>
                    <a:pt x="90" y="50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1"/>
                    <a:pt x="90" y="51"/>
                    <a:pt x="90" y="52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6515102" y="3513638"/>
              <a:ext cx="223838" cy="228600"/>
              <a:chOff x="6515102" y="3513638"/>
              <a:chExt cx="223838" cy="228600"/>
            </a:xfrm>
          </p:grpSpPr>
          <p:sp>
            <p:nvSpPr>
              <p:cNvPr id="76" name="Freeform 145"/>
              <p:cNvSpPr/>
              <p:nvPr/>
            </p:nvSpPr>
            <p:spPr bwMode="auto">
              <a:xfrm>
                <a:off x="6515102" y="3513638"/>
                <a:ext cx="223838" cy="228600"/>
              </a:xfrm>
              <a:custGeom>
                <a:gdLst>
                  <a:gd name="T0" fmla="*/ 43 w 53"/>
                  <a:gd name="T1" fmla="*/ 49 h 54"/>
                  <a:gd name="T2" fmla="*/ 32 w 53"/>
                  <a:gd name="T3" fmla="*/ 22 h 54"/>
                  <a:gd name="T4" fmla="*/ 4 w 53"/>
                  <a:gd name="T5" fmla="*/ 10 h 54"/>
                  <a:gd name="T6" fmla="*/ 0 w 53"/>
                  <a:gd name="T7" fmla="*/ 5 h 54"/>
                  <a:gd name="T8" fmla="*/ 4 w 53"/>
                  <a:gd name="T9" fmla="*/ 0 h 54"/>
                  <a:gd name="T10" fmla="*/ 53 w 53"/>
                  <a:gd name="T11" fmla="*/ 49 h 54"/>
                  <a:gd name="T12" fmla="*/ 48 w 53"/>
                  <a:gd name="T13" fmla="*/ 54 h 54"/>
                  <a:gd name="T14" fmla="*/ 43 w 53"/>
                  <a:gd name="T15" fmla="*/ 49 h 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54">
                    <a:moveTo>
                      <a:pt x="43" y="49"/>
                    </a:moveTo>
                    <a:cubicBezTo>
                      <a:pt x="43" y="39"/>
                      <a:pt x="39" y="29"/>
                      <a:pt x="32" y="22"/>
                    </a:cubicBezTo>
                    <a:cubicBezTo>
                      <a:pt x="25" y="15"/>
                      <a:pt x="15" y="10"/>
                      <a:pt x="4" y="10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3"/>
                      <a:pt x="2" y="0"/>
                      <a:pt x="4" y="0"/>
                    </a:cubicBezTo>
                    <a:cubicBezTo>
                      <a:pt x="31" y="0"/>
                      <a:pt x="53" y="22"/>
                      <a:pt x="53" y="49"/>
                    </a:cubicBezTo>
                    <a:cubicBezTo>
                      <a:pt x="53" y="52"/>
                      <a:pt x="51" y="54"/>
                      <a:pt x="48" y="54"/>
                    </a:cubicBezTo>
                    <a:cubicBezTo>
                      <a:pt x="46" y="54"/>
                      <a:pt x="43" y="52"/>
                      <a:pt x="43" y="49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46"/>
              <p:cNvSpPr/>
              <p:nvPr/>
            </p:nvSpPr>
            <p:spPr bwMode="auto">
              <a:xfrm>
                <a:off x="6515102" y="3580313"/>
                <a:ext cx="160338" cy="161925"/>
              </a:xfrm>
              <a:custGeom>
                <a:gdLst>
                  <a:gd name="T0" fmla="*/ 28 w 38"/>
                  <a:gd name="T1" fmla="*/ 33 h 38"/>
                  <a:gd name="T2" fmla="*/ 4 w 38"/>
                  <a:gd name="T3" fmla="*/ 10 h 38"/>
                  <a:gd name="T4" fmla="*/ 0 w 38"/>
                  <a:gd name="T5" fmla="*/ 5 h 38"/>
                  <a:gd name="T6" fmla="*/ 4 w 38"/>
                  <a:gd name="T7" fmla="*/ 0 h 38"/>
                  <a:gd name="T8" fmla="*/ 38 w 38"/>
                  <a:gd name="T9" fmla="*/ 33 h 38"/>
                  <a:gd name="T10" fmla="*/ 33 w 38"/>
                  <a:gd name="T11" fmla="*/ 38 h 38"/>
                  <a:gd name="T12" fmla="*/ 28 w 38"/>
                  <a:gd name="T13" fmla="*/ 33 h 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8">
                    <a:moveTo>
                      <a:pt x="28" y="33"/>
                    </a:moveTo>
                    <a:cubicBezTo>
                      <a:pt x="28" y="20"/>
                      <a:pt x="18" y="10"/>
                      <a:pt x="4" y="10"/>
                    </a:cubicBezTo>
                    <a:cubicBezTo>
                      <a:pt x="2" y="10"/>
                      <a:pt x="0" y="7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3" y="0"/>
                      <a:pt x="38" y="15"/>
                      <a:pt x="38" y="33"/>
                    </a:cubicBezTo>
                    <a:cubicBezTo>
                      <a:pt x="38" y="36"/>
                      <a:pt x="36" y="38"/>
                      <a:pt x="33" y="38"/>
                    </a:cubicBezTo>
                    <a:cubicBezTo>
                      <a:pt x="30" y="38"/>
                      <a:pt x="28" y="36"/>
                      <a:pt x="28" y="3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Oval 147"/>
              <p:cNvSpPr>
                <a:spLocks noChangeArrowheads="1"/>
              </p:cNvSpPr>
              <p:nvPr/>
            </p:nvSpPr>
            <p:spPr bwMode="auto">
              <a:xfrm>
                <a:off x="6515102" y="3656513"/>
                <a:ext cx="84138" cy="85725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9" name="Freeform 245"/>
            <p:cNvSpPr>
              <a:spLocks noEditPoints="1"/>
            </p:cNvSpPr>
            <p:nvPr/>
          </p:nvSpPr>
          <p:spPr bwMode="auto">
            <a:xfrm>
              <a:off x="6464634" y="4077507"/>
              <a:ext cx="296863" cy="238125"/>
            </a:xfrm>
            <a:custGeom>
              <a:gdLst>
                <a:gd name="T0" fmla="*/ 56 w 70"/>
                <a:gd name="T1" fmla="*/ 15 h 56"/>
                <a:gd name="T2" fmla="*/ 57 w 70"/>
                <a:gd name="T3" fmla="*/ 14 h 56"/>
                <a:gd name="T4" fmla="*/ 50 w 70"/>
                <a:gd name="T5" fmla="*/ 3 h 56"/>
                <a:gd name="T6" fmla="*/ 30 w 70"/>
                <a:gd name="T7" fmla="*/ 6 h 56"/>
                <a:gd name="T8" fmla="*/ 23 w 70"/>
                <a:gd name="T9" fmla="*/ 1 h 56"/>
                <a:gd name="T10" fmla="*/ 11 w 70"/>
                <a:gd name="T11" fmla="*/ 3 h 56"/>
                <a:gd name="T12" fmla="*/ 7 w 70"/>
                <a:gd name="T13" fmla="*/ 11 h 56"/>
                <a:gd name="T14" fmla="*/ 1 w 70"/>
                <a:gd name="T15" fmla="*/ 23 h 56"/>
                <a:gd name="T16" fmla="*/ 3 w 70"/>
                <a:gd name="T17" fmla="*/ 47 h 56"/>
                <a:gd name="T18" fmla="*/ 7 w 70"/>
                <a:gd name="T19" fmla="*/ 53 h 56"/>
                <a:gd name="T20" fmla="*/ 7 w 70"/>
                <a:gd name="T21" fmla="*/ 53 h 56"/>
                <a:gd name="T22" fmla="*/ 7 w 70"/>
                <a:gd name="T23" fmla="*/ 53 h 56"/>
                <a:gd name="T24" fmla="*/ 7 w 70"/>
                <a:gd name="T25" fmla="*/ 34 h 56"/>
                <a:gd name="T26" fmla="*/ 7 w 70"/>
                <a:gd name="T27" fmla="*/ 32 h 56"/>
                <a:gd name="T28" fmla="*/ 10 w 70"/>
                <a:gd name="T29" fmla="*/ 23 h 56"/>
                <a:gd name="T30" fmla="*/ 18 w 70"/>
                <a:gd name="T31" fmla="*/ 19 h 56"/>
                <a:gd name="T32" fmla="*/ 56 w 70"/>
                <a:gd name="T33" fmla="*/ 15 h 56"/>
                <a:gd name="T34" fmla="*/ 69 w 70"/>
                <a:gd name="T35" fmla="*/ 20 h 56"/>
                <a:gd name="T36" fmla="*/ 67 w 70"/>
                <a:gd name="T37" fmla="*/ 20 h 56"/>
                <a:gd name="T38" fmla="*/ 67 w 70"/>
                <a:gd name="T39" fmla="*/ 20 h 56"/>
                <a:gd name="T40" fmla="*/ 56 w 70"/>
                <a:gd name="T41" fmla="*/ 21 h 56"/>
                <a:gd name="T42" fmla="*/ 18 w 70"/>
                <a:gd name="T43" fmla="*/ 24 h 56"/>
                <a:gd name="T44" fmla="*/ 14 w 70"/>
                <a:gd name="T45" fmla="*/ 26 h 56"/>
                <a:gd name="T46" fmla="*/ 12 w 70"/>
                <a:gd name="T47" fmla="*/ 32 h 56"/>
                <a:gd name="T48" fmla="*/ 12 w 70"/>
                <a:gd name="T49" fmla="*/ 33 h 56"/>
                <a:gd name="T50" fmla="*/ 12 w 70"/>
                <a:gd name="T51" fmla="*/ 33 h 56"/>
                <a:gd name="T52" fmla="*/ 12 w 70"/>
                <a:gd name="T53" fmla="*/ 53 h 56"/>
                <a:gd name="T54" fmla="*/ 12 w 70"/>
                <a:gd name="T55" fmla="*/ 54 h 56"/>
                <a:gd name="T56" fmla="*/ 16 w 70"/>
                <a:gd name="T57" fmla="*/ 56 h 56"/>
                <a:gd name="T58" fmla="*/ 17 w 70"/>
                <a:gd name="T59" fmla="*/ 56 h 56"/>
                <a:gd name="T60" fmla="*/ 51 w 70"/>
                <a:gd name="T61" fmla="*/ 53 h 56"/>
                <a:gd name="T62" fmla="*/ 55 w 70"/>
                <a:gd name="T63" fmla="*/ 51 h 56"/>
                <a:gd name="T64" fmla="*/ 58 w 70"/>
                <a:gd name="T65" fmla="*/ 47 h 56"/>
                <a:gd name="T66" fmla="*/ 58 w 70"/>
                <a:gd name="T67" fmla="*/ 47 h 56"/>
                <a:gd name="T68" fmla="*/ 69 w 70"/>
                <a:gd name="T69" fmla="*/ 27 h 56"/>
                <a:gd name="T70" fmla="*/ 70 w 70"/>
                <a:gd name="T71" fmla="*/ 23 h 56"/>
                <a:gd name="T72" fmla="*/ 69 w 70"/>
                <a:gd name="T73" fmla="*/ 20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" h="56">
                  <a:moveTo>
                    <a:pt x="56" y="15"/>
                  </a:moveTo>
                  <a:cubicBezTo>
                    <a:pt x="57" y="14"/>
                    <a:pt x="57" y="14"/>
                    <a:pt x="57" y="14"/>
                  </a:cubicBezTo>
                  <a:cubicBezTo>
                    <a:pt x="58" y="7"/>
                    <a:pt x="55" y="2"/>
                    <a:pt x="50" y="3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3"/>
                    <a:pt x="25" y="0"/>
                    <a:pt x="23" y="1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4"/>
                    <a:pt x="7" y="7"/>
                    <a:pt x="7" y="11"/>
                  </a:cubicBezTo>
                  <a:cubicBezTo>
                    <a:pt x="3" y="11"/>
                    <a:pt x="0" y="17"/>
                    <a:pt x="1" y="23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50"/>
                    <a:pt x="5" y="52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3"/>
                    <a:pt x="7" y="33"/>
                    <a:pt x="7" y="32"/>
                  </a:cubicBezTo>
                  <a:cubicBezTo>
                    <a:pt x="7" y="29"/>
                    <a:pt x="8" y="26"/>
                    <a:pt x="10" y="23"/>
                  </a:cubicBezTo>
                  <a:cubicBezTo>
                    <a:pt x="12" y="21"/>
                    <a:pt x="14" y="19"/>
                    <a:pt x="18" y="19"/>
                  </a:cubicBezTo>
                  <a:lnTo>
                    <a:pt x="56" y="15"/>
                  </a:lnTo>
                  <a:close/>
                  <a:moveTo>
                    <a:pt x="69" y="20"/>
                  </a:moveTo>
                  <a:cubicBezTo>
                    <a:pt x="69" y="20"/>
                    <a:pt x="68" y="20"/>
                    <a:pt x="67" y="20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6" y="24"/>
                    <a:pt x="15" y="25"/>
                    <a:pt x="14" y="26"/>
                  </a:cubicBezTo>
                  <a:cubicBezTo>
                    <a:pt x="13" y="28"/>
                    <a:pt x="12" y="30"/>
                    <a:pt x="12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2" y="54"/>
                  </a:cubicBezTo>
                  <a:cubicBezTo>
                    <a:pt x="13" y="55"/>
                    <a:pt x="14" y="56"/>
                    <a:pt x="16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2" y="53"/>
                    <a:pt x="53" y="52"/>
                    <a:pt x="55" y="51"/>
                  </a:cubicBezTo>
                  <a:cubicBezTo>
                    <a:pt x="56" y="50"/>
                    <a:pt x="57" y="49"/>
                    <a:pt x="58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5"/>
                    <a:pt x="70" y="24"/>
                    <a:pt x="70" y="23"/>
                  </a:cubicBezTo>
                  <a:cubicBezTo>
                    <a:pt x="70" y="21"/>
                    <a:pt x="69" y="21"/>
                    <a:pt x="69" y="2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761498" y="3226503"/>
            <a:ext cx="1627521" cy="474275"/>
            <a:chOff x="6761498" y="3226503"/>
            <a:chExt cx="1627521" cy="474275"/>
          </a:xfrm>
        </p:grpSpPr>
        <p:cxnSp>
          <p:nvCxnSpPr>
            <p:cNvPr id="80" name="Straight Connector 37"/>
            <p:cNvCxnSpPr/>
            <p:nvPr/>
          </p:nvCxnSpPr>
          <p:spPr>
            <a:xfrm flipH="1" flipV="1">
              <a:off x="6761498" y="3700777"/>
              <a:ext cx="1627520" cy="1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40"/>
            <p:cNvCxnSpPr/>
            <p:nvPr/>
          </p:nvCxnSpPr>
          <p:spPr>
            <a:xfrm rot="5400000">
              <a:off x="8151882" y="3463640"/>
              <a:ext cx="474273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组合 81"/>
          <p:cNvGrpSpPr/>
          <p:nvPr/>
        </p:nvGrpSpPr>
        <p:grpSpPr>
          <a:xfrm flipV="1">
            <a:off x="6761498" y="4222740"/>
            <a:ext cx="1627521" cy="474275"/>
            <a:chOff x="6761498" y="3226503"/>
            <a:chExt cx="1627521" cy="474275"/>
          </a:xfrm>
        </p:grpSpPr>
        <p:cxnSp>
          <p:nvCxnSpPr>
            <p:cNvPr id="83" name="Straight Connector 37"/>
            <p:cNvCxnSpPr/>
            <p:nvPr/>
          </p:nvCxnSpPr>
          <p:spPr>
            <a:xfrm flipH="1" flipV="1">
              <a:off x="6761498" y="3700777"/>
              <a:ext cx="1627520" cy="1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40"/>
            <p:cNvCxnSpPr/>
            <p:nvPr/>
          </p:nvCxnSpPr>
          <p:spPr>
            <a:xfrm rot="5400000">
              <a:off x="8151882" y="3463640"/>
              <a:ext cx="474273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组合 84"/>
          <p:cNvGrpSpPr/>
          <p:nvPr/>
        </p:nvGrpSpPr>
        <p:grpSpPr>
          <a:xfrm flipH="1">
            <a:off x="4166401" y="3223603"/>
            <a:ext cx="1627521" cy="474275"/>
            <a:chOff x="6761498" y="3226503"/>
            <a:chExt cx="1627521" cy="474275"/>
          </a:xfrm>
        </p:grpSpPr>
        <p:cxnSp>
          <p:nvCxnSpPr>
            <p:cNvPr id="86" name="Straight Connector 37"/>
            <p:cNvCxnSpPr/>
            <p:nvPr/>
          </p:nvCxnSpPr>
          <p:spPr>
            <a:xfrm flipH="1" flipV="1">
              <a:off x="6761498" y="3700777"/>
              <a:ext cx="1627520" cy="1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40"/>
            <p:cNvCxnSpPr/>
            <p:nvPr/>
          </p:nvCxnSpPr>
          <p:spPr>
            <a:xfrm rot="5400000">
              <a:off x="8151882" y="3463640"/>
              <a:ext cx="474273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组合 87"/>
          <p:cNvGrpSpPr/>
          <p:nvPr/>
        </p:nvGrpSpPr>
        <p:grpSpPr>
          <a:xfrm flipH="1" flipV="1">
            <a:off x="4166401" y="4219840"/>
            <a:ext cx="1627521" cy="474275"/>
            <a:chOff x="6761498" y="3226503"/>
            <a:chExt cx="1627521" cy="474275"/>
          </a:xfrm>
        </p:grpSpPr>
        <p:cxnSp>
          <p:nvCxnSpPr>
            <p:cNvPr id="89" name="Straight Connector 37"/>
            <p:cNvCxnSpPr/>
            <p:nvPr/>
          </p:nvCxnSpPr>
          <p:spPr>
            <a:xfrm flipH="1" flipV="1">
              <a:off x="6761498" y="3700777"/>
              <a:ext cx="1627520" cy="1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40"/>
            <p:cNvCxnSpPr/>
            <p:nvPr/>
          </p:nvCxnSpPr>
          <p:spPr>
            <a:xfrm rot="5400000">
              <a:off x="8151882" y="3463640"/>
              <a:ext cx="474273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Box 90"/>
          <p:cNvSpPr txBox="1"/>
          <p:nvPr/>
        </p:nvSpPr>
        <p:spPr>
          <a:xfrm>
            <a:off x="2196331" y="3016677"/>
            <a:ext cx="1797066" cy="681200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180728" y="4247685"/>
            <a:ext cx="1797066" cy="681200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677051" y="4247685"/>
            <a:ext cx="1797066" cy="681200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649928" y="3016677"/>
            <a:ext cx="1797066" cy="681200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166402" y="3208888"/>
            <a:ext cx="588039" cy="558089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方正汉真广标简体" pitchFamily="2" charset="-122"/>
                <a:ea typeface="方正汉真广标简体" pitchFamily="2" charset="-122"/>
              </a:rPr>
              <a:t>A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latin typeface="方正汉真广标简体" pitchFamily="2" charset="-122"/>
              <a:ea typeface="方正汉真广标简体" pitchFamily="2" charset="-122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800979" y="3208888"/>
            <a:ext cx="588039" cy="558089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方正汉真广标简体" pitchFamily="2" charset="-122"/>
                <a:ea typeface="方正汉真广标简体" pitchFamily="2" charset="-122"/>
              </a:rPr>
              <a:t>B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latin typeface="方正汉真广标简体" pitchFamily="2" charset="-122"/>
              <a:ea typeface="方正汉真广标简体" pitchFamily="2" charset="-122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800978" y="4178013"/>
            <a:ext cx="588039" cy="558089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方正汉真广标简体" pitchFamily="2" charset="-122"/>
                <a:ea typeface="方正汉真广标简体" pitchFamily="2" charset="-122"/>
              </a:rPr>
              <a:t>C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latin typeface="方正汉真广标简体" pitchFamily="2" charset="-122"/>
              <a:ea typeface="方正汉真广标简体" pitchFamily="2" charset="-122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166402" y="4161263"/>
            <a:ext cx="588039" cy="558089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方正汉真广标简体" pitchFamily="2" charset="-122"/>
                <a:ea typeface="方正汉真广标简体" pitchFamily="2" charset="-122"/>
              </a:rPr>
              <a:t>D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latin typeface="方正汉真广标简体" pitchFamily="2" charset="-122"/>
              <a:ea typeface="方正汉真广标简体" pitchFamily="2" charset="-122"/>
            </a:endParaRPr>
          </a:p>
        </p:txBody>
      </p:sp>
    </p:spTree>
  </p:cSld>
  <p:clrMapOvr>
    <a:masterClrMapping/>
  </p:clrMapOvr>
  <p:transition spd="slow" advTm="860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 tmFilter="0,0; .5, 1; 1, 1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 tmFilter="0,0; .5, 1; 1, 1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Administrator\Desktop\12-13061Q332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5" r="12259" b="24905"/>
          <a:stretch>
            <a:fillRect/>
          </a:stretch>
        </p:blipFill>
        <p:spPr bwMode="auto">
          <a:xfrm>
            <a:off x="0" y="1"/>
            <a:ext cx="12601575" cy="708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 flipV="1">
            <a:off x="724826" y="666479"/>
            <a:ext cx="11213671" cy="5756817"/>
          </a:xfrm>
          <a:prstGeom prst="rect">
            <a:avLst/>
          </a:prstGeom>
          <a:solidFill>
            <a:srgbClr val="3C53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74" tIns="62986" rIns="125974" bIns="62986" rtlCol="0" anchor="ctr"/>
          <a:lstStyle/>
          <a:p>
            <a:pPr algn="ctr"/>
            <a:endParaRPr lang="zh-CN" altLang="en-US"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>
            <a:biLevel thresh="75000"/>
          </a:blip>
          <a:srcRect l="12166" t="57678" r="14652"/>
          <a:stretch>
            <a:fillRect/>
          </a:stretch>
        </p:blipFill>
        <p:spPr bwMode="auto">
          <a:xfrm flipV="1">
            <a:off x="695199" y="467968"/>
            <a:ext cx="11212425" cy="198511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>
            <a:biLevel thresh="75000"/>
          </a:blip>
          <a:srcRect l="12166" t="57678" r="14652"/>
          <a:stretch>
            <a:fillRect/>
          </a:stretch>
        </p:blipFill>
        <p:spPr bwMode="auto">
          <a:xfrm>
            <a:off x="705954" y="6423298"/>
            <a:ext cx="11212425" cy="297766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4" name="TextBox 8"/>
          <p:cNvSpPr txBox="1"/>
          <p:nvPr/>
        </p:nvSpPr>
        <p:spPr>
          <a:xfrm>
            <a:off x="7524923" y="3112839"/>
            <a:ext cx="2587431" cy="1096698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 rot="16200000">
            <a:off x="1053913" y="2139210"/>
            <a:ext cx="5395969" cy="3143941"/>
            <a:chOff x="-17422" y="1462690"/>
            <a:chExt cx="5025205" cy="2927917"/>
          </a:xfrm>
        </p:grpSpPr>
        <p:sp>
          <p:nvSpPr>
            <p:cNvPr id="11" name="任意多边形 10"/>
            <p:cNvSpPr/>
            <p:nvPr/>
          </p:nvSpPr>
          <p:spPr>
            <a:xfrm>
              <a:off x="-17422" y="1832461"/>
              <a:ext cx="4388674" cy="2231067"/>
            </a:xfrm>
            <a:custGeom>
              <a:gdLst>
                <a:gd name="connsiteX0" fmla="*/ 2664028 w 4388674"/>
                <a:gd name="connsiteY0" fmla="*/ 2146151 h 2231067"/>
                <a:gd name="connsiteX1" fmla="*/ 2691028 w 4388674"/>
                <a:gd name="connsiteY1" fmla="*/ 2173151 h 2231067"/>
                <a:gd name="connsiteX2" fmla="*/ 2686314 w 4388674"/>
                <a:gd name="connsiteY2" fmla="*/ 2184530 h 2231067"/>
                <a:gd name="connsiteX3" fmla="*/ 2704333 w 4388674"/>
                <a:gd name="connsiteY3" fmla="*/ 2177067 h 2231067"/>
                <a:gd name="connsiteX4" fmla="*/ 2731333 w 4388674"/>
                <a:gd name="connsiteY4" fmla="*/ 2204067 h 2231067"/>
                <a:gd name="connsiteX5" fmla="*/ 2704333 w 4388674"/>
                <a:gd name="connsiteY5" fmla="*/ 2231067 h 2231067"/>
                <a:gd name="connsiteX6" fmla="*/ 2677333 w 4388674"/>
                <a:gd name="connsiteY6" fmla="*/ 2204067 h 2231067"/>
                <a:gd name="connsiteX7" fmla="*/ 2682046 w 4388674"/>
                <a:gd name="connsiteY7" fmla="*/ 2192688 h 2231067"/>
                <a:gd name="connsiteX8" fmla="*/ 2664028 w 4388674"/>
                <a:gd name="connsiteY8" fmla="*/ 2200151 h 2231067"/>
                <a:gd name="connsiteX9" fmla="*/ 2637028 w 4388674"/>
                <a:gd name="connsiteY9" fmla="*/ 2173151 h 2231067"/>
                <a:gd name="connsiteX10" fmla="*/ 2664028 w 4388674"/>
                <a:gd name="connsiteY10" fmla="*/ 2146151 h 2231067"/>
                <a:gd name="connsiteX11" fmla="*/ 2607502 w 4388674"/>
                <a:gd name="connsiteY11" fmla="*/ 2103433 h 2231067"/>
                <a:gd name="connsiteX12" fmla="*/ 2643502 w 4388674"/>
                <a:gd name="connsiteY12" fmla="*/ 2139433 h 2231067"/>
                <a:gd name="connsiteX13" fmla="*/ 2607502 w 4388674"/>
                <a:gd name="connsiteY13" fmla="*/ 2175433 h 2231067"/>
                <a:gd name="connsiteX14" fmla="*/ 2571502 w 4388674"/>
                <a:gd name="connsiteY14" fmla="*/ 2139433 h 2231067"/>
                <a:gd name="connsiteX15" fmla="*/ 2607502 w 4388674"/>
                <a:gd name="connsiteY15" fmla="*/ 2103433 h 2231067"/>
                <a:gd name="connsiteX16" fmla="*/ 2482660 w 4388674"/>
                <a:gd name="connsiteY16" fmla="*/ 2016224 h 2231067"/>
                <a:gd name="connsiteX17" fmla="*/ 2527660 w 4388674"/>
                <a:gd name="connsiteY17" fmla="*/ 2061224 h 2231067"/>
                <a:gd name="connsiteX18" fmla="*/ 2523331 w 4388674"/>
                <a:gd name="connsiteY18" fmla="*/ 2071674 h 2231067"/>
                <a:gd name="connsiteX19" fmla="*/ 2541815 w 4388674"/>
                <a:gd name="connsiteY19" fmla="*/ 2064018 h 2231067"/>
                <a:gd name="connsiteX20" fmla="*/ 2577815 w 4388674"/>
                <a:gd name="connsiteY20" fmla="*/ 2100018 h 2231067"/>
                <a:gd name="connsiteX21" fmla="*/ 2541815 w 4388674"/>
                <a:gd name="connsiteY21" fmla="*/ 2136018 h 2231067"/>
                <a:gd name="connsiteX22" fmla="*/ 2505815 w 4388674"/>
                <a:gd name="connsiteY22" fmla="*/ 2100018 h 2231067"/>
                <a:gd name="connsiteX23" fmla="*/ 2506466 w 4388674"/>
                <a:gd name="connsiteY23" fmla="*/ 2098447 h 2231067"/>
                <a:gd name="connsiteX24" fmla="*/ 2500176 w 4388674"/>
                <a:gd name="connsiteY24" fmla="*/ 2102688 h 2231067"/>
                <a:gd name="connsiteX25" fmla="*/ 2482660 w 4388674"/>
                <a:gd name="connsiteY25" fmla="*/ 2106224 h 2231067"/>
                <a:gd name="connsiteX26" fmla="*/ 2437660 w 4388674"/>
                <a:gd name="connsiteY26" fmla="*/ 2061224 h 2231067"/>
                <a:gd name="connsiteX27" fmla="*/ 2482660 w 4388674"/>
                <a:gd name="connsiteY27" fmla="*/ 2016224 h 2231067"/>
                <a:gd name="connsiteX28" fmla="*/ 2388565 w 4388674"/>
                <a:gd name="connsiteY28" fmla="*/ 1992575 h 2231067"/>
                <a:gd name="connsiteX29" fmla="*/ 2433565 w 4388674"/>
                <a:gd name="connsiteY29" fmla="*/ 2037575 h 2231067"/>
                <a:gd name="connsiteX30" fmla="*/ 2388565 w 4388674"/>
                <a:gd name="connsiteY30" fmla="*/ 2082575 h 2231067"/>
                <a:gd name="connsiteX31" fmla="*/ 2343565 w 4388674"/>
                <a:gd name="connsiteY31" fmla="*/ 2037575 h 2231067"/>
                <a:gd name="connsiteX32" fmla="*/ 2388565 w 4388674"/>
                <a:gd name="connsiteY32" fmla="*/ 1992575 h 2231067"/>
                <a:gd name="connsiteX33" fmla="*/ 2811176 w 4388674"/>
                <a:gd name="connsiteY33" fmla="*/ 1891277 h 2231067"/>
                <a:gd name="connsiteX34" fmla="*/ 2838176 w 4388674"/>
                <a:gd name="connsiteY34" fmla="*/ 1918277 h 2231067"/>
                <a:gd name="connsiteX35" fmla="*/ 2811176 w 4388674"/>
                <a:gd name="connsiteY35" fmla="*/ 1945277 h 2231067"/>
                <a:gd name="connsiteX36" fmla="*/ 2784176 w 4388674"/>
                <a:gd name="connsiteY36" fmla="*/ 1918277 h 2231067"/>
                <a:gd name="connsiteX37" fmla="*/ 2811176 w 4388674"/>
                <a:gd name="connsiteY37" fmla="*/ 1891277 h 2231067"/>
                <a:gd name="connsiteX38" fmla="*/ 1791589 w 4388674"/>
                <a:gd name="connsiteY38" fmla="*/ 1889035 h 2231067"/>
                <a:gd name="connsiteX39" fmla="*/ 1854589 w 4388674"/>
                <a:gd name="connsiteY39" fmla="*/ 1952035 h 2231067"/>
                <a:gd name="connsiteX40" fmla="*/ 1791589 w 4388674"/>
                <a:gd name="connsiteY40" fmla="*/ 2015035 h 2231067"/>
                <a:gd name="connsiteX41" fmla="*/ 1728590 w 4388674"/>
                <a:gd name="connsiteY41" fmla="*/ 1952035 h 2231067"/>
                <a:gd name="connsiteX42" fmla="*/ 1791589 w 4388674"/>
                <a:gd name="connsiteY42" fmla="*/ 1889035 h 2231067"/>
                <a:gd name="connsiteX43" fmla="*/ 2681080 w 4388674"/>
                <a:gd name="connsiteY43" fmla="*/ 1856442 h 2231067"/>
                <a:gd name="connsiteX44" fmla="*/ 2706536 w 4388674"/>
                <a:gd name="connsiteY44" fmla="*/ 1866986 h 2231067"/>
                <a:gd name="connsiteX45" fmla="*/ 2715556 w 4388674"/>
                <a:gd name="connsiteY45" fmla="*/ 1888763 h 2231067"/>
                <a:gd name="connsiteX46" fmla="*/ 2721311 w 4388674"/>
                <a:gd name="connsiteY46" fmla="*/ 1874869 h 2231067"/>
                <a:gd name="connsiteX47" fmla="*/ 2746767 w 4388674"/>
                <a:gd name="connsiteY47" fmla="*/ 1864325 h 2231067"/>
                <a:gd name="connsiteX48" fmla="*/ 2782767 w 4388674"/>
                <a:gd name="connsiteY48" fmla="*/ 1900325 h 2231067"/>
                <a:gd name="connsiteX49" fmla="*/ 2746767 w 4388674"/>
                <a:gd name="connsiteY49" fmla="*/ 1936325 h 2231067"/>
                <a:gd name="connsiteX50" fmla="*/ 2721311 w 4388674"/>
                <a:gd name="connsiteY50" fmla="*/ 1925781 h 2231067"/>
                <a:gd name="connsiteX51" fmla="*/ 2712291 w 4388674"/>
                <a:gd name="connsiteY51" fmla="*/ 1904004 h 2231067"/>
                <a:gd name="connsiteX52" fmla="*/ 2706536 w 4388674"/>
                <a:gd name="connsiteY52" fmla="*/ 1917898 h 2231067"/>
                <a:gd name="connsiteX53" fmla="*/ 2681080 w 4388674"/>
                <a:gd name="connsiteY53" fmla="*/ 1928442 h 2231067"/>
                <a:gd name="connsiteX54" fmla="*/ 2645080 w 4388674"/>
                <a:gd name="connsiteY54" fmla="*/ 1892442 h 2231067"/>
                <a:gd name="connsiteX55" fmla="*/ 2681080 w 4388674"/>
                <a:gd name="connsiteY55" fmla="*/ 1856442 h 2231067"/>
                <a:gd name="connsiteX56" fmla="*/ 2607510 w 4388674"/>
                <a:gd name="connsiteY56" fmla="*/ 1848559 h 2231067"/>
                <a:gd name="connsiteX57" fmla="*/ 2643510 w 4388674"/>
                <a:gd name="connsiteY57" fmla="*/ 1884559 h 2231067"/>
                <a:gd name="connsiteX58" fmla="*/ 2607510 w 4388674"/>
                <a:gd name="connsiteY58" fmla="*/ 1920559 h 2231067"/>
                <a:gd name="connsiteX59" fmla="*/ 2571510 w 4388674"/>
                <a:gd name="connsiteY59" fmla="*/ 1884559 h 2231067"/>
                <a:gd name="connsiteX60" fmla="*/ 2607510 w 4388674"/>
                <a:gd name="connsiteY60" fmla="*/ 1848559 h 2231067"/>
                <a:gd name="connsiteX61" fmla="*/ 2506002 w 4388674"/>
                <a:gd name="connsiteY61" fmla="*/ 1844090 h 2231067"/>
                <a:gd name="connsiteX62" fmla="*/ 2507982 w 4388674"/>
                <a:gd name="connsiteY62" fmla="*/ 1848870 h 2231067"/>
                <a:gd name="connsiteX63" fmla="*/ 2508484 w 4388674"/>
                <a:gd name="connsiteY63" fmla="*/ 1847658 h 2231067"/>
                <a:gd name="connsiteX64" fmla="*/ 2511551 w 4388674"/>
                <a:gd name="connsiteY64" fmla="*/ 1846388 h 2231067"/>
                <a:gd name="connsiteX65" fmla="*/ 1565620 w 4388674"/>
                <a:gd name="connsiteY65" fmla="*/ 1833982 h 2231067"/>
                <a:gd name="connsiteX66" fmla="*/ 1610169 w 4388674"/>
                <a:gd name="connsiteY66" fmla="*/ 1852434 h 2231067"/>
                <a:gd name="connsiteX67" fmla="*/ 1626089 w 4388674"/>
                <a:gd name="connsiteY67" fmla="*/ 1890869 h 2231067"/>
                <a:gd name="connsiteX68" fmla="*/ 1626176 w 4388674"/>
                <a:gd name="connsiteY68" fmla="*/ 1890660 h 2231067"/>
                <a:gd name="connsiteX69" fmla="*/ 1670723 w 4388674"/>
                <a:gd name="connsiteY69" fmla="*/ 1872208 h 2231067"/>
                <a:gd name="connsiteX70" fmla="*/ 1733723 w 4388674"/>
                <a:gd name="connsiteY70" fmla="*/ 1935208 h 2231067"/>
                <a:gd name="connsiteX71" fmla="*/ 1670723 w 4388674"/>
                <a:gd name="connsiteY71" fmla="*/ 1998208 h 2231067"/>
                <a:gd name="connsiteX72" fmla="*/ 1626176 w 4388674"/>
                <a:gd name="connsiteY72" fmla="*/ 1979756 h 2231067"/>
                <a:gd name="connsiteX73" fmla="*/ 1610256 w 4388674"/>
                <a:gd name="connsiteY73" fmla="*/ 1941321 h 2231067"/>
                <a:gd name="connsiteX74" fmla="*/ 1610169 w 4388674"/>
                <a:gd name="connsiteY74" fmla="*/ 1941530 h 2231067"/>
                <a:gd name="connsiteX75" fmla="*/ 1565620 w 4388674"/>
                <a:gd name="connsiteY75" fmla="*/ 1959982 h 2231067"/>
                <a:gd name="connsiteX76" fmla="*/ 1502620 w 4388674"/>
                <a:gd name="connsiteY76" fmla="*/ 1896982 h 2231067"/>
                <a:gd name="connsiteX77" fmla="*/ 1565620 w 4388674"/>
                <a:gd name="connsiteY77" fmla="*/ 1833982 h 2231067"/>
                <a:gd name="connsiteX78" fmla="*/ 2551912 w 4388674"/>
                <a:gd name="connsiteY78" fmla="*/ 1754465 h 2231067"/>
                <a:gd name="connsiteX79" fmla="*/ 2578912 w 4388674"/>
                <a:gd name="connsiteY79" fmla="*/ 1781465 h 2231067"/>
                <a:gd name="connsiteX80" fmla="*/ 2571004 w 4388674"/>
                <a:gd name="connsiteY80" fmla="*/ 1800557 h 2231067"/>
                <a:gd name="connsiteX81" fmla="*/ 2555912 w 4388674"/>
                <a:gd name="connsiteY81" fmla="*/ 1806808 h 2231067"/>
                <a:gd name="connsiteX82" fmla="*/ 2559434 w 4388674"/>
                <a:gd name="connsiteY82" fmla="*/ 1815310 h 2231067"/>
                <a:gd name="connsiteX83" fmla="*/ 2548890 w 4388674"/>
                <a:gd name="connsiteY83" fmla="*/ 1840766 h 2231067"/>
                <a:gd name="connsiteX84" fmla="*/ 2545823 w 4388674"/>
                <a:gd name="connsiteY84" fmla="*/ 1842036 h 2231067"/>
                <a:gd name="connsiteX85" fmla="*/ 2559396 w 4388674"/>
                <a:gd name="connsiteY85" fmla="*/ 1847658 h 2231067"/>
                <a:gd name="connsiteX86" fmla="*/ 2569940 w 4388674"/>
                <a:gd name="connsiteY86" fmla="*/ 1873114 h 2231067"/>
                <a:gd name="connsiteX87" fmla="*/ 2533940 w 4388674"/>
                <a:gd name="connsiteY87" fmla="*/ 1909114 h 2231067"/>
                <a:gd name="connsiteX88" fmla="*/ 2508484 w 4388674"/>
                <a:gd name="connsiteY88" fmla="*/ 1898570 h 2231067"/>
                <a:gd name="connsiteX89" fmla="*/ 2499980 w 4388674"/>
                <a:gd name="connsiteY89" fmla="*/ 1878038 h 2231067"/>
                <a:gd name="connsiteX90" fmla="*/ 2496842 w 4388674"/>
                <a:gd name="connsiteY90" fmla="*/ 1885614 h 2231067"/>
                <a:gd name="connsiteX91" fmla="*/ 2465022 w 4388674"/>
                <a:gd name="connsiteY91" fmla="*/ 1898794 h 2231067"/>
                <a:gd name="connsiteX92" fmla="*/ 2433202 w 4388674"/>
                <a:gd name="connsiteY92" fmla="*/ 1885614 h 2231067"/>
                <a:gd name="connsiteX93" fmla="*/ 2431205 w 4388674"/>
                <a:gd name="connsiteY93" fmla="*/ 1880793 h 2231067"/>
                <a:gd name="connsiteX94" fmla="*/ 2420190 w 4388674"/>
                <a:gd name="connsiteY94" fmla="*/ 1907387 h 2231067"/>
                <a:gd name="connsiteX95" fmla="*/ 2388370 w 4388674"/>
                <a:gd name="connsiteY95" fmla="*/ 1920567 h 2231067"/>
                <a:gd name="connsiteX96" fmla="*/ 2356550 w 4388674"/>
                <a:gd name="connsiteY96" fmla="*/ 1907387 h 2231067"/>
                <a:gd name="connsiteX97" fmla="*/ 2351671 w 4388674"/>
                <a:gd name="connsiteY97" fmla="*/ 1895608 h 2231067"/>
                <a:gd name="connsiteX98" fmla="*/ 2338602 w 4388674"/>
                <a:gd name="connsiteY98" fmla="*/ 1927161 h 2231067"/>
                <a:gd name="connsiteX99" fmla="*/ 2306782 w 4388674"/>
                <a:gd name="connsiteY99" fmla="*/ 1940341 h 2231067"/>
                <a:gd name="connsiteX100" fmla="*/ 2289266 w 4388674"/>
                <a:gd name="connsiteY100" fmla="*/ 1936805 h 2231067"/>
                <a:gd name="connsiteX101" fmla="*/ 2285381 w 4388674"/>
                <a:gd name="connsiteY101" fmla="*/ 1934186 h 2231067"/>
                <a:gd name="connsiteX102" fmla="*/ 2290761 w 4388674"/>
                <a:gd name="connsiteY102" fmla="*/ 1947174 h 2231067"/>
                <a:gd name="connsiteX103" fmla="*/ 2284428 w 4388674"/>
                <a:gd name="connsiteY103" fmla="*/ 1962464 h 2231067"/>
                <a:gd name="connsiteX104" fmla="*/ 2289596 w 4388674"/>
                <a:gd name="connsiteY104" fmla="*/ 1958979 h 2231067"/>
                <a:gd name="connsiteX105" fmla="*/ 2307112 w 4388674"/>
                <a:gd name="connsiteY105" fmla="*/ 1955443 h 2231067"/>
                <a:gd name="connsiteX106" fmla="*/ 2352112 w 4388674"/>
                <a:gd name="connsiteY106" fmla="*/ 2000443 h 2231067"/>
                <a:gd name="connsiteX107" fmla="*/ 2307112 w 4388674"/>
                <a:gd name="connsiteY107" fmla="*/ 2045443 h 2231067"/>
                <a:gd name="connsiteX108" fmla="*/ 2262112 w 4388674"/>
                <a:gd name="connsiteY108" fmla="*/ 2000443 h 2231067"/>
                <a:gd name="connsiteX109" fmla="*/ 2263173 w 4388674"/>
                <a:gd name="connsiteY109" fmla="*/ 1997881 h 2231067"/>
                <a:gd name="connsiteX110" fmla="*/ 2252283 w 4388674"/>
                <a:gd name="connsiteY110" fmla="*/ 2005223 h 2231067"/>
                <a:gd name="connsiteX111" fmla="*/ 2227761 w 4388674"/>
                <a:gd name="connsiteY111" fmla="*/ 2010174 h 2231067"/>
                <a:gd name="connsiteX112" fmla="*/ 2183213 w 4388674"/>
                <a:gd name="connsiteY112" fmla="*/ 1991722 h 2231067"/>
                <a:gd name="connsiteX113" fmla="*/ 2174597 w 4388674"/>
                <a:gd name="connsiteY113" fmla="*/ 1970921 h 2231067"/>
                <a:gd name="connsiteX114" fmla="*/ 2167207 w 4388674"/>
                <a:gd name="connsiteY114" fmla="*/ 1988764 h 2231067"/>
                <a:gd name="connsiteX115" fmla="*/ 2122659 w 4388674"/>
                <a:gd name="connsiteY115" fmla="*/ 2007216 h 2231067"/>
                <a:gd name="connsiteX116" fmla="*/ 2078113 w 4388674"/>
                <a:gd name="connsiteY116" fmla="*/ 1988764 h 2231067"/>
                <a:gd name="connsiteX117" fmla="*/ 2074222 w 4388674"/>
                <a:gd name="connsiteY117" fmla="*/ 1979370 h 2231067"/>
                <a:gd name="connsiteX118" fmla="*/ 2062106 w 4388674"/>
                <a:gd name="connsiteY118" fmla="*/ 2008619 h 2231067"/>
                <a:gd name="connsiteX119" fmla="*/ 2017559 w 4388674"/>
                <a:gd name="connsiteY119" fmla="*/ 2027071 h 2231067"/>
                <a:gd name="connsiteX120" fmla="*/ 1973011 w 4388674"/>
                <a:gd name="connsiteY120" fmla="*/ 2008619 h 2231067"/>
                <a:gd name="connsiteX121" fmla="*/ 1967413 w 4388674"/>
                <a:gd name="connsiteY121" fmla="*/ 1995104 h 2231067"/>
                <a:gd name="connsiteX122" fmla="*/ 1957005 w 4388674"/>
                <a:gd name="connsiteY122" fmla="*/ 2020232 h 2231067"/>
                <a:gd name="connsiteX123" fmla="*/ 1912457 w 4388674"/>
                <a:gd name="connsiteY123" fmla="*/ 2038684 h 2231067"/>
                <a:gd name="connsiteX124" fmla="*/ 1849457 w 4388674"/>
                <a:gd name="connsiteY124" fmla="*/ 1975684 h 2231067"/>
                <a:gd name="connsiteX125" fmla="*/ 1912457 w 4388674"/>
                <a:gd name="connsiteY125" fmla="*/ 1912684 h 2231067"/>
                <a:gd name="connsiteX126" fmla="*/ 1957005 w 4388674"/>
                <a:gd name="connsiteY126" fmla="*/ 1931136 h 2231067"/>
                <a:gd name="connsiteX127" fmla="*/ 1962603 w 4388674"/>
                <a:gd name="connsiteY127" fmla="*/ 1944651 h 2231067"/>
                <a:gd name="connsiteX128" fmla="*/ 1973011 w 4388674"/>
                <a:gd name="connsiteY128" fmla="*/ 1919523 h 2231067"/>
                <a:gd name="connsiteX129" fmla="*/ 2017559 w 4388674"/>
                <a:gd name="connsiteY129" fmla="*/ 1901071 h 2231067"/>
                <a:gd name="connsiteX130" fmla="*/ 2062106 w 4388674"/>
                <a:gd name="connsiteY130" fmla="*/ 1919523 h 2231067"/>
                <a:gd name="connsiteX131" fmla="*/ 2065998 w 4388674"/>
                <a:gd name="connsiteY131" fmla="*/ 1928917 h 2231067"/>
                <a:gd name="connsiteX132" fmla="*/ 2078113 w 4388674"/>
                <a:gd name="connsiteY132" fmla="*/ 1899668 h 2231067"/>
                <a:gd name="connsiteX133" fmla="*/ 2122659 w 4388674"/>
                <a:gd name="connsiteY133" fmla="*/ 1881216 h 2231067"/>
                <a:gd name="connsiteX134" fmla="*/ 2167207 w 4388674"/>
                <a:gd name="connsiteY134" fmla="*/ 1899668 h 2231067"/>
                <a:gd name="connsiteX135" fmla="*/ 2175823 w 4388674"/>
                <a:gd name="connsiteY135" fmla="*/ 1920469 h 2231067"/>
                <a:gd name="connsiteX136" fmla="*/ 2183213 w 4388674"/>
                <a:gd name="connsiteY136" fmla="*/ 1902626 h 2231067"/>
                <a:gd name="connsiteX137" fmla="*/ 2227761 w 4388674"/>
                <a:gd name="connsiteY137" fmla="*/ 1884174 h 2231067"/>
                <a:gd name="connsiteX138" fmla="*/ 2252283 w 4388674"/>
                <a:gd name="connsiteY138" fmla="*/ 1889125 h 2231067"/>
                <a:gd name="connsiteX139" fmla="*/ 2261890 w 4388674"/>
                <a:gd name="connsiteY139" fmla="*/ 1895602 h 2231067"/>
                <a:gd name="connsiteX140" fmla="*/ 2261782 w 4388674"/>
                <a:gd name="connsiteY140" fmla="*/ 1895341 h 2231067"/>
                <a:gd name="connsiteX141" fmla="*/ 2306782 w 4388674"/>
                <a:gd name="connsiteY141" fmla="*/ 1850341 h 2231067"/>
                <a:gd name="connsiteX142" fmla="*/ 2338602 w 4388674"/>
                <a:gd name="connsiteY142" fmla="*/ 1863521 h 2231067"/>
                <a:gd name="connsiteX143" fmla="*/ 2343481 w 4388674"/>
                <a:gd name="connsiteY143" fmla="*/ 1875300 h 2231067"/>
                <a:gd name="connsiteX144" fmla="*/ 2356550 w 4388674"/>
                <a:gd name="connsiteY144" fmla="*/ 1843747 h 2231067"/>
                <a:gd name="connsiteX145" fmla="*/ 2388370 w 4388674"/>
                <a:gd name="connsiteY145" fmla="*/ 1830567 h 2231067"/>
                <a:gd name="connsiteX146" fmla="*/ 2420190 w 4388674"/>
                <a:gd name="connsiteY146" fmla="*/ 1843747 h 2231067"/>
                <a:gd name="connsiteX147" fmla="*/ 2422187 w 4388674"/>
                <a:gd name="connsiteY147" fmla="*/ 1848568 h 2231067"/>
                <a:gd name="connsiteX148" fmla="*/ 2433202 w 4388674"/>
                <a:gd name="connsiteY148" fmla="*/ 1821974 h 2231067"/>
                <a:gd name="connsiteX149" fmla="*/ 2465022 w 4388674"/>
                <a:gd name="connsiteY149" fmla="*/ 1808794 h 2231067"/>
                <a:gd name="connsiteX150" fmla="*/ 2482538 w 4388674"/>
                <a:gd name="connsiteY150" fmla="*/ 1812330 h 2231067"/>
                <a:gd name="connsiteX151" fmla="*/ 2487618 w 4388674"/>
                <a:gd name="connsiteY151" fmla="*/ 1815756 h 2231067"/>
                <a:gd name="connsiteX152" fmla="*/ 2487434 w 4388674"/>
                <a:gd name="connsiteY152" fmla="*/ 1815310 h 2231067"/>
                <a:gd name="connsiteX153" fmla="*/ 2523434 w 4388674"/>
                <a:gd name="connsiteY153" fmla="*/ 1779310 h 2231067"/>
                <a:gd name="connsiteX154" fmla="*/ 2525457 w 4388674"/>
                <a:gd name="connsiteY154" fmla="*/ 1780148 h 2231067"/>
                <a:gd name="connsiteX155" fmla="*/ 2532820 w 4388674"/>
                <a:gd name="connsiteY155" fmla="*/ 1762373 h 2231067"/>
                <a:gd name="connsiteX156" fmla="*/ 2551912 w 4388674"/>
                <a:gd name="connsiteY156" fmla="*/ 1754465 h 2231067"/>
                <a:gd name="connsiteX157" fmla="*/ 1061995 w 4388674"/>
                <a:gd name="connsiteY157" fmla="*/ 1712427 h 2231067"/>
                <a:gd name="connsiteX158" fmla="*/ 1112913 w 4388674"/>
                <a:gd name="connsiteY158" fmla="*/ 1733518 h 2231067"/>
                <a:gd name="connsiteX159" fmla="*/ 1133444 w 4388674"/>
                <a:gd name="connsiteY159" fmla="*/ 1783086 h 2231067"/>
                <a:gd name="connsiteX160" fmla="*/ 1139829 w 4388674"/>
                <a:gd name="connsiteY160" fmla="*/ 1767673 h 2231067"/>
                <a:gd name="connsiteX161" fmla="*/ 1190746 w 4388674"/>
                <a:gd name="connsiteY161" fmla="*/ 1746582 h 2231067"/>
                <a:gd name="connsiteX162" fmla="*/ 1241664 w 4388674"/>
                <a:gd name="connsiteY162" fmla="*/ 1767673 h 2231067"/>
                <a:gd name="connsiteX163" fmla="*/ 1261329 w 4388674"/>
                <a:gd name="connsiteY163" fmla="*/ 1815148 h 2231067"/>
                <a:gd name="connsiteX164" fmla="*/ 1268580 w 4388674"/>
                <a:gd name="connsiteY164" fmla="*/ 1797642 h 2231067"/>
                <a:gd name="connsiteX165" fmla="*/ 1319497 w 4388674"/>
                <a:gd name="connsiteY165" fmla="*/ 1776551 h 2231067"/>
                <a:gd name="connsiteX166" fmla="*/ 1370415 w 4388674"/>
                <a:gd name="connsiteY166" fmla="*/ 1797642 h 2231067"/>
                <a:gd name="connsiteX167" fmla="*/ 1383364 w 4388674"/>
                <a:gd name="connsiteY167" fmla="*/ 1828905 h 2231067"/>
                <a:gd name="connsiteX168" fmla="*/ 1386518 w 4388674"/>
                <a:gd name="connsiteY168" fmla="*/ 1821291 h 2231067"/>
                <a:gd name="connsiteX169" fmla="*/ 1437435 w 4388674"/>
                <a:gd name="connsiteY169" fmla="*/ 1800200 h 2231067"/>
                <a:gd name="connsiteX170" fmla="*/ 1509443 w 4388674"/>
                <a:gd name="connsiteY170" fmla="*/ 1872208 h 2231067"/>
                <a:gd name="connsiteX171" fmla="*/ 1488353 w 4388674"/>
                <a:gd name="connsiteY171" fmla="*/ 1923125 h 2231067"/>
                <a:gd name="connsiteX172" fmla="*/ 1482403 w 4388674"/>
                <a:gd name="connsiteY172" fmla="*/ 1927137 h 2231067"/>
                <a:gd name="connsiteX173" fmla="*/ 1489510 w 4388674"/>
                <a:gd name="connsiteY173" fmla="*/ 1928571 h 2231067"/>
                <a:gd name="connsiteX174" fmla="*/ 1516993 w 4388674"/>
                <a:gd name="connsiteY174" fmla="*/ 1970035 h 2231067"/>
                <a:gd name="connsiteX175" fmla="*/ 1511953 w 4388674"/>
                <a:gd name="connsiteY175" fmla="*/ 1982204 h 2231067"/>
                <a:gd name="connsiteX176" fmla="*/ 1536561 w 4388674"/>
                <a:gd name="connsiteY176" fmla="*/ 1992397 h 2231067"/>
                <a:gd name="connsiteX177" fmla="*/ 1547105 w 4388674"/>
                <a:gd name="connsiteY177" fmla="*/ 2017853 h 2231067"/>
                <a:gd name="connsiteX178" fmla="*/ 1540393 w 4388674"/>
                <a:gd name="connsiteY178" fmla="*/ 2034058 h 2231067"/>
                <a:gd name="connsiteX179" fmla="*/ 1545387 w 4388674"/>
                <a:gd name="connsiteY179" fmla="*/ 2031990 h 2231067"/>
                <a:gd name="connsiteX180" fmla="*/ 1572387 w 4388674"/>
                <a:gd name="connsiteY180" fmla="*/ 2058990 h 2231067"/>
                <a:gd name="connsiteX181" fmla="*/ 1545387 w 4388674"/>
                <a:gd name="connsiteY181" fmla="*/ 2085990 h 2231067"/>
                <a:gd name="connsiteX182" fmla="*/ 1518386 w 4388674"/>
                <a:gd name="connsiteY182" fmla="*/ 2058990 h 2231067"/>
                <a:gd name="connsiteX183" fmla="*/ 1522462 w 4388674"/>
                <a:gd name="connsiteY183" fmla="*/ 2049149 h 2231067"/>
                <a:gd name="connsiteX184" fmla="*/ 1511105 w 4388674"/>
                <a:gd name="connsiteY184" fmla="*/ 2053853 h 2231067"/>
                <a:gd name="connsiteX185" fmla="*/ 1475106 w 4388674"/>
                <a:gd name="connsiteY185" fmla="*/ 2017853 h 2231067"/>
                <a:gd name="connsiteX186" fmla="*/ 1476664 w 4388674"/>
                <a:gd name="connsiteY186" fmla="*/ 2014092 h 2231067"/>
                <a:gd name="connsiteX187" fmla="*/ 1471995 w 4388674"/>
                <a:gd name="connsiteY187" fmla="*/ 2015035 h 2231067"/>
                <a:gd name="connsiteX188" fmla="*/ 1426993 w 4388674"/>
                <a:gd name="connsiteY188" fmla="*/ 1970035 h 2231067"/>
                <a:gd name="connsiteX189" fmla="*/ 1437711 w 4388674"/>
                <a:gd name="connsiteY189" fmla="*/ 1944160 h 2231067"/>
                <a:gd name="connsiteX190" fmla="*/ 1437435 w 4388674"/>
                <a:gd name="connsiteY190" fmla="*/ 1944216 h 2231067"/>
                <a:gd name="connsiteX191" fmla="*/ 1386518 w 4388674"/>
                <a:gd name="connsiteY191" fmla="*/ 1923126 h 2231067"/>
                <a:gd name="connsiteX192" fmla="*/ 1373568 w 4388674"/>
                <a:gd name="connsiteY192" fmla="*/ 1891863 h 2231067"/>
                <a:gd name="connsiteX193" fmla="*/ 1370415 w 4388674"/>
                <a:gd name="connsiteY193" fmla="*/ 1899476 h 2231067"/>
                <a:gd name="connsiteX194" fmla="*/ 1319497 w 4388674"/>
                <a:gd name="connsiteY194" fmla="*/ 1920567 h 2231067"/>
                <a:gd name="connsiteX195" fmla="*/ 1268580 w 4388674"/>
                <a:gd name="connsiteY195" fmla="*/ 1899476 h 2231067"/>
                <a:gd name="connsiteX196" fmla="*/ 1248915 w 4388674"/>
                <a:gd name="connsiteY196" fmla="*/ 1852001 h 2231067"/>
                <a:gd name="connsiteX197" fmla="*/ 1241664 w 4388674"/>
                <a:gd name="connsiteY197" fmla="*/ 1869508 h 2231067"/>
                <a:gd name="connsiteX198" fmla="*/ 1190746 w 4388674"/>
                <a:gd name="connsiteY198" fmla="*/ 1890598 h 2231067"/>
                <a:gd name="connsiteX199" fmla="*/ 1139829 w 4388674"/>
                <a:gd name="connsiteY199" fmla="*/ 1869508 h 2231067"/>
                <a:gd name="connsiteX200" fmla="*/ 1119297 w 4388674"/>
                <a:gd name="connsiteY200" fmla="*/ 1819939 h 2231067"/>
                <a:gd name="connsiteX201" fmla="*/ 1112913 w 4388674"/>
                <a:gd name="connsiteY201" fmla="*/ 1835353 h 2231067"/>
                <a:gd name="connsiteX202" fmla="*/ 1061995 w 4388674"/>
                <a:gd name="connsiteY202" fmla="*/ 1856443 h 2231067"/>
                <a:gd name="connsiteX203" fmla="*/ 989987 w 4388674"/>
                <a:gd name="connsiteY203" fmla="*/ 1784435 h 2231067"/>
                <a:gd name="connsiteX204" fmla="*/ 1061995 w 4388674"/>
                <a:gd name="connsiteY204" fmla="*/ 1712427 h 2231067"/>
                <a:gd name="connsiteX205" fmla="*/ 3657549 w 4388674"/>
                <a:gd name="connsiteY205" fmla="*/ 1543763 h 2231067"/>
                <a:gd name="connsiteX206" fmla="*/ 3644260 w 4388674"/>
                <a:gd name="connsiteY206" fmla="*/ 1575844 h 2231067"/>
                <a:gd name="connsiteX207" fmla="*/ 3648991 w 4388674"/>
                <a:gd name="connsiteY207" fmla="*/ 1572655 h 2231067"/>
                <a:gd name="connsiteX208" fmla="*/ 3669721 w 4388674"/>
                <a:gd name="connsiteY208" fmla="*/ 1568469 h 2231067"/>
                <a:gd name="connsiteX209" fmla="*/ 3667033 w 4388674"/>
                <a:gd name="connsiteY209" fmla="*/ 1566657 h 2231067"/>
                <a:gd name="connsiteX210" fmla="*/ 3416550 w 4388674"/>
                <a:gd name="connsiteY210" fmla="*/ 1428833 h 2231067"/>
                <a:gd name="connsiteX211" fmla="*/ 3454733 w 4388674"/>
                <a:gd name="connsiteY211" fmla="*/ 1444650 h 2231067"/>
                <a:gd name="connsiteX212" fmla="*/ 3469244 w 4388674"/>
                <a:gd name="connsiteY212" fmla="*/ 1479679 h 2231067"/>
                <a:gd name="connsiteX213" fmla="*/ 3476741 w 4388674"/>
                <a:gd name="connsiteY213" fmla="*/ 1461579 h 2231067"/>
                <a:gd name="connsiteX214" fmla="*/ 3514925 w 4388674"/>
                <a:gd name="connsiteY214" fmla="*/ 1445762 h 2231067"/>
                <a:gd name="connsiteX215" fmla="*/ 3568925 w 4388674"/>
                <a:gd name="connsiteY215" fmla="*/ 1499762 h 2231067"/>
                <a:gd name="connsiteX216" fmla="*/ 3567470 w 4388674"/>
                <a:gd name="connsiteY216" fmla="*/ 1503275 h 2231067"/>
                <a:gd name="connsiteX217" fmla="*/ 3583039 w 4388674"/>
                <a:gd name="connsiteY217" fmla="*/ 1492778 h 2231067"/>
                <a:gd name="connsiteX218" fmla="*/ 3604058 w 4388674"/>
                <a:gd name="connsiteY218" fmla="*/ 1488534 h 2231067"/>
                <a:gd name="connsiteX219" fmla="*/ 3642242 w 4388674"/>
                <a:gd name="connsiteY219" fmla="*/ 1504350 h 2231067"/>
                <a:gd name="connsiteX220" fmla="*/ 3651725 w 4388674"/>
                <a:gd name="connsiteY220" fmla="*/ 1527245 h 2231067"/>
                <a:gd name="connsiteX221" fmla="*/ 3667033 w 4388674"/>
                <a:gd name="connsiteY221" fmla="*/ 1490290 h 2231067"/>
                <a:gd name="connsiteX222" fmla="*/ 3705216 w 4388674"/>
                <a:gd name="connsiteY222" fmla="*/ 1474473 h 2231067"/>
                <a:gd name="connsiteX223" fmla="*/ 3759216 w 4388674"/>
                <a:gd name="connsiteY223" fmla="*/ 1528473 h 2231067"/>
                <a:gd name="connsiteX224" fmla="*/ 3759114 w 4388674"/>
                <a:gd name="connsiteY224" fmla="*/ 1528809 h 2231067"/>
                <a:gd name="connsiteX225" fmla="*/ 3767911 w 4388674"/>
                <a:gd name="connsiteY225" fmla="*/ 1522877 h 2231067"/>
                <a:gd name="connsiteX226" fmla="*/ 3785427 w 4388674"/>
                <a:gd name="connsiteY226" fmla="*/ 1519341 h 2231067"/>
                <a:gd name="connsiteX227" fmla="*/ 3817247 w 4388674"/>
                <a:gd name="connsiteY227" fmla="*/ 1532521 h 2231067"/>
                <a:gd name="connsiteX228" fmla="*/ 3822901 w 4388674"/>
                <a:gd name="connsiteY228" fmla="*/ 1546170 h 2231067"/>
                <a:gd name="connsiteX229" fmla="*/ 3828554 w 4388674"/>
                <a:gd name="connsiteY229" fmla="*/ 1532521 h 2231067"/>
                <a:gd name="connsiteX230" fmla="*/ 3860374 w 4388674"/>
                <a:gd name="connsiteY230" fmla="*/ 1519341 h 2231067"/>
                <a:gd name="connsiteX231" fmla="*/ 3892194 w 4388674"/>
                <a:gd name="connsiteY231" fmla="*/ 1532521 h 2231067"/>
                <a:gd name="connsiteX232" fmla="*/ 3900826 w 4388674"/>
                <a:gd name="connsiteY232" fmla="*/ 1553360 h 2231067"/>
                <a:gd name="connsiteX233" fmla="*/ 3911673 w 4388674"/>
                <a:gd name="connsiteY233" fmla="*/ 1527171 h 2231067"/>
                <a:gd name="connsiteX234" fmla="*/ 3943493 w 4388674"/>
                <a:gd name="connsiteY234" fmla="*/ 1513991 h 2231067"/>
                <a:gd name="connsiteX235" fmla="*/ 3975313 w 4388674"/>
                <a:gd name="connsiteY235" fmla="*/ 1527171 h 2231067"/>
                <a:gd name="connsiteX236" fmla="*/ 3984189 w 4388674"/>
                <a:gd name="connsiteY236" fmla="*/ 1548600 h 2231067"/>
                <a:gd name="connsiteX237" fmla="*/ 3985435 w 4388674"/>
                <a:gd name="connsiteY237" fmla="*/ 1545591 h 2231067"/>
                <a:gd name="connsiteX238" fmla="*/ 4017255 w 4388674"/>
                <a:gd name="connsiteY238" fmla="*/ 1532411 h 2231067"/>
                <a:gd name="connsiteX239" fmla="*/ 4049075 w 4388674"/>
                <a:gd name="connsiteY239" fmla="*/ 1545591 h 2231067"/>
                <a:gd name="connsiteX240" fmla="*/ 4060069 w 4388674"/>
                <a:gd name="connsiteY240" fmla="*/ 1572133 h 2231067"/>
                <a:gd name="connsiteX241" fmla="*/ 4066869 w 4388674"/>
                <a:gd name="connsiteY241" fmla="*/ 1555716 h 2231067"/>
                <a:gd name="connsiteX242" fmla="*/ 4098689 w 4388674"/>
                <a:gd name="connsiteY242" fmla="*/ 1542536 h 2231067"/>
                <a:gd name="connsiteX243" fmla="*/ 4130509 w 4388674"/>
                <a:gd name="connsiteY243" fmla="*/ 1555716 h 2231067"/>
                <a:gd name="connsiteX244" fmla="*/ 4141500 w 4388674"/>
                <a:gd name="connsiteY244" fmla="*/ 1582250 h 2231067"/>
                <a:gd name="connsiteX245" fmla="*/ 4148303 w 4388674"/>
                <a:gd name="connsiteY245" fmla="*/ 1565824 h 2231067"/>
                <a:gd name="connsiteX246" fmla="*/ 4180123 w 4388674"/>
                <a:gd name="connsiteY246" fmla="*/ 1552644 h 2231067"/>
                <a:gd name="connsiteX247" fmla="*/ 4211943 w 4388674"/>
                <a:gd name="connsiteY247" fmla="*/ 1565824 h 2231067"/>
                <a:gd name="connsiteX248" fmla="*/ 4218037 w 4388674"/>
                <a:gd name="connsiteY248" fmla="*/ 1580537 h 2231067"/>
                <a:gd name="connsiteX249" fmla="*/ 4229737 w 4388674"/>
                <a:gd name="connsiteY249" fmla="*/ 1552291 h 2231067"/>
                <a:gd name="connsiteX250" fmla="*/ 4261557 w 4388674"/>
                <a:gd name="connsiteY250" fmla="*/ 1539111 h 2231067"/>
                <a:gd name="connsiteX251" fmla="*/ 4293377 w 4388674"/>
                <a:gd name="connsiteY251" fmla="*/ 1552291 h 2231067"/>
                <a:gd name="connsiteX252" fmla="*/ 4303325 w 4388674"/>
                <a:gd name="connsiteY252" fmla="*/ 1576308 h 2231067"/>
                <a:gd name="connsiteX253" fmla="*/ 4311854 w 4388674"/>
                <a:gd name="connsiteY253" fmla="*/ 1555716 h 2231067"/>
                <a:gd name="connsiteX254" fmla="*/ 4343674 w 4388674"/>
                <a:gd name="connsiteY254" fmla="*/ 1542536 h 2231067"/>
                <a:gd name="connsiteX255" fmla="*/ 4388674 w 4388674"/>
                <a:gd name="connsiteY255" fmla="*/ 1587536 h 2231067"/>
                <a:gd name="connsiteX256" fmla="*/ 4343674 w 4388674"/>
                <a:gd name="connsiteY256" fmla="*/ 1632536 h 2231067"/>
                <a:gd name="connsiteX257" fmla="*/ 4311854 w 4388674"/>
                <a:gd name="connsiteY257" fmla="*/ 1619356 h 2231067"/>
                <a:gd name="connsiteX258" fmla="*/ 4301906 w 4388674"/>
                <a:gd name="connsiteY258" fmla="*/ 1595339 h 2231067"/>
                <a:gd name="connsiteX259" fmla="*/ 4293377 w 4388674"/>
                <a:gd name="connsiteY259" fmla="*/ 1615931 h 2231067"/>
                <a:gd name="connsiteX260" fmla="*/ 4261557 w 4388674"/>
                <a:gd name="connsiteY260" fmla="*/ 1629111 h 2231067"/>
                <a:gd name="connsiteX261" fmla="*/ 4229737 w 4388674"/>
                <a:gd name="connsiteY261" fmla="*/ 1615931 h 2231067"/>
                <a:gd name="connsiteX262" fmla="*/ 4223643 w 4388674"/>
                <a:gd name="connsiteY262" fmla="*/ 1601218 h 2231067"/>
                <a:gd name="connsiteX263" fmla="*/ 4211943 w 4388674"/>
                <a:gd name="connsiteY263" fmla="*/ 1629464 h 2231067"/>
                <a:gd name="connsiteX264" fmla="*/ 4180123 w 4388674"/>
                <a:gd name="connsiteY264" fmla="*/ 1642644 h 2231067"/>
                <a:gd name="connsiteX265" fmla="*/ 4148303 w 4388674"/>
                <a:gd name="connsiteY265" fmla="*/ 1629464 h 2231067"/>
                <a:gd name="connsiteX266" fmla="*/ 4137313 w 4388674"/>
                <a:gd name="connsiteY266" fmla="*/ 1602930 h 2231067"/>
                <a:gd name="connsiteX267" fmla="*/ 4130509 w 4388674"/>
                <a:gd name="connsiteY267" fmla="*/ 1619356 h 2231067"/>
                <a:gd name="connsiteX268" fmla="*/ 4098689 w 4388674"/>
                <a:gd name="connsiteY268" fmla="*/ 1632536 h 2231067"/>
                <a:gd name="connsiteX269" fmla="*/ 4066869 w 4388674"/>
                <a:gd name="connsiteY269" fmla="*/ 1619356 h 2231067"/>
                <a:gd name="connsiteX270" fmla="*/ 4055875 w 4388674"/>
                <a:gd name="connsiteY270" fmla="*/ 1592814 h 2231067"/>
                <a:gd name="connsiteX271" fmla="*/ 4049075 w 4388674"/>
                <a:gd name="connsiteY271" fmla="*/ 1609231 h 2231067"/>
                <a:gd name="connsiteX272" fmla="*/ 4017255 w 4388674"/>
                <a:gd name="connsiteY272" fmla="*/ 1622411 h 2231067"/>
                <a:gd name="connsiteX273" fmla="*/ 3985435 w 4388674"/>
                <a:gd name="connsiteY273" fmla="*/ 1609231 h 2231067"/>
                <a:gd name="connsiteX274" fmla="*/ 3976559 w 4388674"/>
                <a:gd name="connsiteY274" fmla="*/ 1587802 h 2231067"/>
                <a:gd name="connsiteX275" fmla="*/ 3975313 w 4388674"/>
                <a:gd name="connsiteY275" fmla="*/ 1590811 h 2231067"/>
                <a:gd name="connsiteX276" fmla="*/ 3943493 w 4388674"/>
                <a:gd name="connsiteY276" fmla="*/ 1603991 h 2231067"/>
                <a:gd name="connsiteX277" fmla="*/ 3911673 w 4388674"/>
                <a:gd name="connsiteY277" fmla="*/ 1590811 h 2231067"/>
                <a:gd name="connsiteX278" fmla="*/ 3903042 w 4388674"/>
                <a:gd name="connsiteY278" fmla="*/ 1569972 h 2231067"/>
                <a:gd name="connsiteX279" fmla="*/ 3892194 w 4388674"/>
                <a:gd name="connsiteY279" fmla="*/ 1596161 h 2231067"/>
                <a:gd name="connsiteX280" fmla="*/ 3860374 w 4388674"/>
                <a:gd name="connsiteY280" fmla="*/ 1609341 h 2231067"/>
                <a:gd name="connsiteX281" fmla="*/ 3828554 w 4388674"/>
                <a:gd name="connsiteY281" fmla="*/ 1596161 h 2231067"/>
                <a:gd name="connsiteX282" fmla="*/ 3822901 w 4388674"/>
                <a:gd name="connsiteY282" fmla="*/ 1582512 h 2231067"/>
                <a:gd name="connsiteX283" fmla="*/ 3817247 w 4388674"/>
                <a:gd name="connsiteY283" fmla="*/ 1596161 h 2231067"/>
                <a:gd name="connsiteX284" fmla="*/ 3785427 w 4388674"/>
                <a:gd name="connsiteY284" fmla="*/ 1609341 h 2231067"/>
                <a:gd name="connsiteX285" fmla="*/ 3753607 w 4388674"/>
                <a:gd name="connsiteY285" fmla="*/ 1596161 h 2231067"/>
                <a:gd name="connsiteX286" fmla="*/ 3741107 w 4388674"/>
                <a:gd name="connsiteY286" fmla="*/ 1565983 h 2231067"/>
                <a:gd name="connsiteX287" fmla="*/ 3726235 w 4388674"/>
                <a:gd name="connsiteY287" fmla="*/ 1578229 h 2231067"/>
                <a:gd name="connsiteX288" fmla="*/ 3705505 w 4388674"/>
                <a:gd name="connsiteY288" fmla="*/ 1582415 h 2231067"/>
                <a:gd name="connsiteX289" fmla="*/ 3708194 w 4388674"/>
                <a:gd name="connsiteY289" fmla="*/ 1584227 h 2231067"/>
                <a:gd name="connsiteX290" fmla="*/ 3724010 w 4388674"/>
                <a:gd name="connsiteY290" fmla="*/ 1622411 h 2231067"/>
                <a:gd name="connsiteX291" fmla="*/ 3712718 w 4388674"/>
                <a:gd name="connsiteY291" fmla="*/ 1649672 h 2231067"/>
                <a:gd name="connsiteX292" fmla="*/ 3712929 w 4388674"/>
                <a:gd name="connsiteY292" fmla="*/ 1649629 h 2231067"/>
                <a:gd name="connsiteX293" fmla="*/ 3766929 w 4388674"/>
                <a:gd name="connsiteY293" fmla="*/ 1703629 h 2231067"/>
                <a:gd name="connsiteX294" fmla="*/ 3753073 w 4388674"/>
                <a:gd name="connsiteY294" fmla="*/ 1737079 h 2231067"/>
                <a:gd name="connsiteX295" fmla="*/ 3756872 w 4388674"/>
                <a:gd name="connsiteY295" fmla="*/ 1737846 h 2231067"/>
                <a:gd name="connsiteX296" fmla="*/ 3784356 w 4388674"/>
                <a:gd name="connsiteY296" fmla="*/ 1779310 h 2231067"/>
                <a:gd name="connsiteX297" fmla="*/ 3778861 w 4388674"/>
                <a:gd name="connsiteY297" fmla="*/ 1792576 h 2231067"/>
                <a:gd name="connsiteX298" fmla="*/ 3789642 w 4388674"/>
                <a:gd name="connsiteY298" fmla="*/ 1794752 h 2231067"/>
                <a:gd name="connsiteX299" fmla="*/ 3817126 w 4388674"/>
                <a:gd name="connsiteY299" fmla="*/ 1836216 h 2231067"/>
                <a:gd name="connsiteX300" fmla="*/ 3813086 w 4388674"/>
                <a:gd name="connsiteY300" fmla="*/ 1845969 h 2231067"/>
                <a:gd name="connsiteX301" fmla="*/ 3830383 w 4388674"/>
                <a:gd name="connsiteY301" fmla="*/ 1838804 h 2231067"/>
                <a:gd name="connsiteX302" fmla="*/ 3866383 w 4388674"/>
                <a:gd name="connsiteY302" fmla="*/ 1874804 h 2231067"/>
                <a:gd name="connsiteX303" fmla="*/ 3864267 w 4388674"/>
                <a:gd name="connsiteY303" fmla="*/ 1879912 h 2231067"/>
                <a:gd name="connsiteX304" fmla="*/ 3880304 w 4388674"/>
                <a:gd name="connsiteY304" fmla="*/ 1873269 h 2231067"/>
                <a:gd name="connsiteX305" fmla="*/ 3905760 w 4388674"/>
                <a:gd name="connsiteY305" fmla="*/ 1883813 h 2231067"/>
                <a:gd name="connsiteX306" fmla="*/ 3915160 w 4388674"/>
                <a:gd name="connsiteY306" fmla="*/ 1906507 h 2231067"/>
                <a:gd name="connsiteX307" fmla="*/ 3923817 w 4388674"/>
                <a:gd name="connsiteY307" fmla="*/ 1902921 h 2231067"/>
                <a:gd name="connsiteX308" fmla="*/ 3950817 w 4388674"/>
                <a:gd name="connsiteY308" fmla="*/ 1929921 h 2231067"/>
                <a:gd name="connsiteX309" fmla="*/ 3923817 w 4388674"/>
                <a:gd name="connsiteY309" fmla="*/ 1956921 h 2231067"/>
                <a:gd name="connsiteX310" fmla="*/ 3904725 w 4388674"/>
                <a:gd name="connsiteY310" fmla="*/ 1949013 h 2231067"/>
                <a:gd name="connsiteX311" fmla="*/ 3899825 w 4388674"/>
                <a:gd name="connsiteY311" fmla="*/ 1937183 h 2231067"/>
                <a:gd name="connsiteX312" fmla="*/ 3880304 w 4388674"/>
                <a:gd name="connsiteY312" fmla="*/ 1945269 h 2231067"/>
                <a:gd name="connsiteX313" fmla="*/ 3844304 w 4388674"/>
                <a:gd name="connsiteY313" fmla="*/ 1909269 h 2231067"/>
                <a:gd name="connsiteX314" fmla="*/ 3846420 w 4388674"/>
                <a:gd name="connsiteY314" fmla="*/ 1904161 h 2231067"/>
                <a:gd name="connsiteX315" fmla="*/ 3830383 w 4388674"/>
                <a:gd name="connsiteY315" fmla="*/ 1910804 h 2231067"/>
                <a:gd name="connsiteX316" fmla="*/ 3794383 w 4388674"/>
                <a:gd name="connsiteY316" fmla="*/ 1874804 h 2231067"/>
                <a:gd name="connsiteX317" fmla="*/ 3794567 w 4388674"/>
                <a:gd name="connsiteY317" fmla="*/ 1874359 h 2231067"/>
                <a:gd name="connsiteX318" fmla="*/ 3789642 w 4388674"/>
                <a:gd name="connsiteY318" fmla="*/ 1877680 h 2231067"/>
                <a:gd name="connsiteX319" fmla="*/ 3772126 w 4388674"/>
                <a:gd name="connsiteY319" fmla="*/ 1881216 h 2231067"/>
                <a:gd name="connsiteX320" fmla="*/ 3727126 w 4388674"/>
                <a:gd name="connsiteY320" fmla="*/ 1836216 h 2231067"/>
                <a:gd name="connsiteX321" fmla="*/ 3732621 w 4388674"/>
                <a:gd name="connsiteY321" fmla="*/ 1822950 h 2231067"/>
                <a:gd name="connsiteX322" fmla="*/ 3721840 w 4388674"/>
                <a:gd name="connsiteY322" fmla="*/ 1820774 h 2231067"/>
                <a:gd name="connsiteX323" fmla="*/ 3694356 w 4388674"/>
                <a:gd name="connsiteY323" fmla="*/ 1779310 h 2231067"/>
                <a:gd name="connsiteX324" fmla="*/ 3704077 w 4388674"/>
                <a:gd name="connsiteY324" fmla="*/ 1755842 h 2231067"/>
                <a:gd name="connsiteX325" fmla="*/ 3691910 w 4388674"/>
                <a:gd name="connsiteY325" fmla="*/ 1753385 h 2231067"/>
                <a:gd name="connsiteX326" fmla="*/ 3658929 w 4388674"/>
                <a:gd name="connsiteY326" fmla="*/ 1703629 h 2231067"/>
                <a:gd name="connsiteX327" fmla="*/ 3670221 w 4388674"/>
                <a:gd name="connsiteY327" fmla="*/ 1676369 h 2231067"/>
                <a:gd name="connsiteX328" fmla="*/ 3670010 w 4388674"/>
                <a:gd name="connsiteY328" fmla="*/ 1676411 h 2231067"/>
                <a:gd name="connsiteX329" fmla="*/ 3616010 w 4388674"/>
                <a:gd name="connsiteY329" fmla="*/ 1622411 h 2231067"/>
                <a:gd name="connsiteX330" fmla="*/ 3629808 w 4388674"/>
                <a:gd name="connsiteY330" fmla="*/ 1589101 h 2231067"/>
                <a:gd name="connsiteX331" fmla="*/ 3625077 w 4388674"/>
                <a:gd name="connsiteY331" fmla="*/ 1592290 h 2231067"/>
                <a:gd name="connsiteX332" fmla="*/ 3604058 w 4388674"/>
                <a:gd name="connsiteY332" fmla="*/ 1596534 h 2231067"/>
                <a:gd name="connsiteX333" fmla="*/ 3550058 w 4388674"/>
                <a:gd name="connsiteY333" fmla="*/ 1542534 h 2231067"/>
                <a:gd name="connsiteX334" fmla="*/ 3551513 w 4388674"/>
                <a:gd name="connsiteY334" fmla="*/ 1539022 h 2231067"/>
                <a:gd name="connsiteX335" fmla="*/ 3535944 w 4388674"/>
                <a:gd name="connsiteY335" fmla="*/ 1549518 h 2231067"/>
                <a:gd name="connsiteX336" fmla="*/ 3514925 w 4388674"/>
                <a:gd name="connsiteY336" fmla="*/ 1553762 h 2231067"/>
                <a:gd name="connsiteX337" fmla="*/ 3476741 w 4388674"/>
                <a:gd name="connsiteY337" fmla="*/ 1537946 h 2231067"/>
                <a:gd name="connsiteX338" fmla="*/ 3462231 w 4388674"/>
                <a:gd name="connsiteY338" fmla="*/ 1502916 h 2231067"/>
                <a:gd name="connsiteX339" fmla="*/ 3454733 w 4388674"/>
                <a:gd name="connsiteY339" fmla="*/ 1521017 h 2231067"/>
                <a:gd name="connsiteX340" fmla="*/ 3416550 w 4388674"/>
                <a:gd name="connsiteY340" fmla="*/ 1536833 h 2231067"/>
                <a:gd name="connsiteX341" fmla="*/ 3362550 w 4388674"/>
                <a:gd name="connsiteY341" fmla="*/ 1482833 h 2231067"/>
                <a:gd name="connsiteX342" fmla="*/ 3416550 w 4388674"/>
                <a:gd name="connsiteY342" fmla="*/ 1428833 h 2231067"/>
                <a:gd name="connsiteX343" fmla="*/ 72008 w 4388674"/>
                <a:gd name="connsiteY343" fmla="*/ 1377088 h 2231067"/>
                <a:gd name="connsiteX344" fmla="*/ 122925 w 4388674"/>
                <a:gd name="connsiteY344" fmla="*/ 1398179 h 2231067"/>
                <a:gd name="connsiteX345" fmla="*/ 142306 w 4388674"/>
                <a:gd name="connsiteY345" fmla="*/ 1444970 h 2231067"/>
                <a:gd name="connsiteX346" fmla="*/ 158581 w 4388674"/>
                <a:gd name="connsiteY346" fmla="*/ 1433997 h 2231067"/>
                <a:gd name="connsiteX347" fmla="*/ 182617 w 4388674"/>
                <a:gd name="connsiteY347" fmla="*/ 1429144 h 2231067"/>
                <a:gd name="connsiteX348" fmla="*/ 244368 w 4388674"/>
                <a:gd name="connsiteY348" fmla="*/ 1490894 h 2231067"/>
                <a:gd name="connsiteX349" fmla="*/ 228879 w 4388674"/>
                <a:gd name="connsiteY349" fmla="*/ 1528287 h 2231067"/>
                <a:gd name="connsiteX350" fmla="*/ 243581 w 4388674"/>
                <a:gd name="connsiteY350" fmla="*/ 1538199 h 2231067"/>
                <a:gd name="connsiteX351" fmla="*/ 256841 w 4388674"/>
                <a:gd name="connsiteY351" fmla="*/ 1506187 h 2231067"/>
                <a:gd name="connsiteX352" fmla="*/ 307758 w 4388674"/>
                <a:gd name="connsiteY352" fmla="*/ 1485096 h 2231067"/>
                <a:gd name="connsiteX353" fmla="*/ 358675 w 4388674"/>
                <a:gd name="connsiteY353" fmla="*/ 1506187 h 2231067"/>
                <a:gd name="connsiteX354" fmla="*/ 364680 w 4388674"/>
                <a:gd name="connsiteY354" fmla="*/ 1520684 h 2231067"/>
                <a:gd name="connsiteX355" fmla="*/ 366001 w 4388674"/>
                <a:gd name="connsiteY355" fmla="*/ 1517495 h 2231067"/>
                <a:gd name="connsiteX356" fmla="*/ 416919 w 4388674"/>
                <a:gd name="connsiteY356" fmla="*/ 1496404 h 2231067"/>
                <a:gd name="connsiteX357" fmla="*/ 488927 w 4388674"/>
                <a:gd name="connsiteY357" fmla="*/ 1568412 h 2231067"/>
                <a:gd name="connsiteX358" fmla="*/ 416919 w 4388674"/>
                <a:gd name="connsiteY358" fmla="*/ 1640420 h 2231067"/>
                <a:gd name="connsiteX359" fmla="*/ 366001 w 4388674"/>
                <a:gd name="connsiteY359" fmla="*/ 1619330 h 2231067"/>
                <a:gd name="connsiteX360" fmla="*/ 359996 w 4388674"/>
                <a:gd name="connsiteY360" fmla="*/ 1604832 h 2231067"/>
                <a:gd name="connsiteX361" fmla="*/ 358675 w 4388674"/>
                <a:gd name="connsiteY361" fmla="*/ 1608021 h 2231067"/>
                <a:gd name="connsiteX362" fmla="*/ 307758 w 4388674"/>
                <a:gd name="connsiteY362" fmla="*/ 1629112 h 2231067"/>
                <a:gd name="connsiteX363" fmla="*/ 279729 w 4388674"/>
                <a:gd name="connsiteY363" fmla="*/ 1623453 h 2231067"/>
                <a:gd name="connsiteX364" fmla="*/ 262774 w 4388674"/>
                <a:gd name="connsiteY364" fmla="*/ 1612022 h 2231067"/>
                <a:gd name="connsiteX365" fmla="*/ 249514 w 4388674"/>
                <a:gd name="connsiteY365" fmla="*/ 1644034 h 2231067"/>
                <a:gd name="connsiteX366" fmla="*/ 198597 w 4388674"/>
                <a:gd name="connsiteY366" fmla="*/ 1665125 h 2231067"/>
                <a:gd name="connsiteX367" fmla="*/ 170568 w 4388674"/>
                <a:gd name="connsiteY367" fmla="*/ 1659466 h 2231067"/>
                <a:gd name="connsiteX368" fmla="*/ 157269 w 4388674"/>
                <a:gd name="connsiteY368" fmla="*/ 1650500 h 2231067"/>
                <a:gd name="connsiteX369" fmla="*/ 140354 w 4388674"/>
                <a:gd name="connsiteY369" fmla="*/ 1691337 h 2231067"/>
                <a:gd name="connsiteX370" fmla="*/ 89436 w 4388674"/>
                <a:gd name="connsiteY370" fmla="*/ 1712428 h 2231067"/>
                <a:gd name="connsiteX371" fmla="*/ 17428 w 4388674"/>
                <a:gd name="connsiteY371" fmla="*/ 1640420 h 2231067"/>
                <a:gd name="connsiteX372" fmla="*/ 89436 w 4388674"/>
                <a:gd name="connsiteY372" fmla="*/ 1568412 h 2231067"/>
                <a:gd name="connsiteX373" fmla="*/ 117465 w 4388674"/>
                <a:gd name="connsiteY373" fmla="*/ 1574071 h 2231067"/>
                <a:gd name="connsiteX374" fmla="*/ 130764 w 4388674"/>
                <a:gd name="connsiteY374" fmla="*/ 1583037 h 2231067"/>
                <a:gd name="connsiteX375" fmla="*/ 147680 w 4388674"/>
                <a:gd name="connsiteY375" fmla="*/ 1542200 h 2231067"/>
                <a:gd name="connsiteX376" fmla="*/ 148984 w 4388674"/>
                <a:gd name="connsiteY376" fmla="*/ 1541321 h 2231067"/>
                <a:gd name="connsiteX377" fmla="*/ 138954 w 4388674"/>
                <a:gd name="connsiteY377" fmla="*/ 1534558 h 2231067"/>
                <a:gd name="connsiteX378" fmla="*/ 123785 w 4388674"/>
                <a:gd name="connsiteY378" fmla="*/ 1497937 h 2231067"/>
                <a:gd name="connsiteX379" fmla="*/ 122925 w 4388674"/>
                <a:gd name="connsiteY379" fmla="*/ 1500013 h 2231067"/>
                <a:gd name="connsiteX380" fmla="*/ 72008 w 4388674"/>
                <a:gd name="connsiteY380" fmla="*/ 1521104 h 2231067"/>
                <a:gd name="connsiteX381" fmla="*/ 0 w 4388674"/>
                <a:gd name="connsiteY381" fmla="*/ 1449096 h 2231067"/>
                <a:gd name="connsiteX382" fmla="*/ 72008 w 4388674"/>
                <a:gd name="connsiteY382" fmla="*/ 1377088 h 2231067"/>
                <a:gd name="connsiteX383" fmla="*/ 3410752 w 4388674"/>
                <a:gd name="connsiteY383" fmla="*/ 1297674 h 2231067"/>
                <a:gd name="connsiteX384" fmla="*/ 3446752 w 4388674"/>
                <a:gd name="connsiteY384" fmla="*/ 1333674 h 2231067"/>
                <a:gd name="connsiteX385" fmla="*/ 3410752 w 4388674"/>
                <a:gd name="connsiteY385" fmla="*/ 1369674 h 2231067"/>
                <a:gd name="connsiteX386" fmla="*/ 3385338 w 4388674"/>
                <a:gd name="connsiteY386" fmla="*/ 1359147 h 2231067"/>
                <a:gd name="connsiteX387" fmla="*/ 3379631 w 4388674"/>
                <a:gd name="connsiteY387" fmla="*/ 1372925 h 2231067"/>
                <a:gd name="connsiteX388" fmla="*/ 3354175 w 4388674"/>
                <a:gd name="connsiteY388" fmla="*/ 1383469 h 2231067"/>
                <a:gd name="connsiteX389" fmla="*/ 3318175 w 4388674"/>
                <a:gd name="connsiteY389" fmla="*/ 1347469 h 2231067"/>
                <a:gd name="connsiteX390" fmla="*/ 3354175 w 4388674"/>
                <a:gd name="connsiteY390" fmla="*/ 1311469 h 2231067"/>
                <a:gd name="connsiteX391" fmla="*/ 3379589 w 4388674"/>
                <a:gd name="connsiteY391" fmla="*/ 1321996 h 2231067"/>
                <a:gd name="connsiteX392" fmla="*/ 3385296 w 4388674"/>
                <a:gd name="connsiteY392" fmla="*/ 1308218 h 2231067"/>
                <a:gd name="connsiteX393" fmla="*/ 3410752 w 4388674"/>
                <a:gd name="connsiteY393" fmla="*/ 1297674 h 2231067"/>
                <a:gd name="connsiteX394" fmla="*/ 2838769 w 4388674"/>
                <a:gd name="connsiteY394" fmla="*/ 1283762 h 2231067"/>
                <a:gd name="connsiteX395" fmla="*/ 2876953 w 4388674"/>
                <a:gd name="connsiteY395" fmla="*/ 1299578 h 2231067"/>
                <a:gd name="connsiteX396" fmla="*/ 2891305 w 4388674"/>
                <a:gd name="connsiteY396" fmla="*/ 1334228 h 2231067"/>
                <a:gd name="connsiteX397" fmla="*/ 2897263 w 4388674"/>
                <a:gd name="connsiteY397" fmla="*/ 1319844 h 2231067"/>
                <a:gd name="connsiteX398" fmla="*/ 2935447 w 4388674"/>
                <a:gd name="connsiteY398" fmla="*/ 1304027 h 2231067"/>
                <a:gd name="connsiteX399" fmla="*/ 2973631 w 4388674"/>
                <a:gd name="connsiteY399" fmla="*/ 1319844 h 2231067"/>
                <a:gd name="connsiteX400" fmla="*/ 2986652 w 4388674"/>
                <a:gd name="connsiteY400" fmla="*/ 1351279 h 2231067"/>
                <a:gd name="connsiteX401" fmla="*/ 2991777 w 4388674"/>
                <a:gd name="connsiteY401" fmla="*/ 1338905 h 2231067"/>
                <a:gd name="connsiteX402" fmla="*/ 3029961 w 4388674"/>
                <a:gd name="connsiteY402" fmla="*/ 1323088 h 2231067"/>
                <a:gd name="connsiteX403" fmla="*/ 3068145 w 4388674"/>
                <a:gd name="connsiteY403" fmla="*/ 1338905 h 2231067"/>
                <a:gd name="connsiteX404" fmla="*/ 3082817 w 4388674"/>
                <a:gd name="connsiteY404" fmla="*/ 1374326 h 2231067"/>
                <a:gd name="connsiteX405" fmla="*/ 3096536 w 4388674"/>
                <a:gd name="connsiteY405" fmla="*/ 1341206 h 2231067"/>
                <a:gd name="connsiteX406" fmla="*/ 3134720 w 4388674"/>
                <a:gd name="connsiteY406" fmla="*/ 1325389 h 2231067"/>
                <a:gd name="connsiteX407" fmla="*/ 3172904 w 4388674"/>
                <a:gd name="connsiteY407" fmla="*/ 1341206 h 2231067"/>
                <a:gd name="connsiteX408" fmla="*/ 3182919 w 4388674"/>
                <a:gd name="connsiteY408" fmla="*/ 1365385 h 2231067"/>
                <a:gd name="connsiteX409" fmla="*/ 3187809 w 4388674"/>
                <a:gd name="connsiteY409" fmla="*/ 1353579 h 2231067"/>
                <a:gd name="connsiteX410" fmla="*/ 3225993 w 4388674"/>
                <a:gd name="connsiteY410" fmla="*/ 1337762 h 2231067"/>
                <a:gd name="connsiteX411" fmla="*/ 3264177 w 4388674"/>
                <a:gd name="connsiteY411" fmla="*/ 1353579 h 2231067"/>
                <a:gd name="connsiteX412" fmla="*/ 3279826 w 4388674"/>
                <a:gd name="connsiteY412" fmla="*/ 1391359 h 2231067"/>
                <a:gd name="connsiteX413" fmla="*/ 3279991 w 4388674"/>
                <a:gd name="connsiteY413" fmla="*/ 1390961 h 2231067"/>
                <a:gd name="connsiteX414" fmla="*/ 3318175 w 4388674"/>
                <a:gd name="connsiteY414" fmla="*/ 1375144 h 2231067"/>
                <a:gd name="connsiteX415" fmla="*/ 3372175 w 4388674"/>
                <a:gd name="connsiteY415" fmla="*/ 1429144 h 2231067"/>
                <a:gd name="connsiteX416" fmla="*/ 3318175 w 4388674"/>
                <a:gd name="connsiteY416" fmla="*/ 1483144 h 2231067"/>
                <a:gd name="connsiteX417" fmla="*/ 3279991 w 4388674"/>
                <a:gd name="connsiteY417" fmla="*/ 1467328 h 2231067"/>
                <a:gd name="connsiteX418" fmla="*/ 3264342 w 4388674"/>
                <a:gd name="connsiteY418" fmla="*/ 1429547 h 2231067"/>
                <a:gd name="connsiteX419" fmla="*/ 3264177 w 4388674"/>
                <a:gd name="connsiteY419" fmla="*/ 1429946 h 2231067"/>
                <a:gd name="connsiteX420" fmla="*/ 3225993 w 4388674"/>
                <a:gd name="connsiteY420" fmla="*/ 1445762 h 2231067"/>
                <a:gd name="connsiteX421" fmla="*/ 3187809 w 4388674"/>
                <a:gd name="connsiteY421" fmla="*/ 1429946 h 2231067"/>
                <a:gd name="connsiteX422" fmla="*/ 3177794 w 4388674"/>
                <a:gd name="connsiteY422" fmla="*/ 1405767 h 2231067"/>
                <a:gd name="connsiteX423" fmla="*/ 3172904 w 4388674"/>
                <a:gd name="connsiteY423" fmla="*/ 1417573 h 2231067"/>
                <a:gd name="connsiteX424" fmla="*/ 3134720 w 4388674"/>
                <a:gd name="connsiteY424" fmla="*/ 1433389 h 2231067"/>
                <a:gd name="connsiteX425" fmla="*/ 3096536 w 4388674"/>
                <a:gd name="connsiteY425" fmla="*/ 1417573 h 2231067"/>
                <a:gd name="connsiteX426" fmla="*/ 3081864 w 4388674"/>
                <a:gd name="connsiteY426" fmla="*/ 1382151 h 2231067"/>
                <a:gd name="connsiteX427" fmla="*/ 3068145 w 4388674"/>
                <a:gd name="connsiteY427" fmla="*/ 1415272 h 2231067"/>
                <a:gd name="connsiteX428" fmla="*/ 3029961 w 4388674"/>
                <a:gd name="connsiteY428" fmla="*/ 1431088 h 2231067"/>
                <a:gd name="connsiteX429" fmla="*/ 2991777 w 4388674"/>
                <a:gd name="connsiteY429" fmla="*/ 1415272 h 2231067"/>
                <a:gd name="connsiteX430" fmla="*/ 2978756 w 4388674"/>
                <a:gd name="connsiteY430" fmla="*/ 1383837 h 2231067"/>
                <a:gd name="connsiteX431" fmla="*/ 2973631 w 4388674"/>
                <a:gd name="connsiteY431" fmla="*/ 1396211 h 2231067"/>
                <a:gd name="connsiteX432" fmla="*/ 2935447 w 4388674"/>
                <a:gd name="connsiteY432" fmla="*/ 1412027 h 2231067"/>
                <a:gd name="connsiteX433" fmla="*/ 2897263 w 4388674"/>
                <a:gd name="connsiteY433" fmla="*/ 1396211 h 2231067"/>
                <a:gd name="connsiteX434" fmla="*/ 2882911 w 4388674"/>
                <a:gd name="connsiteY434" fmla="*/ 1361561 h 2231067"/>
                <a:gd name="connsiteX435" fmla="*/ 2876953 w 4388674"/>
                <a:gd name="connsiteY435" fmla="*/ 1375946 h 2231067"/>
                <a:gd name="connsiteX436" fmla="*/ 2838769 w 4388674"/>
                <a:gd name="connsiteY436" fmla="*/ 1391762 h 2231067"/>
                <a:gd name="connsiteX437" fmla="*/ 2784769 w 4388674"/>
                <a:gd name="connsiteY437" fmla="*/ 1337762 h 2231067"/>
                <a:gd name="connsiteX438" fmla="*/ 2838769 w 4388674"/>
                <a:gd name="connsiteY438" fmla="*/ 1283762 h 2231067"/>
                <a:gd name="connsiteX439" fmla="*/ 3536394 w 4388674"/>
                <a:gd name="connsiteY439" fmla="*/ 1275838 h 2231067"/>
                <a:gd name="connsiteX440" fmla="*/ 3563394 w 4388674"/>
                <a:gd name="connsiteY440" fmla="*/ 1302838 h 2231067"/>
                <a:gd name="connsiteX441" fmla="*/ 3536394 w 4388674"/>
                <a:gd name="connsiteY441" fmla="*/ 1329838 h 2231067"/>
                <a:gd name="connsiteX442" fmla="*/ 3518536 w 4388674"/>
                <a:gd name="connsiteY442" fmla="*/ 1322441 h 2231067"/>
                <a:gd name="connsiteX443" fmla="*/ 3508423 w 4388674"/>
                <a:gd name="connsiteY443" fmla="*/ 1346857 h 2231067"/>
                <a:gd name="connsiteX444" fmla="*/ 3482967 w 4388674"/>
                <a:gd name="connsiteY444" fmla="*/ 1357401 h 2231067"/>
                <a:gd name="connsiteX445" fmla="*/ 3446967 w 4388674"/>
                <a:gd name="connsiteY445" fmla="*/ 1321401 h 2231067"/>
                <a:gd name="connsiteX446" fmla="*/ 3482967 w 4388674"/>
                <a:gd name="connsiteY446" fmla="*/ 1285401 h 2231067"/>
                <a:gd name="connsiteX447" fmla="*/ 3508423 w 4388674"/>
                <a:gd name="connsiteY447" fmla="*/ 1295945 h 2231067"/>
                <a:gd name="connsiteX448" fmla="*/ 3510336 w 4388674"/>
                <a:gd name="connsiteY448" fmla="*/ 1300564 h 2231067"/>
                <a:gd name="connsiteX449" fmla="*/ 3517302 w 4388674"/>
                <a:gd name="connsiteY449" fmla="*/ 1283746 h 2231067"/>
                <a:gd name="connsiteX450" fmla="*/ 3536394 w 4388674"/>
                <a:gd name="connsiteY450" fmla="*/ 1275838 h 2231067"/>
                <a:gd name="connsiteX451" fmla="*/ 3578528 w 4388674"/>
                <a:gd name="connsiteY451" fmla="*/ 1240247 h 2231067"/>
                <a:gd name="connsiteX452" fmla="*/ 3605528 w 4388674"/>
                <a:gd name="connsiteY452" fmla="*/ 1267247 h 2231067"/>
                <a:gd name="connsiteX453" fmla="*/ 3578528 w 4388674"/>
                <a:gd name="connsiteY453" fmla="*/ 1294247 h 2231067"/>
                <a:gd name="connsiteX454" fmla="*/ 3551528 w 4388674"/>
                <a:gd name="connsiteY454" fmla="*/ 1267247 h 2231067"/>
                <a:gd name="connsiteX455" fmla="*/ 3578528 w 4388674"/>
                <a:gd name="connsiteY455" fmla="*/ 1240247 h 2231067"/>
                <a:gd name="connsiteX456" fmla="*/ 2081123 w 4388674"/>
                <a:gd name="connsiteY456" fmla="*/ 1196272 h 2231067"/>
                <a:gd name="connsiteX457" fmla="*/ 2089176 w 4388674"/>
                <a:gd name="connsiteY457" fmla="*/ 1215714 h 2231067"/>
                <a:gd name="connsiteX458" fmla="*/ 2095986 w 4388674"/>
                <a:gd name="connsiteY458" fmla="*/ 1199272 h 2231067"/>
                <a:gd name="connsiteX459" fmla="*/ 2257532 w 4388674"/>
                <a:gd name="connsiteY459" fmla="*/ 1196027 h 2231067"/>
                <a:gd name="connsiteX460" fmla="*/ 2311532 w 4388674"/>
                <a:gd name="connsiteY460" fmla="*/ 1250027 h 2231067"/>
                <a:gd name="connsiteX461" fmla="*/ 2257532 w 4388674"/>
                <a:gd name="connsiteY461" fmla="*/ 1304027 h 2231067"/>
                <a:gd name="connsiteX462" fmla="*/ 2203532 w 4388674"/>
                <a:gd name="connsiteY462" fmla="*/ 1250027 h 2231067"/>
                <a:gd name="connsiteX463" fmla="*/ 2257532 w 4388674"/>
                <a:gd name="connsiteY463" fmla="*/ 1196027 h 2231067"/>
                <a:gd name="connsiteX464" fmla="*/ 1458907 w 4388674"/>
                <a:gd name="connsiteY464" fmla="*/ 1181866 h 2231067"/>
                <a:gd name="connsiteX465" fmla="*/ 1470099 w 4388674"/>
                <a:gd name="connsiteY465" fmla="*/ 1208886 h 2231067"/>
                <a:gd name="connsiteX466" fmla="*/ 1477697 w 4388674"/>
                <a:gd name="connsiteY466" fmla="*/ 1190541 h 2231067"/>
                <a:gd name="connsiteX467" fmla="*/ 1479212 w 4388674"/>
                <a:gd name="connsiteY467" fmla="*/ 1189520 h 2231067"/>
                <a:gd name="connsiteX468" fmla="*/ 1466433 w 4388674"/>
                <a:gd name="connsiteY468" fmla="*/ 1186940 h 2231067"/>
                <a:gd name="connsiteX469" fmla="*/ 2140276 w 4388674"/>
                <a:gd name="connsiteY469" fmla="*/ 1157973 h 2231067"/>
                <a:gd name="connsiteX470" fmla="*/ 2131575 w 4388674"/>
                <a:gd name="connsiteY470" fmla="*/ 1178979 h 2231067"/>
                <a:gd name="connsiteX471" fmla="*/ 2142182 w 4388674"/>
                <a:gd name="connsiteY471" fmla="*/ 1176838 h 2231067"/>
                <a:gd name="connsiteX472" fmla="*/ 2156920 w 4388674"/>
                <a:gd name="connsiteY472" fmla="*/ 1179813 h 2231067"/>
                <a:gd name="connsiteX473" fmla="*/ 2146378 w 4388674"/>
                <a:gd name="connsiteY473" fmla="*/ 1172706 h 2231067"/>
                <a:gd name="connsiteX474" fmla="*/ 1583113 w 4388674"/>
                <a:gd name="connsiteY474" fmla="*/ 938016 h 2231067"/>
                <a:gd name="connsiteX475" fmla="*/ 1655121 w 4388674"/>
                <a:gd name="connsiteY475" fmla="*/ 1010024 h 2231067"/>
                <a:gd name="connsiteX476" fmla="*/ 1583113 w 4388674"/>
                <a:gd name="connsiteY476" fmla="*/ 1082032 h 2231067"/>
                <a:gd name="connsiteX477" fmla="*/ 1555083 w 4388674"/>
                <a:gd name="connsiteY477" fmla="*/ 1076373 h 2231067"/>
                <a:gd name="connsiteX478" fmla="*/ 1545467 w 4388674"/>
                <a:gd name="connsiteY478" fmla="*/ 1069890 h 2231067"/>
                <a:gd name="connsiteX479" fmla="*/ 1566468 w 4388674"/>
                <a:gd name="connsiteY479" fmla="*/ 1120591 h 2231067"/>
                <a:gd name="connsiteX480" fmla="*/ 1545378 w 4388674"/>
                <a:gd name="connsiteY480" fmla="*/ 1171508 h 2231067"/>
                <a:gd name="connsiteX481" fmla="*/ 1543863 w 4388674"/>
                <a:gd name="connsiteY481" fmla="*/ 1172530 h 2231067"/>
                <a:gd name="connsiteX482" fmla="*/ 1556642 w 4388674"/>
                <a:gd name="connsiteY482" fmla="*/ 1175110 h 2231067"/>
                <a:gd name="connsiteX483" fmla="*/ 1588324 w 4388674"/>
                <a:gd name="connsiteY483" fmla="*/ 1201198 h 2231067"/>
                <a:gd name="connsiteX484" fmla="*/ 1594444 w 4388674"/>
                <a:gd name="connsiteY484" fmla="*/ 1221231 h 2231067"/>
                <a:gd name="connsiteX485" fmla="*/ 1614331 w 4388674"/>
                <a:gd name="connsiteY485" fmla="*/ 1173219 h 2231067"/>
                <a:gd name="connsiteX486" fmla="*/ 1665248 w 4388674"/>
                <a:gd name="connsiteY486" fmla="*/ 1152128 h 2231067"/>
                <a:gd name="connsiteX487" fmla="*/ 1716165 w 4388674"/>
                <a:gd name="connsiteY487" fmla="*/ 1173219 h 2231067"/>
                <a:gd name="connsiteX488" fmla="*/ 1725047 w 4388674"/>
                <a:gd name="connsiteY488" fmla="*/ 1194660 h 2231067"/>
                <a:gd name="connsiteX489" fmla="*/ 1740458 w 4388674"/>
                <a:gd name="connsiteY489" fmla="*/ 1157452 h 2231067"/>
                <a:gd name="connsiteX490" fmla="*/ 1791374 w 4388674"/>
                <a:gd name="connsiteY490" fmla="*/ 1136362 h 2231067"/>
                <a:gd name="connsiteX491" fmla="*/ 1842291 w 4388674"/>
                <a:gd name="connsiteY491" fmla="*/ 1157452 h 2231067"/>
                <a:gd name="connsiteX492" fmla="*/ 1852993 w 4388674"/>
                <a:gd name="connsiteY492" fmla="*/ 1183292 h 2231067"/>
                <a:gd name="connsiteX493" fmla="*/ 1858700 w 4388674"/>
                <a:gd name="connsiteY493" fmla="*/ 1169516 h 2231067"/>
                <a:gd name="connsiteX494" fmla="*/ 1909617 w 4388674"/>
                <a:gd name="connsiteY494" fmla="*/ 1148425 h 2231067"/>
                <a:gd name="connsiteX495" fmla="*/ 1960534 w 4388674"/>
                <a:gd name="connsiteY495" fmla="*/ 1169516 h 2231067"/>
                <a:gd name="connsiteX496" fmla="*/ 1974446 w 4388674"/>
                <a:gd name="connsiteY496" fmla="*/ 1203101 h 2231067"/>
                <a:gd name="connsiteX497" fmla="*/ 1984651 w 4388674"/>
                <a:gd name="connsiteY497" fmla="*/ 1178463 h 2231067"/>
                <a:gd name="connsiteX498" fmla="*/ 2029199 w 4388674"/>
                <a:gd name="connsiteY498" fmla="*/ 1160011 h 2231067"/>
                <a:gd name="connsiteX499" fmla="*/ 2053721 w 4388674"/>
                <a:gd name="connsiteY499" fmla="*/ 1164962 h 2231067"/>
                <a:gd name="connsiteX500" fmla="*/ 2057037 w 4388674"/>
                <a:gd name="connsiteY500" fmla="*/ 1167197 h 2231067"/>
                <a:gd name="connsiteX501" fmla="*/ 2051747 w 4388674"/>
                <a:gd name="connsiteY501" fmla="*/ 1154426 h 2231067"/>
                <a:gd name="connsiteX502" fmla="*/ 2096747 w 4388674"/>
                <a:gd name="connsiteY502" fmla="*/ 1109426 h 2231067"/>
                <a:gd name="connsiteX503" fmla="*/ 2128565 w 4388674"/>
                <a:gd name="connsiteY503" fmla="*/ 1122606 h 2231067"/>
                <a:gd name="connsiteX504" fmla="*/ 2134667 w 4388674"/>
                <a:gd name="connsiteY504" fmla="*/ 1137339 h 2231067"/>
                <a:gd name="connsiteX505" fmla="*/ 2146378 w 4388674"/>
                <a:gd name="connsiteY505" fmla="*/ 1109066 h 2231067"/>
                <a:gd name="connsiteX506" fmla="*/ 2178198 w 4388674"/>
                <a:gd name="connsiteY506" fmla="*/ 1095886 h 2231067"/>
                <a:gd name="connsiteX507" fmla="*/ 2210018 w 4388674"/>
                <a:gd name="connsiteY507" fmla="*/ 1109066 h 2231067"/>
                <a:gd name="connsiteX508" fmla="*/ 2212039 w 4388674"/>
                <a:gd name="connsiteY508" fmla="*/ 1113945 h 2231067"/>
                <a:gd name="connsiteX509" fmla="*/ 2217325 w 4388674"/>
                <a:gd name="connsiteY509" fmla="*/ 1101183 h 2231067"/>
                <a:gd name="connsiteX510" fmla="*/ 2249145 w 4388674"/>
                <a:gd name="connsiteY510" fmla="*/ 1088003 h 2231067"/>
                <a:gd name="connsiteX511" fmla="*/ 2266661 w 4388674"/>
                <a:gd name="connsiteY511" fmla="*/ 1091539 h 2231067"/>
                <a:gd name="connsiteX512" fmla="*/ 2276905 w 4388674"/>
                <a:gd name="connsiteY512" fmla="*/ 1098446 h 2231067"/>
                <a:gd name="connsiteX513" fmla="*/ 2288832 w 4388674"/>
                <a:gd name="connsiteY513" fmla="*/ 1069651 h 2231067"/>
                <a:gd name="connsiteX514" fmla="*/ 2320652 w 4388674"/>
                <a:gd name="connsiteY514" fmla="*/ 1056471 h 2231067"/>
                <a:gd name="connsiteX515" fmla="*/ 2365652 w 4388674"/>
                <a:gd name="connsiteY515" fmla="*/ 1101471 h 2231067"/>
                <a:gd name="connsiteX516" fmla="*/ 2320652 w 4388674"/>
                <a:gd name="connsiteY516" fmla="*/ 1146471 h 2231067"/>
                <a:gd name="connsiteX517" fmla="*/ 2303136 w 4388674"/>
                <a:gd name="connsiteY517" fmla="*/ 1142935 h 2231067"/>
                <a:gd name="connsiteX518" fmla="*/ 2292892 w 4388674"/>
                <a:gd name="connsiteY518" fmla="*/ 1136028 h 2231067"/>
                <a:gd name="connsiteX519" fmla="*/ 2280965 w 4388674"/>
                <a:gd name="connsiteY519" fmla="*/ 1164823 h 2231067"/>
                <a:gd name="connsiteX520" fmla="*/ 2249145 w 4388674"/>
                <a:gd name="connsiteY520" fmla="*/ 1178003 h 2231067"/>
                <a:gd name="connsiteX521" fmla="*/ 2217325 w 4388674"/>
                <a:gd name="connsiteY521" fmla="*/ 1164823 h 2231067"/>
                <a:gd name="connsiteX522" fmla="*/ 2215304 w 4388674"/>
                <a:gd name="connsiteY522" fmla="*/ 1159944 h 2231067"/>
                <a:gd name="connsiteX523" fmla="*/ 2210018 w 4388674"/>
                <a:gd name="connsiteY523" fmla="*/ 1172706 h 2231067"/>
                <a:gd name="connsiteX524" fmla="*/ 2178198 w 4388674"/>
                <a:gd name="connsiteY524" fmla="*/ 1185886 h 2231067"/>
                <a:gd name="connsiteX525" fmla="*/ 2170466 w 4388674"/>
                <a:gd name="connsiteY525" fmla="*/ 1184325 h 2231067"/>
                <a:gd name="connsiteX526" fmla="*/ 2186730 w 4388674"/>
                <a:gd name="connsiteY526" fmla="*/ 1195290 h 2231067"/>
                <a:gd name="connsiteX527" fmla="*/ 2205182 w 4388674"/>
                <a:gd name="connsiteY527" fmla="*/ 1239838 h 2231067"/>
                <a:gd name="connsiteX528" fmla="*/ 2142182 w 4388674"/>
                <a:gd name="connsiteY528" fmla="*/ 1302838 h 2231067"/>
                <a:gd name="connsiteX529" fmla="*/ 2097636 w 4388674"/>
                <a:gd name="connsiteY529" fmla="*/ 1284386 h 2231067"/>
                <a:gd name="connsiteX530" fmla="*/ 2082206 w 4388674"/>
                <a:gd name="connsiteY530" fmla="*/ 1247135 h 2231067"/>
                <a:gd name="connsiteX531" fmla="*/ 2073746 w 4388674"/>
                <a:gd name="connsiteY531" fmla="*/ 1267559 h 2231067"/>
                <a:gd name="connsiteX532" fmla="*/ 2029199 w 4388674"/>
                <a:gd name="connsiteY532" fmla="*/ 1286011 h 2231067"/>
                <a:gd name="connsiteX533" fmla="*/ 1984651 w 4388674"/>
                <a:gd name="connsiteY533" fmla="*/ 1267559 h 2231067"/>
                <a:gd name="connsiteX534" fmla="*/ 1973378 w 4388674"/>
                <a:gd name="connsiteY534" fmla="*/ 1240343 h 2231067"/>
                <a:gd name="connsiteX535" fmla="*/ 1960534 w 4388674"/>
                <a:gd name="connsiteY535" fmla="*/ 1271350 h 2231067"/>
                <a:gd name="connsiteX536" fmla="*/ 1909617 w 4388674"/>
                <a:gd name="connsiteY536" fmla="*/ 1292441 h 2231067"/>
                <a:gd name="connsiteX537" fmla="*/ 1858700 w 4388674"/>
                <a:gd name="connsiteY537" fmla="*/ 1271350 h 2231067"/>
                <a:gd name="connsiteX538" fmla="*/ 1847997 w 4388674"/>
                <a:gd name="connsiteY538" fmla="*/ 1245511 h 2231067"/>
                <a:gd name="connsiteX539" fmla="*/ 1842291 w 4388674"/>
                <a:gd name="connsiteY539" fmla="*/ 1259287 h 2231067"/>
                <a:gd name="connsiteX540" fmla="*/ 1791374 w 4388674"/>
                <a:gd name="connsiteY540" fmla="*/ 1280378 h 2231067"/>
                <a:gd name="connsiteX541" fmla="*/ 1740458 w 4388674"/>
                <a:gd name="connsiteY541" fmla="*/ 1259287 h 2231067"/>
                <a:gd name="connsiteX542" fmla="*/ 1731577 w 4388674"/>
                <a:gd name="connsiteY542" fmla="*/ 1237846 h 2231067"/>
                <a:gd name="connsiteX543" fmla="*/ 1716165 w 4388674"/>
                <a:gd name="connsiteY543" fmla="*/ 1275053 h 2231067"/>
                <a:gd name="connsiteX544" fmla="*/ 1665248 w 4388674"/>
                <a:gd name="connsiteY544" fmla="*/ 1296144 h 2231067"/>
                <a:gd name="connsiteX545" fmla="*/ 1614331 w 4388674"/>
                <a:gd name="connsiteY545" fmla="*/ 1275053 h 2231067"/>
                <a:gd name="connsiteX546" fmla="*/ 1600519 w 4388674"/>
                <a:gd name="connsiteY546" fmla="*/ 1241709 h 2231067"/>
                <a:gd name="connsiteX547" fmla="*/ 1579531 w 4388674"/>
                <a:gd name="connsiteY547" fmla="*/ 1292376 h 2231067"/>
                <a:gd name="connsiteX548" fmla="*/ 1528613 w 4388674"/>
                <a:gd name="connsiteY548" fmla="*/ 1313467 h 2231067"/>
                <a:gd name="connsiteX549" fmla="*/ 1477697 w 4388674"/>
                <a:gd name="connsiteY549" fmla="*/ 1292376 h 2231067"/>
                <a:gd name="connsiteX550" fmla="*/ 1459301 w 4388674"/>
                <a:gd name="connsiteY550" fmla="*/ 1247965 h 2231067"/>
                <a:gd name="connsiteX551" fmla="*/ 1451702 w 4388674"/>
                <a:gd name="connsiteY551" fmla="*/ 1266310 h 2231067"/>
                <a:gd name="connsiteX552" fmla="*/ 1400785 w 4388674"/>
                <a:gd name="connsiteY552" fmla="*/ 1287400 h 2231067"/>
                <a:gd name="connsiteX553" fmla="*/ 1386359 w 4388674"/>
                <a:gd name="connsiteY553" fmla="*/ 1284488 h 2231067"/>
                <a:gd name="connsiteX554" fmla="*/ 1366972 w 4388674"/>
                <a:gd name="connsiteY554" fmla="*/ 1331291 h 2231067"/>
                <a:gd name="connsiteX555" fmla="*/ 1316055 w 4388674"/>
                <a:gd name="connsiteY555" fmla="*/ 1352381 h 2231067"/>
                <a:gd name="connsiteX556" fmla="*/ 1265137 w 4388674"/>
                <a:gd name="connsiteY556" fmla="*/ 1331291 h 2231067"/>
                <a:gd name="connsiteX557" fmla="*/ 1260853 w 4388674"/>
                <a:gd name="connsiteY557" fmla="*/ 1320945 h 2231067"/>
                <a:gd name="connsiteX558" fmla="*/ 1256565 w 4388674"/>
                <a:gd name="connsiteY558" fmla="*/ 1331296 h 2231067"/>
                <a:gd name="connsiteX559" fmla="*/ 1205648 w 4388674"/>
                <a:gd name="connsiteY559" fmla="*/ 1352386 h 2231067"/>
                <a:gd name="connsiteX560" fmla="*/ 1133640 w 4388674"/>
                <a:gd name="connsiteY560" fmla="*/ 1280378 h 2231067"/>
                <a:gd name="connsiteX561" fmla="*/ 1205648 w 4388674"/>
                <a:gd name="connsiteY561" fmla="*/ 1208370 h 2231067"/>
                <a:gd name="connsiteX562" fmla="*/ 1256565 w 4388674"/>
                <a:gd name="connsiteY562" fmla="*/ 1229461 h 2231067"/>
                <a:gd name="connsiteX563" fmla="*/ 1260850 w 4388674"/>
                <a:gd name="connsiteY563" fmla="*/ 1239806 h 2231067"/>
                <a:gd name="connsiteX564" fmla="*/ 1265137 w 4388674"/>
                <a:gd name="connsiteY564" fmla="*/ 1229456 h 2231067"/>
                <a:gd name="connsiteX565" fmla="*/ 1316055 w 4388674"/>
                <a:gd name="connsiteY565" fmla="*/ 1208365 h 2231067"/>
                <a:gd name="connsiteX566" fmla="*/ 1330481 w 4388674"/>
                <a:gd name="connsiteY566" fmla="*/ 1211277 h 2231067"/>
                <a:gd name="connsiteX567" fmla="*/ 1349867 w 4388674"/>
                <a:gd name="connsiteY567" fmla="*/ 1164475 h 2231067"/>
                <a:gd name="connsiteX568" fmla="*/ 1400785 w 4388674"/>
                <a:gd name="connsiteY568" fmla="*/ 1143384 h 2231067"/>
                <a:gd name="connsiteX569" fmla="*/ 1428813 w 4388674"/>
                <a:gd name="connsiteY569" fmla="*/ 1149043 h 2231067"/>
                <a:gd name="connsiteX570" fmla="*/ 1436340 w 4388674"/>
                <a:gd name="connsiteY570" fmla="*/ 1154117 h 2231067"/>
                <a:gd name="connsiteX571" fmla="*/ 1422452 w 4388674"/>
                <a:gd name="connsiteY571" fmla="*/ 1120591 h 2231067"/>
                <a:gd name="connsiteX572" fmla="*/ 1494460 w 4388674"/>
                <a:gd name="connsiteY572" fmla="*/ 1048583 h 2231067"/>
                <a:gd name="connsiteX573" fmla="*/ 1522488 w 4388674"/>
                <a:gd name="connsiteY573" fmla="*/ 1054242 h 2231067"/>
                <a:gd name="connsiteX574" fmla="*/ 1532104 w 4388674"/>
                <a:gd name="connsiteY574" fmla="*/ 1060725 h 2231067"/>
                <a:gd name="connsiteX575" fmla="*/ 1511103 w 4388674"/>
                <a:gd name="connsiteY575" fmla="*/ 1010024 h 2231067"/>
                <a:gd name="connsiteX576" fmla="*/ 1583113 w 4388674"/>
                <a:gd name="connsiteY576" fmla="*/ 938016 h 2231067"/>
                <a:gd name="connsiteX577" fmla="*/ 3075318 w 4388674"/>
                <a:gd name="connsiteY577" fmla="*/ 912357 h 2231067"/>
                <a:gd name="connsiteX578" fmla="*/ 3129318 w 4388674"/>
                <a:gd name="connsiteY578" fmla="*/ 966357 h 2231067"/>
                <a:gd name="connsiteX579" fmla="*/ 3075318 w 4388674"/>
                <a:gd name="connsiteY579" fmla="*/ 1020357 h 2231067"/>
                <a:gd name="connsiteX580" fmla="*/ 3021318 w 4388674"/>
                <a:gd name="connsiteY580" fmla="*/ 966357 h 2231067"/>
                <a:gd name="connsiteX581" fmla="*/ 3075318 w 4388674"/>
                <a:gd name="connsiteY581" fmla="*/ 912357 h 2231067"/>
                <a:gd name="connsiteX582" fmla="*/ 3171993 w 4388674"/>
                <a:gd name="connsiteY582" fmla="*/ 884016 h 2231067"/>
                <a:gd name="connsiteX583" fmla="*/ 3210177 w 4388674"/>
                <a:gd name="connsiteY583" fmla="*/ 899832 h 2231067"/>
                <a:gd name="connsiteX584" fmla="*/ 3218084 w 4388674"/>
                <a:gd name="connsiteY584" fmla="*/ 918922 h 2231067"/>
                <a:gd name="connsiteX585" fmla="*/ 3225991 w 4388674"/>
                <a:gd name="connsiteY585" fmla="*/ 899832 h 2231067"/>
                <a:gd name="connsiteX586" fmla="*/ 3264175 w 4388674"/>
                <a:gd name="connsiteY586" fmla="*/ 884016 h 2231067"/>
                <a:gd name="connsiteX587" fmla="*/ 3318175 w 4388674"/>
                <a:gd name="connsiteY587" fmla="*/ 938016 h 2231067"/>
                <a:gd name="connsiteX588" fmla="*/ 3264175 w 4388674"/>
                <a:gd name="connsiteY588" fmla="*/ 992016 h 2231067"/>
                <a:gd name="connsiteX589" fmla="*/ 3225991 w 4388674"/>
                <a:gd name="connsiteY589" fmla="*/ 976200 h 2231067"/>
                <a:gd name="connsiteX590" fmla="*/ 3218084 w 4388674"/>
                <a:gd name="connsiteY590" fmla="*/ 957110 h 2231067"/>
                <a:gd name="connsiteX591" fmla="*/ 3210177 w 4388674"/>
                <a:gd name="connsiteY591" fmla="*/ 976200 h 2231067"/>
                <a:gd name="connsiteX592" fmla="*/ 3171993 w 4388674"/>
                <a:gd name="connsiteY592" fmla="*/ 992016 h 2231067"/>
                <a:gd name="connsiteX593" fmla="*/ 3117993 w 4388674"/>
                <a:gd name="connsiteY593" fmla="*/ 938016 h 2231067"/>
                <a:gd name="connsiteX594" fmla="*/ 3171993 w 4388674"/>
                <a:gd name="connsiteY594" fmla="*/ 884016 h 2231067"/>
                <a:gd name="connsiteX595" fmla="*/ 3676925 w 4388674"/>
                <a:gd name="connsiteY595" fmla="*/ 781595 h 2231067"/>
                <a:gd name="connsiteX596" fmla="*/ 3712925 w 4388674"/>
                <a:gd name="connsiteY596" fmla="*/ 817595 h 2231067"/>
                <a:gd name="connsiteX597" fmla="*/ 3676925 w 4388674"/>
                <a:gd name="connsiteY597" fmla="*/ 853595 h 2231067"/>
                <a:gd name="connsiteX598" fmla="*/ 3657942 w 4388674"/>
                <a:gd name="connsiteY598" fmla="*/ 845732 h 2231067"/>
                <a:gd name="connsiteX599" fmla="*/ 3658925 w 4388674"/>
                <a:gd name="connsiteY599" fmla="*/ 848106 h 2231067"/>
                <a:gd name="connsiteX600" fmla="*/ 3613925 w 4388674"/>
                <a:gd name="connsiteY600" fmla="*/ 893106 h 2231067"/>
                <a:gd name="connsiteX601" fmla="*/ 3596409 w 4388674"/>
                <a:gd name="connsiteY601" fmla="*/ 889570 h 2231067"/>
                <a:gd name="connsiteX602" fmla="*/ 3587956 w 4388674"/>
                <a:gd name="connsiteY602" fmla="*/ 883870 h 2231067"/>
                <a:gd name="connsiteX603" fmla="*/ 3576214 w 4388674"/>
                <a:gd name="connsiteY603" fmla="*/ 912219 h 2231067"/>
                <a:gd name="connsiteX604" fmla="*/ 3538030 w 4388674"/>
                <a:gd name="connsiteY604" fmla="*/ 928035 h 2231067"/>
                <a:gd name="connsiteX605" fmla="*/ 3499846 w 4388674"/>
                <a:gd name="connsiteY605" fmla="*/ 912219 h 2231067"/>
                <a:gd name="connsiteX606" fmla="*/ 3498807 w 4388674"/>
                <a:gd name="connsiteY606" fmla="*/ 909708 h 2231067"/>
                <a:gd name="connsiteX607" fmla="*/ 3490755 w 4388674"/>
                <a:gd name="connsiteY607" fmla="*/ 929148 h 2231067"/>
                <a:gd name="connsiteX608" fmla="*/ 3452571 w 4388674"/>
                <a:gd name="connsiteY608" fmla="*/ 944964 h 2231067"/>
                <a:gd name="connsiteX609" fmla="*/ 3414387 w 4388674"/>
                <a:gd name="connsiteY609" fmla="*/ 929148 h 2231067"/>
                <a:gd name="connsiteX610" fmla="*/ 3413448 w 4388674"/>
                <a:gd name="connsiteY610" fmla="*/ 926880 h 2231067"/>
                <a:gd name="connsiteX611" fmla="*/ 3402764 w 4388674"/>
                <a:gd name="connsiteY611" fmla="*/ 952674 h 2231067"/>
                <a:gd name="connsiteX612" fmla="*/ 3364580 w 4388674"/>
                <a:gd name="connsiteY612" fmla="*/ 968490 h 2231067"/>
                <a:gd name="connsiteX613" fmla="*/ 3310580 w 4388674"/>
                <a:gd name="connsiteY613" fmla="*/ 914490 h 2231067"/>
                <a:gd name="connsiteX614" fmla="*/ 3364580 w 4388674"/>
                <a:gd name="connsiteY614" fmla="*/ 860490 h 2231067"/>
                <a:gd name="connsiteX615" fmla="*/ 3402764 w 4388674"/>
                <a:gd name="connsiteY615" fmla="*/ 876306 h 2231067"/>
                <a:gd name="connsiteX616" fmla="*/ 3403703 w 4388674"/>
                <a:gd name="connsiteY616" fmla="*/ 878574 h 2231067"/>
                <a:gd name="connsiteX617" fmla="*/ 3414387 w 4388674"/>
                <a:gd name="connsiteY617" fmla="*/ 852780 h 2231067"/>
                <a:gd name="connsiteX618" fmla="*/ 3452571 w 4388674"/>
                <a:gd name="connsiteY618" fmla="*/ 836964 h 2231067"/>
                <a:gd name="connsiteX619" fmla="*/ 3490755 w 4388674"/>
                <a:gd name="connsiteY619" fmla="*/ 852780 h 2231067"/>
                <a:gd name="connsiteX620" fmla="*/ 3491794 w 4388674"/>
                <a:gd name="connsiteY620" fmla="*/ 855290 h 2231067"/>
                <a:gd name="connsiteX621" fmla="*/ 3499846 w 4388674"/>
                <a:gd name="connsiteY621" fmla="*/ 835851 h 2231067"/>
                <a:gd name="connsiteX622" fmla="*/ 3538030 w 4388674"/>
                <a:gd name="connsiteY622" fmla="*/ 820035 h 2231067"/>
                <a:gd name="connsiteX623" fmla="*/ 3559049 w 4388674"/>
                <a:gd name="connsiteY623" fmla="*/ 824279 h 2231067"/>
                <a:gd name="connsiteX624" fmla="*/ 3574484 w 4388674"/>
                <a:gd name="connsiteY624" fmla="*/ 834685 h 2231067"/>
                <a:gd name="connsiteX625" fmla="*/ 3582105 w 4388674"/>
                <a:gd name="connsiteY625" fmla="*/ 816286 h 2231067"/>
                <a:gd name="connsiteX626" fmla="*/ 3613925 w 4388674"/>
                <a:gd name="connsiteY626" fmla="*/ 803106 h 2231067"/>
                <a:gd name="connsiteX627" fmla="*/ 3631441 w 4388674"/>
                <a:gd name="connsiteY627" fmla="*/ 806642 h 2231067"/>
                <a:gd name="connsiteX628" fmla="*/ 3642401 w 4388674"/>
                <a:gd name="connsiteY628" fmla="*/ 814032 h 2231067"/>
                <a:gd name="connsiteX629" fmla="*/ 3651469 w 4388674"/>
                <a:gd name="connsiteY629" fmla="*/ 792139 h 2231067"/>
                <a:gd name="connsiteX630" fmla="*/ 3676925 w 4388674"/>
                <a:gd name="connsiteY630" fmla="*/ 781595 h 2231067"/>
                <a:gd name="connsiteX631" fmla="*/ 3909928 w 4388674"/>
                <a:gd name="connsiteY631" fmla="*/ 720787 h 2231067"/>
                <a:gd name="connsiteX632" fmla="*/ 3936928 w 4388674"/>
                <a:gd name="connsiteY632" fmla="*/ 747787 h 2231067"/>
                <a:gd name="connsiteX633" fmla="*/ 3909928 w 4388674"/>
                <a:gd name="connsiteY633" fmla="*/ 774787 h 2231067"/>
                <a:gd name="connsiteX634" fmla="*/ 3893967 w 4388674"/>
                <a:gd name="connsiteY634" fmla="*/ 768176 h 2231067"/>
                <a:gd name="connsiteX635" fmla="*/ 3894076 w 4388674"/>
                <a:gd name="connsiteY635" fmla="*/ 768439 h 2231067"/>
                <a:gd name="connsiteX636" fmla="*/ 3858076 w 4388674"/>
                <a:gd name="connsiteY636" fmla="*/ 804439 h 2231067"/>
                <a:gd name="connsiteX637" fmla="*/ 3832662 w 4388674"/>
                <a:gd name="connsiteY637" fmla="*/ 793912 h 2231067"/>
                <a:gd name="connsiteX638" fmla="*/ 3826955 w 4388674"/>
                <a:gd name="connsiteY638" fmla="*/ 807690 h 2231067"/>
                <a:gd name="connsiteX639" fmla="*/ 3801499 w 4388674"/>
                <a:gd name="connsiteY639" fmla="*/ 818234 h 2231067"/>
                <a:gd name="connsiteX640" fmla="*/ 3777138 w 4388674"/>
                <a:gd name="connsiteY640" fmla="*/ 808143 h 2231067"/>
                <a:gd name="connsiteX641" fmla="*/ 3768680 w 4388674"/>
                <a:gd name="connsiteY641" fmla="*/ 828562 h 2231067"/>
                <a:gd name="connsiteX642" fmla="*/ 3743224 w 4388674"/>
                <a:gd name="connsiteY642" fmla="*/ 839106 h 2231067"/>
                <a:gd name="connsiteX643" fmla="*/ 3707224 w 4388674"/>
                <a:gd name="connsiteY643" fmla="*/ 803106 h 2231067"/>
                <a:gd name="connsiteX644" fmla="*/ 3743224 w 4388674"/>
                <a:gd name="connsiteY644" fmla="*/ 767106 h 2231067"/>
                <a:gd name="connsiteX645" fmla="*/ 3767586 w 4388674"/>
                <a:gd name="connsiteY645" fmla="*/ 777197 h 2231067"/>
                <a:gd name="connsiteX646" fmla="*/ 3776043 w 4388674"/>
                <a:gd name="connsiteY646" fmla="*/ 756778 h 2231067"/>
                <a:gd name="connsiteX647" fmla="*/ 3801499 w 4388674"/>
                <a:gd name="connsiteY647" fmla="*/ 746234 h 2231067"/>
                <a:gd name="connsiteX648" fmla="*/ 3826913 w 4388674"/>
                <a:gd name="connsiteY648" fmla="*/ 756761 h 2231067"/>
                <a:gd name="connsiteX649" fmla="*/ 3832620 w 4388674"/>
                <a:gd name="connsiteY649" fmla="*/ 742983 h 2231067"/>
                <a:gd name="connsiteX650" fmla="*/ 3858076 w 4388674"/>
                <a:gd name="connsiteY650" fmla="*/ 732439 h 2231067"/>
                <a:gd name="connsiteX651" fmla="*/ 3883532 w 4388674"/>
                <a:gd name="connsiteY651" fmla="*/ 742983 h 2231067"/>
                <a:gd name="connsiteX652" fmla="*/ 3884225 w 4388674"/>
                <a:gd name="connsiteY652" fmla="*/ 744656 h 2231067"/>
                <a:gd name="connsiteX653" fmla="*/ 3890836 w 4388674"/>
                <a:gd name="connsiteY653" fmla="*/ 728695 h 2231067"/>
                <a:gd name="connsiteX654" fmla="*/ 3909928 w 4388674"/>
                <a:gd name="connsiteY654" fmla="*/ 720787 h 2231067"/>
                <a:gd name="connsiteX655" fmla="*/ 2012705 w 4388674"/>
                <a:gd name="connsiteY655" fmla="*/ 696431 h 2231067"/>
                <a:gd name="connsiteX656" fmla="*/ 2048705 w 4388674"/>
                <a:gd name="connsiteY656" fmla="*/ 732431 h 2231067"/>
                <a:gd name="connsiteX657" fmla="*/ 2012705 w 4388674"/>
                <a:gd name="connsiteY657" fmla="*/ 768431 h 2231067"/>
                <a:gd name="connsiteX658" fmla="*/ 1987249 w 4388674"/>
                <a:gd name="connsiteY658" fmla="*/ 757887 h 2231067"/>
                <a:gd name="connsiteX659" fmla="*/ 1981496 w 4388674"/>
                <a:gd name="connsiteY659" fmla="*/ 743997 h 2231067"/>
                <a:gd name="connsiteX660" fmla="*/ 1972474 w 4388674"/>
                <a:gd name="connsiteY660" fmla="*/ 765778 h 2231067"/>
                <a:gd name="connsiteX661" fmla="*/ 1947018 w 4388674"/>
                <a:gd name="connsiteY661" fmla="*/ 776322 h 2231067"/>
                <a:gd name="connsiteX662" fmla="*/ 1911018 w 4388674"/>
                <a:gd name="connsiteY662" fmla="*/ 740322 h 2231067"/>
                <a:gd name="connsiteX663" fmla="*/ 1947018 w 4388674"/>
                <a:gd name="connsiteY663" fmla="*/ 704322 h 2231067"/>
                <a:gd name="connsiteX664" fmla="*/ 1972474 w 4388674"/>
                <a:gd name="connsiteY664" fmla="*/ 714866 h 2231067"/>
                <a:gd name="connsiteX665" fmla="*/ 1978227 w 4388674"/>
                <a:gd name="connsiteY665" fmla="*/ 728756 h 2231067"/>
                <a:gd name="connsiteX666" fmla="*/ 1987249 w 4388674"/>
                <a:gd name="connsiteY666" fmla="*/ 706975 h 2231067"/>
                <a:gd name="connsiteX667" fmla="*/ 2012705 w 4388674"/>
                <a:gd name="connsiteY667" fmla="*/ 696431 h 2231067"/>
                <a:gd name="connsiteX668" fmla="*/ 2078392 w 4388674"/>
                <a:gd name="connsiteY668" fmla="*/ 680665 h 2231067"/>
                <a:gd name="connsiteX669" fmla="*/ 2114392 w 4388674"/>
                <a:gd name="connsiteY669" fmla="*/ 716665 h 2231067"/>
                <a:gd name="connsiteX670" fmla="*/ 2078392 w 4388674"/>
                <a:gd name="connsiteY670" fmla="*/ 752665 h 2231067"/>
                <a:gd name="connsiteX671" fmla="*/ 2042392 w 4388674"/>
                <a:gd name="connsiteY671" fmla="*/ 716665 h 2231067"/>
                <a:gd name="connsiteX672" fmla="*/ 2078392 w 4388674"/>
                <a:gd name="connsiteY672" fmla="*/ 680665 h 2231067"/>
                <a:gd name="connsiteX673" fmla="*/ 1530795 w 4388674"/>
                <a:gd name="connsiteY673" fmla="*/ 454532 h 2231067"/>
                <a:gd name="connsiteX674" fmla="*/ 1575795 w 4388674"/>
                <a:gd name="connsiteY674" fmla="*/ 499532 h 2231067"/>
                <a:gd name="connsiteX675" fmla="*/ 1530795 w 4388674"/>
                <a:gd name="connsiteY675" fmla="*/ 544532 h 2231067"/>
                <a:gd name="connsiteX676" fmla="*/ 1485796 w 4388674"/>
                <a:gd name="connsiteY676" fmla="*/ 499532 h 2231067"/>
                <a:gd name="connsiteX677" fmla="*/ 1530795 w 4388674"/>
                <a:gd name="connsiteY677" fmla="*/ 454532 h 2231067"/>
                <a:gd name="connsiteX678" fmla="*/ 1553327 w 4388674"/>
                <a:gd name="connsiteY678" fmla="*/ 328516 h 2231067"/>
                <a:gd name="connsiteX679" fmla="*/ 1589327 w 4388674"/>
                <a:gd name="connsiteY679" fmla="*/ 364516 h 2231067"/>
                <a:gd name="connsiteX680" fmla="*/ 1578783 w 4388674"/>
                <a:gd name="connsiteY680" fmla="*/ 389972 h 2231067"/>
                <a:gd name="connsiteX681" fmla="*/ 1563816 w 4388674"/>
                <a:gd name="connsiteY681" fmla="*/ 396171 h 2231067"/>
                <a:gd name="connsiteX682" fmla="*/ 1573561 w 4388674"/>
                <a:gd name="connsiteY682" fmla="*/ 419697 h 2231067"/>
                <a:gd name="connsiteX683" fmla="*/ 1537560 w 4388674"/>
                <a:gd name="connsiteY683" fmla="*/ 455697 h 2231067"/>
                <a:gd name="connsiteX684" fmla="*/ 1501561 w 4388674"/>
                <a:gd name="connsiteY684" fmla="*/ 419697 h 2231067"/>
                <a:gd name="connsiteX685" fmla="*/ 1512104 w 4388674"/>
                <a:gd name="connsiteY685" fmla="*/ 394241 h 2231067"/>
                <a:gd name="connsiteX686" fmla="*/ 1527073 w 4388674"/>
                <a:gd name="connsiteY686" fmla="*/ 388042 h 2231067"/>
                <a:gd name="connsiteX687" fmla="*/ 1517326 w 4388674"/>
                <a:gd name="connsiteY687" fmla="*/ 364516 h 2231067"/>
                <a:gd name="connsiteX688" fmla="*/ 1553327 w 4388674"/>
                <a:gd name="connsiteY688" fmla="*/ 328516 h 2231067"/>
                <a:gd name="connsiteX689" fmla="*/ 1561154 w 4388674"/>
                <a:gd name="connsiteY689" fmla="*/ 273447 h 2231067"/>
                <a:gd name="connsiteX690" fmla="*/ 1588154 w 4388674"/>
                <a:gd name="connsiteY690" fmla="*/ 300447 h 2231067"/>
                <a:gd name="connsiteX691" fmla="*/ 1561154 w 4388674"/>
                <a:gd name="connsiteY691" fmla="*/ 327447 h 2231067"/>
                <a:gd name="connsiteX692" fmla="*/ 1534154 w 4388674"/>
                <a:gd name="connsiteY692" fmla="*/ 300447 h 2231067"/>
                <a:gd name="connsiteX693" fmla="*/ 1561154 w 4388674"/>
                <a:gd name="connsiteY693" fmla="*/ 273447 h 2231067"/>
                <a:gd name="connsiteX694" fmla="*/ 2017584 w 4388674"/>
                <a:gd name="connsiteY694" fmla="*/ 116113 h 2231067"/>
                <a:gd name="connsiteX695" fmla="*/ 2062584 w 4388674"/>
                <a:gd name="connsiteY695" fmla="*/ 161113 h 2231067"/>
                <a:gd name="connsiteX696" fmla="*/ 2017584 w 4388674"/>
                <a:gd name="connsiteY696" fmla="*/ 206113 h 2231067"/>
                <a:gd name="connsiteX697" fmla="*/ 2004128 w 4388674"/>
                <a:gd name="connsiteY697" fmla="*/ 203396 h 2231067"/>
                <a:gd name="connsiteX698" fmla="*/ 2014840 w 4388674"/>
                <a:gd name="connsiteY698" fmla="*/ 229256 h 2231067"/>
                <a:gd name="connsiteX699" fmla="*/ 1960840 w 4388674"/>
                <a:gd name="connsiteY699" fmla="*/ 283256 h 2231067"/>
                <a:gd name="connsiteX700" fmla="*/ 1954430 w 4388674"/>
                <a:gd name="connsiteY700" fmla="*/ 281962 h 2231067"/>
                <a:gd name="connsiteX701" fmla="*/ 1964831 w 4388674"/>
                <a:gd name="connsiteY701" fmla="*/ 307070 h 2231067"/>
                <a:gd name="connsiteX702" fmla="*/ 1931850 w 4388674"/>
                <a:gd name="connsiteY702" fmla="*/ 356826 h 2231067"/>
                <a:gd name="connsiteX703" fmla="*/ 1912399 w 4388674"/>
                <a:gd name="connsiteY703" fmla="*/ 360753 h 2231067"/>
                <a:gd name="connsiteX704" fmla="*/ 1922569 w 4388674"/>
                <a:gd name="connsiteY704" fmla="*/ 367609 h 2231067"/>
                <a:gd name="connsiteX705" fmla="*/ 1938385 w 4388674"/>
                <a:gd name="connsiteY705" fmla="*/ 405793 h 2231067"/>
                <a:gd name="connsiteX706" fmla="*/ 1884385 w 4388674"/>
                <a:gd name="connsiteY706" fmla="*/ 459793 h 2231067"/>
                <a:gd name="connsiteX707" fmla="*/ 1884021 w 4388674"/>
                <a:gd name="connsiteY707" fmla="*/ 459719 h 2231067"/>
                <a:gd name="connsiteX708" fmla="*/ 1889886 w 4388674"/>
                <a:gd name="connsiteY708" fmla="*/ 463674 h 2231067"/>
                <a:gd name="connsiteX709" fmla="*/ 1906841 w 4388674"/>
                <a:gd name="connsiteY709" fmla="*/ 504607 h 2231067"/>
                <a:gd name="connsiteX710" fmla="*/ 1848953 w 4388674"/>
                <a:gd name="connsiteY710" fmla="*/ 562495 h 2231067"/>
                <a:gd name="connsiteX711" fmla="*/ 1845350 w 4388674"/>
                <a:gd name="connsiteY711" fmla="*/ 561767 h 2231067"/>
                <a:gd name="connsiteX712" fmla="*/ 1866715 w 4388674"/>
                <a:gd name="connsiteY712" fmla="*/ 576173 h 2231067"/>
                <a:gd name="connsiteX713" fmla="*/ 1888273 w 4388674"/>
                <a:gd name="connsiteY713" fmla="*/ 628217 h 2231067"/>
                <a:gd name="connsiteX714" fmla="*/ 1814671 w 4388674"/>
                <a:gd name="connsiteY714" fmla="*/ 701819 h 2231067"/>
                <a:gd name="connsiteX715" fmla="*/ 1806544 w 4388674"/>
                <a:gd name="connsiteY715" fmla="*/ 700178 h 2231067"/>
                <a:gd name="connsiteX716" fmla="*/ 1816770 w 4388674"/>
                <a:gd name="connsiteY716" fmla="*/ 715346 h 2231067"/>
                <a:gd name="connsiteX717" fmla="*/ 1822555 w 4388674"/>
                <a:gd name="connsiteY717" fmla="*/ 743995 h 2231067"/>
                <a:gd name="connsiteX718" fmla="*/ 1816770 w 4388674"/>
                <a:gd name="connsiteY718" fmla="*/ 772644 h 2231067"/>
                <a:gd name="connsiteX719" fmla="*/ 1809375 w 4388674"/>
                <a:gd name="connsiteY719" fmla="*/ 783613 h 2231067"/>
                <a:gd name="connsiteX720" fmla="*/ 1809776 w 4388674"/>
                <a:gd name="connsiteY720" fmla="*/ 783532 h 2231067"/>
                <a:gd name="connsiteX721" fmla="*/ 1827292 w 4388674"/>
                <a:gd name="connsiteY721" fmla="*/ 787068 h 2231067"/>
                <a:gd name="connsiteX722" fmla="*/ 1839798 w 4388674"/>
                <a:gd name="connsiteY722" fmla="*/ 795500 h 2231067"/>
                <a:gd name="connsiteX723" fmla="*/ 1830463 w 4388674"/>
                <a:gd name="connsiteY723" fmla="*/ 772963 h 2231067"/>
                <a:gd name="connsiteX724" fmla="*/ 1875463 w 4388674"/>
                <a:gd name="connsiteY724" fmla="*/ 727963 h 2231067"/>
                <a:gd name="connsiteX725" fmla="*/ 1920463 w 4388674"/>
                <a:gd name="connsiteY725" fmla="*/ 772963 h 2231067"/>
                <a:gd name="connsiteX726" fmla="*/ 1875463 w 4388674"/>
                <a:gd name="connsiteY726" fmla="*/ 817963 h 2231067"/>
                <a:gd name="connsiteX727" fmla="*/ 1857947 w 4388674"/>
                <a:gd name="connsiteY727" fmla="*/ 814427 h 2231067"/>
                <a:gd name="connsiteX728" fmla="*/ 1845441 w 4388674"/>
                <a:gd name="connsiteY728" fmla="*/ 805995 h 2231067"/>
                <a:gd name="connsiteX729" fmla="*/ 1854776 w 4388674"/>
                <a:gd name="connsiteY729" fmla="*/ 828532 h 2231067"/>
                <a:gd name="connsiteX730" fmla="*/ 1809776 w 4388674"/>
                <a:gd name="connsiteY730" fmla="*/ 873532 h 2231067"/>
                <a:gd name="connsiteX731" fmla="*/ 1764778 w 4388674"/>
                <a:gd name="connsiteY731" fmla="*/ 828532 h 2231067"/>
                <a:gd name="connsiteX732" fmla="*/ 1771164 w 4388674"/>
                <a:gd name="connsiteY732" fmla="*/ 813113 h 2231067"/>
                <a:gd name="connsiteX733" fmla="*/ 1748955 w 4388674"/>
                <a:gd name="connsiteY733" fmla="*/ 817597 h 2231067"/>
                <a:gd name="connsiteX734" fmla="*/ 1734642 w 4388674"/>
                <a:gd name="connsiteY734" fmla="*/ 814707 h 2231067"/>
                <a:gd name="connsiteX735" fmla="*/ 1752453 w 4388674"/>
                <a:gd name="connsiteY735" fmla="*/ 841124 h 2231067"/>
                <a:gd name="connsiteX736" fmla="*/ 1759536 w 4388674"/>
                <a:gd name="connsiteY736" fmla="*/ 876213 h 2231067"/>
                <a:gd name="connsiteX737" fmla="*/ 1669394 w 4388674"/>
                <a:gd name="connsiteY737" fmla="*/ 966358 h 2231067"/>
                <a:gd name="connsiteX738" fmla="*/ 1579249 w 4388674"/>
                <a:gd name="connsiteY738" fmla="*/ 876213 h 2231067"/>
                <a:gd name="connsiteX739" fmla="*/ 1586333 w 4388674"/>
                <a:gd name="connsiteY739" fmla="*/ 841124 h 2231067"/>
                <a:gd name="connsiteX740" fmla="*/ 1603596 w 4388674"/>
                <a:gd name="connsiteY740" fmla="*/ 815520 h 2231067"/>
                <a:gd name="connsiteX741" fmla="*/ 1593313 w 4388674"/>
                <a:gd name="connsiteY741" fmla="*/ 817596 h 2231067"/>
                <a:gd name="connsiteX742" fmla="*/ 1541141 w 4388674"/>
                <a:gd name="connsiteY742" fmla="*/ 765425 h 2231067"/>
                <a:gd name="connsiteX743" fmla="*/ 1556423 w 4388674"/>
                <a:gd name="connsiteY743" fmla="*/ 728535 h 2231067"/>
                <a:gd name="connsiteX744" fmla="*/ 1571170 w 4388674"/>
                <a:gd name="connsiteY744" fmla="*/ 718591 h 2231067"/>
                <a:gd name="connsiteX745" fmla="*/ 1558584 w 4388674"/>
                <a:gd name="connsiteY745" fmla="*/ 721132 h 2231067"/>
                <a:gd name="connsiteX746" fmla="*/ 1513584 w 4388674"/>
                <a:gd name="connsiteY746" fmla="*/ 676132 h 2231067"/>
                <a:gd name="connsiteX747" fmla="*/ 1526764 w 4388674"/>
                <a:gd name="connsiteY747" fmla="*/ 644312 h 2231067"/>
                <a:gd name="connsiteX748" fmla="*/ 1535150 w 4388674"/>
                <a:gd name="connsiteY748" fmla="*/ 638658 h 2231067"/>
                <a:gd name="connsiteX749" fmla="*/ 1521798 w 4388674"/>
                <a:gd name="connsiteY749" fmla="*/ 641354 h 2231067"/>
                <a:gd name="connsiteX750" fmla="*/ 1476798 w 4388674"/>
                <a:gd name="connsiteY750" fmla="*/ 596354 h 2231067"/>
                <a:gd name="connsiteX751" fmla="*/ 1521798 w 4388674"/>
                <a:gd name="connsiteY751" fmla="*/ 551354 h 2231067"/>
                <a:gd name="connsiteX752" fmla="*/ 1566798 w 4388674"/>
                <a:gd name="connsiteY752" fmla="*/ 596354 h 2231067"/>
                <a:gd name="connsiteX753" fmla="*/ 1553617 w 4388674"/>
                <a:gd name="connsiteY753" fmla="*/ 628174 h 2231067"/>
                <a:gd name="connsiteX754" fmla="*/ 1545231 w 4388674"/>
                <a:gd name="connsiteY754" fmla="*/ 633828 h 2231067"/>
                <a:gd name="connsiteX755" fmla="*/ 1558584 w 4388674"/>
                <a:gd name="connsiteY755" fmla="*/ 631132 h 2231067"/>
                <a:gd name="connsiteX756" fmla="*/ 1603586 w 4388674"/>
                <a:gd name="connsiteY756" fmla="*/ 676132 h 2231067"/>
                <a:gd name="connsiteX757" fmla="*/ 1590404 w 4388674"/>
                <a:gd name="connsiteY757" fmla="*/ 707952 h 2231067"/>
                <a:gd name="connsiteX758" fmla="*/ 1577935 w 4388674"/>
                <a:gd name="connsiteY758" fmla="*/ 716358 h 2231067"/>
                <a:gd name="connsiteX759" fmla="*/ 1593313 w 4388674"/>
                <a:gd name="connsiteY759" fmla="*/ 713254 h 2231067"/>
                <a:gd name="connsiteX760" fmla="*/ 1645484 w 4388674"/>
                <a:gd name="connsiteY760" fmla="*/ 765425 h 2231067"/>
                <a:gd name="connsiteX761" fmla="*/ 1633881 w 4388674"/>
                <a:gd name="connsiteY761" fmla="*/ 793438 h 2231067"/>
                <a:gd name="connsiteX762" fmla="*/ 1634306 w 4388674"/>
                <a:gd name="connsiteY762" fmla="*/ 793152 h 2231067"/>
                <a:gd name="connsiteX763" fmla="*/ 1669394 w 4388674"/>
                <a:gd name="connsiteY763" fmla="*/ 786068 h 2231067"/>
                <a:gd name="connsiteX764" fmla="*/ 1693466 w 4388674"/>
                <a:gd name="connsiteY764" fmla="*/ 790928 h 2231067"/>
                <a:gd name="connsiteX765" fmla="*/ 1681138 w 4388674"/>
                <a:gd name="connsiteY765" fmla="*/ 772644 h 2231067"/>
                <a:gd name="connsiteX766" fmla="*/ 1675355 w 4388674"/>
                <a:gd name="connsiteY766" fmla="*/ 743995 h 2231067"/>
                <a:gd name="connsiteX767" fmla="*/ 1748955 w 4388674"/>
                <a:gd name="connsiteY767" fmla="*/ 670393 h 2231067"/>
                <a:gd name="connsiteX768" fmla="*/ 1757082 w 4388674"/>
                <a:gd name="connsiteY768" fmla="*/ 672034 h 2231067"/>
                <a:gd name="connsiteX769" fmla="*/ 1746856 w 4388674"/>
                <a:gd name="connsiteY769" fmla="*/ 656866 h 2231067"/>
                <a:gd name="connsiteX770" fmla="*/ 1741072 w 4388674"/>
                <a:gd name="connsiteY770" fmla="*/ 628217 h 2231067"/>
                <a:gd name="connsiteX771" fmla="*/ 1814671 w 4388674"/>
                <a:gd name="connsiteY771" fmla="*/ 554615 h 2231067"/>
                <a:gd name="connsiteX772" fmla="*/ 1824391 w 4388674"/>
                <a:gd name="connsiteY772" fmla="*/ 556577 h 2231067"/>
                <a:gd name="connsiteX773" fmla="*/ 1808020 w 4388674"/>
                <a:gd name="connsiteY773" fmla="*/ 545540 h 2231067"/>
                <a:gd name="connsiteX774" fmla="*/ 1791066 w 4388674"/>
                <a:gd name="connsiteY774" fmla="*/ 504607 h 2231067"/>
                <a:gd name="connsiteX775" fmla="*/ 1848953 w 4388674"/>
                <a:gd name="connsiteY775" fmla="*/ 446719 h 2231067"/>
                <a:gd name="connsiteX776" fmla="*/ 1850831 w 4388674"/>
                <a:gd name="connsiteY776" fmla="*/ 447098 h 2231067"/>
                <a:gd name="connsiteX777" fmla="*/ 1846202 w 4388674"/>
                <a:gd name="connsiteY777" fmla="*/ 443977 h 2231067"/>
                <a:gd name="connsiteX778" fmla="*/ 1830385 w 4388674"/>
                <a:gd name="connsiteY778" fmla="*/ 405793 h 2231067"/>
                <a:gd name="connsiteX779" fmla="*/ 1863366 w 4388674"/>
                <a:gd name="connsiteY779" fmla="*/ 356037 h 2231067"/>
                <a:gd name="connsiteX780" fmla="*/ 1882816 w 4388674"/>
                <a:gd name="connsiteY780" fmla="*/ 352110 h 2231067"/>
                <a:gd name="connsiteX781" fmla="*/ 1872647 w 4388674"/>
                <a:gd name="connsiteY781" fmla="*/ 345254 h 2231067"/>
                <a:gd name="connsiteX782" fmla="*/ 1856831 w 4388674"/>
                <a:gd name="connsiteY782" fmla="*/ 307070 h 2231067"/>
                <a:gd name="connsiteX783" fmla="*/ 1910831 w 4388674"/>
                <a:gd name="connsiteY783" fmla="*/ 253070 h 2231067"/>
                <a:gd name="connsiteX784" fmla="*/ 1917240 w 4388674"/>
                <a:gd name="connsiteY784" fmla="*/ 254364 h 2231067"/>
                <a:gd name="connsiteX785" fmla="*/ 1906840 w 4388674"/>
                <a:gd name="connsiteY785" fmla="*/ 229256 h 2231067"/>
                <a:gd name="connsiteX786" fmla="*/ 1960840 w 4388674"/>
                <a:gd name="connsiteY786" fmla="*/ 175256 h 2231067"/>
                <a:gd name="connsiteX787" fmla="*/ 1980048 w 4388674"/>
                <a:gd name="connsiteY787" fmla="*/ 179134 h 2231067"/>
                <a:gd name="connsiteX788" fmla="*/ 1972584 w 4388674"/>
                <a:gd name="connsiteY788" fmla="*/ 161113 h 2231067"/>
                <a:gd name="connsiteX789" fmla="*/ 2017584 w 4388674"/>
                <a:gd name="connsiteY789" fmla="*/ 116113 h 2231067"/>
                <a:gd name="connsiteX790" fmla="*/ 2132073 w 4388674"/>
                <a:gd name="connsiteY790" fmla="*/ 15766 h 2231067"/>
                <a:gd name="connsiteX791" fmla="*/ 2168073 w 4388674"/>
                <a:gd name="connsiteY791" fmla="*/ 51766 h 2231067"/>
                <a:gd name="connsiteX792" fmla="*/ 2132073 w 4388674"/>
                <a:gd name="connsiteY792" fmla="*/ 87766 h 2231067"/>
                <a:gd name="connsiteX793" fmla="*/ 2120743 w 4388674"/>
                <a:gd name="connsiteY793" fmla="*/ 83073 h 2231067"/>
                <a:gd name="connsiteX794" fmla="*/ 2128269 w 4388674"/>
                <a:gd name="connsiteY794" fmla="*/ 101242 h 2231067"/>
                <a:gd name="connsiteX795" fmla="*/ 2083271 w 4388674"/>
                <a:gd name="connsiteY795" fmla="*/ 146242 h 2231067"/>
                <a:gd name="connsiteX796" fmla="*/ 2038271 w 4388674"/>
                <a:gd name="connsiteY796" fmla="*/ 101242 h 2231067"/>
                <a:gd name="connsiteX797" fmla="*/ 2083271 w 4388674"/>
                <a:gd name="connsiteY797" fmla="*/ 56242 h 2231067"/>
                <a:gd name="connsiteX798" fmla="*/ 2099266 w 4388674"/>
                <a:gd name="connsiteY798" fmla="*/ 59471 h 2231067"/>
                <a:gd name="connsiteX799" fmla="*/ 2096075 w 4388674"/>
                <a:gd name="connsiteY799" fmla="*/ 51766 h 2231067"/>
                <a:gd name="connsiteX800" fmla="*/ 2132073 w 4388674"/>
                <a:gd name="connsiteY800" fmla="*/ 15766 h 2231067"/>
                <a:gd name="connsiteX801" fmla="*/ 2188760 w 4388674"/>
                <a:gd name="connsiteY801" fmla="*/ 0 h 2231067"/>
                <a:gd name="connsiteX802" fmla="*/ 2215760 w 4388674"/>
                <a:gd name="connsiteY802" fmla="*/ 27000 h 2231067"/>
                <a:gd name="connsiteX803" fmla="*/ 2188760 w 4388674"/>
                <a:gd name="connsiteY803" fmla="*/ 54000 h 2231067"/>
                <a:gd name="connsiteX804" fmla="*/ 2161760 w 4388674"/>
                <a:gd name="connsiteY804" fmla="*/ 27000 h 2231067"/>
                <a:gd name="connsiteX805" fmla="*/ 2188760 w 4388674"/>
                <a:gd name="connsiteY805" fmla="*/ 0 h 22310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</a:cxnLst>
              <a:rect l="l" t="t" r="r" b="b"/>
              <a:pathLst>
                <a:path w="4388674" h="2231067">
                  <a:moveTo>
                    <a:pt x="2664028" y="2146151"/>
                  </a:moveTo>
                  <a:cubicBezTo>
                    <a:pt x="2678940" y="2146151"/>
                    <a:pt x="2691028" y="2158239"/>
                    <a:pt x="2691028" y="2173151"/>
                  </a:cubicBezTo>
                  <a:lnTo>
                    <a:pt x="2686314" y="2184530"/>
                  </a:lnTo>
                  <a:lnTo>
                    <a:pt x="2704333" y="2177067"/>
                  </a:lnTo>
                  <a:cubicBezTo>
                    <a:pt x="2719245" y="2177067"/>
                    <a:pt x="2731333" y="2189155"/>
                    <a:pt x="2731333" y="2204067"/>
                  </a:cubicBezTo>
                  <a:cubicBezTo>
                    <a:pt x="2731333" y="2218979"/>
                    <a:pt x="2719245" y="2231067"/>
                    <a:pt x="2704333" y="2231067"/>
                  </a:cubicBezTo>
                  <a:cubicBezTo>
                    <a:pt x="2689421" y="2231067"/>
                    <a:pt x="2677333" y="2218979"/>
                    <a:pt x="2677333" y="2204067"/>
                  </a:cubicBezTo>
                  <a:lnTo>
                    <a:pt x="2682046" y="2192688"/>
                  </a:lnTo>
                  <a:lnTo>
                    <a:pt x="2664028" y="2200151"/>
                  </a:lnTo>
                  <a:cubicBezTo>
                    <a:pt x="2649116" y="2200151"/>
                    <a:pt x="2637028" y="2188063"/>
                    <a:pt x="2637028" y="2173151"/>
                  </a:cubicBezTo>
                  <a:cubicBezTo>
                    <a:pt x="2637028" y="2158239"/>
                    <a:pt x="2649116" y="2146151"/>
                    <a:pt x="2664028" y="2146151"/>
                  </a:cubicBezTo>
                  <a:close/>
                  <a:moveTo>
                    <a:pt x="2607502" y="2103433"/>
                  </a:moveTo>
                  <a:cubicBezTo>
                    <a:pt x="2627384" y="2103433"/>
                    <a:pt x="2643502" y="2119551"/>
                    <a:pt x="2643502" y="2139433"/>
                  </a:cubicBezTo>
                  <a:cubicBezTo>
                    <a:pt x="2643502" y="2159315"/>
                    <a:pt x="2627384" y="2175433"/>
                    <a:pt x="2607502" y="2175433"/>
                  </a:cubicBezTo>
                  <a:cubicBezTo>
                    <a:pt x="2587620" y="2175433"/>
                    <a:pt x="2571502" y="2159315"/>
                    <a:pt x="2571502" y="2139433"/>
                  </a:cubicBezTo>
                  <a:cubicBezTo>
                    <a:pt x="2571502" y="2119551"/>
                    <a:pt x="2587620" y="2103433"/>
                    <a:pt x="2607502" y="2103433"/>
                  </a:cubicBezTo>
                  <a:close/>
                  <a:moveTo>
                    <a:pt x="2482660" y="2016224"/>
                  </a:moveTo>
                  <a:cubicBezTo>
                    <a:pt x="2507513" y="2016224"/>
                    <a:pt x="2527660" y="2036371"/>
                    <a:pt x="2527660" y="2061224"/>
                  </a:cubicBezTo>
                  <a:lnTo>
                    <a:pt x="2523331" y="2071674"/>
                  </a:lnTo>
                  <a:lnTo>
                    <a:pt x="2541815" y="2064018"/>
                  </a:lnTo>
                  <a:cubicBezTo>
                    <a:pt x="2561697" y="2064018"/>
                    <a:pt x="2577815" y="2080136"/>
                    <a:pt x="2577815" y="2100018"/>
                  </a:cubicBezTo>
                  <a:cubicBezTo>
                    <a:pt x="2577815" y="2119900"/>
                    <a:pt x="2561697" y="2136018"/>
                    <a:pt x="2541815" y="2136018"/>
                  </a:cubicBezTo>
                  <a:cubicBezTo>
                    <a:pt x="2521933" y="2136018"/>
                    <a:pt x="2505815" y="2119900"/>
                    <a:pt x="2505815" y="2100018"/>
                  </a:cubicBezTo>
                  <a:lnTo>
                    <a:pt x="2506466" y="2098447"/>
                  </a:lnTo>
                  <a:lnTo>
                    <a:pt x="2500176" y="2102688"/>
                  </a:lnTo>
                  <a:cubicBezTo>
                    <a:pt x="2494792" y="2104965"/>
                    <a:pt x="2488873" y="2106224"/>
                    <a:pt x="2482660" y="2106224"/>
                  </a:cubicBezTo>
                  <a:cubicBezTo>
                    <a:pt x="2457807" y="2106224"/>
                    <a:pt x="2437660" y="2086077"/>
                    <a:pt x="2437660" y="2061224"/>
                  </a:cubicBezTo>
                  <a:cubicBezTo>
                    <a:pt x="2437660" y="2036371"/>
                    <a:pt x="2457807" y="2016224"/>
                    <a:pt x="2482660" y="2016224"/>
                  </a:cubicBezTo>
                  <a:close/>
                  <a:moveTo>
                    <a:pt x="2388565" y="1992575"/>
                  </a:moveTo>
                  <a:cubicBezTo>
                    <a:pt x="2413418" y="1992575"/>
                    <a:pt x="2433565" y="2012722"/>
                    <a:pt x="2433565" y="2037575"/>
                  </a:cubicBezTo>
                  <a:cubicBezTo>
                    <a:pt x="2433565" y="2062428"/>
                    <a:pt x="2413418" y="2082575"/>
                    <a:pt x="2388565" y="2082575"/>
                  </a:cubicBezTo>
                  <a:cubicBezTo>
                    <a:pt x="2363712" y="2082575"/>
                    <a:pt x="2343565" y="2062428"/>
                    <a:pt x="2343565" y="2037575"/>
                  </a:cubicBezTo>
                  <a:cubicBezTo>
                    <a:pt x="2343565" y="2012722"/>
                    <a:pt x="2363712" y="1992575"/>
                    <a:pt x="2388565" y="1992575"/>
                  </a:cubicBezTo>
                  <a:close/>
                  <a:moveTo>
                    <a:pt x="2811176" y="1891277"/>
                  </a:moveTo>
                  <a:cubicBezTo>
                    <a:pt x="2826088" y="1891277"/>
                    <a:pt x="2838176" y="1903365"/>
                    <a:pt x="2838176" y="1918277"/>
                  </a:cubicBezTo>
                  <a:cubicBezTo>
                    <a:pt x="2838176" y="1933189"/>
                    <a:pt x="2826088" y="1945277"/>
                    <a:pt x="2811176" y="1945277"/>
                  </a:cubicBezTo>
                  <a:cubicBezTo>
                    <a:pt x="2796264" y="1945277"/>
                    <a:pt x="2784176" y="1933189"/>
                    <a:pt x="2784176" y="1918277"/>
                  </a:cubicBezTo>
                  <a:cubicBezTo>
                    <a:pt x="2784176" y="1903365"/>
                    <a:pt x="2796264" y="1891277"/>
                    <a:pt x="2811176" y="1891277"/>
                  </a:cubicBezTo>
                  <a:close/>
                  <a:moveTo>
                    <a:pt x="1791589" y="1889035"/>
                  </a:moveTo>
                  <a:cubicBezTo>
                    <a:pt x="1826383" y="1889035"/>
                    <a:pt x="1854589" y="1917241"/>
                    <a:pt x="1854589" y="1952035"/>
                  </a:cubicBezTo>
                  <a:cubicBezTo>
                    <a:pt x="1854589" y="1986829"/>
                    <a:pt x="1826383" y="2015035"/>
                    <a:pt x="1791589" y="2015035"/>
                  </a:cubicBezTo>
                  <a:cubicBezTo>
                    <a:pt x="1756797" y="2015035"/>
                    <a:pt x="1728590" y="1986829"/>
                    <a:pt x="1728590" y="1952035"/>
                  </a:cubicBezTo>
                  <a:cubicBezTo>
                    <a:pt x="1728590" y="1917241"/>
                    <a:pt x="1756797" y="1889035"/>
                    <a:pt x="1791589" y="1889035"/>
                  </a:cubicBezTo>
                  <a:close/>
                  <a:moveTo>
                    <a:pt x="2681080" y="1856442"/>
                  </a:moveTo>
                  <a:cubicBezTo>
                    <a:pt x="2691021" y="1856442"/>
                    <a:pt x="2700021" y="1860472"/>
                    <a:pt x="2706536" y="1866986"/>
                  </a:cubicBezTo>
                  <a:lnTo>
                    <a:pt x="2715556" y="1888763"/>
                  </a:lnTo>
                  <a:lnTo>
                    <a:pt x="2721311" y="1874869"/>
                  </a:lnTo>
                  <a:cubicBezTo>
                    <a:pt x="2727826" y="1868355"/>
                    <a:pt x="2736826" y="1864325"/>
                    <a:pt x="2746767" y="1864325"/>
                  </a:cubicBezTo>
                  <a:cubicBezTo>
                    <a:pt x="2766649" y="1864325"/>
                    <a:pt x="2782767" y="1880443"/>
                    <a:pt x="2782767" y="1900325"/>
                  </a:cubicBezTo>
                  <a:cubicBezTo>
                    <a:pt x="2782767" y="1920207"/>
                    <a:pt x="2766649" y="1936325"/>
                    <a:pt x="2746767" y="1936325"/>
                  </a:cubicBezTo>
                  <a:cubicBezTo>
                    <a:pt x="2736826" y="1936325"/>
                    <a:pt x="2727826" y="1932296"/>
                    <a:pt x="2721311" y="1925781"/>
                  </a:cubicBezTo>
                  <a:lnTo>
                    <a:pt x="2712291" y="1904004"/>
                  </a:lnTo>
                  <a:lnTo>
                    <a:pt x="2706536" y="1917898"/>
                  </a:lnTo>
                  <a:cubicBezTo>
                    <a:pt x="2700021" y="1924413"/>
                    <a:pt x="2691021" y="1928442"/>
                    <a:pt x="2681080" y="1928442"/>
                  </a:cubicBezTo>
                  <a:cubicBezTo>
                    <a:pt x="2661198" y="1928442"/>
                    <a:pt x="2645080" y="1912324"/>
                    <a:pt x="2645080" y="1892442"/>
                  </a:cubicBezTo>
                  <a:cubicBezTo>
                    <a:pt x="2645080" y="1872560"/>
                    <a:pt x="2661198" y="1856442"/>
                    <a:pt x="2681080" y="1856442"/>
                  </a:cubicBezTo>
                  <a:close/>
                  <a:moveTo>
                    <a:pt x="2607510" y="1848559"/>
                  </a:moveTo>
                  <a:cubicBezTo>
                    <a:pt x="2627392" y="1848559"/>
                    <a:pt x="2643510" y="1864677"/>
                    <a:pt x="2643510" y="1884559"/>
                  </a:cubicBezTo>
                  <a:cubicBezTo>
                    <a:pt x="2643510" y="1904441"/>
                    <a:pt x="2627392" y="1920559"/>
                    <a:pt x="2607510" y="1920559"/>
                  </a:cubicBezTo>
                  <a:cubicBezTo>
                    <a:pt x="2587628" y="1920559"/>
                    <a:pt x="2571510" y="1904441"/>
                    <a:pt x="2571510" y="1884559"/>
                  </a:cubicBezTo>
                  <a:cubicBezTo>
                    <a:pt x="2571510" y="1864677"/>
                    <a:pt x="2587628" y="1848559"/>
                    <a:pt x="2607510" y="1848559"/>
                  </a:cubicBezTo>
                  <a:close/>
                  <a:moveTo>
                    <a:pt x="2506002" y="1844090"/>
                  </a:moveTo>
                  <a:lnTo>
                    <a:pt x="2507982" y="1848870"/>
                  </a:lnTo>
                  <a:lnTo>
                    <a:pt x="2508484" y="1847658"/>
                  </a:lnTo>
                  <a:lnTo>
                    <a:pt x="2511551" y="1846388"/>
                  </a:lnTo>
                  <a:close/>
                  <a:moveTo>
                    <a:pt x="1565620" y="1833982"/>
                  </a:moveTo>
                  <a:cubicBezTo>
                    <a:pt x="1583017" y="1833982"/>
                    <a:pt x="1598768" y="1841034"/>
                    <a:pt x="1610169" y="1852434"/>
                  </a:cubicBezTo>
                  <a:lnTo>
                    <a:pt x="1626089" y="1890869"/>
                  </a:lnTo>
                  <a:lnTo>
                    <a:pt x="1626176" y="1890660"/>
                  </a:lnTo>
                  <a:cubicBezTo>
                    <a:pt x="1637577" y="1879260"/>
                    <a:pt x="1653326" y="1872208"/>
                    <a:pt x="1670723" y="1872208"/>
                  </a:cubicBezTo>
                  <a:cubicBezTo>
                    <a:pt x="1705517" y="1872208"/>
                    <a:pt x="1733723" y="1900414"/>
                    <a:pt x="1733723" y="1935208"/>
                  </a:cubicBezTo>
                  <a:cubicBezTo>
                    <a:pt x="1733723" y="1970002"/>
                    <a:pt x="1705517" y="1998208"/>
                    <a:pt x="1670723" y="1998208"/>
                  </a:cubicBezTo>
                  <a:cubicBezTo>
                    <a:pt x="1653326" y="1998208"/>
                    <a:pt x="1637577" y="1991157"/>
                    <a:pt x="1626176" y="1979756"/>
                  </a:cubicBezTo>
                  <a:lnTo>
                    <a:pt x="1610256" y="1941321"/>
                  </a:lnTo>
                  <a:lnTo>
                    <a:pt x="1610169" y="1941530"/>
                  </a:lnTo>
                  <a:cubicBezTo>
                    <a:pt x="1598768" y="1952931"/>
                    <a:pt x="1583017" y="1959982"/>
                    <a:pt x="1565620" y="1959982"/>
                  </a:cubicBezTo>
                  <a:cubicBezTo>
                    <a:pt x="1530826" y="1959982"/>
                    <a:pt x="1502620" y="1931776"/>
                    <a:pt x="1502620" y="1896982"/>
                  </a:cubicBezTo>
                  <a:cubicBezTo>
                    <a:pt x="1502620" y="1862188"/>
                    <a:pt x="1530826" y="1833982"/>
                    <a:pt x="1565620" y="1833982"/>
                  </a:cubicBezTo>
                  <a:close/>
                  <a:moveTo>
                    <a:pt x="2551912" y="1754465"/>
                  </a:moveTo>
                  <a:cubicBezTo>
                    <a:pt x="2566824" y="1754465"/>
                    <a:pt x="2578912" y="1766553"/>
                    <a:pt x="2578912" y="1781465"/>
                  </a:cubicBezTo>
                  <a:cubicBezTo>
                    <a:pt x="2578912" y="1788921"/>
                    <a:pt x="2575890" y="1795671"/>
                    <a:pt x="2571004" y="1800557"/>
                  </a:cubicBezTo>
                  <a:lnTo>
                    <a:pt x="2555912" y="1806808"/>
                  </a:lnTo>
                  <a:lnTo>
                    <a:pt x="2559434" y="1815310"/>
                  </a:lnTo>
                  <a:cubicBezTo>
                    <a:pt x="2559434" y="1825251"/>
                    <a:pt x="2555404" y="1834251"/>
                    <a:pt x="2548890" y="1840766"/>
                  </a:cubicBezTo>
                  <a:lnTo>
                    <a:pt x="2545823" y="1842036"/>
                  </a:lnTo>
                  <a:lnTo>
                    <a:pt x="2559396" y="1847658"/>
                  </a:lnTo>
                  <a:cubicBezTo>
                    <a:pt x="2565910" y="1854173"/>
                    <a:pt x="2569940" y="1863173"/>
                    <a:pt x="2569940" y="1873114"/>
                  </a:cubicBezTo>
                  <a:cubicBezTo>
                    <a:pt x="2569940" y="1892996"/>
                    <a:pt x="2553822" y="1909114"/>
                    <a:pt x="2533940" y="1909114"/>
                  </a:cubicBezTo>
                  <a:cubicBezTo>
                    <a:pt x="2523999" y="1909114"/>
                    <a:pt x="2514999" y="1905085"/>
                    <a:pt x="2508484" y="1898570"/>
                  </a:cubicBezTo>
                  <a:lnTo>
                    <a:pt x="2499980" y="1878038"/>
                  </a:lnTo>
                  <a:lnTo>
                    <a:pt x="2496842" y="1885614"/>
                  </a:lnTo>
                  <a:cubicBezTo>
                    <a:pt x="2488698" y="1893757"/>
                    <a:pt x="2477448" y="1898794"/>
                    <a:pt x="2465022" y="1898794"/>
                  </a:cubicBezTo>
                  <a:cubicBezTo>
                    <a:pt x="2452595" y="1898794"/>
                    <a:pt x="2441345" y="1893757"/>
                    <a:pt x="2433202" y="1885614"/>
                  </a:cubicBezTo>
                  <a:lnTo>
                    <a:pt x="2431205" y="1880793"/>
                  </a:lnTo>
                  <a:lnTo>
                    <a:pt x="2420190" y="1907387"/>
                  </a:lnTo>
                  <a:cubicBezTo>
                    <a:pt x="2412046" y="1915530"/>
                    <a:pt x="2400796" y="1920567"/>
                    <a:pt x="2388370" y="1920567"/>
                  </a:cubicBezTo>
                  <a:cubicBezTo>
                    <a:pt x="2375943" y="1920567"/>
                    <a:pt x="2364693" y="1915530"/>
                    <a:pt x="2356550" y="1907387"/>
                  </a:cubicBezTo>
                  <a:lnTo>
                    <a:pt x="2351671" y="1895608"/>
                  </a:lnTo>
                  <a:lnTo>
                    <a:pt x="2338602" y="1927161"/>
                  </a:lnTo>
                  <a:cubicBezTo>
                    <a:pt x="2330458" y="1935304"/>
                    <a:pt x="2319208" y="1940341"/>
                    <a:pt x="2306782" y="1940341"/>
                  </a:cubicBezTo>
                  <a:cubicBezTo>
                    <a:pt x="2300569" y="1940341"/>
                    <a:pt x="2294650" y="1939082"/>
                    <a:pt x="2289266" y="1936805"/>
                  </a:cubicBezTo>
                  <a:lnTo>
                    <a:pt x="2285381" y="1934186"/>
                  </a:lnTo>
                  <a:lnTo>
                    <a:pt x="2290761" y="1947174"/>
                  </a:lnTo>
                  <a:lnTo>
                    <a:pt x="2284428" y="1962464"/>
                  </a:lnTo>
                  <a:lnTo>
                    <a:pt x="2289596" y="1958979"/>
                  </a:lnTo>
                  <a:cubicBezTo>
                    <a:pt x="2294979" y="1956702"/>
                    <a:pt x="2300899" y="1955443"/>
                    <a:pt x="2307112" y="1955443"/>
                  </a:cubicBezTo>
                  <a:cubicBezTo>
                    <a:pt x="2331965" y="1955443"/>
                    <a:pt x="2352112" y="1975590"/>
                    <a:pt x="2352112" y="2000443"/>
                  </a:cubicBezTo>
                  <a:cubicBezTo>
                    <a:pt x="2352112" y="2025296"/>
                    <a:pt x="2331965" y="2045443"/>
                    <a:pt x="2307112" y="2045443"/>
                  </a:cubicBezTo>
                  <a:cubicBezTo>
                    <a:pt x="2282259" y="2045443"/>
                    <a:pt x="2262112" y="2025296"/>
                    <a:pt x="2262112" y="2000443"/>
                  </a:cubicBezTo>
                  <a:lnTo>
                    <a:pt x="2263173" y="1997881"/>
                  </a:lnTo>
                  <a:lnTo>
                    <a:pt x="2252283" y="2005223"/>
                  </a:lnTo>
                  <a:cubicBezTo>
                    <a:pt x="2244746" y="2008411"/>
                    <a:pt x="2236459" y="2010174"/>
                    <a:pt x="2227761" y="2010174"/>
                  </a:cubicBezTo>
                  <a:cubicBezTo>
                    <a:pt x="2210364" y="2010174"/>
                    <a:pt x="2194614" y="2003123"/>
                    <a:pt x="2183213" y="1991722"/>
                  </a:cubicBezTo>
                  <a:lnTo>
                    <a:pt x="2174597" y="1970921"/>
                  </a:lnTo>
                  <a:lnTo>
                    <a:pt x="2167207" y="1988764"/>
                  </a:lnTo>
                  <a:cubicBezTo>
                    <a:pt x="2155806" y="2000165"/>
                    <a:pt x="2140056" y="2007216"/>
                    <a:pt x="2122659" y="2007216"/>
                  </a:cubicBezTo>
                  <a:cubicBezTo>
                    <a:pt x="2105264" y="2007216"/>
                    <a:pt x="2089514" y="2000165"/>
                    <a:pt x="2078113" y="1988764"/>
                  </a:cubicBezTo>
                  <a:lnTo>
                    <a:pt x="2074222" y="1979370"/>
                  </a:lnTo>
                  <a:lnTo>
                    <a:pt x="2062106" y="2008619"/>
                  </a:lnTo>
                  <a:cubicBezTo>
                    <a:pt x="2050706" y="2020020"/>
                    <a:pt x="2034956" y="2027071"/>
                    <a:pt x="2017559" y="2027071"/>
                  </a:cubicBezTo>
                  <a:cubicBezTo>
                    <a:pt x="2000162" y="2027071"/>
                    <a:pt x="1984412" y="2020020"/>
                    <a:pt x="1973011" y="2008619"/>
                  </a:cubicBezTo>
                  <a:lnTo>
                    <a:pt x="1967413" y="1995104"/>
                  </a:lnTo>
                  <a:lnTo>
                    <a:pt x="1957005" y="2020232"/>
                  </a:lnTo>
                  <a:cubicBezTo>
                    <a:pt x="1945604" y="2031633"/>
                    <a:pt x="1929854" y="2038684"/>
                    <a:pt x="1912457" y="2038684"/>
                  </a:cubicBezTo>
                  <a:cubicBezTo>
                    <a:pt x="1877663" y="2038684"/>
                    <a:pt x="1849457" y="2010478"/>
                    <a:pt x="1849457" y="1975684"/>
                  </a:cubicBezTo>
                  <a:cubicBezTo>
                    <a:pt x="1849457" y="1940890"/>
                    <a:pt x="1877663" y="1912684"/>
                    <a:pt x="1912457" y="1912684"/>
                  </a:cubicBezTo>
                  <a:cubicBezTo>
                    <a:pt x="1929854" y="1912684"/>
                    <a:pt x="1945604" y="1919736"/>
                    <a:pt x="1957005" y="1931136"/>
                  </a:cubicBezTo>
                  <a:lnTo>
                    <a:pt x="1962603" y="1944651"/>
                  </a:lnTo>
                  <a:lnTo>
                    <a:pt x="1973011" y="1919523"/>
                  </a:lnTo>
                  <a:cubicBezTo>
                    <a:pt x="1984412" y="1908123"/>
                    <a:pt x="2000162" y="1901071"/>
                    <a:pt x="2017559" y="1901071"/>
                  </a:cubicBezTo>
                  <a:cubicBezTo>
                    <a:pt x="2034956" y="1901071"/>
                    <a:pt x="2050706" y="1908123"/>
                    <a:pt x="2062106" y="1919523"/>
                  </a:cubicBezTo>
                  <a:lnTo>
                    <a:pt x="2065998" y="1928917"/>
                  </a:lnTo>
                  <a:lnTo>
                    <a:pt x="2078113" y="1899668"/>
                  </a:lnTo>
                  <a:cubicBezTo>
                    <a:pt x="2089514" y="1888268"/>
                    <a:pt x="2105264" y="1881216"/>
                    <a:pt x="2122659" y="1881216"/>
                  </a:cubicBezTo>
                  <a:cubicBezTo>
                    <a:pt x="2140056" y="1881216"/>
                    <a:pt x="2155806" y="1888268"/>
                    <a:pt x="2167207" y="1899668"/>
                  </a:cubicBezTo>
                  <a:lnTo>
                    <a:pt x="2175823" y="1920469"/>
                  </a:lnTo>
                  <a:lnTo>
                    <a:pt x="2183213" y="1902626"/>
                  </a:lnTo>
                  <a:cubicBezTo>
                    <a:pt x="2194614" y="1891226"/>
                    <a:pt x="2210364" y="1884174"/>
                    <a:pt x="2227761" y="1884174"/>
                  </a:cubicBezTo>
                  <a:cubicBezTo>
                    <a:pt x="2236459" y="1884174"/>
                    <a:pt x="2244746" y="1885937"/>
                    <a:pt x="2252283" y="1889125"/>
                  </a:cubicBezTo>
                  <a:lnTo>
                    <a:pt x="2261890" y="1895602"/>
                  </a:lnTo>
                  <a:lnTo>
                    <a:pt x="2261782" y="1895341"/>
                  </a:lnTo>
                  <a:cubicBezTo>
                    <a:pt x="2261782" y="1870488"/>
                    <a:pt x="2281929" y="1850341"/>
                    <a:pt x="2306782" y="1850341"/>
                  </a:cubicBezTo>
                  <a:cubicBezTo>
                    <a:pt x="2319208" y="1850341"/>
                    <a:pt x="2330458" y="1855378"/>
                    <a:pt x="2338602" y="1863521"/>
                  </a:cubicBezTo>
                  <a:lnTo>
                    <a:pt x="2343481" y="1875300"/>
                  </a:lnTo>
                  <a:lnTo>
                    <a:pt x="2356550" y="1843747"/>
                  </a:lnTo>
                  <a:cubicBezTo>
                    <a:pt x="2364693" y="1835604"/>
                    <a:pt x="2375943" y="1830567"/>
                    <a:pt x="2388370" y="1830567"/>
                  </a:cubicBezTo>
                  <a:cubicBezTo>
                    <a:pt x="2400796" y="1830567"/>
                    <a:pt x="2412046" y="1835604"/>
                    <a:pt x="2420190" y="1843747"/>
                  </a:cubicBezTo>
                  <a:lnTo>
                    <a:pt x="2422187" y="1848568"/>
                  </a:lnTo>
                  <a:lnTo>
                    <a:pt x="2433202" y="1821974"/>
                  </a:lnTo>
                  <a:cubicBezTo>
                    <a:pt x="2441345" y="1813831"/>
                    <a:pt x="2452595" y="1808794"/>
                    <a:pt x="2465022" y="1808794"/>
                  </a:cubicBezTo>
                  <a:cubicBezTo>
                    <a:pt x="2471235" y="1808794"/>
                    <a:pt x="2477154" y="1810053"/>
                    <a:pt x="2482538" y="1812330"/>
                  </a:cubicBezTo>
                  <a:lnTo>
                    <a:pt x="2487618" y="1815756"/>
                  </a:lnTo>
                  <a:lnTo>
                    <a:pt x="2487434" y="1815310"/>
                  </a:lnTo>
                  <a:cubicBezTo>
                    <a:pt x="2487434" y="1795428"/>
                    <a:pt x="2503552" y="1779310"/>
                    <a:pt x="2523434" y="1779310"/>
                  </a:cubicBezTo>
                  <a:lnTo>
                    <a:pt x="2525457" y="1780148"/>
                  </a:lnTo>
                  <a:lnTo>
                    <a:pt x="2532820" y="1762373"/>
                  </a:lnTo>
                  <a:cubicBezTo>
                    <a:pt x="2537706" y="1757487"/>
                    <a:pt x="2544456" y="1754465"/>
                    <a:pt x="2551912" y="1754465"/>
                  </a:cubicBezTo>
                  <a:close/>
                  <a:moveTo>
                    <a:pt x="1061995" y="1712427"/>
                  </a:moveTo>
                  <a:cubicBezTo>
                    <a:pt x="1081880" y="1712427"/>
                    <a:pt x="1099882" y="1720487"/>
                    <a:pt x="1112913" y="1733518"/>
                  </a:cubicBezTo>
                  <a:lnTo>
                    <a:pt x="1133444" y="1783086"/>
                  </a:lnTo>
                  <a:lnTo>
                    <a:pt x="1139829" y="1767673"/>
                  </a:lnTo>
                  <a:cubicBezTo>
                    <a:pt x="1152860" y="1754642"/>
                    <a:pt x="1170862" y="1746582"/>
                    <a:pt x="1190746" y="1746582"/>
                  </a:cubicBezTo>
                  <a:cubicBezTo>
                    <a:pt x="1210631" y="1746582"/>
                    <a:pt x="1228633" y="1754642"/>
                    <a:pt x="1241664" y="1767673"/>
                  </a:cubicBezTo>
                  <a:lnTo>
                    <a:pt x="1261329" y="1815148"/>
                  </a:lnTo>
                  <a:lnTo>
                    <a:pt x="1268580" y="1797642"/>
                  </a:lnTo>
                  <a:cubicBezTo>
                    <a:pt x="1281611" y="1784611"/>
                    <a:pt x="1299612" y="1776551"/>
                    <a:pt x="1319497" y="1776551"/>
                  </a:cubicBezTo>
                  <a:cubicBezTo>
                    <a:pt x="1339381" y="1776551"/>
                    <a:pt x="1357383" y="1784611"/>
                    <a:pt x="1370415" y="1797642"/>
                  </a:cubicBezTo>
                  <a:lnTo>
                    <a:pt x="1383364" y="1828905"/>
                  </a:lnTo>
                  <a:lnTo>
                    <a:pt x="1386518" y="1821291"/>
                  </a:lnTo>
                  <a:cubicBezTo>
                    <a:pt x="1399549" y="1808260"/>
                    <a:pt x="1417550" y="1800200"/>
                    <a:pt x="1437435" y="1800200"/>
                  </a:cubicBezTo>
                  <a:cubicBezTo>
                    <a:pt x="1477205" y="1800200"/>
                    <a:pt x="1509443" y="1832439"/>
                    <a:pt x="1509443" y="1872208"/>
                  </a:cubicBezTo>
                  <a:cubicBezTo>
                    <a:pt x="1509443" y="1892093"/>
                    <a:pt x="1501383" y="1910095"/>
                    <a:pt x="1488353" y="1923125"/>
                  </a:cubicBezTo>
                  <a:lnTo>
                    <a:pt x="1482403" y="1927137"/>
                  </a:lnTo>
                  <a:lnTo>
                    <a:pt x="1489510" y="1928571"/>
                  </a:lnTo>
                  <a:cubicBezTo>
                    <a:pt x="1505661" y="1935403"/>
                    <a:pt x="1516993" y="1951395"/>
                    <a:pt x="1516993" y="1970035"/>
                  </a:cubicBezTo>
                  <a:lnTo>
                    <a:pt x="1511953" y="1982204"/>
                  </a:lnTo>
                  <a:lnTo>
                    <a:pt x="1536561" y="1992397"/>
                  </a:lnTo>
                  <a:cubicBezTo>
                    <a:pt x="1543076" y="1998912"/>
                    <a:pt x="1547105" y="2007912"/>
                    <a:pt x="1547105" y="2017853"/>
                  </a:cubicBezTo>
                  <a:lnTo>
                    <a:pt x="1540393" y="2034058"/>
                  </a:lnTo>
                  <a:lnTo>
                    <a:pt x="1545387" y="2031990"/>
                  </a:lnTo>
                  <a:cubicBezTo>
                    <a:pt x="1560299" y="2031990"/>
                    <a:pt x="1572387" y="2044078"/>
                    <a:pt x="1572387" y="2058990"/>
                  </a:cubicBezTo>
                  <a:cubicBezTo>
                    <a:pt x="1572387" y="2073902"/>
                    <a:pt x="1560299" y="2085990"/>
                    <a:pt x="1545387" y="2085990"/>
                  </a:cubicBezTo>
                  <a:cubicBezTo>
                    <a:pt x="1530474" y="2085990"/>
                    <a:pt x="1518386" y="2073902"/>
                    <a:pt x="1518386" y="2058990"/>
                  </a:cubicBezTo>
                  <a:lnTo>
                    <a:pt x="1522462" y="2049149"/>
                  </a:lnTo>
                  <a:lnTo>
                    <a:pt x="1511105" y="2053853"/>
                  </a:lnTo>
                  <a:cubicBezTo>
                    <a:pt x="1491224" y="2053853"/>
                    <a:pt x="1475106" y="2037735"/>
                    <a:pt x="1475106" y="2017853"/>
                  </a:cubicBezTo>
                  <a:lnTo>
                    <a:pt x="1476664" y="2014092"/>
                  </a:lnTo>
                  <a:lnTo>
                    <a:pt x="1471995" y="2015035"/>
                  </a:lnTo>
                  <a:cubicBezTo>
                    <a:pt x="1447141" y="2015035"/>
                    <a:pt x="1426993" y="1994888"/>
                    <a:pt x="1426993" y="1970035"/>
                  </a:cubicBezTo>
                  <a:lnTo>
                    <a:pt x="1437711" y="1944160"/>
                  </a:lnTo>
                  <a:lnTo>
                    <a:pt x="1437435" y="1944216"/>
                  </a:lnTo>
                  <a:cubicBezTo>
                    <a:pt x="1417550" y="1944216"/>
                    <a:pt x="1399549" y="1936156"/>
                    <a:pt x="1386518" y="1923126"/>
                  </a:cubicBezTo>
                  <a:lnTo>
                    <a:pt x="1373568" y="1891863"/>
                  </a:lnTo>
                  <a:lnTo>
                    <a:pt x="1370415" y="1899476"/>
                  </a:lnTo>
                  <a:cubicBezTo>
                    <a:pt x="1357383" y="1912507"/>
                    <a:pt x="1339381" y="1920567"/>
                    <a:pt x="1319497" y="1920567"/>
                  </a:cubicBezTo>
                  <a:cubicBezTo>
                    <a:pt x="1299612" y="1920567"/>
                    <a:pt x="1281611" y="1912507"/>
                    <a:pt x="1268580" y="1899476"/>
                  </a:cubicBezTo>
                  <a:lnTo>
                    <a:pt x="1248915" y="1852001"/>
                  </a:lnTo>
                  <a:lnTo>
                    <a:pt x="1241664" y="1869508"/>
                  </a:lnTo>
                  <a:cubicBezTo>
                    <a:pt x="1228633" y="1882538"/>
                    <a:pt x="1210631" y="1890598"/>
                    <a:pt x="1190746" y="1890598"/>
                  </a:cubicBezTo>
                  <a:cubicBezTo>
                    <a:pt x="1170862" y="1890598"/>
                    <a:pt x="1152860" y="1882538"/>
                    <a:pt x="1139829" y="1869508"/>
                  </a:cubicBezTo>
                  <a:lnTo>
                    <a:pt x="1119297" y="1819939"/>
                  </a:lnTo>
                  <a:lnTo>
                    <a:pt x="1112913" y="1835353"/>
                  </a:lnTo>
                  <a:cubicBezTo>
                    <a:pt x="1099882" y="1848383"/>
                    <a:pt x="1081880" y="1856443"/>
                    <a:pt x="1061995" y="1856443"/>
                  </a:cubicBezTo>
                  <a:cubicBezTo>
                    <a:pt x="1022226" y="1856443"/>
                    <a:pt x="989987" y="1824204"/>
                    <a:pt x="989987" y="1784435"/>
                  </a:cubicBezTo>
                  <a:cubicBezTo>
                    <a:pt x="989987" y="1744666"/>
                    <a:pt x="1022226" y="1712427"/>
                    <a:pt x="1061995" y="1712427"/>
                  </a:cubicBezTo>
                  <a:close/>
                  <a:moveTo>
                    <a:pt x="3657549" y="1543763"/>
                  </a:moveTo>
                  <a:lnTo>
                    <a:pt x="3644260" y="1575844"/>
                  </a:lnTo>
                  <a:lnTo>
                    <a:pt x="3648991" y="1572655"/>
                  </a:lnTo>
                  <a:lnTo>
                    <a:pt x="3669721" y="1568469"/>
                  </a:lnTo>
                  <a:lnTo>
                    <a:pt x="3667033" y="1566657"/>
                  </a:lnTo>
                  <a:close/>
                  <a:moveTo>
                    <a:pt x="3416550" y="1428833"/>
                  </a:moveTo>
                  <a:cubicBezTo>
                    <a:pt x="3431461" y="1428833"/>
                    <a:pt x="3444961" y="1434877"/>
                    <a:pt x="3454733" y="1444650"/>
                  </a:cubicBezTo>
                  <a:lnTo>
                    <a:pt x="3469244" y="1479679"/>
                  </a:lnTo>
                  <a:lnTo>
                    <a:pt x="3476741" y="1461579"/>
                  </a:lnTo>
                  <a:cubicBezTo>
                    <a:pt x="3486513" y="1451806"/>
                    <a:pt x="3500013" y="1445762"/>
                    <a:pt x="3514925" y="1445762"/>
                  </a:cubicBezTo>
                  <a:cubicBezTo>
                    <a:pt x="3544748" y="1445762"/>
                    <a:pt x="3568925" y="1469939"/>
                    <a:pt x="3568925" y="1499762"/>
                  </a:cubicBezTo>
                  <a:lnTo>
                    <a:pt x="3567470" y="1503275"/>
                  </a:lnTo>
                  <a:lnTo>
                    <a:pt x="3583039" y="1492778"/>
                  </a:lnTo>
                  <a:cubicBezTo>
                    <a:pt x="3589499" y="1490045"/>
                    <a:pt x="3596602" y="1488534"/>
                    <a:pt x="3604058" y="1488534"/>
                  </a:cubicBezTo>
                  <a:cubicBezTo>
                    <a:pt x="3618970" y="1488534"/>
                    <a:pt x="3632470" y="1494578"/>
                    <a:pt x="3642242" y="1504350"/>
                  </a:cubicBezTo>
                  <a:lnTo>
                    <a:pt x="3651725" y="1527245"/>
                  </a:lnTo>
                  <a:lnTo>
                    <a:pt x="3667033" y="1490290"/>
                  </a:lnTo>
                  <a:cubicBezTo>
                    <a:pt x="3676805" y="1480517"/>
                    <a:pt x="3690305" y="1474473"/>
                    <a:pt x="3705216" y="1474473"/>
                  </a:cubicBezTo>
                  <a:cubicBezTo>
                    <a:pt x="3735039" y="1474473"/>
                    <a:pt x="3759216" y="1498650"/>
                    <a:pt x="3759216" y="1528473"/>
                  </a:cubicBezTo>
                  <a:lnTo>
                    <a:pt x="3759114" y="1528809"/>
                  </a:lnTo>
                  <a:lnTo>
                    <a:pt x="3767911" y="1522877"/>
                  </a:lnTo>
                  <a:cubicBezTo>
                    <a:pt x="3773295" y="1520600"/>
                    <a:pt x="3779214" y="1519341"/>
                    <a:pt x="3785427" y="1519341"/>
                  </a:cubicBezTo>
                  <a:cubicBezTo>
                    <a:pt x="3797854" y="1519341"/>
                    <a:pt x="3809104" y="1524378"/>
                    <a:pt x="3817247" y="1532521"/>
                  </a:cubicBezTo>
                  <a:lnTo>
                    <a:pt x="3822901" y="1546170"/>
                  </a:lnTo>
                  <a:lnTo>
                    <a:pt x="3828554" y="1532521"/>
                  </a:lnTo>
                  <a:cubicBezTo>
                    <a:pt x="3836698" y="1524378"/>
                    <a:pt x="3847948" y="1519341"/>
                    <a:pt x="3860374" y="1519341"/>
                  </a:cubicBezTo>
                  <a:cubicBezTo>
                    <a:pt x="3872801" y="1519341"/>
                    <a:pt x="3884051" y="1524378"/>
                    <a:pt x="3892194" y="1532521"/>
                  </a:cubicBezTo>
                  <a:lnTo>
                    <a:pt x="3900826" y="1553360"/>
                  </a:lnTo>
                  <a:lnTo>
                    <a:pt x="3911673" y="1527171"/>
                  </a:lnTo>
                  <a:cubicBezTo>
                    <a:pt x="3919817" y="1519028"/>
                    <a:pt x="3931067" y="1513991"/>
                    <a:pt x="3943493" y="1513991"/>
                  </a:cubicBezTo>
                  <a:cubicBezTo>
                    <a:pt x="3955920" y="1513991"/>
                    <a:pt x="3967170" y="1519028"/>
                    <a:pt x="3975313" y="1527171"/>
                  </a:cubicBezTo>
                  <a:lnTo>
                    <a:pt x="3984189" y="1548600"/>
                  </a:lnTo>
                  <a:lnTo>
                    <a:pt x="3985435" y="1545591"/>
                  </a:lnTo>
                  <a:cubicBezTo>
                    <a:pt x="3993579" y="1537448"/>
                    <a:pt x="4004829" y="1532411"/>
                    <a:pt x="4017255" y="1532411"/>
                  </a:cubicBezTo>
                  <a:cubicBezTo>
                    <a:pt x="4029682" y="1532411"/>
                    <a:pt x="4040932" y="1537448"/>
                    <a:pt x="4049075" y="1545591"/>
                  </a:cubicBezTo>
                  <a:lnTo>
                    <a:pt x="4060069" y="1572133"/>
                  </a:lnTo>
                  <a:lnTo>
                    <a:pt x="4066869" y="1555716"/>
                  </a:lnTo>
                  <a:cubicBezTo>
                    <a:pt x="4075013" y="1547573"/>
                    <a:pt x="4086263" y="1542536"/>
                    <a:pt x="4098689" y="1542536"/>
                  </a:cubicBezTo>
                  <a:cubicBezTo>
                    <a:pt x="4111116" y="1542536"/>
                    <a:pt x="4122366" y="1547573"/>
                    <a:pt x="4130509" y="1555716"/>
                  </a:cubicBezTo>
                  <a:lnTo>
                    <a:pt x="4141500" y="1582250"/>
                  </a:lnTo>
                  <a:lnTo>
                    <a:pt x="4148303" y="1565824"/>
                  </a:lnTo>
                  <a:cubicBezTo>
                    <a:pt x="4156447" y="1557681"/>
                    <a:pt x="4167697" y="1552644"/>
                    <a:pt x="4180123" y="1552644"/>
                  </a:cubicBezTo>
                  <a:cubicBezTo>
                    <a:pt x="4192550" y="1552644"/>
                    <a:pt x="4203800" y="1557681"/>
                    <a:pt x="4211943" y="1565824"/>
                  </a:cubicBezTo>
                  <a:lnTo>
                    <a:pt x="4218037" y="1580537"/>
                  </a:lnTo>
                  <a:lnTo>
                    <a:pt x="4229737" y="1552291"/>
                  </a:lnTo>
                  <a:cubicBezTo>
                    <a:pt x="4237881" y="1544148"/>
                    <a:pt x="4249131" y="1539111"/>
                    <a:pt x="4261557" y="1539111"/>
                  </a:cubicBezTo>
                  <a:cubicBezTo>
                    <a:pt x="4273984" y="1539111"/>
                    <a:pt x="4285234" y="1544148"/>
                    <a:pt x="4293377" y="1552291"/>
                  </a:cubicBezTo>
                  <a:lnTo>
                    <a:pt x="4303325" y="1576308"/>
                  </a:lnTo>
                  <a:lnTo>
                    <a:pt x="4311854" y="1555716"/>
                  </a:lnTo>
                  <a:cubicBezTo>
                    <a:pt x="4319998" y="1547573"/>
                    <a:pt x="4331248" y="1542536"/>
                    <a:pt x="4343674" y="1542536"/>
                  </a:cubicBezTo>
                  <a:cubicBezTo>
                    <a:pt x="4368527" y="1542536"/>
                    <a:pt x="4388674" y="1562683"/>
                    <a:pt x="4388674" y="1587536"/>
                  </a:cubicBezTo>
                  <a:cubicBezTo>
                    <a:pt x="4388674" y="1612389"/>
                    <a:pt x="4368527" y="1632536"/>
                    <a:pt x="4343674" y="1632536"/>
                  </a:cubicBezTo>
                  <a:cubicBezTo>
                    <a:pt x="4331248" y="1632536"/>
                    <a:pt x="4319998" y="1627499"/>
                    <a:pt x="4311854" y="1619356"/>
                  </a:cubicBezTo>
                  <a:lnTo>
                    <a:pt x="4301906" y="1595339"/>
                  </a:lnTo>
                  <a:lnTo>
                    <a:pt x="4293377" y="1615931"/>
                  </a:lnTo>
                  <a:cubicBezTo>
                    <a:pt x="4285234" y="1624074"/>
                    <a:pt x="4273984" y="1629111"/>
                    <a:pt x="4261557" y="1629111"/>
                  </a:cubicBezTo>
                  <a:cubicBezTo>
                    <a:pt x="4249131" y="1629111"/>
                    <a:pt x="4237881" y="1624074"/>
                    <a:pt x="4229737" y="1615931"/>
                  </a:cubicBezTo>
                  <a:lnTo>
                    <a:pt x="4223643" y="1601218"/>
                  </a:lnTo>
                  <a:lnTo>
                    <a:pt x="4211943" y="1629464"/>
                  </a:lnTo>
                  <a:cubicBezTo>
                    <a:pt x="4203800" y="1637607"/>
                    <a:pt x="4192550" y="1642644"/>
                    <a:pt x="4180123" y="1642644"/>
                  </a:cubicBezTo>
                  <a:cubicBezTo>
                    <a:pt x="4167697" y="1642644"/>
                    <a:pt x="4156447" y="1637607"/>
                    <a:pt x="4148303" y="1629464"/>
                  </a:cubicBezTo>
                  <a:lnTo>
                    <a:pt x="4137313" y="1602930"/>
                  </a:lnTo>
                  <a:lnTo>
                    <a:pt x="4130509" y="1619356"/>
                  </a:lnTo>
                  <a:cubicBezTo>
                    <a:pt x="4122366" y="1627499"/>
                    <a:pt x="4111116" y="1632536"/>
                    <a:pt x="4098689" y="1632536"/>
                  </a:cubicBezTo>
                  <a:cubicBezTo>
                    <a:pt x="4086263" y="1632536"/>
                    <a:pt x="4075013" y="1627499"/>
                    <a:pt x="4066869" y="1619356"/>
                  </a:cubicBezTo>
                  <a:lnTo>
                    <a:pt x="4055875" y="1592814"/>
                  </a:lnTo>
                  <a:lnTo>
                    <a:pt x="4049075" y="1609231"/>
                  </a:lnTo>
                  <a:cubicBezTo>
                    <a:pt x="4040932" y="1617374"/>
                    <a:pt x="4029682" y="1622411"/>
                    <a:pt x="4017255" y="1622411"/>
                  </a:cubicBezTo>
                  <a:cubicBezTo>
                    <a:pt x="4004829" y="1622411"/>
                    <a:pt x="3993579" y="1617374"/>
                    <a:pt x="3985435" y="1609231"/>
                  </a:cubicBezTo>
                  <a:lnTo>
                    <a:pt x="3976559" y="1587802"/>
                  </a:lnTo>
                  <a:lnTo>
                    <a:pt x="3975313" y="1590811"/>
                  </a:lnTo>
                  <a:cubicBezTo>
                    <a:pt x="3967170" y="1598954"/>
                    <a:pt x="3955920" y="1603991"/>
                    <a:pt x="3943493" y="1603991"/>
                  </a:cubicBezTo>
                  <a:cubicBezTo>
                    <a:pt x="3931067" y="1603991"/>
                    <a:pt x="3919817" y="1598954"/>
                    <a:pt x="3911673" y="1590811"/>
                  </a:cubicBezTo>
                  <a:lnTo>
                    <a:pt x="3903042" y="1569972"/>
                  </a:lnTo>
                  <a:lnTo>
                    <a:pt x="3892194" y="1596161"/>
                  </a:lnTo>
                  <a:cubicBezTo>
                    <a:pt x="3884051" y="1604304"/>
                    <a:pt x="3872801" y="1609341"/>
                    <a:pt x="3860374" y="1609341"/>
                  </a:cubicBezTo>
                  <a:cubicBezTo>
                    <a:pt x="3847948" y="1609341"/>
                    <a:pt x="3836698" y="1604304"/>
                    <a:pt x="3828554" y="1596161"/>
                  </a:cubicBezTo>
                  <a:lnTo>
                    <a:pt x="3822901" y="1582512"/>
                  </a:lnTo>
                  <a:lnTo>
                    <a:pt x="3817247" y="1596161"/>
                  </a:lnTo>
                  <a:cubicBezTo>
                    <a:pt x="3809104" y="1604304"/>
                    <a:pt x="3797854" y="1609341"/>
                    <a:pt x="3785427" y="1609341"/>
                  </a:cubicBezTo>
                  <a:cubicBezTo>
                    <a:pt x="3773001" y="1609341"/>
                    <a:pt x="3761751" y="1604304"/>
                    <a:pt x="3753607" y="1596161"/>
                  </a:cubicBezTo>
                  <a:lnTo>
                    <a:pt x="3741107" y="1565983"/>
                  </a:lnTo>
                  <a:lnTo>
                    <a:pt x="3726235" y="1578229"/>
                  </a:lnTo>
                  <a:lnTo>
                    <a:pt x="3705505" y="1582415"/>
                  </a:lnTo>
                  <a:lnTo>
                    <a:pt x="3708194" y="1584227"/>
                  </a:lnTo>
                  <a:cubicBezTo>
                    <a:pt x="3717966" y="1594000"/>
                    <a:pt x="3724010" y="1607500"/>
                    <a:pt x="3724010" y="1622411"/>
                  </a:cubicBezTo>
                  <a:lnTo>
                    <a:pt x="3712718" y="1649672"/>
                  </a:lnTo>
                  <a:lnTo>
                    <a:pt x="3712929" y="1649629"/>
                  </a:lnTo>
                  <a:cubicBezTo>
                    <a:pt x="3742752" y="1649629"/>
                    <a:pt x="3766929" y="1673806"/>
                    <a:pt x="3766929" y="1703629"/>
                  </a:cubicBezTo>
                  <a:lnTo>
                    <a:pt x="3753073" y="1737079"/>
                  </a:lnTo>
                  <a:lnTo>
                    <a:pt x="3756872" y="1737846"/>
                  </a:lnTo>
                  <a:cubicBezTo>
                    <a:pt x="3773023" y="1744678"/>
                    <a:pt x="3784356" y="1760670"/>
                    <a:pt x="3784356" y="1779310"/>
                  </a:cubicBezTo>
                  <a:lnTo>
                    <a:pt x="3778861" y="1792576"/>
                  </a:lnTo>
                  <a:lnTo>
                    <a:pt x="3789642" y="1794752"/>
                  </a:lnTo>
                  <a:cubicBezTo>
                    <a:pt x="3805793" y="1801584"/>
                    <a:pt x="3817126" y="1817576"/>
                    <a:pt x="3817126" y="1836216"/>
                  </a:cubicBezTo>
                  <a:lnTo>
                    <a:pt x="3813086" y="1845969"/>
                  </a:lnTo>
                  <a:lnTo>
                    <a:pt x="3830383" y="1838804"/>
                  </a:lnTo>
                  <a:cubicBezTo>
                    <a:pt x="3850265" y="1838804"/>
                    <a:pt x="3866383" y="1854922"/>
                    <a:pt x="3866383" y="1874804"/>
                  </a:cubicBezTo>
                  <a:lnTo>
                    <a:pt x="3864267" y="1879912"/>
                  </a:lnTo>
                  <a:lnTo>
                    <a:pt x="3880304" y="1873269"/>
                  </a:lnTo>
                  <a:cubicBezTo>
                    <a:pt x="3890245" y="1873269"/>
                    <a:pt x="3899245" y="1877299"/>
                    <a:pt x="3905760" y="1883813"/>
                  </a:cubicBezTo>
                  <a:lnTo>
                    <a:pt x="3915160" y="1906507"/>
                  </a:lnTo>
                  <a:lnTo>
                    <a:pt x="3923817" y="1902921"/>
                  </a:lnTo>
                  <a:cubicBezTo>
                    <a:pt x="3938729" y="1902921"/>
                    <a:pt x="3950817" y="1915009"/>
                    <a:pt x="3950817" y="1929921"/>
                  </a:cubicBezTo>
                  <a:cubicBezTo>
                    <a:pt x="3950817" y="1944833"/>
                    <a:pt x="3938729" y="1956921"/>
                    <a:pt x="3923817" y="1956921"/>
                  </a:cubicBezTo>
                  <a:cubicBezTo>
                    <a:pt x="3916361" y="1956921"/>
                    <a:pt x="3909611" y="1953899"/>
                    <a:pt x="3904725" y="1949013"/>
                  </a:cubicBezTo>
                  <a:lnTo>
                    <a:pt x="3899825" y="1937183"/>
                  </a:lnTo>
                  <a:lnTo>
                    <a:pt x="3880304" y="1945269"/>
                  </a:lnTo>
                  <a:cubicBezTo>
                    <a:pt x="3860422" y="1945269"/>
                    <a:pt x="3844304" y="1929151"/>
                    <a:pt x="3844304" y="1909269"/>
                  </a:cubicBezTo>
                  <a:lnTo>
                    <a:pt x="3846420" y="1904161"/>
                  </a:lnTo>
                  <a:lnTo>
                    <a:pt x="3830383" y="1910804"/>
                  </a:lnTo>
                  <a:cubicBezTo>
                    <a:pt x="3810501" y="1910804"/>
                    <a:pt x="3794383" y="1894686"/>
                    <a:pt x="3794383" y="1874804"/>
                  </a:cubicBezTo>
                  <a:lnTo>
                    <a:pt x="3794567" y="1874359"/>
                  </a:lnTo>
                  <a:lnTo>
                    <a:pt x="3789642" y="1877680"/>
                  </a:lnTo>
                  <a:cubicBezTo>
                    <a:pt x="3784259" y="1879957"/>
                    <a:pt x="3778339" y="1881216"/>
                    <a:pt x="3772126" y="1881216"/>
                  </a:cubicBezTo>
                  <a:cubicBezTo>
                    <a:pt x="3747273" y="1881216"/>
                    <a:pt x="3727126" y="1861069"/>
                    <a:pt x="3727126" y="1836216"/>
                  </a:cubicBezTo>
                  <a:lnTo>
                    <a:pt x="3732621" y="1822950"/>
                  </a:lnTo>
                  <a:lnTo>
                    <a:pt x="3721840" y="1820774"/>
                  </a:lnTo>
                  <a:cubicBezTo>
                    <a:pt x="3705689" y="1813943"/>
                    <a:pt x="3694356" y="1797950"/>
                    <a:pt x="3694356" y="1779310"/>
                  </a:cubicBezTo>
                  <a:lnTo>
                    <a:pt x="3704077" y="1755842"/>
                  </a:lnTo>
                  <a:lnTo>
                    <a:pt x="3691910" y="1753385"/>
                  </a:lnTo>
                  <a:cubicBezTo>
                    <a:pt x="3672529" y="1745188"/>
                    <a:pt x="3658929" y="1725996"/>
                    <a:pt x="3658929" y="1703629"/>
                  </a:cubicBezTo>
                  <a:lnTo>
                    <a:pt x="3670221" y="1676369"/>
                  </a:lnTo>
                  <a:lnTo>
                    <a:pt x="3670010" y="1676411"/>
                  </a:lnTo>
                  <a:cubicBezTo>
                    <a:pt x="3640187" y="1676411"/>
                    <a:pt x="3616010" y="1652234"/>
                    <a:pt x="3616010" y="1622411"/>
                  </a:cubicBezTo>
                  <a:lnTo>
                    <a:pt x="3629808" y="1589101"/>
                  </a:lnTo>
                  <a:lnTo>
                    <a:pt x="3625077" y="1592290"/>
                  </a:lnTo>
                  <a:cubicBezTo>
                    <a:pt x="3618617" y="1595023"/>
                    <a:pt x="3611514" y="1596534"/>
                    <a:pt x="3604058" y="1596534"/>
                  </a:cubicBezTo>
                  <a:cubicBezTo>
                    <a:pt x="3574235" y="1596534"/>
                    <a:pt x="3550058" y="1572357"/>
                    <a:pt x="3550058" y="1542534"/>
                  </a:cubicBezTo>
                  <a:lnTo>
                    <a:pt x="3551513" y="1539022"/>
                  </a:lnTo>
                  <a:lnTo>
                    <a:pt x="3535944" y="1549518"/>
                  </a:lnTo>
                  <a:cubicBezTo>
                    <a:pt x="3529484" y="1552251"/>
                    <a:pt x="3522381" y="1553762"/>
                    <a:pt x="3514925" y="1553762"/>
                  </a:cubicBezTo>
                  <a:cubicBezTo>
                    <a:pt x="3500013" y="1553762"/>
                    <a:pt x="3486513" y="1547718"/>
                    <a:pt x="3476741" y="1537946"/>
                  </a:cubicBezTo>
                  <a:lnTo>
                    <a:pt x="3462231" y="1502916"/>
                  </a:lnTo>
                  <a:lnTo>
                    <a:pt x="3454733" y="1521017"/>
                  </a:lnTo>
                  <a:cubicBezTo>
                    <a:pt x="3444961" y="1530789"/>
                    <a:pt x="3431461" y="1536833"/>
                    <a:pt x="3416550" y="1536833"/>
                  </a:cubicBezTo>
                  <a:cubicBezTo>
                    <a:pt x="3386727" y="1536833"/>
                    <a:pt x="3362550" y="1512656"/>
                    <a:pt x="3362550" y="1482833"/>
                  </a:cubicBezTo>
                  <a:cubicBezTo>
                    <a:pt x="3362550" y="1453010"/>
                    <a:pt x="3386727" y="1428833"/>
                    <a:pt x="3416550" y="1428833"/>
                  </a:cubicBezTo>
                  <a:close/>
                  <a:moveTo>
                    <a:pt x="72008" y="1377088"/>
                  </a:moveTo>
                  <a:cubicBezTo>
                    <a:pt x="91892" y="1377088"/>
                    <a:pt x="109894" y="1385148"/>
                    <a:pt x="122925" y="1398179"/>
                  </a:cubicBezTo>
                  <a:lnTo>
                    <a:pt x="142306" y="1444970"/>
                  </a:lnTo>
                  <a:lnTo>
                    <a:pt x="158581" y="1433997"/>
                  </a:lnTo>
                  <a:cubicBezTo>
                    <a:pt x="165969" y="1430872"/>
                    <a:pt x="174092" y="1429144"/>
                    <a:pt x="182617" y="1429144"/>
                  </a:cubicBezTo>
                  <a:cubicBezTo>
                    <a:pt x="216722" y="1429144"/>
                    <a:pt x="244368" y="1456790"/>
                    <a:pt x="244368" y="1490894"/>
                  </a:cubicBezTo>
                  <a:lnTo>
                    <a:pt x="228879" y="1528287"/>
                  </a:lnTo>
                  <a:lnTo>
                    <a:pt x="243581" y="1538199"/>
                  </a:lnTo>
                  <a:lnTo>
                    <a:pt x="256841" y="1506187"/>
                  </a:lnTo>
                  <a:cubicBezTo>
                    <a:pt x="269872" y="1493156"/>
                    <a:pt x="287874" y="1485096"/>
                    <a:pt x="307758" y="1485096"/>
                  </a:cubicBezTo>
                  <a:cubicBezTo>
                    <a:pt x="327642" y="1485096"/>
                    <a:pt x="345644" y="1493156"/>
                    <a:pt x="358675" y="1506187"/>
                  </a:cubicBezTo>
                  <a:lnTo>
                    <a:pt x="364680" y="1520684"/>
                  </a:lnTo>
                  <a:lnTo>
                    <a:pt x="366001" y="1517495"/>
                  </a:lnTo>
                  <a:cubicBezTo>
                    <a:pt x="379032" y="1504464"/>
                    <a:pt x="397034" y="1496404"/>
                    <a:pt x="416919" y="1496404"/>
                  </a:cubicBezTo>
                  <a:cubicBezTo>
                    <a:pt x="456688" y="1496404"/>
                    <a:pt x="488927" y="1528643"/>
                    <a:pt x="488927" y="1568412"/>
                  </a:cubicBezTo>
                  <a:cubicBezTo>
                    <a:pt x="488927" y="1608181"/>
                    <a:pt x="456688" y="1640420"/>
                    <a:pt x="416919" y="1640420"/>
                  </a:cubicBezTo>
                  <a:cubicBezTo>
                    <a:pt x="397034" y="1640420"/>
                    <a:pt x="379032" y="1632360"/>
                    <a:pt x="366001" y="1619330"/>
                  </a:cubicBezTo>
                  <a:lnTo>
                    <a:pt x="359996" y="1604832"/>
                  </a:lnTo>
                  <a:lnTo>
                    <a:pt x="358675" y="1608021"/>
                  </a:lnTo>
                  <a:cubicBezTo>
                    <a:pt x="345644" y="1621052"/>
                    <a:pt x="327642" y="1629112"/>
                    <a:pt x="307758" y="1629112"/>
                  </a:cubicBezTo>
                  <a:cubicBezTo>
                    <a:pt x="297816" y="1629112"/>
                    <a:pt x="288344" y="1627097"/>
                    <a:pt x="279729" y="1623453"/>
                  </a:cubicBezTo>
                  <a:lnTo>
                    <a:pt x="262774" y="1612022"/>
                  </a:lnTo>
                  <a:lnTo>
                    <a:pt x="249514" y="1644034"/>
                  </a:lnTo>
                  <a:cubicBezTo>
                    <a:pt x="236484" y="1657065"/>
                    <a:pt x="218482" y="1665125"/>
                    <a:pt x="198597" y="1665125"/>
                  </a:cubicBezTo>
                  <a:cubicBezTo>
                    <a:pt x="188655" y="1665125"/>
                    <a:pt x="179183" y="1663110"/>
                    <a:pt x="170568" y="1659466"/>
                  </a:cubicBezTo>
                  <a:lnTo>
                    <a:pt x="157269" y="1650500"/>
                  </a:lnTo>
                  <a:lnTo>
                    <a:pt x="140354" y="1691337"/>
                  </a:lnTo>
                  <a:cubicBezTo>
                    <a:pt x="127323" y="1704368"/>
                    <a:pt x="109321" y="1712428"/>
                    <a:pt x="89436" y="1712428"/>
                  </a:cubicBezTo>
                  <a:cubicBezTo>
                    <a:pt x="49667" y="1712428"/>
                    <a:pt x="17428" y="1680189"/>
                    <a:pt x="17428" y="1640420"/>
                  </a:cubicBezTo>
                  <a:cubicBezTo>
                    <a:pt x="17428" y="1600651"/>
                    <a:pt x="49667" y="1568412"/>
                    <a:pt x="89436" y="1568412"/>
                  </a:cubicBezTo>
                  <a:cubicBezTo>
                    <a:pt x="99378" y="1568412"/>
                    <a:pt x="108850" y="1570427"/>
                    <a:pt x="117465" y="1574071"/>
                  </a:cubicBezTo>
                  <a:lnTo>
                    <a:pt x="130764" y="1583037"/>
                  </a:lnTo>
                  <a:lnTo>
                    <a:pt x="147680" y="1542200"/>
                  </a:lnTo>
                  <a:lnTo>
                    <a:pt x="148984" y="1541321"/>
                  </a:lnTo>
                  <a:lnTo>
                    <a:pt x="138954" y="1534558"/>
                  </a:lnTo>
                  <a:lnTo>
                    <a:pt x="123785" y="1497937"/>
                  </a:lnTo>
                  <a:lnTo>
                    <a:pt x="122925" y="1500013"/>
                  </a:lnTo>
                  <a:cubicBezTo>
                    <a:pt x="109894" y="1513044"/>
                    <a:pt x="91892" y="1521104"/>
                    <a:pt x="72008" y="1521104"/>
                  </a:cubicBezTo>
                  <a:cubicBezTo>
                    <a:pt x="32239" y="1521104"/>
                    <a:pt x="0" y="1488865"/>
                    <a:pt x="0" y="1449096"/>
                  </a:cubicBezTo>
                  <a:cubicBezTo>
                    <a:pt x="0" y="1409327"/>
                    <a:pt x="32239" y="1377088"/>
                    <a:pt x="72008" y="1377088"/>
                  </a:cubicBezTo>
                  <a:close/>
                  <a:moveTo>
                    <a:pt x="3410752" y="1297674"/>
                  </a:moveTo>
                  <a:cubicBezTo>
                    <a:pt x="3430634" y="1297674"/>
                    <a:pt x="3446752" y="1313792"/>
                    <a:pt x="3446752" y="1333674"/>
                  </a:cubicBezTo>
                  <a:cubicBezTo>
                    <a:pt x="3446752" y="1353556"/>
                    <a:pt x="3430634" y="1369674"/>
                    <a:pt x="3410752" y="1369674"/>
                  </a:cubicBezTo>
                  <a:lnTo>
                    <a:pt x="3385338" y="1359147"/>
                  </a:lnTo>
                  <a:lnTo>
                    <a:pt x="3379631" y="1372925"/>
                  </a:lnTo>
                  <a:cubicBezTo>
                    <a:pt x="3373116" y="1379440"/>
                    <a:pt x="3364116" y="1383469"/>
                    <a:pt x="3354175" y="1383469"/>
                  </a:cubicBezTo>
                  <a:cubicBezTo>
                    <a:pt x="3334293" y="1383469"/>
                    <a:pt x="3318175" y="1367351"/>
                    <a:pt x="3318175" y="1347469"/>
                  </a:cubicBezTo>
                  <a:cubicBezTo>
                    <a:pt x="3318175" y="1327587"/>
                    <a:pt x="3334293" y="1311469"/>
                    <a:pt x="3354175" y="1311469"/>
                  </a:cubicBezTo>
                  <a:lnTo>
                    <a:pt x="3379589" y="1321996"/>
                  </a:lnTo>
                  <a:lnTo>
                    <a:pt x="3385296" y="1308218"/>
                  </a:lnTo>
                  <a:cubicBezTo>
                    <a:pt x="3391811" y="1301704"/>
                    <a:pt x="3400811" y="1297674"/>
                    <a:pt x="3410752" y="1297674"/>
                  </a:cubicBezTo>
                  <a:close/>
                  <a:moveTo>
                    <a:pt x="2838769" y="1283762"/>
                  </a:moveTo>
                  <a:cubicBezTo>
                    <a:pt x="2853680" y="1283762"/>
                    <a:pt x="2867180" y="1289806"/>
                    <a:pt x="2876953" y="1299578"/>
                  </a:cubicBezTo>
                  <a:lnTo>
                    <a:pt x="2891305" y="1334228"/>
                  </a:lnTo>
                  <a:lnTo>
                    <a:pt x="2897263" y="1319844"/>
                  </a:lnTo>
                  <a:cubicBezTo>
                    <a:pt x="2907035" y="1310071"/>
                    <a:pt x="2920535" y="1304027"/>
                    <a:pt x="2935447" y="1304027"/>
                  </a:cubicBezTo>
                  <a:cubicBezTo>
                    <a:pt x="2950358" y="1304027"/>
                    <a:pt x="2963858" y="1310071"/>
                    <a:pt x="2973631" y="1319844"/>
                  </a:cubicBezTo>
                  <a:lnTo>
                    <a:pt x="2986652" y="1351279"/>
                  </a:lnTo>
                  <a:lnTo>
                    <a:pt x="2991777" y="1338905"/>
                  </a:lnTo>
                  <a:cubicBezTo>
                    <a:pt x="3001549" y="1329132"/>
                    <a:pt x="3015049" y="1323088"/>
                    <a:pt x="3029961" y="1323088"/>
                  </a:cubicBezTo>
                  <a:cubicBezTo>
                    <a:pt x="3044872" y="1323088"/>
                    <a:pt x="3058372" y="1329132"/>
                    <a:pt x="3068145" y="1338905"/>
                  </a:cubicBezTo>
                  <a:lnTo>
                    <a:pt x="3082817" y="1374326"/>
                  </a:lnTo>
                  <a:lnTo>
                    <a:pt x="3096536" y="1341206"/>
                  </a:lnTo>
                  <a:cubicBezTo>
                    <a:pt x="3106308" y="1331433"/>
                    <a:pt x="3119808" y="1325389"/>
                    <a:pt x="3134720" y="1325389"/>
                  </a:cubicBezTo>
                  <a:cubicBezTo>
                    <a:pt x="3149631" y="1325389"/>
                    <a:pt x="3163131" y="1331433"/>
                    <a:pt x="3172904" y="1341206"/>
                  </a:cubicBezTo>
                  <a:lnTo>
                    <a:pt x="3182919" y="1365385"/>
                  </a:lnTo>
                  <a:lnTo>
                    <a:pt x="3187809" y="1353579"/>
                  </a:lnTo>
                  <a:cubicBezTo>
                    <a:pt x="3197581" y="1343806"/>
                    <a:pt x="3211081" y="1337762"/>
                    <a:pt x="3225993" y="1337762"/>
                  </a:cubicBezTo>
                  <a:cubicBezTo>
                    <a:pt x="3240904" y="1337762"/>
                    <a:pt x="3254404" y="1343806"/>
                    <a:pt x="3264177" y="1353579"/>
                  </a:cubicBezTo>
                  <a:lnTo>
                    <a:pt x="3279826" y="1391359"/>
                  </a:lnTo>
                  <a:lnTo>
                    <a:pt x="3279991" y="1390961"/>
                  </a:lnTo>
                  <a:cubicBezTo>
                    <a:pt x="3289763" y="1381188"/>
                    <a:pt x="3303263" y="1375144"/>
                    <a:pt x="3318175" y="1375144"/>
                  </a:cubicBezTo>
                  <a:cubicBezTo>
                    <a:pt x="3347998" y="1375144"/>
                    <a:pt x="3372175" y="1399321"/>
                    <a:pt x="3372175" y="1429144"/>
                  </a:cubicBezTo>
                  <a:cubicBezTo>
                    <a:pt x="3372175" y="1458967"/>
                    <a:pt x="3347998" y="1483144"/>
                    <a:pt x="3318175" y="1483144"/>
                  </a:cubicBezTo>
                  <a:cubicBezTo>
                    <a:pt x="3303263" y="1483144"/>
                    <a:pt x="3289763" y="1477100"/>
                    <a:pt x="3279991" y="1467328"/>
                  </a:cubicBezTo>
                  <a:lnTo>
                    <a:pt x="3264342" y="1429547"/>
                  </a:lnTo>
                  <a:lnTo>
                    <a:pt x="3264177" y="1429946"/>
                  </a:lnTo>
                  <a:cubicBezTo>
                    <a:pt x="3254404" y="1439718"/>
                    <a:pt x="3240904" y="1445762"/>
                    <a:pt x="3225993" y="1445762"/>
                  </a:cubicBezTo>
                  <a:cubicBezTo>
                    <a:pt x="3211081" y="1445762"/>
                    <a:pt x="3197581" y="1439718"/>
                    <a:pt x="3187809" y="1429946"/>
                  </a:cubicBezTo>
                  <a:lnTo>
                    <a:pt x="3177794" y="1405767"/>
                  </a:lnTo>
                  <a:lnTo>
                    <a:pt x="3172904" y="1417573"/>
                  </a:lnTo>
                  <a:cubicBezTo>
                    <a:pt x="3163131" y="1427345"/>
                    <a:pt x="3149631" y="1433389"/>
                    <a:pt x="3134720" y="1433389"/>
                  </a:cubicBezTo>
                  <a:cubicBezTo>
                    <a:pt x="3119808" y="1433389"/>
                    <a:pt x="3106308" y="1427345"/>
                    <a:pt x="3096536" y="1417573"/>
                  </a:cubicBezTo>
                  <a:lnTo>
                    <a:pt x="3081864" y="1382151"/>
                  </a:lnTo>
                  <a:lnTo>
                    <a:pt x="3068145" y="1415272"/>
                  </a:lnTo>
                  <a:cubicBezTo>
                    <a:pt x="3058372" y="1425044"/>
                    <a:pt x="3044872" y="1431088"/>
                    <a:pt x="3029961" y="1431088"/>
                  </a:cubicBezTo>
                  <a:cubicBezTo>
                    <a:pt x="3015049" y="1431088"/>
                    <a:pt x="3001549" y="1425044"/>
                    <a:pt x="2991777" y="1415272"/>
                  </a:cubicBezTo>
                  <a:lnTo>
                    <a:pt x="2978756" y="1383837"/>
                  </a:lnTo>
                  <a:lnTo>
                    <a:pt x="2973631" y="1396211"/>
                  </a:lnTo>
                  <a:cubicBezTo>
                    <a:pt x="2963858" y="1405983"/>
                    <a:pt x="2950358" y="1412027"/>
                    <a:pt x="2935447" y="1412027"/>
                  </a:cubicBezTo>
                  <a:cubicBezTo>
                    <a:pt x="2920535" y="1412027"/>
                    <a:pt x="2907035" y="1405983"/>
                    <a:pt x="2897263" y="1396211"/>
                  </a:cubicBezTo>
                  <a:lnTo>
                    <a:pt x="2882911" y="1361561"/>
                  </a:lnTo>
                  <a:lnTo>
                    <a:pt x="2876953" y="1375946"/>
                  </a:lnTo>
                  <a:cubicBezTo>
                    <a:pt x="2867180" y="1385718"/>
                    <a:pt x="2853680" y="1391762"/>
                    <a:pt x="2838769" y="1391762"/>
                  </a:cubicBezTo>
                  <a:cubicBezTo>
                    <a:pt x="2808946" y="1391762"/>
                    <a:pt x="2784769" y="1367585"/>
                    <a:pt x="2784769" y="1337762"/>
                  </a:cubicBezTo>
                  <a:cubicBezTo>
                    <a:pt x="2784769" y="1307939"/>
                    <a:pt x="2808946" y="1283762"/>
                    <a:pt x="2838769" y="1283762"/>
                  </a:cubicBezTo>
                  <a:close/>
                  <a:moveTo>
                    <a:pt x="3536394" y="1275838"/>
                  </a:moveTo>
                  <a:cubicBezTo>
                    <a:pt x="3551306" y="1275838"/>
                    <a:pt x="3563394" y="1287926"/>
                    <a:pt x="3563394" y="1302838"/>
                  </a:cubicBezTo>
                  <a:cubicBezTo>
                    <a:pt x="3563394" y="1317750"/>
                    <a:pt x="3551306" y="1329838"/>
                    <a:pt x="3536394" y="1329838"/>
                  </a:cubicBezTo>
                  <a:lnTo>
                    <a:pt x="3518536" y="1322441"/>
                  </a:lnTo>
                  <a:lnTo>
                    <a:pt x="3508423" y="1346857"/>
                  </a:lnTo>
                  <a:cubicBezTo>
                    <a:pt x="3501908" y="1353372"/>
                    <a:pt x="3492908" y="1357401"/>
                    <a:pt x="3482967" y="1357401"/>
                  </a:cubicBezTo>
                  <a:cubicBezTo>
                    <a:pt x="3463085" y="1357401"/>
                    <a:pt x="3446967" y="1341283"/>
                    <a:pt x="3446967" y="1321401"/>
                  </a:cubicBezTo>
                  <a:cubicBezTo>
                    <a:pt x="3446967" y="1301519"/>
                    <a:pt x="3463085" y="1285401"/>
                    <a:pt x="3482967" y="1285401"/>
                  </a:cubicBezTo>
                  <a:cubicBezTo>
                    <a:pt x="3492908" y="1285401"/>
                    <a:pt x="3501908" y="1289431"/>
                    <a:pt x="3508423" y="1295945"/>
                  </a:cubicBezTo>
                  <a:lnTo>
                    <a:pt x="3510336" y="1300564"/>
                  </a:lnTo>
                  <a:lnTo>
                    <a:pt x="3517302" y="1283746"/>
                  </a:lnTo>
                  <a:cubicBezTo>
                    <a:pt x="3522188" y="1278860"/>
                    <a:pt x="3528938" y="1275838"/>
                    <a:pt x="3536394" y="1275838"/>
                  </a:cubicBezTo>
                  <a:close/>
                  <a:moveTo>
                    <a:pt x="3578528" y="1240247"/>
                  </a:moveTo>
                  <a:cubicBezTo>
                    <a:pt x="3593440" y="1240247"/>
                    <a:pt x="3605528" y="1252335"/>
                    <a:pt x="3605528" y="1267247"/>
                  </a:cubicBezTo>
                  <a:cubicBezTo>
                    <a:pt x="3605528" y="1282159"/>
                    <a:pt x="3593440" y="1294247"/>
                    <a:pt x="3578528" y="1294247"/>
                  </a:cubicBezTo>
                  <a:cubicBezTo>
                    <a:pt x="3563616" y="1294247"/>
                    <a:pt x="3551528" y="1282159"/>
                    <a:pt x="3551528" y="1267247"/>
                  </a:cubicBezTo>
                  <a:cubicBezTo>
                    <a:pt x="3551528" y="1252335"/>
                    <a:pt x="3563616" y="1240247"/>
                    <a:pt x="3578528" y="1240247"/>
                  </a:cubicBezTo>
                  <a:close/>
                  <a:moveTo>
                    <a:pt x="2081123" y="1196272"/>
                  </a:moveTo>
                  <a:lnTo>
                    <a:pt x="2089176" y="1215714"/>
                  </a:lnTo>
                  <a:lnTo>
                    <a:pt x="2095986" y="1199272"/>
                  </a:lnTo>
                  <a:close/>
                  <a:moveTo>
                    <a:pt x="2257532" y="1196027"/>
                  </a:moveTo>
                  <a:cubicBezTo>
                    <a:pt x="2287355" y="1196027"/>
                    <a:pt x="2311532" y="1220204"/>
                    <a:pt x="2311532" y="1250027"/>
                  </a:cubicBezTo>
                  <a:cubicBezTo>
                    <a:pt x="2311532" y="1279850"/>
                    <a:pt x="2287355" y="1304027"/>
                    <a:pt x="2257532" y="1304027"/>
                  </a:cubicBezTo>
                  <a:cubicBezTo>
                    <a:pt x="2227709" y="1304027"/>
                    <a:pt x="2203532" y="1279850"/>
                    <a:pt x="2203532" y="1250027"/>
                  </a:cubicBezTo>
                  <a:cubicBezTo>
                    <a:pt x="2203532" y="1220204"/>
                    <a:pt x="2227709" y="1196027"/>
                    <a:pt x="2257532" y="1196027"/>
                  </a:cubicBezTo>
                  <a:close/>
                  <a:moveTo>
                    <a:pt x="1458907" y="1181866"/>
                  </a:moveTo>
                  <a:lnTo>
                    <a:pt x="1470099" y="1208886"/>
                  </a:lnTo>
                  <a:lnTo>
                    <a:pt x="1477697" y="1190541"/>
                  </a:lnTo>
                  <a:lnTo>
                    <a:pt x="1479212" y="1189520"/>
                  </a:lnTo>
                  <a:lnTo>
                    <a:pt x="1466433" y="1186940"/>
                  </a:lnTo>
                  <a:close/>
                  <a:moveTo>
                    <a:pt x="2140276" y="1157973"/>
                  </a:moveTo>
                  <a:lnTo>
                    <a:pt x="2131575" y="1178979"/>
                  </a:lnTo>
                  <a:lnTo>
                    <a:pt x="2142182" y="1176838"/>
                  </a:lnTo>
                  <a:lnTo>
                    <a:pt x="2156920" y="1179813"/>
                  </a:lnTo>
                  <a:lnTo>
                    <a:pt x="2146378" y="1172706"/>
                  </a:lnTo>
                  <a:close/>
                  <a:moveTo>
                    <a:pt x="1583113" y="938016"/>
                  </a:moveTo>
                  <a:cubicBezTo>
                    <a:pt x="1622882" y="938016"/>
                    <a:pt x="1655121" y="970255"/>
                    <a:pt x="1655121" y="1010024"/>
                  </a:cubicBezTo>
                  <a:cubicBezTo>
                    <a:pt x="1655121" y="1049793"/>
                    <a:pt x="1622882" y="1082032"/>
                    <a:pt x="1583113" y="1082032"/>
                  </a:cubicBezTo>
                  <a:cubicBezTo>
                    <a:pt x="1573170" y="1082032"/>
                    <a:pt x="1563698" y="1080017"/>
                    <a:pt x="1555083" y="1076373"/>
                  </a:cubicBezTo>
                  <a:lnTo>
                    <a:pt x="1545467" y="1069890"/>
                  </a:lnTo>
                  <a:lnTo>
                    <a:pt x="1566468" y="1120591"/>
                  </a:lnTo>
                  <a:cubicBezTo>
                    <a:pt x="1566468" y="1140475"/>
                    <a:pt x="1558409" y="1158477"/>
                    <a:pt x="1545378" y="1171508"/>
                  </a:cubicBezTo>
                  <a:lnTo>
                    <a:pt x="1543863" y="1172530"/>
                  </a:lnTo>
                  <a:lnTo>
                    <a:pt x="1556642" y="1175110"/>
                  </a:lnTo>
                  <a:cubicBezTo>
                    <a:pt x="1569565" y="1180575"/>
                    <a:pt x="1580560" y="1189706"/>
                    <a:pt x="1588324" y="1201198"/>
                  </a:cubicBezTo>
                  <a:lnTo>
                    <a:pt x="1594444" y="1221231"/>
                  </a:lnTo>
                  <a:lnTo>
                    <a:pt x="1614331" y="1173219"/>
                  </a:lnTo>
                  <a:cubicBezTo>
                    <a:pt x="1627362" y="1160188"/>
                    <a:pt x="1645364" y="1152128"/>
                    <a:pt x="1665248" y="1152128"/>
                  </a:cubicBezTo>
                  <a:cubicBezTo>
                    <a:pt x="1685133" y="1152128"/>
                    <a:pt x="1703134" y="1160188"/>
                    <a:pt x="1716165" y="1173219"/>
                  </a:cubicBezTo>
                  <a:lnTo>
                    <a:pt x="1725047" y="1194660"/>
                  </a:lnTo>
                  <a:lnTo>
                    <a:pt x="1740458" y="1157452"/>
                  </a:lnTo>
                  <a:cubicBezTo>
                    <a:pt x="1753488" y="1144422"/>
                    <a:pt x="1771490" y="1136362"/>
                    <a:pt x="1791374" y="1136362"/>
                  </a:cubicBezTo>
                  <a:cubicBezTo>
                    <a:pt x="1811258" y="1136362"/>
                    <a:pt x="1829259" y="1144422"/>
                    <a:pt x="1842291" y="1157452"/>
                  </a:cubicBezTo>
                  <a:lnTo>
                    <a:pt x="1852993" y="1183292"/>
                  </a:lnTo>
                  <a:lnTo>
                    <a:pt x="1858700" y="1169516"/>
                  </a:lnTo>
                  <a:cubicBezTo>
                    <a:pt x="1871731" y="1156485"/>
                    <a:pt x="1889733" y="1148425"/>
                    <a:pt x="1909617" y="1148425"/>
                  </a:cubicBezTo>
                  <a:cubicBezTo>
                    <a:pt x="1929502" y="1148425"/>
                    <a:pt x="1947503" y="1156485"/>
                    <a:pt x="1960534" y="1169516"/>
                  </a:cubicBezTo>
                  <a:lnTo>
                    <a:pt x="1974446" y="1203101"/>
                  </a:lnTo>
                  <a:lnTo>
                    <a:pt x="1984651" y="1178463"/>
                  </a:lnTo>
                  <a:cubicBezTo>
                    <a:pt x="1996052" y="1167062"/>
                    <a:pt x="2011802" y="1160011"/>
                    <a:pt x="2029199" y="1160011"/>
                  </a:cubicBezTo>
                  <a:cubicBezTo>
                    <a:pt x="2037897" y="1160011"/>
                    <a:pt x="2046184" y="1161774"/>
                    <a:pt x="2053721" y="1164962"/>
                  </a:cubicBezTo>
                  <a:lnTo>
                    <a:pt x="2057037" y="1167197"/>
                  </a:lnTo>
                  <a:lnTo>
                    <a:pt x="2051747" y="1154426"/>
                  </a:lnTo>
                  <a:cubicBezTo>
                    <a:pt x="2051747" y="1129573"/>
                    <a:pt x="2071894" y="1109426"/>
                    <a:pt x="2096747" y="1109426"/>
                  </a:cubicBezTo>
                  <a:cubicBezTo>
                    <a:pt x="2109173" y="1109426"/>
                    <a:pt x="2120421" y="1114463"/>
                    <a:pt x="2128565" y="1122606"/>
                  </a:cubicBezTo>
                  <a:lnTo>
                    <a:pt x="2134667" y="1137339"/>
                  </a:lnTo>
                  <a:lnTo>
                    <a:pt x="2146378" y="1109066"/>
                  </a:lnTo>
                  <a:cubicBezTo>
                    <a:pt x="2154521" y="1100923"/>
                    <a:pt x="2165771" y="1095886"/>
                    <a:pt x="2178198" y="1095886"/>
                  </a:cubicBezTo>
                  <a:cubicBezTo>
                    <a:pt x="2190624" y="1095886"/>
                    <a:pt x="2201874" y="1100923"/>
                    <a:pt x="2210018" y="1109066"/>
                  </a:cubicBezTo>
                  <a:lnTo>
                    <a:pt x="2212039" y="1113945"/>
                  </a:lnTo>
                  <a:lnTo>
                    <a:pt x="2217325" y="1101183"/>
                  </a:lnTo>
                  <a:cubicBezTo>
                    <a:pt x="2225468" y="1093040"/>
                    <a:pt x="2236718" y="1088003"/>
                    <a:pt x="2249145" y="1088003"/>
                  </a:cubicBezTo>
                  <a:cubicBezTo>
                    <a:pt x="2255358" y="1088003"/>
                    <a:pt x="2261277" y="1089262"/>
                    <a:pt x="2266661" y="1091539"/>
                  </a:cubicBezTo>
                  <a:lnTo>
                    <a:pt x="2276905" y="1098446"/>
                  </a:lnTo>
                  <a:lnTo>
                    <a:pt x="2288832" y="1069651"/>
                  </a:lnTo>
                  <a:cubicBezTo>
                    <a:pt x="2296975" y="1061508"/>
                    <a:pt x="2308225" y="1056471"/>
                    <a:pt x="2320652" y="1056471"/>
                  </a:cubicBezTo>
                  <a:cubicBezTo>
                    <a:pt x="2345505" y="1056471"/>
                    <a:pt x="2365652" y="1076618"/>
                    <a:pt x="2365652" y="1101471"/>
                  </a:cubicBezTo>
                  <a:cubicBezTo>
                    <a:pt x="2365652" y="1126324"/>
                    <a:pt x="2345505" y="1146471"/>
                    <a:pt x="2320652" y="1146471"/>
                  </a:cubicBezTo>
                  <a:cubicBezTo>
                    <a:pt x="2314439" y="1146471"/>
                    <a:pt x="2308519" y="1145212"/>
                    <a:pt x="2303136" y="1142935"/>
                  </a:cubicBezTo>
                  <a:lnTo>
                    <a:pt x="2292892" y="1136028"/>
                  </a:lnTo>
                  <a:lnTo>
                    <a:pt x="2280965" y="1164823"/>
                  </a:lnTo>
                  <a:cubicBezTo>
                    <a:pt x="2272821" y="1172966"/>
                    <a:pt x="2261571" y="1178003"/>
                    <a:pt x="2249145" y="1178003"/>
                  </a:cubicBezTo>
                  <a:cubicBezTo>
                    <a:pt x="2236718" y="1178003"/>
                    <a:pt x="2225468" y="1172966"/>
                    <a:pt x="2217325" y="1164823"/>
                  </a:cubicBezTo>
                  <a:lnTo>
                    <a:pt x="2215304" y="1159944"/>
                  </a:lnTo>
                  <a:lnTo>
                    <a:pt x="2210018" y="1172706"/>
                  </a:lnTo>
                  <a:cubicBezTo>
                    <a:pt x="2201874" y="1180849"/>
                    <a:pt x="2190624" y="1185886"/>
                    <a:pt x="2178198" y="1185886"/>
                  </a:cubicBezTo>
                  <a:lnTo>
                    <a:pt x="2170466" y="1184325"/>
                  </a:lnTo>
                  <a:lnTo>
                    <a:pt x="2186730" y="1195290"/>
                  </a:lnTo>
                  <a:cubicBezTo>
                    <a:pt x="2198130" y="1206691"/>
                    <a:pt x="2205182" y="1222441"/>
                    <a:pt x="2205182" y="1239838"/>
                  </a:cubicBezTo>
                  <a:cubicBezTo>
                    <a:pt x="2205182" y="1274632"/>
                    <a:pt x="2176976" y="1302838"/>
                    <a:pt x="2142182" y="1302838"/>
                  </a:cubicBezTo>
                  <a:cubicBezTo>
                    <a:pt x="2124785" y="1302838"/>
                    <a:pt x="2109037" y="1295787"/>
                    <a:pt x="2097636" y="1284386"/>
                  </a:cubicBezTo>
                  <a:lnTo>
                    <a:pt x="2082206" y="1247135"/>
                  </a:lnTo>
                  <a:lnTo>
                    <a:pt x="2073746" y="1267559"/>
                  </a:lnTo>
                  <a:cubicBezTo>
                    <a:pt x="2062346" y="1278960"/>
                    <a:pt x="2046596" y="1286011"/>
                    <a:pt x="2029199" y="1286011"/>
                  </a:cubicBezTo>
                  <a:cubicBezTo>
                    <a:pt x="2011802" y="1286011"/>
                    <a:pt x="1996052" y="1278960"/>
                    <a:pt x="1984651" y="1267559"/>
                  </a:cubicBezTo>
                  <a:lnTo>
                    <a:pt x="1973378" y="1240343"/>
                  </a:lnTo>
                  <a:lnTo>
                    <a:pt x="1960534" y="1271350"/>
                  </a:lnTo>
                  <a:cubicBezTo>
                    <a:pt x="1947503" y="1284381"/>
                    <a:pt x="1929502" y="1292441"/>
                    <a:pt x="1909617" y="1292441"/>
                  </a:cubicBezTo>
                  <a:cubicBezTo>
                    <a:pt x="1889733" y="1292441"/>
                    <a:pt x="1871731" y="1284381"/>
                    <a:pt x="1858700" y="1271350"/>
                  </a:cubicBezTo>
                  <a:lnTo>
                    <a:pt x="1847997" y="1245511"/>
                  </a:lnTo>
                  <a:lnTo>
                    <a:pt x="1842291" y="1259287"/>
                  </a:lnTo>
                  <a:cubicBezTo>
                    <a:pt x="1829259" y="1272318"/>
                    <a:pt x="1811258" y="1280378"/>
                    <a:pt x="1791374" y="1280378"/>
                  </a:cubicBezTo>
                  <a:cubicBezTo>
                    <a:pt x="1771490" y="1280378"/>
                    <a:pt x="1753488" y="1272318"/>
                    <a:pt x="1740458" y="1259287"/>
                  </a:cubicBezTo>
                  <a:lnTo>
                    <a:pt x="1731577" y="1237846"/>
                  </a:lnTo>
                  <a:lnTo>
                    <a:pt x="1716165" y="1275053"/>
                  </a:lnTo>
                  <a:cubicBezTo>
                    <a:pt x="1703134" y="1288084"/>
                    <a:pt x="1685133" y="1296144"/>
                    <a:pt x="1665248" y="1296144"/>
                  </a:cubicBezTo>
                  <a:cubicBezTo>
                    <a:pt x="1645364" y="1296144"/>
                    <a:pt x="1627362" y="1288084"/>
                    <a:pt x="1614331" y="1275053"/>
                  </a:cubicBezTo>
                  <a:lnTo>
                    <a:pt x="1600519" y="1241709"/>
                  </a:lnTo>
                  <a:lnTo>
                    <a:pt x="1579531" y="1292376"/>
                  </a:lnTo>
                  <a:cubicBezTo>
                    <a:pt x="1566500" y="1305407"/>
                    <a:pt x="1548498" y="1313467"/>
                    <a:pt x="1528613" y="1313467"/>
                  </a:cubicBezTo>
                  <a:cubicBezTo>
                    <a:pt x="1508729" y="1313467"/>
                    <a:pt x="1490727" y="1305407"/>
                    <a:pt x="1477697" y="1292376"/>
                  </a:cubicBezTo>
                  <a:lnTo>
                    <a:pt x="1459301" y="1247965"/>
                  </a:lnTo>
                  <a:lnTo>
                    <a:pt x="1451702" y="1266310"/>
                  </a:lnTo>
                  <a:cubicBezTo>
                    <a:pt x="1438671" y="1279340"/>
                    <a:pt x="1420669" y="1287400"/>
                    <a:pt x="1400785" y="1287400"/>
                  </a:cubicBezTo>
                  <a:lnTo>
                    <a:pt x="1386359" y="1284488"/>
                  </a:lnTo>
                  <a:lnTo>
                    <a:pt x="1366972" y="1331291"/>
                  </a:lnTo>
                  <a:cubicBezTo>
                    <a:pt x="1353941" y="1344321"/>
                    <a:pt x="1335939" y="1352381"/>
                    <a:pt x="1316055" y="1352381"/>
                  </a:cubicBezTo>
                  <a:cubicBezTo>
                    <a:pt x="1296170" y="1352381"/>
                    <a:pt x="1278168" y="1344321"/>
                    <a:pt x="1265137" y="1331291"/>
                  </a:cubicBezTo>
                  <a:lnTo>
                    <a:pt x="1260853" y="1320945"/>
                  </a:lnTo>
                  <a:lnTo>
                    <a:pt x="1256565" y="1331296"/>
                  </a:lnTo>
                  <a:cubicBezTo>
                    <a:pt x="1243534" y="1344326"/>
                    <a:pt x="1225532" y="1352386"/>
                    <a:pt x="1205648" y="1352386"/>
                  </a:cubicBezTo>
                  <a:cubicBezTo>
                    <a:pt x="1165879" y="1352386"/>
                    <a:pt x="1133640" y="1320147"/>
                    <a:pt x="1133640" y="1280378"/>
                  </a:cubicBezTo>
                  <a:cubicBezTo>
                    <a:pt x="1133640" y="1240609"/>
                    <a:pt x="1165879" y="1208370"/>
                    <a:pt x="1205648" y="1208370"/>
                  </a:cubicBezTo>
                  <a:cubicBezTo>
                    <a:pt x="1225532" y="1208370"/>
                    <a:pt x="1243534" y="1216430"/>
                    <a:pt x="1256565" y="1229461"/>
                  </a:cubicBezTo>
                  <a:lnTo>
                    <a:pt x="1260850" y="1239806"/>
                  </a:lnTo>
                  <a:lnTo>
                    <a:pt x="1265137" y="1229456"/>
                  </a:lnTo>
                  <a:cubicBezTo>
                    <a:pt x="1278168" y="1216425"/>
                    <a:pt x="1296170" y="1208365"/>
                    <a:pt x="1316055" y="1208365"/>
                  </a:cubicBezTo>
                  <a:lnTo>
                    <a:pt x="1330481" y="1211277"/>
                  </a:lnTo>
                  <a:lnTo>
                    <a:pt x="1349867" y="1164475"/>
                  </a:lnTo>
                  <a:cubicBezTo>
                    <a:pt x="1362899" y="1151444"/>
                    <a:pt x="1380900" y="1143384"/>
                    <a:pt x="1400785" y="1143384"/>
                  </a:cubicBezTo>
                  <a:cubicBezTo>
                    <a:pt x="1410727" y="1143384"/>
                    <a:pt x="1420198" y="1145399"/>
                    <a:pt x="1428813" y="1149043"/>
                  </a:cubicBezTo>
                  <a:lnTo>
                    <a:pt x="1436340" y="1154117"/>
                  </a:lnTo>
                  <a:lnTo>
                    <a:pt x="1422452" y="1120591"/>
                  </a:lnTo>
                  <a:cubicBezTo>
                    <a:pt x="1422452" y="1080822"/>
                    <a:pt x="1454692" y="1048583"/>
                    <a:pt x="1494460" y="1048583"/>
                  </a:cubicBezTo>
                  <a:cubicBezTo>
                    <a:pt x="1504402" y="1048583"/>
                    <a:pt x="1513873" y="1050598"/>
                    <a:pt x="1522488" y="1054242"/>
                  </a:cubicBezTo>
                  <a:lnTo>
                    <a:pt x="1532104" y="1060725"/>
                  </a:lnTo>
                  <a:lnTo>
                    <a:pt x="1511103" y="1010024"/>
                  </a:lnTo>
                  <a:cubicBezTo>
                    <a:pt x="1511103" y="970255"/>
                    <a:pt x="1543342" y="938016"/>
                    <a:pt x="1583113" y="938016"/>
                  </a:cubicBezTo>
                  <a:close/>
                  <a:moveTo>
                    <a:pt x="3075318" y="912357"/>
                  </a:moveTo>
                  <a:cubicBezTo>
                    <a:pt x="3105141" y="912357"/>
                    <a:pt x="3129318" y="936534"/>
                    <a:pt x="3129318" y="966357"/>
                  </a:cubicBezTo>
                  <a:cubicBezTo>
                    <a:pt x="3129318" y="996180"/>
                    <a:pt x="3105141" y="1020357"/>
                    <a:pt x="3075318" y="1020357"/>
                  </a:cubicBezTo>
                  <a:cubicBezTo>
                    <a:pt x="3045495" y="1020357"/>
                    <a:pt x="3021318" y="996180"/>
                    <a:pt x="3021318" y="966357"/>
                  </a:cubicBezTo>
                  <a:cubicBezTo>
                    <a:pt x="3021318" y="936534"/>
                    <a:pt x="3045495" y="912357"/>
                    <a:pt x="3075318" y="912357"/>
                  </a:cubicBezTo>
                  <a:close/>
                  <a:moveTo>
                    <a:pt x="3171993" y="884016"/>
                  </a:moveTo>
                  <a:cubicBezTo>
                    <a:pt x="3186904" y="884016"/>
                    <a:pt x="3200404" y="890060"/>
                    <a:pt x="3210177" y="899832"/>
                  </a:cubicBezTo>
                  <a:lnTo>
                    <a:pt x="3218084" y="918922"/>
                  </a:lnTo>
                  <a:lnTo>
                    <a:pt x="3225991" y="899832"/>
                  </a:lnTo>
                  <a:cubicBezTo>
                    <a:pt x="3235763" y="890060"/>
                    <a:pt x="3249263" y="884016"/>
                    <a:pt x="3264175" y="884016"/>
                  </a:cubicBezTo>
                  <a:cubicBezTo>
                    <a:pt x="3293998" y="884016"/>
                    <a:pt x="3318175" y="908193"/>
                    <a:pt x="3318175" y="938016"/>
                  </a:cubicBezTo>
                  <a:cubicBezTo>
                    <a:pt x="3318175" y="967839"/>
                    <a:pt x="3293998" y="992016"/>
                    <a:pt x="3264175" y="992016"/>
                  </a:cubicBezTo>
                  <a:cubicBezTo>
                    <a:pt x="3249263" y="992016"/>
                    <a:pt x="3235763" y="985972"/>
                    <a:pt x="3225991" y="976200"/>
                  </a:cubicBezTo>
                  <a:lnTo>
                    <a:pt x="3218084" y="957110"/>
                  </a:lnTo>
                  <a:lnTo>
                    <a:pt x="3210177" y="976200"/>
                  </a:lnTo>
                  <a:cubicBezTo>
                    <a:pt x="3200404" y="985972"/>
                    <a:pt x="3186904" y="992016"/>
                    <a:pt x="3171993" y="992016"/>
                  </a:cubicBezTo>
                  <a:cubicBezTo>
                    <a:pt x="3142170" y="992016"/>
                    <a:pt x="3117993" y="967839"/>
                    <a:pt x="3117993" y="938016"/>
                  </a:cubicBezTo>
                  <a:cubicBezTo>
                    <a:pt x="3117993" y="908193"/>
                    <a:pt x="3142170" y="884016"/>
                    <a:pt x="3171993" y="884016"/>
                  </a:cubicBezTo>
                  <a:close/>
                  <a:moveTo>
                    <a:pt x="3676925" y="781595"/>
                  </a:moveTo>
                  <a:cubicBezTo>
                    <a:pt x="3696807" y="781595"/>
                    <a:pt x="3712925" y="797713"/>
                    <a:pt x="3712925" y="817595"/>
                  </a:cubicBezTo>
                  <a:cubicBezTo>
                    <a:pt x="3712925" y="837477"/>
                    <a:pt x="3696807" y="853595"/>
                    <a:pt x="3676925" y="853595"/>
                  </a:cubicBezTo>
                  <a:lnTo>
                    <a:pt x="3657942" y="845732"/>
                  </a:lnTo>
                  <a:lnTo>
                    <a:pt x="3658925" y="848106"/>
                  </a:lnTo>
                  <a:cubicBezTo>
                    <a:pt x="3658925" y="872959"/>
                    <a:pt x="3638778" y="893106"/>
                    <a:pt x="3613925" y="893106"/>
                  </a:cubicBezTo>
                  <a:cubicBezTo>
                    <a:pt x="3607712" y="893106"/>
                    <a:pt x="3601793" y="891847"/>
                    <a:pt x="3596409" y="889570"/>
                  </a:cubicBezTo>
                  <a:lnTo>
                    <a:pt x="3587956" y="883870"/>
                  </a:lnTo>
                  <a:lnTo>
                    <a:pt x="3576214" y="912219"/>
                  </a:lnTo>
                  <a:cubicBezTo>
                    <a:pt x="3566442" y="921991"/>
                    <a:pt x="3552942" y="928035"/>
                    <a:pt x="3538030" y="928035"/>
                  </a:cubicBezTo>
                  <a:cubicBezTo>
                    <a:pt x="3523118" y="928035"/>
                    <a:pt x="3509618" y="921991"/>
                    <a:pt x="3499846" y="912219"/>
                  </a:cubicBezTo>
                  <a:lnTo>
                    <a:pt x="3498807" y="909708"/>
                  </a:lnTo>
                  <a:lnTo>
                    <a:pt x="3490755" y="929148"/>
                  </a:lnTo>
                  <a:cubicBezTo>
                    <a:pt x="3480982" y="938920"/>
                    <a:pt x="3467482" y="944964"/>
                    <a:pt x="3452571" y="944964"/>
                  </a:cubicBezTo>
                  <a:cubicBezTo>
                    <a:pt x="3437659" y="944964"/>
                    <a:pt x="3424159" y="938920"/>
                    <a:pt x="3414387" y="929148"/>
                  </a:cubicBezTo>
                  <a:lnTo>
                    <a:pt x="3413448" y="926880"/>
                  </a:lnTo>
                  <a:lnTo>
                    <a:pt x="3402764" y="952674"/>
                  </a:lnTo>
                  <a:cubicBezTo>
                    <a:pt x="3392991" y="962446"/>
                    <a:pt x="3379491" y="968490"/>
                    <a:pt x="3364580" y="968490"/>
                  </a:cubicBezTo>
                  <a:cubicBezTo>
                    <a:pt x="3334757" y="968490"/>
                    <a:pt x="3310580" y="944313"/>
                    <a:pt x="3310580" y="914490"/>
                  </a:cubicBezTo>
                  <a:cubicBezTo>
                    <a:pt x="3310580" y="884667"/>
                    <a:pt x="3334757" y="860490"/>
                    <a:pt x="3364580" y="860490"/>
                  </a:cubicBezTo>
                  <a:cubicBezTo>
                    <a:pt x="3379491" y="860490"/>
                    <a:pt x="3392991" y="866534"/>
                    <a:pt x="3402764" y="876306"/>
                  </a:cubicBezTo>
                  <a:lnTo>
                    <a:pt x="3403703" y="878574"/>
                  </a:lnTo>
                  <a:lnTo>
                    <a:pt x="3414387" y="852780"/>
                  </a:lnTo>
                  <a:cubicBezTo>
                    <a:pt x="3424159" y="843008"/>
                    <a:pt x="3437659" y="836964"/>
                    <a:pt x="3452571" y="836964"/>
                  </a:cubicBezTo>
                  <a:cubicBezTo>
                    <a:pt x="3467482" y="836964"/>
                    <a:pt x="3480982" y="843008"/>
                    <a:pt x="3490755" y="852780"/>
                  </a:cubicBezTo>
                  <a:lnTo>
                    <a:pt x="3491794" y="855290"/>
                  </a:lnTo>
                  <a:lnTo>
                    <a:pt x="3499846" y="835851"/>
                  </a:lnTo>
                  <a:cubicBezTo>
                    <a:pt x="3509618" y="826079"/>
                    <a:pt x="3523118" y="820035"/>
                    <a:pt x="3538030" y="820035"/>
                  </a:cubicBezTo>
                  <a:cubicBezTo>
                    <a:pt x="3545486" y="820035"/>
                    <a:pt x="3552589" y="821546"/>
                    <a:pt x="3559049" y="824279"/>
                  </a:cubicBezTo>
                  <a:lnTo>
                    <a:pt x="3574484" y="834685"/>
                  </a:lnTo>
                  <a:lnTo>
                    <a:pt x="3582105" y="816286"/>
                  </a:lnTo>
                  <a:cubicBezTo>
                    <a:pt x="3590249" y="808143"/>
                    <a:pt x="3601499" y="803106"/>
                    <a:pt x="3613925" y="803106"/>
                  </a:cubicBezTo>
                  <a:cubicBezTo>
                    <a:pt x="3620138" y="803106"/>
                    <a:pt x="3626058" y="804365"/>
                    <a:pt x="3631441" y="806642"/>
                  </a:cubicBezTo>
                  <a:lnTo>
                    <a:pt x="3642401" y="814032"/>
                  </a:lnTo>
                  <a:lnTo>
                    <a:pt x="3651469" y="792139"/>
                  </a:lnTo>
                  <a:cubicBezTo>
                    <a:pt x="3657984" y="785624"/>
                    <a:pt x="3666984" y="781595"/>
                    <a:pt x="3676925" y="781595"/>
                  </a:cubicBezTo>
                  <a:close/>
                  <a:moveTo>
                    <a:pt x="3909928" y="720787"/>
                  </a:moveTo>
                  <a:cubicBezTo>
                    <a:pt x="3924840" y="720787"/>
                    <a:pt x="3936928" y="732875"/>
                    <a:pt x="3936928" y="747787"/>
                  </a:cubicBezTo>
                  <a:cubicBezTo>
                    <a:pt x="3936928" y="762699"/>
                    <a:pt x="3924840" y="774787"/>
                    <a:pt x="3909928" y="774787"/>
                  </a:cubicBezTo>
                  <a:lnTo>
                    <a:pt x="3893967" y="768176"/>
                  </a:lnTo>
                  <a:lnTo>
                    <a:pt x="3894076" y="768439"/>
                  </a:lnTo>
                  <a:cubicBezTo>
                    <a:pt x="3894076" y="788321"/>
                    <a:pt x="3877958" y="804439"/>
                    <a:pt x="3858076" y="804439"/>
                  </a:cubicBezTo>
                  <a:lnTo>
                    <a:pt x="3832662" y="793912"/>
                  </a:lnTo>
                  <a:lnTo>
                    <a:pt x="3826955" y="807690"/>
                  </a:lnTo>
                  <a:cubicBezTo>
                    <a:pt x="3820440" y="814204"/>
                    <a:pt x="3811440" y="818234"/>
                    <a:pt x="3801499" y="818234"/>
                  </a:cubicBezTo>
                  <a:lnTo>
                    <a:pt x="3777138" y="808143"/>
                  </a:lnTo>
                  <a:lnTo>
                    <a:pt x="3768680" y="828562"/>
                  </a:lnTo>
                  <a:cubicBezTo>
                    <a:pt x="3762165" y="835076"/>
                    <a:pt x="3753165" y="839106"/>
                    <a:pt x="3743224" y="839106"/>
                  </a:cubicBezTo>
                  <a:cubicBezTo>
                    <a:pt x="3723342" y="839106"/>
                    <a:pt x="3707224" y="822988"/>
                    <a:pt x="3707224" y="803106"/>
                  </a:cubicBezTo>
                  <a:cubicBezTo>
                    <a:pt x="3707224" y="783224"/>
                    <a:pt x="3723342" y="767106"/>
                    <a:pt x="3743224" y="767106"/>
                  </a:cubicBezTo>
                  <a:lnTo>
                    <a:pt x="3767586" y="777197"/>
                  </a:lnTo>
                  <a:lnTo>
                    <a:pt x="3776043" y="756778"/>
                  </a:lnTo>
                  <a:cubicBezTo>
                    <a:pt x="3782558" y="750263"/>
                    <a:pt x="3791558" y="746234"/>
                    <a:pt x="3801499" y="746234"/>
                  </a:cubicBezTo>
                  <a:lnTo>
                    <a:pt x="3826913" y="756761"/>
                  </a:lnTo>
                  <a:lnTo>
                    <a:pt x="3832620" y="742983"/>
                  </a:lnTo>
                  <a:cubicBezTo>
                    <a:pt x="3839135" y="736468"/>
                    <a:pt x="3848135" y="732439"/>
                    <a:pt x="3858076" y="732439"/>
                  </a:cubicBezTo>
                  <a:cubicBezTo>
                    <a:pt x="3868017" y="732439"/>
                    <a:pt x="3877017" y="736468"/>
                    <a:pt x="3883532" y="742983"/>
                  </a:cubicBezTo>
                  <a:lnTo>
                    <a:pt x="3884225" y="744656"/>
                  </a:lnTo>
                  <a:lnTo>
                    <a:pt x="3890836" y="728695"/>
                  </a:lnTo>
                  <a:cubicBezTo>
                    <a:pt x="3895722" y="723809"/>
                    <a:pt x="3902472" y="720787"/>
                    <a:pt x="3909928" y="720787"/>
                  </a:cubicBezTo>
                  <a:close/>
                  <a:moveTo>
                    <a:pt x="2012705" y="696431"/>
                  </a:moveTo>
                  <a:cubicBezTo>
                    <a:pt x="2032587" y="696431"/>
                    <a:pt x="2048705" y="712549"/>
                    <a:pt x="2048705" y="732431"/>
                  </a:cubicBezTo>
                  <a:cubicBezTo>
                    <a:pt x="2048705" y="752313"/>
                    <a:pt x="2032587" y="768431"/>
                    <a:pt x="2012705" y="768431"/>
                  </a:cubicBezTo>
                  <a:cubicBezTo>
                    <a:pt x="2002764" y="768431"/>
                    <a:pt x="1993764" y="764401"/>
                    <a:pt x="1987249" y="757887"/>
                  </a:cubicBezTo>
                  <a:lnTo>
                    <a:pt x="1981496" y="743997"/>
                  </a:lnTo>
                  <a:lnTo>
                    <a:pt x="1972474" y="765778"/>
                  </a:lnTo>
                  <a:cubicBezTo>
                    <a:pt x="1965959" y="772292"/>
                    <a:pt x="1956959" y="776322"/>
                    <a:pt x="1947018" y="776322"/>
                  </a:cubicBezTo>
                  <a:cubicBezTo>
                    <a:pt x="1927135" y="776322"/>
                    <a:pt x="1911018" y="760204"/>
                    <a:pt x="1911018" y="740322"/>
                  </a:cubicBezTo>
                  <a:cubicBezTo>
                    <a:pt x="1911018" y="720440"/>
                    <a:pt x="1927135" y="704322"/>
                    <a:pt x="1947018" y="704322"/>
                  </a:cubicBezTo>
                  <a:cubicBezTo>
                    <a:pt x="1956959" y="704322"/>
                    <a:pt x="1965959" y="708351"/>
                    <a:pt x="1972474" y="714866"/>
                  </a:cubicBezTo>
                  <a:lnTo>
                    <a:pt x="1978227" y="728756"/>
                  </a:lnTo>
                  <a:lnTo>
                    <a:pt x="1987249" y="706975"/>
                  </a:lnTo>
                  <a:cubicBezTo>
                    <a:pt x="1993764" y="700460"/>
                    <a:pt x="2002764" y="696431"/>
                    <a:pt x="2012705" y="696431"/>
                  </a:cubicBezTo>
                  <a:close/>
                  <a:moveTo>
                    <a:pt x="2078392" y="680665"/>
                  </a:moveTo>
                  <a:cubicBezTo>
                    <a:pt x="2098274" y="680665"/>
                    <a:pt x="2114392" y="696783"/>
                    <a:pt x="2114392" y="716665"/>
                  </a:cubicBezTo>
                  <a:cubicBezTo>
                    <a:pt x="2114392" y="736547"/>
                    <a:pt x="2098274" y="752665"/>
                    <a:pt x="2078392" y="752665"/>
                  </a:cubicBezTo>
                  <a:cubicBezTo>
                    <a:pt x="2058510" y="752665"/>
                    <a:pt x="2042392" y="736547"/>
                    <a:pt x="2042392" y="716665"/>
                  </a:cubicBezTo>
                  <a:cubicBezTo>
                    <a:pt x="2042392" y="696783"/>
                    <a:pt x="2058510" y="680665"/>
                    <a:pt x="2078392" y="680665"/>
                  </a:cubicBezTo>
                  <a:close/>
                  <a:moveTo>
                    <a:pt x="1530795" y="454532"/>
                  </a:moveTo>
                  <a:cubicBezTo>
                    <a:pt x="1555648" y="454532"/>
                    <a:pt x="1575795" y="474679"/>
                    <a:pt x="1575795" y="499532"/>
                  </a:cubicBezTo>
                  <a:cubicBezTo>
                    <a:pt x="1575795" y="524385"/>
                    <a:pt x="1555648" y="544532"/>
                    <a:pt x="1530795" y="544532"/>
                  </a:cubicBezTo>
                  <a:cubicBezTo>
                    <a:pt x="1505941" y="544532"/>
                    <a:pt x="1485796" y="524385"/>
                    <a:pt x="1485796" y="499532"/>
                  </a:cubicBezTo>
                  <a:cubicBezTo>
                    <a:pt x="1485796" y="474679"/>
                    <a:pt x="1505941" y="454532"/>
                    <a:pt x="1530795" y="454532"/>
                  </a:cubicBezTo>
                  <a:close/>
                  <a:moveTo>
                    <a:pt x="1553327" y="328516"/>
                  </a:moveTo>
                  <a:cubicBezTo>
                    <a:pt x="1573209" y="328516"/>
                    <a:pt x="1589327" y="344634"/>
                    <a:pt x="1589327" y="364516"/>
                  </a:cubicBezTo>
                  <a:cubicBezTo>
                    <a:pt x="1589327" y="374457"/>
                    <a:pt x="1585298" y="383457"/>
                    <a:pt x="1578783" y="389972"/>
                  </a:cubicBezTo>
                  <a:lnTo>
                    <a:pt x="1563816" y="396171"/>
                  </a:lnTo>
                  <a:lnTo>
                    <a:pt x="1573561" y="419697"/>
                  </a:lnTo>
                  <a:cubicBezTo>
                    <a:pt x="1573561" y="439579"/>
                    <a:pt x="1557443" y="455697"/>
                    <a:pt x="1537560" y="455697"/>
                  </a:cubicBezTo>
                  <a:cubicBezTo>
                    <a:pt x="1517678" y="455697"/>
                    <a:pt x="1501561" y="439579"/>
                    <a:pt x="1501561" y="419697"/>
                  </a:cubicBezTo>
                  <a:cubicBezTo>
                    <a:pt x="1501561" y="409756"/>
                    <a:pt x="1505591" y="400756"/>
                    <a:pt x="1512104" y="394241"/>
                  </a:cubicBezTo>
                  <a:lnTo>
                    <a:pt x="1527073" y="388042"/>
                  </a:lnTo>
                  <a:lnTo>
                    <a:pt x="1517326" y="364516"/>
                  </a:lnTo>
                  <a:cubicBezTo>
                    <a:pt x="1517326" y="344634"/>
                    <a:pt x="1533445" y="328516"/>
                    <a:pt x="1553327" y="328516"/>
                  </a:cubicBezTo>
                  <a:close/>
                  <a:moveTo>
                    <a:pt x="1561154" y="273447"/>
                  </a:moveTo>
                  <a:cubicBezTo>
                    <a:pt x="1576066" y="273447"/>
                    <a:pt x="1588154" y="285535"/>
                    <a:pt x="1588154" y="300447"/>
                  </a:cubicBezTo>
                  <a:cubicBezTo>
                    <a:pt x="1588154" y="315359"/>
                    <a:pt x="1576066" y="327447"/>
                    <a:pt x="1561154" y="327447"/>
                  </a:cubicBezTo>
                  <a:cubicBezTo>
                    <a:pt x="1546242" y="327447"/>
                    <a:pt x="1534154" y="315359"/>
                    <a:pt x="1534154" y="300447"/>
                  </a:cubicBezTo>
                  <a:cubicBezTo>
                    <a:pt x="1534154" y="285535"/>
                    <a:pt x="1546242" y="273447"/>
                    <a:pt x="1561154" y="273447"/>
                  </a:cubicBezTo>
                  <a:close/>
                  <a:moveTo>
                    <a:pt x="2017584" y="116113"/>
                  </a:moveTo>
                  <a:cubicBezTo>
                    <a:pt x="2042437" y="116113"/>
                    <a:pt x="2062584" y="136260"/>
                    <a:pt x="2062584" y="161113"/>
                  </a:cubicBezTo>
                  <a:cubicBezTo>
                    <a:pt x="2062584" y="185966"/>
                    <a:pt x="2042437" y="206113"/>
                    <a:pt x="2017584" y="206113"/>
                  </a:cubicBezTo>
                  <a:lnTo>
                    <a:pt x="2004128" y="203396"/>
                  </a:lnTo>
                  <a:lnTo>
                    <a:pt x="2014840" y="229256"/>
                  </a:lnTo>
                  <a:cubicBezTo>
                    <a:pt x="2014840" y="259079"/>
                    <a:pt x="1990663" y="283256"/>
                    <a:pt x="1960840" y="283256"/>
                  </a:cubicBezTo>
                  <a:lnTo>
                    <a:pt x="1954430" y="281962"/>
                  </a:lnTo>
                  <a:lnTo>
                    <a:pt x="1964831" y="307070"/>
                  </a:lnTo>
                  <a:cubicBezTo>
                    <a:pt x="1964831" y="329437"/>
                    <a:pt x="1951231" y="348629"/>
                    <a:pt x="1931850" y="356826"/>
                  </a:cubicBezTo>
                  <a:lnTo>
                    <a:pt x="1912399" y="360753"/>
                  </a:lnTo>
                  <a:lnTo>
                    <a:pt x="1922569" y="367609"/>
                  </a:lnTo>
                  <a:cubicBezTo>
                    <a:pt x="1932341" y="377381"/>
                    <a:pt x="1938385" y="390881"/>
                    <a:pt x="1938385" y="405793"/>
                  </a:cubicBezTo>
                  <a:cubicBezTo>
                    <a:pt x="1938385" y="435616"/>
                    <a:pt x="1914208" y="459793"/>
                    <a:pt x="1884385" y="459793"/>
                  </a:cubicBezTo>
                  <a:lnTo>
                    <a:pt x="1884021" y="459719"/>
                  </a:lnTo>
                  <a:lnTo>
                    <a:pt x="1889886" y="463674"/>
                  </a:lnTo>
                  <a:cubicBezTo>
                    <a:pt x="1900362" y="474149"/>
                    <a:pt x="1906841" y="488621"/>
                    <a:pt x="1906841" y="504607"/>
                  </a:cubicBezTo>
                  <a:cubicBezTo>
                    <a:pt x="1906841" y="536578"/>
                    <a:pt x="1880924" y="562495"/>
                    <a:pt x="1848953" y="562495"/>
                  </a:cubicBezTo>
                  <a:lnTo>
                    <a:pt x="1845350" y="561767"/>
                  </a:lnTo>
                  <a:lnTo>
                    <a:pt x="1866715" y="576173"/>
                  </a:lnTo>
                  <a:cubicBezTo>
                    <a:pt x="1880034" y="589492"/>
                    <a:pt x="1888273" y="607892"/>
                    <a:pt x="1888273" y="628217"/>
                  </a:cubicBezTo>
                  <a:cubicBezTo>
                    <a:pt x="1888273" y="668866"/>
                    <a:pt x="1855320" y="701819"/>
                    <a:pt x="1814671" y="701819"/>
                  </a:cubicBezTo>
                  <a:lnTo>
                    <a:pt x="1806544" y="700178"/>
                  </a:lnTo>
                  <a:lnTo>
                    <a:pt x="1816770" y="715346"/>
                  </a:lnTo>
                  <a:cubicBezTo>
                    <a:pt x="1820495" y="724151"/>
                    <a:pt x="1822555" y="733833"/>
                    <a:pt x="1822555" y="743995"/>
                  </a:cubicBezTo>
                  <a:cubicBezTo>
                    <a:pt x="1822555" y="754157"/>
                    <a:pt x="1820495" y="763838"/>
                    <a:pt x="1816770" y="772644"/>
                  </a:cubicBezTo>
                  <a:lnTo>
                    <a:pt x="1809375" y="783613"/>
                  </a:lnTo>
                  <a:lnTo>
                    <a:pt x="1809776" y="783532"/>
                  </a:lnTo>
                  <a:cubicBezTo>
                    <a:pt x="1815990" y="783532"/>
                    <a:pt x="1821908" y="784791"/>
                    <a:pt x="1827292" y="787068"/>
                  </a:cubicBezTo>
                  <a:lnTo>
                    <a:pt x="1839798" y="795500"/>
                  </a:lnTo>
                  <a:lnTo>
                    <a:pt x="1830463" y="772963"/>
                  </a:lnTo>
                  <a:cubicBezTo>
                    <a:pt x="1830463" y="748110"/>
                    <a:pt x="1850610" y="727963"/>
                    <a:pt x="1875463" y="727963"/>
                  </a:cubicBezTo>
                  <a:cubicBezTo>
                    <a:pt x="1900316" y="727963"/>
                    <a:pt x="1920463" y="748110"/>
                    <a:pt x="1920463" y="772963"/>
                  </a:cubicBezTo>
                  <a:cubicBezTo>
                    <a:pt x="1920463" y="797816"/>
                    <a:pt x="1900316" y="817963"/>
                    <a:pt x="1875463" y="817963"/>
                  </a:cubicBezTo>
                  <a:cubicBezTo>
                    <a:pt x="1869250" y="817963"/>
                    <a:pt x="1863331" y="816704"/>
                    <a:pt x="1857947" y="814427"/>
                  </a:cubicBezTo>
                  <a:lnTo>
                    <a:pt x="1845441" y="805995"/>
                  </a:lnTo>
                  <a:lnTo>
                    <a:pt x="1854776" y="828532"/>
                  </a:lnTo>
                  <a:cubicBezTo>
                    <a:pt x="1854776" y="853385"/>
                    <a:pt x="1834629" y="873532"/>
                    <a:pt x="1809776" y="873532"/>
                  </a:cubicBezTo>
                  <a:cubicBezTo>
                    <a:pt x="1784925" y="873532"/>
                    <a:pt x="1764778" y="853385"/>
                    <a:pt x="1764778" y="828532"/>
                  </a:cubicBezTo>
                  <a:lnTo>
                    <a:pt x="1771164" y="813113"/>
                  </a:lnTo>
                  <a:lnTo>
                    <a:pt x="1748955" y="817597"/>
                  </a:lnTo>
                  <a:lnTo>
                    <a:pt x="1734642" y="814707"/>
                  </a:lnTo>
                  <a:lnTo>
                    <a:pt x="1752453" y="841124"/>
                  </a:lnTo>
                  <a:cubicBezTo>
                    <a:pt x="1757014" y="851909"/>
                    <a:pt x="1759536" y="863766"/>
                    <a:pt x="1759536" y="876213"/>
                  </a:cubicBezTo>
                  <a:cubicBezTo>
                    <a:pt x="1759536" y="925999"/>
                    <a:pt x="1719179" y="966358"/>
                    <a:pt x="1669394" y="966358"/>
                  </a:cubicBezTo>
                  <a:cubicBezTo>
                    <a:pt x="1619608" y="966358"/>
                    <a:pt x="1579249" y="925999"/>
                    <a:pt x="1579249" y="876213"/>
                  </a:cubicBezTo>
                  <a:cubicBezTo>
                    <a:pt x="1579249" y="863766"/>
                    <a:pt x="1581771" y="851909"/>
                    <a:pt x="1586333" y="841124"/>
                  </a:cubicBezTo>
                  <a:lnTo>
                    <a:pt x="1603596" y="815520"/>
                  </a:lnTo>
                  <a:lnTo>
                    <a:pt x="1593313" y="817596"/>
                  </a:lnTo>
                  <a:cubicBezTo>
                    <a:pt x="1564499" y="817596"/>
                    <a:pt x="1541141" y="794238"/>
                    <a:pt x="1541141" y="765425"/>
                  </a:cubicBezTo>
                  <a:cubicBezTo>
                    <a:pt x="1541141" y="751018"/>
                    <a:pt x="1546980" y="737976"/>
                    <a:pt x="1556423" y="728535"/>
                  </a:cubicBezTo>
                  <a:lnTo>
                    <a:pt x="1571170" y="718591"/>
                  </a:lnTo>
                  <a:lnTo>
                    <a:pt x="1558584" y="721132"/>
                  </a:lnTo>
                  <a:cubicBezTo>
                    <a:pt x="1533730" y="721132"/>
                    <a:pt x="1513584" y="700985"/>
                    <a:pt x="1513584" y="676132"/>
                  </a:cubicBezTo>
                  <a:cubicBezTo>
                    <a:pt x="1513584" y="663705"/>
                    <a:pt x="1518619" y="652455"/>
                    <a:pt x="1526764" y="644312"/>
                  </a:cubicBezTo>
                  <a:lnTo>
                    <a:pt x="1535150" y="638658"/>
                  </a:lnTo>
                  <a:lnTo>
                    <a:pt x="1521798" y="641354"/>
                  </a:lnTo>
                  <a:cubicBezTo>
                    <a:pt x="1496944" y="641354"/>
                    <a:pt x="1476798" y="621207"/>
                    <a:pt x="1476798" y="596354"/>
                  </a:cubicBezTo>
                  <a:cubicBezTo>
                    <a:pt x="1476798" y="571501"/>
                    <a:pt x="1496944" y="551354"/>
                    <a:pt x="1521798" y="551354"/>
                  </a:cubicBezTo>
                  <a:cubicBezTo>
                    <a:pt x="1546650" y="551354"/>
                    <a:pt x="1566798" y="571501"/>
                    <a:pt x="1566798" y="596354"/>
                  </a:cubicBezTo>
                  <a:cubicBezTo>
                    <a:pt x="1566798" y="608780"/>
                    <a:pt x="1561761" y="620030"/>
                    <a:pt x="1553617" y="628174"/>
                  </a:cubicBezTo>
                  <a:lnTo>
                    <a:pt x="1545231" y="633828"/>
                  </a:lnTo>
                  <a:lnTo>
                    <a:pt x="1558584" y="631132"/>
                  </a:lnTo>
                  <a:cubicBezTo>
                    <a:pt x="1583438" y="631132"/>
                    <a:pt x="1603586" y="651279"/>
                    <a:pt x="1603586" y="676132"/>
                  </a:cubicBezTo>
                  <a:cubicBezTo>
                    <a:pt x="1603586" y="688558"/>
                    <a:pt x="1598548" y="699808"/>
                    <a:pt x="1590404" y="707952"/>
                  </a:cubicBezTo>
                  <a:lnTo>
                    <a:pt x="1577935" y="716358"/>
                  </a:lnTo>
                  <a:lnTo>
                    <a:pt x="1593313" y="713254"/>
                  </a:lnTo>
                  <a:cubicBezTo>
                    <a:pt x="1622127" y="713254"/>
                    <a:pt x="1645484" y="736612"/>
                    <a:pt x="1645484" y="765425"/>
                  </a:cubicBezTo>
                  <a:lnTo>
                    <a:pt x="1633881" y="793438"/>
                  </a:lnTo>
                  <a:lnTo>
                    <a:pt x="1634306" y="793152"/>
                  </a:lnTo>
                  <a:cubicBezTo>
                    <a:pt x="1645090" y="788590"/>
                    <a:pt x="1656947" y="786068"/>
                    <a:pt x="1669394" y="786068"/>
                  </a:cubicBezTo>
                  <a:lnTo>
                    <a:pt x="1693466" y="790928"/>
                  </a:lnTo>
                  <a:lnTo>
                    <a:pt x="1681138" y="772644"/>
                  </a:lnTo>
                  <a:cubicBezTo>
                    <a:pt x="1677414" y="763838"/>
                    <a:pt x="1675355" y="754157"/>
                    <a:pt x="1675355" y="743995"/>
                  </a:cubicBezTo>
                  <a:cubicBezTo>
                    <a:pt x="1675355" y="703346"/>
                    <a:pt x="1708307" y="670393"/>
                    <a:pt x="1748955" y="670393"/>
                  </a:cubicBezTo>
                  <a:lnTo>
                    <a:pt x="1757082" y="672034"/>
                  </a:lnTo>
                  <a:lnTo>
                    <a:pt x="1746856" y="656866"/>
                  </a:lnTo>
                  <a:cubicBezTo>
                    <a:pt x="1743132" y="648060"/>
                    <a:pt x="1741072" y="638379"/>
                    <a:pt x="1741072" y="628217"/>
                  </a:cubicBezTo>
                  <a:cubicBezTo>
                    <a:pt x="1741072" y="587568"/>
                    <a:pt x="1774023" y="554615"/>
                    <a:pt x="1814671" y="554615"/>
                  </a:cubicBezTo>
                  <a:lnTo>
                    <a:pt x="1824391" y="556577"/>
                  </a:lnTo>
                  <a:lnTo>
                    <a:pt x="1808020" y="545540"/>
                  </a:lnTo>
                  <a:cubicBezTo>
                    <a:pt x="1797545" y="535064"/>
                    <a:pt x="1791066" y="520592"/>
                    <a:pt x="1791066" y="504607"/>
                  </a:cubicBezTo>
                  <a:cubicBezTo>
                    <a:pt x="1791066" y="472636"/>
                    <a:pt x="1816982" y="446719"/>
                    <a:pt x="1848953" y="446719"/>
                  </a:cubicBezTo>
                  <a:lnTo>
                    <a:pt x="1850831" y="447098"/>
                  </a:lnTo>
                  <a:lnTo>
                    <a:pt x="1846202" y="443977"/>
                  </a:lnTo>
                  <a:cubicBezTo>
                    <a:pt x="1836429" y="434204"/>
                    <a:pt x="1830385" y="420704"/>
                    <a:pt x="1830385" y="405793"/>
                  </a:cubicBezTo>
                  <a:cubicBezTo>
                    <a:pt x="1830385" y="383426"/>
                    <a:pt x="1843985" y="364234"/>
                    <a:pt x="1863366" y="356037"/>
                  </a:cubicBezTo>
                  <a:lnTo>
                    <a:pt x="1882816" y="352110"/>
                  </a:lnTo>
                  <a:lnTo>
                    <a:pt x="1872647" y="345254"/>
                  </a:lnTo>
                  <a:cubicBezTo>
                    <a:pt x="1862876" y="335481"/>
                    <a:pt x="1856831" y="321981"/>
                    <a:pt x="1856831" y="307070"/>
                  </a:cubicBezTo>
                  <a:cubicBezTo>
                    <a:pt x="1856831" y="277247"/>
                    <a:pt x="1881008" y="253070"/>
                    <a:pt x="1910831" y="253070"/>
                  </a:cubicBezTo>
                  <a:lnTo>
                    <a:pt x="1917240" y="254364"/>
                  </a:lnTo>
                  <a:lnTo>
                    <a:pt x="1906840" y="229256"/>
                  </a:lnTo>
                  <a:cubicBezTo>
                    <a:pt x="1906840" y="199433"/>
                    <a:pt x="1931017" y="175256"/>
                    <a:pt x="1960840" y="175256"/>
                  </a:cubicBezTo>
                  <a:lnTo>
                    <a:pt x="1980048" y="179134"/>
                  </a:lnTo>
                  <a:lnTo>
                    <a:pt x="1972584" y="161113"/>
                  </a:lnTo>
                  <a:cubicBezTo>
                    <a:pt x="1972584" y="136260"/>
                    <a:pt x="1992731" y="116113"/>
                    <a:pt x="2017584" y="116113"/>
                  </a:cubicBezTo>
                  <a:close/>
                  <a:moveTo>
                    <a:pt x="2132073" y="15766"/>
                  </a:moveTo>
                  <a:cubicBezTo>
                    <a:pt x="2151955" y="15766"/>
                    <a:pt x="2168073" y="31884"/>
                    <a:pt x="2168073" y="51766"/>
                  </a:cubicBezTo>
                  <a:cubicBezTo>
                    <a:pt x="2168073" y="71648"/>
                    <a:pt x="2151955" y="87766"/>
                    <a:pt x="2132073" y="87766"/>
                  </a:cubicBezTo>
                  <a:lnTo>
                    <a:pt x="2120743" y="83073"/>
                  </a:lnTo>
                  <a:lnTo>
                    <a:pt x="2128269" y="101242"/>
                  </a:lnTo>
                  <a:cubicBezTo>
                    <a:pt x="2128269" y="126095"/>
                    <a:pt x="2108124" y="146242"/>
                    <a:pt x="2083271" y="146242"/>
                  </a:cubicBezTo>
                  <a:cubicBezTo>
                    <a:pt x="2058418" y="146242"/>
                    <a:pt x="2038271" y="126095"/>
                    <a:pt x="2038271" y="101242"/>
                  </a:cubicBezTo>
                  <a:cubicBezTo>
                    <a:pt x="2038271" y="76389"/>
                    <a:pt x="2058418" y="56242"/>
                    <a:pt x="2083271" y="56242"/>
                  </a:cubicBezTo>
                  <a:lnTo>
                    <a:pt x="2099266" y="59471"/>
                  </a:lnTo>
                  <a:lnTo>
                    <a:pt x="2096075" y="51766"/>
                  </a:lnTo>
                  <a:cubicBezTo>
                    <a:pt x="2096075" y="31884"/>
                    <a:pt x="2112193" y="15766"/>
                    <a:pt x="2132073" y="15766"/>
                  </a:cubicBezTo>
                  <a:close/>
                  <a:moveTo>
                    <a:pt x="2188760" y="0"/>
                  </a:moveTo>
                  <a:cubicBezTo>
                    <a:pt x="2203672" y="0"/>
                    <a:pt x="2215760" y="12088"/>
                    <a:pt x="2215760" y="27000"/>
                  </a:cubicBezTo>
                  <a:cubicBezTo>
                    <a:pt x="2215760" y="41912"/>
                    <a:pt x="2203672" y="54000"/>
                    <a:pt x="2188760" y="54000"/>
                  </a:cubicBezTo>
                  <a:cubicBezTo>
                    <a:pt x="2173848" y="54000"/>
                    <a:pt x="2161760" y="41912"/>
                    <a:pt x="2161760" y="27000"/>
                  </a:cubicBezTo>
                  <a:cubicBezTo>
                    <a:pt x="2161760" y="12088"/>
                    <a:pt x="2173848" y="0"/>
                    <a:pt x="21887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 rot="17430364">
              <a:off x="120436" y="2759441"/>
              <a:ext cx="706626" cy="520001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 rot="1367498">
              <a:off x="462499" y="3004497"/>
              <a:ext cx="848040" cy="624067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4074703">
              <a:off x="181318" y="3452639"/>
              <a:ext cx="420830" cy="309685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 rot="4074703">
              <a:off x="673238" y="3501928"/>
              <a:ext cx="420830" cy="309685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 rot="4074703">
              <a:off x="1743167" y="3832445"/>
              <a:ext cx="601811" cy="442867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4074703">
              <a:off x="2133061" y="3102462"/>
              <a:ext cx="601811" cy="442867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 rot="265496">
              <a:off x="2282957" y="2631919"/>
              <a:ext cx="783184" cy="576338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 rot="8649578">
              <a:off x="1919462" y="3140241"/>
              <a:ext cx="374274" cy="275425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9057200">
              <a:off x="1976203" y="2024410"/>
              <a:ext cx="701046" cy="515894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 rot="6802205" flipH="1">
              <a:off x="1384919" y="1555266"/>
              <a:ext cx="701046" cy="515894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 rot="14797795">
              <a:off x="1174028" y="1761506"/>
              <a:ext cx="458612" cy="337489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7064793" flipH="1">
              <a:off x="4049614" y="2149020"/>
              <a:ext cx="619585" cy="455947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 rot="9344788" flipH="1">
              <a:off x="4341241" y="3088435"/>
              <a:ext cx="666542" cy="490502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 rot="2823509">
              <a:off x="4335152" y="3442458"/>
              <a:ext cx="403463" cy="296905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2823509">
              <a:off x="3834288" y="3746936"/>
              <a:ext cx="629647" cy="463352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 rot="1105158">
              <a:off x="2685500" y="3783490"/>
              <a:ext cx="629647" cy="463352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 rot="3301320">
              <a:off x="2734873" y="4072678"/>
              <a:ext cx="366301" cy="269558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14950789">
              <a:off x="3611256" y="3988223"/>
              <a:ext cx="403411" cy="296868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19057200">
              <a:off x="3817249" y="2282759"/>
              <a:ext cx="412890" cy="303842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 rot="11319825" flipH="1">
              <a:off x="3954363" y="2545986"/>
              <a:ext cx="412890" cy="303842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椭圆 1"/>
          <p:cNvSpPr/>
          <p:nvPr/>
        </p:nvSpPr>
        <p:spPr>
          <a:xfrm>
            <a:off x="3109778" y="1134446"/>
            <a:ext cx="3199452" cy="4320480"/>
          </a:xfrm>
          <a:custGeom>
            <a:rect l="l" t="t" r="r" b="b"/>
            <a:pathLst>
              <a:path w="2394987" h="3234145">
                <a:moveTo>
                  <a:pt x="1187352" y="779478"/>
                </a:moveTo>
                <a:cubicBezTo>
                  <a:pt x="1202300" y="799773"/>
                  <a:pt x="1209679" y="824957"/>
                  <a:pt x="1209679" y="851865"/>
                </a:cubicBezTo>
                <a:cubicBezTo>
                  <a:pt x="1209679" y="931403"/>
                  <a:pt x="1145201" y="995881"/>
                  <a:pt x="1065663" y="995881"/>
                </a:cubicBezTo>
                <a:cubicBezTo>
                  <a:pt x="1043220" y="995881"/>
                  <a:pt x="1021975" y="990747"/>
                  <a:pt x="1003570" y="980494"/>
                </a:cubicBezTo>
                <a:cubicBezTo>
                  <a:pt x="1026860" y="1004793"/>
                  <a:pt x="1040262" y="1037925"/>
                  <a:pt x="1040262" y="1074188"/>
                </a:cubicBezTo>
                <a:cubicBezTo>
                  <a:pt x="1040262" y="1153726"/>
                  <a:pt x="975784" y="1218204"/>
                  <a:pt x="896246" y="1218204"/>
                </a:cubicBezTo>
                <a:lnTo>
                  <a:pt x="861736" y="1211237"/>
                </a:lnTo>
                <a:cubicBezTo>
                  <a:pt x="888317" y="1237221"/>
                  <a:pt x="904713" y="1273500"/>
                  <a:pt x="904713" y="1313608"/>
                </a:cubicBezTo>
                <a:cubicBezTo>
                  <a:pt x="904713" y="1393146"/>
                  <a:pt x="840235" y="1457624"/>
                  <a:pt x="760697" y="1457624"/>
                </a:cubicBezTo>
                <a:lnTo>
                  <a:pt x="715373" y="1448474"/>
                </a:lnTo>
                <a:cubicBezTo>
                  <a:pt x="738749" y="1472822"/>
                  <a:pt x="752230" y="1506042"/>
                  <a:pt x="752230" y="1542411"/>
                </a:cubicBezTo>
                <a:cubicBezTo>
                  <a:pt x="752230" y="1621949"/>
                  <a:pt x="687752" y="1686427"/>
                  <a:pt x="608214" y="1686427"/>
                </a:cubicBezTo>
                <a:lnTo>
                  <a:pt x="560589" y="1676812"/>
                </a:lnTo>
                <a:cubicBezTo>
                  <a:pt x="580604" y="1699368"/>
                  <a:pt x="591280" y="1729239"/>
                  <a:pt x="591280" y="1761604"/>
                </a:cubicBezTo>
                <a:cubicBezTo>
                  <a:pt x="591280" y="1841142"/>
                  <a:pt x="526802" y="1905620"/>
                  <a:pt x="447264" y="1905620"/>
                </a:cubicBezTo>
                <a:lnTo>
                  <a:pt x="408861" y="1897867"/>
                </a:lnTo>
                <a:cubicBezTo>
                  <a:pt x="417395" y="1915592"/>
                  <a:pt x="421863" y="1935485"/>
                  <a:pt x="421863" y="1956422"/>
                </a:cubicBezTo>
                <a:cubicBezTo>
                  <a:pt x="421863" y="2035960"/>
                  <a:pt x="357385" y="2100438"/>
                  <a:pt x="277847" y="2100438"/>
                </a:cubicBezTo>
                <a:lnTo>
                  <a:pt x="243230" y="2093449"/>
                </a:lnTo>
                <a:cubicBezTo>
                  <a:pt x="263296" y="2112100"/>
                  <a:pt x="277761" y="2136553"/>
                  <a:pt x="281303" y="2164808"/>
                </a:cubicBezTo>
                <a:cubicBezTo>
                  <a:pt x="303806" y="2144901"/>
                  <a:pt x="333573" y="2134306"/>
                  <a:pt x="365815" y="2134306"/>
                </a:cubicBezTo>
                <a:cubicBezTo>
                  <a:pt x="431784" y="2134306"/>
                  <a:pt x="487394" y="2178662"/>
                  <a:pt x="502063" y="2239848"/>
                </a:cubicBezTo>
                <a:cubicBezTo>
                  <a:pt x="516733" y="2178662"/>
                  <a:pt x="572342" y="2134306"/>
                  <a:pt x="638312" y="2134306"/>
                </a:cubicBezTo>
                <a:cubicBezTo>
                  <a:pt x="703027" y="2134306"/>
                  <a:pt x="757773" y="2176992"/>
                  <a:pt x="773861" y="2236384"/>
                </a:cubicBezTo>
                <a:cubicBezTo>
                  <a:pt x="789948" y="2176992"/>
                  <a:pt x="844694" y="2134306"/>
                  <a:pt x="909410" y="2134306"/>
                </a:cubicBezTo>
                <a:cubicBezTo>
                  <a:pt x="974126" y="2134306"/>
                  <a:pt x="1028872" y="2176992"/>
                  <a:pt x="1044959" y="2236384"/>
                </a:cubicBezTo>
                <a:cubicBezTo>
                  <a:pt x="1061047" y="2176992"/>
                  <a:pt x="1115793" y="2134306"/>
                  <a:pt x="1180508" y="2134306"/>
                </a:cubicBezTo>
                <a:lnTo>
                  <a:pt x="1219231" y="2142124"/>
                </a:lnTo>
                <a:cubicBezTo>
                  <a:pt x="1254477" y="2032345"/>
                  <a:pt x="1346414" y="1948412"/>
                  <a:pt x="1460527" y="1923518"/>
                </a:cubicBezTo>
                <a:cubicBezTo>
                  <a:pt x="1311712" y="1890891"/>
                  <a:pt x="1200549" y="1758168"/>
                  <a:pt x="1200549" y="1599482"/>
                </a:cubicBezTo>
                <a:cubicBezTo>
                  <a:pt x="1200549" y="1437343"/>
                  <a:pt x="1316603" y="1302309"/>
                  <a:pt x="1470250" y="1273310"/>
                </a:cubicBezTo>
                <a:cubicBezTo>
                  <a:pt x="1316603" y="1244312"/>
                  <a:pt x="1200549" y="1109278"/>
                  <a:pt x="1200549" y="947138"/>
                </a:cubicBezTo>
                <a:cubicBezTo>
                  <a:pt x="1200549" y="886387"/>
                  <a:pt x="1216842" y="829442"/>
                  <a:pt x="1246526" y="781147"/>
                </a:cubicBezTo>
                <a:cubicBezTo>
                  <a:pt x="1238615" y="785485"/>
                  <a:pt x="1229937" y="786286"/>
                  <a:pt x="1221072" y="786286"/>
                </a:cubicBezTo>
                <a:close/>
                <a:moveTo>
                  <a:pt x="1641154" y="0"/>
                </a:moveTo>
                <a:cubicBezTo>
                  <a:pt x="1774067" y="0"/>
                  <a:pt x="1881814" y="107747"/>
                  <a:pt x="1881814" y="240660"/>
                </a:cubicBezTo>
                <a:cubicBezTo>
                  <a:pt x="1881814" y="373573"/>
                  <a:pt x="1774067" y="481320"/>
                  <a:pt x="1641154" y="481320"/>
                </a:cubicBezTo>
                <a:cubicBezTo>
                  <a:pt x="1597693" y="481320"/>
                  <a:pt x="1556922" y="469799"/>
                  <a:pt x="1522260" y="448720"/>
                </a:cubicBezTo>
                <a:cubicBezTo>
                  <a:pt x="1515752" y="519935"/>
                  <a:pt x="1455215" y="574759"/>
                  <a:pt x="1381873" y="574759"/>
                </a:cubicBezTo>
                <a:lnTo>
                  <a:pt x="1340404" y="566387"/>
                </a:lnTo>
                <a:cubicBezTo>
                  <a:pt x="1356843" y="587310"/>
                  <a:pt x="1365088" y="613827"/>
                  <a:pt x="1365088" y="642270"/>
                </a:cubicBezTo>
                <a:lnTo>
                  <a:pt x="1360687" y="664072"/>
                </a:lnTo>
                <a:cubicBezTo>
                  <a:pt x="1410486" y="632352"/>
                  <a:pt x="1469700" y="614635"/>
                  <a:pt x="1533052" y="614635"/>
                </a:cubicBezTo>
                <a:cubicBezTo>
                  <a:pt x="1716688" y="614635"/>
                  <a:pt x="1865555" y="763502"/>
                  <a:pt x="1865555" y="947138"/>
                </a:cubicBezTo>
                <a:cubicBezTo>
                  <a:pt x="1865555" y="1109278"/>
                  <a:pt x="1749501" y="1244312"/>
                  <a:pt x="1595854" y="1273310"/>
                </a:cubicBezTo>
                <a:cubicBezTo>
                  <a:pt x="1749501" y="1302309"/>
                  <a:pt x="1865555" y="1437343"/>
                  <a:pt x="1865555" y="1599482"/>
                </a:cubicBezTo>
                <a:cubicBezTo>
                  <a:pt x="1865555" y="1758168"/>
                  <a:pt x="1754392" y="1890891"/>
                  <a:pt x="1605577" y="1923518"/>
                </a:cubicBezTo>
                <a:cubicBezTo>
                  <a:pt x="1731806" y="1951112"/>
                  <a:pt x="1830921" y="2050848"/>
                  <a:pt x="1857814" y="2177367"/>
                </a:cubicBezTo>
                <a:cubicBezTo>
                  <a:pt x="1883826" y="2151377"/>
                  <a:pt x="1919756" y="2135332"/>
                  <a:pt x="1959432" y="2135332"/>
                </a:cubicBezTo>
                <a:cubicBezTo>
                  <a:pt x="2024294" y="2135332"/>
                  <a:pt x="2079140" y="2178210"/>
                  <a:pt x="2095063" y="2237813"/>
                </a:cubicBezTo>
                <a:cubicBezTo>
                  <a:pt x="2111573" y="2198443"/>
                  <a:pt x="2150488" y="2170812"/>
                  <a:pt x="2195856" y="2170812"/>
                </a:cubicBezTo>
                <a:cubicBezTo>
                  <a:pt x="2256244" y="2170812"/>
                  <a:pt x="2305198" y="2219766"/>
                  <a:pt x="2305198" y="2280154"/>
                </a:cubicBezTo>
                <a:cubicBezTo>
                  <a:pt x="2305198" y="2340542"/>
                  <a:pt x="2256244" y="2389496"/>
                  <a:pt x="2195856" y="2389496"/>
                </a:cubicBezTo>
                <a:cubicBezTo>
                  <a:pt x="2150202" y="2389496"/>
                  <a:pt x="2111082" y="2361516"/>
                  <a:pt x="2094900" y="2321690"/>
                </a:cubicBezTo>
                <a:cubicBezTo>
                  <a:pt x="2078647" y="2380871"/>
                  <a:pt x="2024002" y="2423364"/>
                  <a:pt x="1959432" y="2423364"/>
                </a:cubicBezTo>
                <a:cubicBezTo>
                  <a:pt x="1911054" y="2423364"/>
                  <a:pt x="1868247" y="2399510"/>
                  <a:pt x="1844261" y="2361402"/>
                </a:cubicBezTo>
                <a:cubicBezTo>
                  <a:pt x="1806623" y="2467183"/>
                  <a:pt x="1716342" y="2547686"/>
                  <a:pt x="1604750" y="2571333"/>
                </a:cubicBezTo>
                <a:cubicBezTo>
                  <a:pt x="1753972" y="2603715"/>
                  <a:pt x="1865555" y="2736640"/>
                  <a:pt x="1865555" y="2895626"/>
                </a:cubicBezTo>
                <a:lnTo>
                  <a:pt x="1859323" y="2957444"/>
                </a:lnTo>
                <a:cubicBezTo>
                  <a:pt x="1876557" y="2950147"/>
                  <a:pt x="1895508" y="2946113"/>
                  <a:pt x="1915401" y="2946113"/>
                </a:cubicBezTo>
                <a:cubicBezTo>
                  <a:pt x="1992803" y="2946113"/>
                  <a:pt x="2055944" y="3007175"/>
                  <a:pt x="2058140" y="3083805"/>
                </a:cubicBezTo>
                <a:cubicBezTo>
                  <a:pt x="2071780" y="3051675"/>
                  <a:pt x="2103631" y="3029164"/>
                  <a:pt x="2140740" y="3029164"/>
                </a:cubicBezTo>
                <a:cubicBezTo>
                  <a:pt x="2177618" y="3029164"/>
                  <a:pt x="2209302" y="3051395"/>
                  <a:pt x="2222969" y="3083254"/>
                </a:cubicBezTo>
                <a:cubicBezTo>
                  <a:pt x="2236635" y="3051395"/>
                  <a:pt x="2268320" y="3029164"/>
                  <a:pt x="2305197" y="3029164"/>
                </a:cubicBezTo>
                <a:cubicBezTo>
                  <a:pt x="2354787" y="3029164"/>
                  <a:pt x="2394987" y="3069364"/>
                  <a:pt x="2394987" y="3118954"/>
                </a:cubicBezTo>
                <a:cubicBezTo>
                  <a:pt x="2394987" y="3168544"/>
                  <a:pt x="2354787" y="3208744"/>
                  <a:pt x="2305197" y="3208744"/>
                </a:cubicBezTo>
                <a:cubicBezTo>
                  <a:pt x="2268320" y="3208744"/>
                  <a:pt x="2236635" y="3186513"/>
                  <a:pt x="2222969" y="3154654"/>
                </a:cubicBezTo>
                <a:cubicBezTo>
                  <a:pt x="2209302" y="3186513"/>
                  <a:pt x="2177618" y="3208744"/>
                  <a:pt x="2140740" y="3208744"/>
                </a:cubicBezTo>
                <a:cubicBezTo>
                  <a:pt x="2093382" y="3208744"/>
                  <a:pt x="2054588" y="3172081"/>
                  <a:pt x="2052274" y="3125511"/>
                </a:cubicBezTo>
                <a:cubicBezTo>
                  <a:pt x="2038865" y="3188271"/>
                  <a:pt x="1982490" y="3234145"/>
                  <a:pt x="1915401" y="3234145"/>
                </a:cubicBezTo>
                <a:cubicBezTo>
                  <a:pt x="1846183" y="3234145"/>
                  <a:pt x="1788371" y="3185314"/>
                  <a:pt x="1777340" y="3119624"/>
                </a:cubicBezTo>
                <a:cubicBezTo>
                  <a:pt x="1717344" y="3186596"/>
                  <a:pt x="1630048" y="3228129"/>
                  <a:pt x="1533052" y="3228129"/>
                </a:cubicBezTo>
                <a:cubicBezTo>
                  <a:pt x="1419576" y="3228129"/>
                  <a:pt x="1319377" y="3171285"/>
                  <a:pt x="1259646" y="3084332"/>
                </a:cubicBezTo>
                <a:cubicBezTo>
                  <a:pt x="1260777" y="3086227"/>
                  <a:pt x="1260816" y="3088173"/>
                  <a:pt x="1260816" y="3090129"/>
                </a:cubicBezTo>
                <a:cubicBezTo>
                  <a:pt x="1260816" y="3169667"/>
                  <a:pt x="1196338" y="3234145"/>
                  <a:pt x="1116800" y="3234145"/>
                </a:cubicBezTo>
                <a:cubicBezTo>
                  <a:pt x="1047554" y="3234145"/>
                  <a:pt x="989722" y="3185273"/>
                  <a:pt x="978723" y="3119545"/>
                </a:cubicBezTo>
                <a:cubicBezTo>
                  <a:pt x="978522" y="3168863"/>
                  <a:pt x="938445" y="3208744"/>
                  <a:pt x="889052" y="3208744"/>
                </a:cubicBezTo>
                <a:cubicBezTo>
                  <a:pt x="854898" y="3208744"/>
                  <a:pt x="825198" y="3189675"/>
                  <a:pt x="811110" y="3161012"/>
                </a:cubicBezTo>
                <a:cubicBezTo>
                  <a:pt x="798032" y="3194008"/>
                  <a:pt x="765777" y="3217211"/>
                  <a:pt x="728102" y="3217211"/>
                </a:cubicBezTo>
                <a:cubicBezTo>
                  <a:pt x="678512" y="3217211"/>
                  <a:pt x="638312" y="3177011"/>
                  <a:pt x="638312" y="3127421"/>
                </a:cubicBezTo>
                <a:cubicBezTo>
                  <a:pt x="638312" y="3077831"/>
                  <a:pt x="678512" y="3037631"/>
                  <a:pt x="728102" y="3037631"/>
                </a:cubicBezTo>
                <a:cubicBezTo>
                  <a:pt x="762256" y="3037631"/>
                  <a:pt x="791956" y="3056700"/>
                  <a:pt x="806043" y="3085363"/>
                </a:cubicBezTo>
                <a:cubicBezTo>
                  <a:pt x="819121" y="3052367"/>
                  <a:pt x="851377" y="3029164"/>
                  <a:pt x="889052" y="3029164"/>
                </a:cubicBezTo>
                <a:cubicBezTo>
                  <a:pt x="928222" y="3029164"/>
                  <a:pt x="961533" y="3054245"/>
                  <a:pt x="972904" y="3089538"/>
                </a:cubicBezTo>
                <a:cubicBezTo>
                  <a:pt x="973104" y="3010272"/>
                  <a:pt x="1037459" y="2946113"/>
                  <a:pt x="1116800" y="2946113"/>
                </a:cubicBezTo>
                <a:cubicBezTo>
                  <a:pt x="1154745" y="2946113"/>
                  <a:pt x="1189263" y="2960788"/>
                  <a:pt x="1214378" y="2985424"/>
                </a:cubicBezTo>
                <a:cubicBezTo>
                  <a:pt x="1204864" y="2957146"/>
                  <a:pt x="1200549" y="2926890"/>
                  <a:pt x="1200549" y="2895626"/>
                </a:cubicBezTo>
                <a:cubicBezTo>
                  <a:pt x="1200549" y="2735691"/>
                  <a:pt x="1313469" y="2602129"/>
                  <a:pt x="1463975" y="2570520"/>
                </a:cubicBezTo>
                <a:cubicBezTo>
                  <a:pt x="1367825" y="2552368"/>
                  <a:pt x="1287559" y="2490696"/>
                  <a:pt x="1242855" y="2406781"/>
                </a:cubicBezTo>
                <a:cubicBezTo>
                  <a:pt x="1224402" y="2417155"/>
                  <a:pt x="1203060" y="2422338"/>
                  <a:pt x="1180508" y="2422338"/>
                </a:cubicBezTo>
                <a:cubicBezTo>
                  <a:pt x="1115793" y="2422338"/>
                  <a:pt x="1061047" y="2379653"/>
                  <a:pt x="1044959" y="2320261"/>
                </a:cubicBezTo>
                <a:cubicBezTo>
                  <a:pt x="1028872" y="2379653"/>
                  <a:pt x="974126" y="2422338"/>
                  <a:pt x="909410" y="2422338"/>
                </a:cubicBezTo>
                <a:cubicBezTo>
                  <a:pt x="844694" y="2422338"/>
                  <a:pt x="789948" y="2379653"/>
                  <a:pt x="773861" y="2320261"/>
                </a:cubicBezTo>
                <a:cubicBezTo>
                  <a:pt x="757773" y="2379653"/>
                  <a:pt x="703027" y="2422338"/>
                  <a:pt x="638312" y="2422338"/>
                </a:cubicBezTo>
                <a:cubicBezTo>
                  <a:pt x="572342" y="2422338"/>
                  <a:pt x="516733" y="2377983"/>
                  <a:pt x="502063" y="2316796"/>
                </a:cubicBezTo>
                <a:cubicBezTo>
                  <a:pt x="487394" y="2377983"/>
                  <a:pt x="431784" y="2422338"/>
                  <a:pt x="365815" y="2422338"/>
                </a:cubicBezTo>
                <a:cubicBezTo>
                  <a:pt x="297637" y="2422338"/>
                  <a:pt x="240524" y="2374963"/>
                  <a:pt x="228335" y="2310696"/>
                </a:cubicBezTo>
                <a:cubicBezTo>
                  <a:pt x="205868" y="2330528"/>
                  <a:pt x="176173" y="2341067"/>
                  <a:pt x="144016" y="2341067"/>
                </a:cubicBezTo>
                <a:cubicBezTo>
                  <a:pt x="64478" y="2341067"/>
                  <a:pt x="0" y="2276589"/>
                  <a:pt x="0" y="2197051"/>
                </a:cubicBezTo>
                <a:cubicBezTo>
                  <a:pt x="0" y="2117513"/>
                  <a:pt x="64478" y="2053035"/>
                  <a:pt x="144016" y="2053035"/>
                </a:cubicBezTo>
                <a:lnTo>
                  <a:pt x="178633" y="2060024"/>
                </a:lnTo>
                <a:cubicBezTo>
                  <a:pt x="150871" y="2034221"/>
                  <a:pt x="133831" y="1997312"/>
                  <a:pt x="133831" y="1956422"/>
                </a:cubicBezTo>
                <a:cubicBezTo>
                  <a:pt x="133831" y="1876884"/>
                  <a:pt x="198309" y="1812406"/>
                  <a:pt x="277847" y="1812406"/>
                </a:cubicBezTo>
                <a:lnTo>
                  <a:pt x="316249" y="1820159"/>
                </a:lnTo>
                <a:cubicBezTo>
                  <a:pt x="307715" y="1802434"/>
                  <a:pt x="303248" y="1782541"/>
                  <a:pt x="303248" y="1761604"/>
                </a:cubicBezTo>
                <a:cubicBezTo>
                  <a:pt x="303248" y="1682066"/>
                  <a:pt x="367726" y="1617588"/>
                  <a:pt x="447264" y="1617588"/>
                </a:cubicBezTo>
                <a:lnTo>
                  <a:pt x="494888" y="1627203"/>
                </a:lnTo>
                <a:cubicBezTo>
                  <a:pt x="474874" y="1604648"/>
                  <a:pt x="464198" y="1574776"/>
                  <a:pt x="464198" y="1542411"/>
                </a:cubicBezTo>
                <a:cubicBezTo>
                  <a:pt x="464198" y="1462873"/>
                  <a:pt x="528676" y="1398395"/>
                  <a:pt x="608214" y="1398395"/>
                </a:cubicBezTo>
                <a:lnTo>
                  <a:pt x="653537" y="1407546"/>
                </a:lnTo>
                <a:cubicBezTo>
                  <a:pt x="630162" y="1383197"/>
                  <a:pt x="616681" y="1349977"/>
                  <a:pt x="616681" y="1313608"/>
                </a:cubicBezTo>
                <a:cubicBezTo>
                  <a:pt x="616681" y="1234070"/>
                  <a:pt x="681159" y="1169592"/>
                  <a:pt x="760697" y="1169592"/>
                </a:cubicBezTo>
                <a:lnTo>
                  <a:pt x="795207" y="1176559"/>
                </a:lnTo>
                <a:cubicBezTo>
                  <a:pt x="768625" y="1150575"/>
                  <a:pt x="752230" y="1114296"/>
                  <a:pt x="752230" y="1074188"/>
                </a:cubicBezTo>
                <a:cubicBezTo>
                  <a:pt x="752230" y="994650"/>
                  <a:pt x="816708" y="930172"/>
                  <a:pt x="896246" y="930172"/>
                </a:cubicBezTo>
                <a:cubicBezTo>
                  <a:pt x="918689" y="930172"/>
                  <a:pt x="939935" y="935306"/>
                  <a:pt x="958340" y="945559"/>
                </a:cubicBezTo>
                <a:cubicBezTo>
                  <a:pt x="935050" y="921261"/>
                  <a:pt x="921647" y="888128"/>
                  <a:pt x="921647" y="851865"/>
                </a:cubicBezTo>
                <a:cubicBezTo>
                  <a:pt x="921647" y="772327"/>
                  <a:pt x="986125" y="707849"/>
                  <a:pt x="1065663" y="707849"/>
                </a:cubicBezTo>
                <a:lnTo>
                  <a:pt x="1099383" y="714657"/>
                </a:lnTo>
                <a:cubicBezTo>
                  <a:pt x="1084436" y="694362"/>
                  <a:pt x="1077056" y="669178"/>
                  <a:pt x="1077056" y="642270"/>
                </a:cubicBezTo>
                <a:cubicBezTo>
                  <a:pt x="1077056" y="562732"/>
                  <a:pt x="1141534" y="498254"/>
                  <a:pt x="1221072" y="498254"/>
                </a:cubicBezTo>
                <a:lnTo>
                  <a:pt x="1262541" y="506626"/>
                </a:lnTo>
                <a:cubicBezTo>
                  <a:pt x="1246102" y="485702"/>
                  <a:pt x="1237857" y="459185"/>
                  <a:pt x="1237857" y="430743"/>
                </a:cubicBezTo>
                <a:cubicBezTo>
                  <a:pt x="1237857" y="351205"/>
                  <a:pt x="1302335" y="286727"/>
                  <a:pt x="1381873" y="286727"/>
                </a:cubicBezTo>
                <a:lnTo>
                  <a:pt x="1406149" y="291628"/>
                </a:lnTo>
                <a:cubicBezTo>
                  <a:pt x="1402363" y="275235"/>
                  <a:pt x="1400494" y="258166"/>
                  <a:pt x="1400494" y="240660"/>
                </a:cubicBezTo>
                <a:cubicBezTo>
                  <a:pt x="1400494" y="107747"/>
                  <a:pt x="1508241" y="0"/>
                  <a:pt x="16411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127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879" p14:dur="1200">
        <p14:flip dir="r"/>
      </p:transition>
    </mc:Choice>
    <mc:Fallback>
      <p:transition spd="slow" advTm="38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矩形 21"/>
          <p:cNvSpPr/>
          <p:nvPr/>
        </p:nvSpPr>
        <p:spPr>
          <a:xfrm flipV="1">
            <a:off x="0" y="-3177"/>
            <a:ext cx="12601575" cy="7089774"/>
          </a:xfrm>
          <a:prstGeom prst="rect">
            <a:avLst/>
          </a:prstGeom>
          <a:solidFill>
            <a:srgbClr val="3C53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74" tIns="62986" rIns="125974" bIns="62986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743580" y="-91"/>
            <a:ext cx="588039" cy="1451396"/>
            <a:chOff x="743580" y="-91"/>
            <a:chExt cx="588039" cy="1451396"/>
          </a:xfrm>
        </p:grpSpPr>
        <p:cxnSp>
          <p:nvCxnSpPr>
            <p:cNvPr id="38" name="直接连接符 37"/>
            <p:cNvCxnSpPr/>
            <p:nvPr/>
          </p:nvCxnSpPr>
          <p:spPr>
            <a:xfrm flipH="1">
              <a:off x="1033901" y="-91"/>
              <a:ext cx="0" cy="893299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/>
            <p:cNvSpPr/>
            <p:nvPr/>
          </p:nvSpPr>
          <p:spPr>
            <a:xfrm>
              <a:off x="785840" y="883802"/>
              <a:ext cx="496125" cy="49622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974" tIns="62986" rIns="125974" bIns="62986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43580" y="893216"/>
              <a:ext cx="588039" cy="558089"/>
            </a:xfrm>
            <a:prstGeom prst="rect">
              <a:avLst/>
            </a:prstGeom>
            <a:noFill/>
          </p:spPr>
          <p:txBody>
            <a:bodyPr wrap="square" lIns="125974" tIns="62986" rIns="125974" bIns="62986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方正汉真广标简体" pitchFamily="2" charset="-122"/>
                  <a:ea typeface="方正汉真广标简体" pitchFamily="2" charset="-122"/>
                </a:rPr>
                <a:t>4</a:t>
              </a:r>
              <a:endParaRPr lang="zh-CN" altLang="en-US" sz="2800">
                <a:solidFill>
                  <a:schemeClr val="bg1"/>
                </a:solidFill>
                <a:latin typeface="方正汉真广标简体" pitchFamily="2" charset="-122"/>
                <a:ea typeface="方正汉真广标简体" pitchFamily="2" charset="-122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338986" y="341498"/>
            <a:ext cx="3928657" cy="424187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900" b="1">
                <a:solidFill>
                  <a:srgbClr val="6B9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纤黑简体" pitchFamily="2" charset="-122"/>
                <a:ea typeface="方正正纤黑简体" pitchFamily="2" charset="-122"/>
              </a:rPr>
              <a:t>简单扼要的介绍文字</a:t>
            </a:r>
            <a:endParaRPr lang="zh-CN" altLang="en-US" sz="1900" b="1">
              <a:solidFill>
                <a:srgbClr val="6B9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纤黑简体" pitchFamily="2" charset="-122"/>
              <a:ea typeface="方正正纤黑简体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757672" y="4228675"/>
            <a:ext cx="1918800" cy="1918111"/>
            <a:chOff x="2759701" y="2201898"/>
            <a:chExt cx="2959826" cy="2952187"/>
          </a:xfrm>
          <a:solidFill>
            <a:schemeClr val="accent6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7" name="椭圆 106"/>
            <p:cNvSpPr/>
            <p:nvPr/>
          </p:nvSpPr>
          <p:spPr>
            <a:xfrm>
              <a:off x="2959773" y="2383155"/>
              <a:ext cx="2565530" cy="25655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108" name="组合 107"/>
            <p:cNvGrpSpPr/>
            <p:nvPr/>
          </p:nvGrpSpPr>
          <p:grpSpPr>
            <a:xfrm rot="8277858">
              <a:off x="4023832" y="2301349"/>
              <a:ext cx="315905" cy="2852736"/>
              <a:chOff x="4019242" y="2205187"/>
              <a:chExt cx="446592" cy="2913302"/>
            </a:xfrm>
            <a:grpFill/>
          </p:grpSpPr>
          <p:sp>
            <p:nvSpPr>
              <p:cNvPr id="128" name="矩形 127"/>
              <p:cNvSpPr/>
              <p:nvPr/>
            </p:nvSpPr>
            <p:spPr>
              <a:xfrm>
                <a:off x="4019242" y="2205187"/>
                <a:ext cx="446592" cy="5701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9" name="矩形 128"/>
              <p:cNvSpPr/>
              <p:nvPr/>
            </p:nvSpPr>
            <p:spPr>
              <a:xfrm>
                <a:off x="4019242" y="4548371"/>
                <a:ext cx="446592" cy="5701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09" name="组合 108"/>
            <p:cNvGrpSpPr/>
            <p:nvPr/>
          </p:nvGrpSpPr>
          <p:grpSpPr>
            <a:xfrm rot="7086897">
              <a:off x="4035158" y="2338409"/>
              <a:ext cx="315906" cy="2852733"/>
              <a:chOff x="4019242" y="2205187"/>
              <a:chExt cx="446592" cy="2913302"/>
            </a:xfrm>
            <a:grpFill/>
          </p:grpSpPr>
          <p:sp>
            <p:nvSpPr>
              <p:cNvPr id="126" name="矩形 125"/>
              <p:cNvSpPr/>
              <p:nvPr/>
            </p:nvSpPr>
            <p:spPr>
              <a:xfrm>
                <a:off x="4019242" y="2205187"/>
                <a:ext cx="446592" cy="5701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7" name="矩形 126"/>
              <p:cNvSpPr/>
              <p:nvPr/>
            </p:nvSpPr>
            <p:spPr>
              <a:xfrm>
                <a:off x="4019242" y="4548371"/>
                <a:ext cx="446592" cy="5701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110" name="矩形 109"/>
            <p:cNvSpPr/>
            <p:nvPr/>
          </p:nvSpPr>
          <p:spPr>
            <a:xfrm rot="4977972">
              <a:off x="5282442" y="3250281"/>
              <a:ext cx="315906" cy="5582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11" name="矩形 110"/>
            <p:cNvSpPr/>
            <p:nvPr/>
          </p:nvSpPr>
          <p:spPr>
            <a:xfrm rot="5670973">
              <a:off x="2880881" y="3307947"/>
              <a:ext cx="315906" cy="5582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112" name="组合 111"/>
            <p:cNvGrpSpPr/>
            <p:nvPr/>
          </p:nvGrpSpPr>
          <p:grpSpPr>
            <a:xfrm rot="10800000">
              <a:off x="4067764" y="2201898"/>
              <a:ext cx="324144" cy="2918641"/>
              <a:chOff x="4019242" y="2137883"/>
              <a:chExt cx="458238" cy="2980606"/>
            </a:xfrm>
            <a:grpFill/>
          </p:grpSpPr>
          <p:sp>
            <p:nvSpPr>
              <p:cNvPr id="124" name="矩形 123"/>
              <p:cNvSpPr/>
              <p:nvPr/>
            </p:nvSpPr>
            <p:spPr>
              <a:xfrm>
                <a:off x="4030888" y="2137883"/>
                <a:ext cx="446592" cy="5701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5" name="矩形 124"/>
              <p:cNvSpPr/>
              <p:nvPr/>
            </p:nvSpPr>
            <p:spPr>
              <a:xfrm>
                <a:off x="4019242" y="4548371"/>
                <a:ext cx="446592" cy="5701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113" name="矩形 112"/>
            <p:cNvSpPr/>
            <p:nvPr/>
          </p:nvSpPr>
          <p:spPr>
            <a:xfrm rot="12714102">
              <a:off x="4444787" y="2265319"/>
              <a:ext cx="315905" cy="5582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14" name="矩形 113"/>
            <p:cNvSpPr/>
            <p:nvPr/>
          </p:nvSpPr>
          <p:spPr>
            <a:xfrm rot="13260529">
              <a:off x="4828313" y="2474645"/>
              <a:ext cx="315905" cy="5582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15" name="矩形 114"/>
            <p:cNvSpPr/>
            <p:nvPr/>
          </p:nvSpPr>
          <p:spPr>
            <a:xfrm rot="14602457">
              <a:off x="5113811" y="2816760"/>
              <a:ext cx="315906" cy="5582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16" name="矩形 115"/>
            <p:cNvSpPr/>
            <p:nvPr/>
          </p:nvSpPr>
          <p:spPr>
            <a:xfrm rot="9310161">
              <a:off x="3604819" y="2293228"/>
              <a:ext cx="315905" cy="5582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17" name="矩形 116"/>
            <p:cNvSpPr/>
            <p:nvPr/>
          </p:nvSpPr>
          <p:spPr>
            <a:xfrm rot="16935596">
              <a:off x="5224776" y="3694387"/>
              <a:ext cx="315906" cy="5582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18" name="矩形 117"/>
            <p:cNvSpPr/>
            <p:nvPr/>
          </p:nvSpPr>
          <p:spPr>
            <a:xfrm rot="20356712">
              <a:off x="4455278" y="4474757"/>
              <a:ext cx="315905" cy="5582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19" name="矩形 118"/>
            <p:cNvSpPr/>
            <p:nvPr/>
          </p:nvSpPr>
          <p:spPr>
            <a:xfrm rot="1577997">
              <a:off x="3676043" y="4455279"/>
              <a:ext cx="315905" cy="5582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0" name="矩形 119"/>
            <p:cNvSpPr/>
            <p:nvPr/>
          </p:nvSpPr>
          <p:spPr>
            <a:xfrm rot="2759675">
              <a:off x="3324930" y="4280979"/>
              <a:ext cx="315906" cy="5582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1" name="矩形 120"/>
            <p:cNvSpPr/>
            <p:nvPr/>
          </p:nvSpPr>
          <p:spPr>
            <a:xfrm rot="3770480">
              <a:off x="3064410" y="3987581"/>
              <a:ext cx="315905" cy="5582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2" name="矩形 121"/>
            <p:cNvSpPr/>
            <p:nvPr/>
          </p:nvSpPr>
          <p:spPr>
            <a:xfrm rot="4779305">
              <a:off x="2910555" y="3677995"/>
              <a:ext cx="315905" cy="5582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>
              <a:off x="3629626" y="3053004"/>
              <a:ext cx="1225826" cy="1225826"/>
            </a:xfrm>
            <a:prstGeom prst="ellipse">
              <a:avLst/>
            </a:prstGeom>
            <a:solidFill>
              <a:srgbClr val="3C5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861587" y="4003231"/>
            <a:ext cx="1180800" cy="1180413"/>
            <a:chOff x="5946055" y="1854915"/>
            <a:chExt cx="1821491" cy="1816788"/>
          </a:xfrm>
          <a:solidFill>
            <a:srgbClr val="6B939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83" name="组合 82"/>
            <p:cNvGrpSpPr/>
            <p:nvPr/>
          </p:nvGrpSpPr>
          <p:grpSpPr>
            <a:xfrm>
              <a:off x="5946055" y="1854915"/>
              <a:ext cx="1821491" cy="1816788"/>
              <a:chOff x="5946055" y="1854915"/>
              <a:chExt cx="1821491" cy="1816788"/>
            </a:xfrm>
            <a:grpFill/>
          </p:grpSpPr>
          <p:sp>
            <p:nvSpPr>
              <p:cNvPr id="85" name="椭圆 84"/>
              <p:cNvSpPr/>
              <p:nvPr/>
            </p:nvSpPr>
            <p:spPr>
              <a:xfrm>
                <a:off x="6069181" y="1966463"/>
                <a:ext cx="1578839" cy="15788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grpSp>
            <p:nvGrpSpPr>
              <p:cNvPr id="86" name="组合 85"/>
              <p:cNvGrpSpPr/>
              <p:nvPr/>
            </p:nvGrpSpPr>
            <p:grpSpPr>
              <a:xfrm rot="8277858">
                <a:off x="6724007" y="1916117"/>
                <a:ext cx="194409" cy="1755586"/>
                <a:chOff x="4019242" y="2205187"/>
                <a:chExt cx="446592" cy="2913302"/>
              </a:xfrm>
              <a:grpFill/>
            </p:grpSpPr>
            <p:sp>
              <p:nvSpPr>
                <p:cNvPr id="105" name="矩形 104"/>
                <p:cNvSpPr/>
                <p:nvPr/>
              </p:nvSpPr>
              <p:spPr>
                <a:xfrm>
                  <a:off x="4019242" y="2205187"/>
                  <a:ext cx="446592" cy="5701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6" name="矩形 105"/>
                <p:cNvSpPr/>
                <p:nvPr/>
              </p:nvSpPr>
              <p:spPr>
                <a:xfrm>
                  <a:off x="4019242" y="4548371"/>
                  <a:ext cx="446592" cy="5701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7" name="组合 86"/>
              <p:cNvGrpSpPr/>
              <p:nvPr/>
            </p:nvGrpSpPr>
            <p:grpSpPr>
              <a:xfrm rot="7086897">
                <a:off x="6730977" y="1938924"/>
                <a:ext cx="194409" cy="1755586"/>
                <a:chOff x="4019242" y="2205187"/>
                <a:chExt cx="446592" cy="2913302"/>
              </a:xfrm>
              <a:grpFill/>
            </p:grpSpPr>
            <p:sp>
              <p:nvSpPr>
                <p:cNvPr id="103" name="矩形 102"/>
                <p:cNvSpPr/>
                <p:nvPr/>
              </p:nvSpPr>
              <p:spPr>
                <a:xfrm>
                  <a:off x="4019242" y="2205187"/>
                  <a:ext cx="446592" cy="5701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4" name="矩形 103"/>
                <p:cNvSpPr/>
                <p:nvPr/>
              </p:nvSpPr>
              <p:spPr>
                <a:xfrm>
                  <a:off x="4019242" y="4548371"/>
                  <a:ext cx="446592" cy="5701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8" name="矩形 87"/>
              <p:cNvSpPr/>
              <p:nvPr/>
            </p:nvSpPr>
            <p:spPr>
              <a:xfrm rot="4977972">
                <a:off x="7498562" y="2500095"/>
                <a:ext cx="194409" cy="3435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9" name="矩形 88"/>
              <p:cNvSpPr/>
              <p:nvPr/>
            </p:nvSpPr>
            <p:spPr>
              <a:xfrm rot="5670973">
                <a:off x="6020630" y="2535583"/>
                <a:ext cx="194409" cy="3435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grpSp>
            <p:nvGrpSpPr>
              <p:cNvPr id="90" name="组合 89"/>
              <p:cNvGrpSpPr/>
              <p:nvPr/>
            </p:nvGrpSpPr>
            <p:grpSpPr>
              <a:xfrm rot="10800000">
                <a:off x="6751043" y="1854915"/>
                <a:ext cx="199479" cy="1796144"/>
                <a:chOff x="4019242" y="2137883"/>
                <a:chExt cx="458238" cy="2980606"/>
              </a:xfrm>
              <a:grpFill/>
            </p:grpSpPr>
            <p:sp>
              <p:nvSpPr>
                <p:cNvPr id="101" name="矩形 100"/>
                <p:cNvSpPr/>
                <p:nvPr/>
              </p:nvSpPr>
              <p:spPr>
                <a:xfrm>
                  <a:off x="4030888" y="2137883"/>
                  <a:ext cx="446592" cy="5701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2" name="矩形 101"/>
                <p:cNvSpPr/>
                <p:nvPr/>
              </p:nvSpPr>
              <p:spPr>
                <a:xfrm>
                  <a:off x="4019242" y="4548371"/>
                  <a:ext cx="446592" cy="5701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1" name="矩形 90"/>
              <p:cNvSpPr/>
              <p:nvPr/>
            </p:nvSpPr>
            <p:spPr>
              <a:xfrm rot="12714102">
                <a:off x="6983065" y="1893946"/>
                <a:ext cx="194409" cy="3435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2" name="矩形 91"/>
              <p:cNvSpPr/>
              <p:nvPr/>
            </p:nvSpPr>
            <p:spPr>
              <a:xfrm rot="13260529">
                <a:off x="7219088" y="2022765"/>
                <a:ext cx="194409" cy="3435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3" name="矩形 92"/>
              <p:cNvSpPr/>
              <p:nvPr/>
            </p:nvSpPr>
            <p:spPr>
              <a:xfrm rot="14602457">
                <a:off x="7394785" y="2233305"/>
                <a:ext cx="194409" cy="3435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4" name="矩形 93"/>
              <p:cNvSpPr/>
              <p:nvPr/>
            </p:nvSpPr>
            <p:spPr>
              <a:xfrm rot="9310161">
                <a:off x="6466145" y="1911122"/>
                <a:ext cx="194409" cy="3435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5" name="矩形 94"/>
              <p:cNvSpPr/>
              <p:nvPr/>
            </p:nvSpPr>
            <p:spPr>
              <a:xfrm rot="16935596">
                <a:off x="7463073" y="2773400"/>
                <a:ext cx="194409" cy="3435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6" name="矩形 95"/>
              <p:cNvSpPr/>
              <p:nvPr/>
            </p:nvSpPr>
            <p:spPr>
              <a:xfrm rot="20356712">
                <a:off x="6989521" y="3253644"/>
                <a:ext cx="194409" cy="3435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7" name="矩形 96"/>
              <p:cNvSpPr/>
              <p:nvPr/>
            </p:nvSpPr>
            <p:spPr>
              <a:xfrm rot="1577997">
                <a:off x="6509976" y="3241657"/>
                <a:ext cx="194409" cy="3435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8" name="矩形 97"/>
              <p:cNvSpPr/>
              <p:nvPr/>
            </p:nvSpPr>
            <p:spPr>
              <a:xfrm rot="2759675">
                <a:off x="6293900" y="3134392"/>
                <a:ext cx="194409" cy="3435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9" name="矩形 98"/>
              <p:cNvSpPr/>
              <p:nvPr/>
            </p:nvSpPr>
            <p:spPr>
              <a:xfrm rot="3770480">
                <a:off x="6133574" y="2953835"/>
                <a:ext cx="194409" cy="3435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0" name="矩形 99"/>
              <p:cNvSpPr/>
              <p:nvPr/>
            </p:nvSpPr>
            <p:spPr>
              <a:xfrm rot="4779305">
                <a:off x="6038892" y="2763315"/>
                <a:ext cx="194409" cy="3435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84" name="椭圆 83"/>
            <p:cNvSpPr/>
            <p:nvPr/>
          </p:nvSpPr>
          <p:spPr>
            <a:xfrm>
              <a:off x="6481411" y="2378692"/>
              <a:ext cx="754379" cy="754379"/>
            </a:xfrm>
            <a:prstGeom prst="ellipse">
              <a:avLst/>
            </a:prstGeom>
            <a:solidFill>
              <a:srgbClr val="3C5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529862" y="4512619"/>
            <a:ext cx="1145925" cy="1144800"/>
            <a:chOff x="8468176" y="2638920"/>
            <a:chExt cx="1716202" cy="1711770"/>
          </a:xfrm>
          <a:solidFill>
            <a:schemeClr val="accent6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8" name="组合 57"/>
            <p:cNvGrpSpPr/>
            <p:nvPr/>
          </p:nvGrpSpPr>
          <p:grpSpPr>
            <a:xfrm>
              <a:off x="8468176" y="2638920"/>
              <a:ext cx="1716202" cy="1711770"/>
              <a:chOff x="8468176" y="2638920"/>
              <a:chExt cx="1716202" cy="1711770"/>
            </a:xfrm>
            <a:grpFill/>
          </p:grpSpPr>
          <p:grpSp>
            <p:nvGrpSpPr>
              <p:cNvPr id="62" name="组合 61"/>
              <p:cNvGrpSpPr/>
              <p:nvPr/>
            </p:nvGrpSpPr>
            <p:grpSpPr>
              <a:xfrm rot="8277858">
                <a:off x="9201159" y="2696584"/>
                <a:ext cx="183172" cy="1654106"/>
                <a:chOff x="4019242" y="2205187"/>
                <a:chExt cx="446592" cy="2913302"/>
              </a:xfrm>
              <a:grpFill/>
            </p:grpSpPr>
            <p:sp>
              <p:nvSpPr>
                <p:cNvPr id="81" name="矩形 80"/>
                <p:cNvSpPr/>
                <p:nvPr/>
              </p:nvSpPr>
              <p:spPr>
                <a:xfrm>
                  <a:off x="4019242" y="2205187"/>
                  <a:ext cx="446592" cy="5701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82" name="矩形 81"/>
                <p:cNvSpPr/>
                <p:nvPr/>
              </p:nvSpPr>
              <p:spPr>
                <a:xfrm>
                  <a:off x="4019242" y="4548371"/>
                  <a:ext cx="446592" cy="5701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3" name="组合 62"/>
              <p:cNvGrpSpPr/>
              <p:nvPr/>
            </p:nvGrpSpPr>
            <p:grpSpPr>
              <a:xfrm rot="7086897">
                <a:off x="9207727" y="2718072"/>
                <a:ext cx="183172" cy="1654106"/>
                <a:chOff x="4019242" y="2205187"/>
                <a:chExt cx="446592" cy="2913302"/>
              </a:xfrm>
              <a:grpFill/>
            </p:grpSpPr>
            <p:sp>
              <p:nvSpPr>
                <p:cNvPr id="79" name="矩形 78"/>
                <p:cNvSpPr/>
                <p:nvPr/>
              </p:nvSpPr>
              <p:spPr>
                <a:xfrm>
                  <a:off x="4019242" y="2205187"/>
                  <a:ext cx="446592" cy="5701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80" name="矩形 79"/>
                <p:cNvSpPr/>
                <p:nvPr/>
              </p:nvSpPr>
              <p:spPr>
                <a:xfrm>
                  <a:off x="4019242" y="4548371"/>
                  <a:ext cx="446592" cy="5701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4" name="矩形 63"/>
              <p:cNvSpPr/>
              <p:nvPr/>
            </p:nvSpPr>
            <p:spPr>
              <a:xfrm rot="4977972">
                <a:off x="9930942" y="3246805"/>
                <a:ext cx="183172" cy="323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5" name="矩形 64"/>
              <p:cNvSpPr/>
              <p:nvPr/>
            </p:nvSpPr>
            <p:spPr>
              <a:xfrm rot="5670973">
                <a:off x="8538440" y="3280242"/>
                <a:ext cx="183172" cy="323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grpSp>
            <p:nvGrpSpPr>
              <p:cNvPr id="66" name="组合 65"/>
              <p:cNvGrpSpPr/>
              <p:nvPr/>
            </p:nvGrpSpPr>
            <p:grpSpPr>
              <a:xfrm rot="10800000">
                <a:off x="9226633" y="2638920"/>
                <a:ext cx="187948" cy="1692320"/>
                <a:chOff x="4019242" y="2137883"/>
                <a:chExt cx="458238" cy="2980606"/>
              </a:xfrm>
              <a:grpFill/>
            </p:grpSpPr>
            <p:sp>
              <p:nvSpPr>
                <p:cNvPr id="77" name="矩形 76"/>
                <p:cNvSpPr/>
                <p:nvPr/>
              </p:nvSpPr>
              <p:spPr>
                <a:xfrm>
                  <a:off x="4030888" y="2137883"/>
                  <a:ext cx="446592" cy="5701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8" name="矩形 77"/>
                <p:cNvSpPr/>
                <p:nvPr/>
              </p:nvSpPr>
              <p:spPr>
                <a:xfrm>
                  <a:off x="4019242" y="4548371"/>
                  <a:ext cx="446592" cy="5701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7" name="矩形 66"/>
              <p:cNvSpPr/>
              <p:nvPr/>
            </p:nvSpPr>
            <p:spPr>
              <a:xfrm rot="12714102">
                <a:off x="9445243" y="2675694"/>
                <a:ext cx="183172" cy="323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8" name="矩形 67"/>
              <p:cNvSpPr/>
              <p:nvPr/>
            </p:nvSpPr>
            <p:spPr>
              <a:xfrm rot="13260529">
                <a:off x="9667623" y="2797067"/>
                <a:ext cx="183172" cy="323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9" name="矩形 68"/>
              <p:cNvSpPr/>
              <p:nvPr/>
            </p:nvSpPr>
            <p:spPr>
              <a:xfrm rot="14602457">
                <a:off x="9833164" y="2995437"/>
                <a:ext cx="183172" cy="323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0" name="矩形 69"/>
              <p:cNvSpPr/>
              <p:nvPr/>
            </p:nvSpPr>
            <p:spPr>
              <a:xfrm rot="9310161">
                <a:off x="8958203" y="2691877"/>
                <a:ext cx="183172" cy="323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1" name="矩形 70"/>
              <p:cNvSpPr/>
              <p:nvPr/>
            </p:nvSpPr>
            <p:spPr>
              <a:xfrm rot="16935596">
                <a:off x="9897505" y="3504312"/>
                <a:ext cx="183172" cy="323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2" name="矩形 71"/>
              <p:cNvSpPr/>
              <p:nvPr/>
            </p:nvSpPr>
            <p:spPr>
              <a:xfrm rot="20356712">
                <a:off x="9451326" y="3956796"/>
                <a:ext cx="183172" cy="323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 rot="1577997">
                <a:off x="8999500" y="3945502"/>
                <a:ext cx="183172" cy="323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4" name="矩形 73"/>
              <p:cNvSpPr/>
              <p:nvPr/>
            </p:nvSpPr>
            <p:spPr>
              <a:xfrm rot="2759675">
                <a:off x="8795914" y="3844438"/>
                <a:ext cx="183172" cy="323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5" name="矩形 74"/>
              <p:cNvSpPr/>
              <p:nvPr/>
            </p:nvSpPr>
            <p:spPr>
              <a:xfrm rot="3770480">
                <a:off x="8644856" y="3674318"/>
                <a:ext cx="183172" cy="323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6" name="矩形 75"/>
              <p:cNvSpPr/>
              <p:nvPr/>
            </p:nvSpPr>
            <p:spPr>
              <a:xfrm rot="4779305">
                <a:off x="8555647" y="3494810"/>
                <a:ext cx="183172" cy="323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8584185" y="2744019"/>
              <a:ext cx="1487576" cy="1487576"/>
              <a:chOff x="8584185" y="2744019"/>
              <a:chExt cx="1487576" cy="1487576"/>
            </a:xfrm>
            <a:grpFill/>
          </p:grpSpPr>
          <p:sp>
            <p:nvSpPr>
              <p:cNvPr id="60" name="椭圆 59"/>
              <p:cNvSpPr/>
              <p:nvPr/>
            </p:nvSpPr>
            <p:spPr>
              <a:xfrm>
                <a:off x="8584185" y="2744019"/>
                <a:ext cx="1487576" cy="148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8972586" y="3132420"/>
                <a:ext cx="710773" cy="710773"/>
              </a:xfrm>
              <a:prstGeom prst="ellipse">
                <a:avLst/>
              </a:prstGeom>
              <a:solidFill>
                <a:srgbClr val="3C5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8383059" y="5373879"/>
            <a:ext cx="1145925" cy="1144800"/>
            <a:chOff x="6709468" y="3906828"/>
            <a:chExt cx="1716202" cy="1711770"/>
          </a:xfrm>
          <a:solidFill>
            <a:srgbClr val="6B939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30" name="组合 29"/>
            <p:cNvGrpSpPr/>
            <p:nvPr/>
          </p:nvGrpSpPr>
          <p:grpSpPr>
            <a:xfrm>
              <a:off x="6709468" y="3906828"/>
              <a:ext cx="1716202" cy="1711770"/>
              <a:chOff x="6709468" y="3906828"/>
              <a:chExt cx="1716202" cy="1711770"/>
            </a:xfrm>
            <a:grpFill/>
          </p:grpSpPr>
          <p:sp>
            <p:nvSpPr>
              <p:cNvPr id="32" name="椭圆 31"/>
              <p:cNvSpPr/>
              <p:nvPr/>
            </p:nvSpPr>
            <p:spPr>
              <a:xfrm>
                <a:off x="6825477" y="4011927"/>
                <a:ext cx="1487576" cy="148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grpSp>
            <p:nvGrpSpPr>
              <p:cNvPr id="33" name="组合 32"/>
              <p:cNvGrpSpPr/>
              <p:nvPr/>
            </p:nvGrpSpPr>
            <p:grpSpPr>
              <a:xfrm rot="8277858">
                <a:off x="7442451" y="3964492"/>
                <a:ext cx="183172" cy="1654106"/>
                <a:chOff x="4019242" y="2205187"/>
                <a:chExt cx="446592" cy="2913302"/>
              </a:xfrm>
              <a:grpFill/>
            </p:grpSpPr>
            <p:sp>
              <p:nvSpPr>
                <p:cNvPr id="56" name="矩形 55"/>
                <p:cNvSpPr/>
                <p:nvPr/>
              </p:nvSpPr>
              <p:spPr>
                <a:xfrm>
                  <a:off x="4019242" y="2205187"/>
                  <a:ext cx="446592" cy="5701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7" name="矩形 56"/>
                <p:cNvSpPr/>
                <p:nvPr/>
              </p:nvSpPr>
              <p:spPr>
                <a:xfrm>
                  <a:off x="4019242" y="4548371"/>
                  <a:ext cx="446592" cy="5701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4" name="组合 33"/>
              <p:cNvGrpSpPr/>
              <p:nvPr/>
            </p:nvGrpSpPr>
            <p:grpSpPr>
              <a:xfrm rot="7086897">
                <a:off x="7449019" y="3985980"/>
                <a:ext cx="183172" cy="1654106"/>
                <a:chOff x="4019242" y="2205187"/>
                <a:chExt cx="446592" cy="2913302"/>
              </a:xfrm>
              <a:grpFill/>
            </p:grpSpPr>
            <p:sp>
              <p:nvSpPr>
                <p:cNvPr id="54" name="矩形 53"/>
                <p:cNvSpPr/>
                <p:nvPr/>
              </p:nvSpPr>
              <p:spPr>
                <a:xfrm>
                  <a:off x="4019242" y="2205187"/>
                  <a:ext cx="446592" cy="5701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5" name="矩形 54"/>
                <p:cNvSpPr/>
                <p:nvPr/>
              </p:nvSpPr>
              <p:spPr>
                <a:xfrm>
                  <a:off x="4019242" y="4548371"/>
                  <a:ext cx="446592" cy="5701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5" name="矩形 34"/>
              <p:cNvSpPr/>
              <p:nvPr/>
            </p:nvSpPr>
            <p:spPr>
              <a:xfrm rot="4977972">
                <a:off x="8172234" y="4514713"/>
                <a:ext cx="183172" cy="323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 rot="5670973">
                <a:off x="6779732" y="4548150"/>
                <a:ext cx="183172" cy="323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 rot="10800000">
                <a:off x="7467925" y="3906828"/>
                <a:ext cx="187948" cy="1692320"/>
                <a:chOff x="4019242" y="2137883"/>
                <a:chExt cx="458238" cy="2980606"/>
              </a:xfrm>
              <a:grpFill/>
            </p:grpSpPr>
            <p:sp>
              <p:nvSpPr>
                <p:cNvPr id="52" name="矩形 51"/>
                <p:cNvSpPr/>
                <p:nvPr/>
              </p:nvSpPr>
              <p:spPr>
                <a:xfrm>
                  <a:off x="4030888" y="2137883"/>
                  <a:ext cx="446592" cy="5701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3" name="矩形 52"/>
                <p:cNvSpPr/>
                <p:nvPr/>
              </p:nvSpPr>
              <p:spPr>
                <a:xfrm>
                  <a:off x="4019242" y="4548371"/>
                  <a:ext cx="446592" cy="5701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2" name="矩形 41"/>
              <p:cNvSpPr/>
              <p:nvPr/>
            </p:nvSpPr>
            <p:spPr>
              <a:xfrm rot="12714102">
                <a:off x="7686535" y="3943602"/>
                <a:ext cx="183172" cy="323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43" name="矩形 42"/>
              <p:cNvSpPr/>
              <p:nvPr/>
            </p:nvSpPr>
            <p:spPr>
              <a:xfrm rot="13260529">
                <a:off x="7908915" y="4064975"/>
                <a:ext cx="183172" cy="323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44" name="矩形 43"/>
              <p:cNvSpPr/>
              <p:nvPr/>
            </p:nvSpPr>
            <p:spPr>
              <a:xfrm rot="14602457">
                <a:off x="8074456" y="4263345"/>
                <a:ext cx="183172" cy="323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45" name="矩形 44"/>
              <p:cNvSpPr/>
              <p:nvPr/>
            </p:nvSpPr>
            <p:spPr>
              <a:xfrm rot="9310161">
                <a:off x="7199495" y="3959785"/>
                <a:ext cx="183172" cy="323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 rot="16935596">
                <a:off x="8138797" y="4772220"/>
                <a:ext cx="183172" cy="323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47" name="矩形 46"/>
              <p:cNvSpPr/>
              <p:nvPr/>
            </p:nvSpPr>
            <p:spPr>
              <a:xfrm rot="20356712">
                <a:off x="7692618" y="5224704"/>
                <a:ext cx="183172" cy="323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48" name="矩形 47"/>
              <p:cNvSpPr/>
              <p:nvPr/>
            </p:nvSpPr>
            <p:spPr>
              <a:xfrm rot="1577997">
                <a:off x="7240792" y="5213410"/>
                <a:ext cx="183172" cy="323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49" name="矩形 48"/>
              <p:cNvSpPr/>
              <p:nvPr/>
            </p:nvSpPr>
            <p:spPr>
              <a:xfrm rot="2759675">
                <a:off x="7037206" y="5112346"/>
                <a:ext cx="183172" cy="323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50" name="矩形 49"/>
              <p:cNvSpPr/>
              <p:nvPr/>
            </p:nvSpPr>
            <p:spPr>
              <a:xfrm rot="3770480">
                <a:off x="6886148" y="4942226"/>
                <a:ext cx="183172" cy="323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51" name="矩形 50"/>
              <p:cNvSpPr/>
              <p:nvPr/>
            </p:nvSpPr>
            <p:spPr>
              <a:xfrm rot="4779305">
                <a:off x="6796939" y="4762718"/>
                <a:ext cx="183172" cy="323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31" name="椭圆 30"/>
            <p:cNvSpPr/>
            <p:nvPr/>
          </p:nvSpPr>
          <p:spPr>
            <a:xfrm>
              <a:off x="7213878" y="4400328"/>
              <a:ext cx="710773" cy="710773"/>
            </a:xfrm>
            <a:prstGeom prst="ellipse">
              <a:avLst/>
            </a:prstGeom>
            <a:solidFill>
              <a:srgbClr val="3C5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1" name="弧形 10"/>
          <p:cNvSpPr/>
          <p:nvPr/>
        </p:nvSpPr>
        <p:spPr>
          <a:xfrm rot="10800000" flipV="1">
            <a:off x="7727071" y="3921181"/>
            <a:ext cx="1432342" cy="1393762"/>
          </a:xfrm>
          <a:prstGeom prst="arc">
            <a:avLst>
              <a:gd name="adj1" fmla="val 7016741"/>
              <a:gd name="adj2" fmla="val 1163731"/>
            </a:avLst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弧形 11"/>
          <p:cNvSpPr/>
          <p:nvPr/>
        </p:nvSpPr>
        <p:spPr>
          <a:xfrm rot="1634744" flipV="1">
            <a:off x="8255358" y="5212942"/>
            <a:ext cx="1432342" cy="1393762"/>
          </a:xfrm>
          <a:prstGeom prst="arc">
            <a:avLst>
              <a:gd name="adj1" fmla="val 7996009"/>
              <a:gd name="adj2" fmla="val 4081812"/>
            </a:avLst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弧形 12"/>
          <p:cNvSpPr/>
          <p:nvPr/>
        </p:nvSpPr>
        <p:spPr>
          <a:xfrm rot="9945595" flipV="1">
            <a:off x="9407773" y="4398228"/>
            <a:ext cx="1432342" cy="1393762"/>
          </a:xfrm>
          <a:prstGeom prst="arc">
            <a:avLst>
              <a:gd name="adj1" fmla="val 7996009"/>
              <a:gd name="adj2" fmla="val 1066678"/>
            </a:avLst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3901519" y="4095417"/>
            <a:ext cx="3920532" cy="2158748"/>
            <a:chOff x="38852" y="1996798"/>
            <a:chExt cx="5871609" cy="3322553"/>
          </a:xfrm>
        </p:grpSpPr>
        <p:sp>
          <p:nvSpPr>
            <p:cNvPr id="28" name="弧形 27"/>
            <p:cNvSpPr/>
            <p:nvPr/>
          </p:nvSpPr>
          <p:spPr>
            <a:xfrm rot="10800000">
              <a:off x="2587908" y="1996798"/>
              <a:ext cx="3322553" cy="3322553"/>
            </a:xfrm>
            <a:prstGeom prst="arc">
              <a:avLst>
                <a:gd name="adj1" fmla="val 9641472"/>
                <a:gd name="adj2" fmla="val 797721"/>
              </a:avLst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cxnSp>
          <p:nvCxnSpPr>
            <p:cNvPr id="29" name="直接连接符 28"/>
            <p:cNvCxnSpPr/>
            <p:nvPr/>
          </p:nvCxnSpPr>
          <p:spPr>
            <a:xfrm flipV="1">
              <a:off x="38852" y="3308981"/>
              <a:ext cx="2632433" cy="0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10604048" y="5506167"/>
            <a:ext cx="1313363" cy="169811"/>
            <a:chOff x="10076934" y="4168075"/>
            <a:chExt cx="1966966" cy="26135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0" name="椭圆 19"/>
            <p:cNvSpPr/>
            <p:nvPr/>
          </p:nvSpPr>
          <p:spPr>
            <a:xfrm>
              <a:off x="10076934" y="4213818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10368294" y="4213818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10659654" y="4213818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10951014" y="4213818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11242374" y="4213818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11533735" y="4213818"/>
              <a:ext cx="144000" cy="14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/>
          </p:nvSpPr>
          <p:spPr>
            <a:xfrm rot="5400000">
              <a:off x="11800569" y="4186099"/>
              <a:ext cx="261356" cy="22530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30" name="TextBox 48"/>
          <p:cNvSpPr txBox="1"/>
          <p:nvPr/>
        </p:nvSpPr>
        <p:spPr>
          <a:xfrm>
            <a:off x="1980307" y="2824807"/>
            <a:ext cx="3030421" cy="1419864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/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16309" p14:dur="1400">
        <p14:ripple/>
      </p:transition>
    </mc:Choice>
    <mc:Fallback>
      <p:transition spd="slow" advTm="163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 tmFilter="0,0; .5, 1; 1, 1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1" grpId="0" animBg="1"/>
      <p:bldP spid="12" grpId="0" animBg="1"/>
      <p:bldP spid="13" grpId="0" animBg="1"/>
      <p:bldP spid="1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矩形 21"/>
          <p:cNvSpPr/>
          <p:nvPr/>
        </p:nvSpPr>
        <p:spPr>
          <a:xfrm flipV="1">
            <a:off x="0" y="-3177"/>
            <a:ext cx="12601575" cy="7089774"/>
          </a:xfrm>
          <a:prstGeom prst="rect">
            <a:avLst/>
          </a:prstGeom>
          <a:solidFill>
            <a:srgbClr val="3C53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74" tIns="62986" rIns="125974" bIns="62986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743580" y="-91"/>
            <a:ext cx="588039" cy="1451396"/>
            <a:chOff x="743580" y="-91"/>
            <a:chExt cx="588039" cy="1451396"/>
          </a:xfrm>
        </p:grpSpPr>
        <p:cxnSp>
          <p:nvCxnSpPr>
            <p:cNvPr id="38" name="直接连接符 37"/>
            <p:cNvCxnSpPr/>
            <p:nvPr/>
          </p:nvCxnSpPr>
          <p:spPr>
            <a:xfrm flipH="1">
              <a:off x="1033901" y="-91"/>
              <a:ext cx="0" cy="893299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/>
            <p:cNvSpPr/>
            <p:nvPr/>
          </p:nvSpPr>
          <p:spPr>
            <a:xfrm>
              <a:off x="785840" y="883802"/>
              <a:ext cx="496125" cy="49622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974" tIns="62986" rIns="125974" bIns="62986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43580" y="893216"/>
              <a:ext cx="588039" cy="558089"/>
            </a:xfrm>
            <a:prstGeom prst="rect">
              <a:avLst/>
            </a:prstGeom>
            <a:noFill/>
          </p:spPr>
          <p:txBody>
            <a:bodyPr wrap="square" lIns="125974" tIns="62986" rIns="125974" bIns="62986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方正汉真广标简体" pitchFamily="2" charset="-122"/>
                  <a:ea typeface="方正汉真广标简体" pitchFamily="2" charset="-122"/>
                </a:rPr>
                <a:t>4</a:t>
              </a:r>
              <a:endParaRPr lang="zh-CN" altLang="en-US" sz="2800">
                <a:solidFill>
                  <a:schemeClr val="bg1"/>
                </a:solidFill>
                <a:latin typeface="方正汉真广标简体" pitchFamily="2" charset="-122"/>
                <a:ea typeface="方正汉真广标简体" pitchFamily="2" charset="-122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338986" y="341498"/>
            <a:ext cx="3928657" cy="424187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900" b="1">
                <a:solidFill>
                  <a:srgbClr val="6B9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纤黑简体" pitchFamily="2" charset="-122"/>
                <a:ea typeface="方正正纤黑简体" pitchFamily="2" charset="-122"/>
              </a:rPr>
              <a:t>简单扼要的介绍文字</a:t>
            </a:r>
            <a:endParaRPr lang="zh-CN" altLang="en-US" sz="1900" b="1">
              <a:solidFill>
                <a:srgbClr val="6B9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纤黑简体" pitchFamily="2" charset="-122"/>
              <a:ea typeface="方正正纤黑简体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301707" y="2074415"/>
            <a:ext cx="3146493" cy="14401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92"/>
          <p:cNvSpPr txBox="1"/>
          <p:nvPr/>
        </p:nvSpPr>
        <p:spPr>
          <a:xfrm>
            <a:off x="7186788" y="2484208"/>
            <a:ext cx="1797066" cy="681200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260500" y="5079513"/>
            <a:ext cx="1587777" cy="0"/>
          </a:xfrm>
          <a:prstGeom prst="line">
            <a:avLst/>
          </a:prstGeom>
          <a:ln w="12700">
            <a:solidFill>
              <a:srgbClr val="6B939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8"/>
          <p:cNvSpPr txBox="1"/>
          <p:nvPr/>
        </p:nvSpPr>
        <p:spPr>
          <a:xfrm>
            <a:off x="4274713" y="4574725"/>
            <a:ext cx="157356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9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标题文字</a:t>
            </a:r>
            <a:endParaRPr lang="zh-CN" altLang="en-US" sz="19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TextBox 19"/>
          <p:cNvSpPr txBox="1"/>
          <p:nvPr/>
        </p:nvSpPr>
        <p:spPr>
          <a:xfrm>
            <a:off x="2589514" y="5146846"/>
            <a:ext cx="325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469253" y="2074415"/>
            <a:ext cx="615874" cy="14401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425" y="2074415"/>
            <a:ext cx="2030979" cy="144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7"/>
          <a:stretch>
            <a:fillRect/>
          </a:stretch>
        </p:blipFill>
        <p:spPr>
          <a:xfrm>
            <a:off x="4040541" y="2074415"/>
            <a:ext cx="2208029" cy="14401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"/>
          <a:stretch>
            <a:fillRect/>
          </a:stretch>
        </p:blipFill>
        <p:spPr>
          <a:xfrm>
            <a:off x="6300787" y="3584811"/>
            <a:ext cx="4923526" cy="3061804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3633" p14:dur="1600">
        <p14:prism isInverted="1"/>
      </p:transition>
    </mc:Choice>
    <mc:Fallback>
      <p:transition spd="slow" advTm="36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3" grpId="0" animBg="1"/>
      <p:bldP spid="24" grpId="0"/>
      <p:bldP spid="29" grpId="0"/>
      <p:bldP spid="30" grpId="0"/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矩形 21"/>
          <p:cNvSpPr/>
          <p:nvPr/>
        </p:nvSpPr>
        <p:spPr>
          <a:xfrm flipV="1">
            <a:off x="0" y="-3177"/>
            <a:ext cx="12601575" cy="7089774"/>
          </a:xfrm>
          <a:prstGeom prst="rect">
            <a:avLst/>
          </a:prstGeom>
          <a:solidFill>
            <a:srgbClr val="3C53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74" tIns="62986" rIns="125974" bIns="62986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743580" y="-91"/>
            <a:ext cx="588039" cy="1451396"/>
            <a:chOff x="743580" y="-91"/>
            <a:chExt cx="588039" cy="1451396"/>
          </a:xfrm>
        </p:grpSpPr>
        <p:cxnSp>
          <p:nvCxnSpPr>
            <p:cNvPr id="38" name="直接连接符 37"/>
            <p:cNvCxnSpPr/>
            <p:nvPr/>
          </p:nvCxnSpPr>
          <p:spPr>
            <a:xfrm flipH="1">
              <a:off x="1033901" y="-91"/>
              <a:ext cx="0" cy="893299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/>
            <p:cNvSpPr/>
            <p:nvPr/>
          </p:nvSpPr>
          <p:spPr>
            <a:xfrm>
              <a:off x="785840" y="883802"/>
              <a:ext cx="496125" cy="49622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974" tIns="62986" rIns="125974" bIns="62986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43580" y="893216"/>
              <a:ext cx="588039" cy="558089"/>
            </a:xfrm>
            <a:prstGeom prst="rect">
              <a:avLst/>
            </a:prstGeom>
            <a:noFill/>
          </p:spPr>
          <p:txBody>
            <a:bodyPr wrap="square" lIns="125974" tIns="62986" rIns="125974" bIns="62986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方正汉真广标简体" pitchFamily="2" charset="-122"/>
                  <a:ea typeface="方正汉真广标简体" pitchFamily="2" charset="-122"/>
                </a:rPr>
                <a:t>4</a:t>
              </a:r>
              <a:endParaRPr lang="zh-CN" altLang="en-US" sz="2800">
                <a:solidFill>
                  <a:schemeClr val="bg1"/>
                </a:solidFill>
                <a:latin typeface="方正汉真广标简体" pitchFamily="2" charset="-122"/>
                <a:ea typeface="方正汉真广标简体" pitchFamily="2" charset="-122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338986" y="341498"/>
            <a:ext cx="3928657" cy="424187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900" b="1">
                <a:solidFill>
                  <a:srgbClr val="6B9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纤黑简体" pitchFamily="2" charset="-122"/>
                <a:ea typeface="方正正纤黑简体" pitchFamily="2" charset="-122"/>
              </a:rPr>
              <a:t>简单扼要的介绍文字</a:t>
            </a:r>
            <a:endParaRPr lang="zh-CN" altLang="en-US" sz="1900" b="1">
              <a:solidFill>
                <a:srgbClr val="6B9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纤黑简体" pitchFamily="2" charset="-122"/>
              <a:ea typeface="方正正纤黑简体" pitchFamily="2" charset="-122"/>
            </a:endParaRPr>
          </a:p>
        </p:txBody>
      </p:sp>
      <p:sp>
        <p:nvSpPr>
          <p:cNvPr id="133" name="椭圆 132"/>
          <p:cNvSpPr/>
          <p:nvPr/>
        </p:nvSpPr>
        <p:spPr>
          <a:xfrm>
            <a:off x="7813640" y="3785447"/>
            <a:ext cx="1485900" cy="14859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134" name="直接连接符 133"/>
          <p:cNvCxnSpPr/>
          <p:nvPr/>
        </p:nvCxnSpPr>
        <p:spPr>
          <a:xfrm>
            <a:off x="2632840" y="3558579"/>
            <a:ext cx="7274108" cy="0"/>
          </a:xfrm>
          <a:prstGeom prst="line">
            <a:avLst/>
          </a:prstGeom>
          <a:ln w="19050">
            <a:solidFill>
              <a:srgbClr val="6B939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椭圆 137"/>
          <p:cNvSpPr/>
          <p:nvPr/>
        </p:nvSpPr>
        <p:spPr>
          <a:xfrm>
            <a:off x="3299039" y="3785447"/>
            <a:ext cx="1485900" cy="1485900"/>
          </a:xfrm>
          <a:prstGeom prst="ellipse">
            <a:avLst/>
          </a:prstGeom>
          <a:solidFill>
            <a:srgbClr val="6B939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9" name="椭圆 138"/>
          <p:cNvSpPr/>
          <p:nvPr/>
        </p:nvSpPr>
        <p:spPr>
          <a:xfrm>
            <a:off x="5279742" y="3785447"/>
            <a:ext cx="2039094" cy="203909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2" name="TextBox 48"/>
          <p:cNvSpPr txBox="1"/>
          <p:nvPr/>
        </p:nvSpPr>
        <p:spPr>
          <a:xfrm>
            <a:off x="4235285" y="2170986"/>
            <a:ext cx="4131006" cy="1142865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" name="TextBox 58"/>
          <p:cNvSpPr txBox="1"/>
          <p:nvPr/>
        </p:nvSpPr>
        <p:spPr>
          <a:xfrm>
            <a:off x="3148865" y="4308460"/>
            <a:ext cx="1786248" cy="496534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综艺简体" pitchFamily="2" charset="-122"/>
                <a:ea typeface="方正综艺简体" pitchFamily="2" charset="-122"/>
              </a:rPr>
              <a:t>标题文字</a:t>
            </a:r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综艺简体" pitchFamily="2" charset="-122"/>
              <a:ea typeface="方正综艺简体" pitchFamily="2" charset="-122"/>
            </a:endParaRPr>
          </a:p>
        </p:txBody>
      </p:sp>
      <p:sp>
        <p:nvSpPr>
          <p:cNvPr id="144" name="TextBox 58"/>
          <p:cNvSpPr txBox="1"/>
          <p:nvPr/>
        </p:nvSpPr>
        <p:spPr>
          <a:xfrm>
            <a:off x="5429916" y="4581325"/>
            <a:ext cx="1786248" cy="496534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综艺简体" pitchFamily="2" charset="-122"/>
                <a:ea typeface="方正综艺简体" pitchFamily="2" charset="-122"/>
              </a:rPr>
              <a:t>标题文字</a:t>
            </a:r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综艺简体" pitchFamily="2" charset="-122"/>
              <a:ea typeface="方正综艺简体" pitchFamily="2" charset="-122"/>
            </a:endParaRPr>
          </a:p>
        </p:txBody>
      </p:sp>
      <p:sp>
        <p:nvSpPr>
          <p:cNvPr id="145" name="TextBox 58"/>
          <p:cNvSpPr txBox="1"/>
          <p:nvPr/>
        </p:nvSpPr>
        <p:spPr>
          <a:xfrm>
            <a:off x="7669558" y="4280130"/>
            <a:ext cx="1786248" cy="496534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综艺简体" pitchFamily="2" charset="-122"/>
                <a:ea typeface="方正综艺简体" pitchFamily="2" charset="-122"/>
              </a:rPr>
              <a:t>标题文字</a:t>
            </a:r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综艺简体" pitchFamily="2" charset="-122"/>
              <a:ea typeface="方正综艺简体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6438" p14:dur="1200">
        <p14:prism/>
      </p:transition>
    </mc:Choice>
    <mc:Fallback>
      <p:transition spd="slow" advTm="64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 tmFilter="0,0; .5, 1; 1, 1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33" grpId="0" animBg="1"/>
      <p:bldP spid="138" grpId="0" animBg="1"/>
      <p:bldP spid="139" grpId="0" animBg="1"/>
      <p:bldP spid="142" grpId="0"/>
      <p:bldP spid="143" grpId="0"/>
      <p:bldP spid="144" grpId="0"/>
      <p:bldP spid="1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矩形 21"/>
          <p:cNvSpPr/>
          <p:nvPr/>
        </p:nvSpPr>
        <p:spPr>
          <a:xfrm flipV="1">
            <a:off x="0" y="-3177"/>
            <a:ext cx="12601575" cy="7089774"/>
          </a:xfrm>
          <a:prstGeom prst="rect">
            <a:avLst/>
          </a:prstGeom>
          <a:solidFill>
            <a:srgbClr val="3C53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74" tIns="62986" rIns="125974" bIns="62986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743580" y="-91"/>
            <a:ext cx="588039" cy="1451396"/>
            <a:chOff x="743580" y="-91"/>
            <a:chExt cx="588039" cy="1451396"/>
          </a:xfrm>
        </p:grpSpPr>
        <p:cxnSp>
          <p:nvCxnSpPr>
            <p:cNvPr id="38" name="直接连接符 37"/>
            <p:cNvCxnSpPr/>
            <p:nvPr/>
          </p:nvCxnSpPr>
          <p:spPr>
            <a:xfrm flipH="1">
              <a:off x="1033901" y="-91"/>
              <a:ext cx="0" cy="893299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/>
            <p:cNvSpPr/>
            <p:nvPr/>
          </p:nvSpPr>
          <p:spPr>
            <a:xfrm>
              <a:off x="785840" y="883802"/>
              <a:ext cx="496125" cy="49622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974" tIns="62986" rIns="125974" bIns="62986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43580" y="893216"/>
              <a:ext cx="588039" cy="558089"/>
            </a:xfrm>
            <a:prstGeom prst="rect">
              <a:avLst/>
            </a:prstGeom>
            <a:noFill/>
          </p:spPr>
          <p:txBody>
            <a:bodyPr wrap="square" lIns="125974" tIns="62986" rIns="125974" bIns="62986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方正汉真广标简体" pitchFamily="2" charset="-122"/>
                  <a:ea typeface="方正汉真广标简体" pitchFamily="2" charset="-122"/>
                </a:rPr>
                <a:t>4</a:t>
              </a:r>
              <a:endParaRPr lang="zh-CN" altLang="en-US" sz="2800">
                <a:solidFill>
                  <a:schemeClr val="bg1"/>
                </a:solidFill>
                <a:latin typeface="方正汉真广标简体" pitchFamily="2" charset="-122"/>
                <a:ea typeface="方正汉真广标简体" pitchFamily="2" charset="-122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338986" y="341498"/>
            <a:ext cx="3928657" cy="424187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900" b="1">
                <a:solidFill>
                  <a:srgbClr val="6B9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纤黑简体" pitchFamily="2" charset="-122"/>
                <a:ea typeface="方正正纤黑简体" pitchFamily="2" charset="-122"/>
              </a:rPr>
              <a:t>简单扼要的介绍文字</a:t>
            </a:r>
            <a:endParaRPr lang="zh-CN" altLang="en-US" sz="1900" b="1">
              <a:solidFill>
                <a:srgbClr val="6B9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纤黑简体" pitchFamily="2" charset="-122"/>
              <a:ea typeface="方正正纤黑简体" pitchFamily="2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796731" y="1875628"/>
            <a:ext cx="6192507" cy="5214147"/>
            <a:chOff x="6084763" y="1912555"/>
            <a:chExt cx="6192507" cy="521414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4" name="直接连接符 3"/>
            <p:cNvCxnSpPr/>
            <p:nvPr/>
          </p:nvCxnSpPr>
          <p:spPr>
            <a:xfrm flipV="1">
              <a:off x="6084763" y="5561111"/>
              <a:ext cx="864096" cy="1565591"/>
            </a:xfrm>
            <a:prstGeom prst="line">
              <a:avLst/>
            </a:prstGeom>
            <a:ln w="190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6848687" y="5601216"/>
              <a:ext cx="1360356" cy="175919"/>
            </a:xfrm>
            <a:prstGeom prst="line">
              <a:avLst/>
            </a:prstGeom>
            <a:ln w="190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8109008" y="4411330"/>
              <a:ext cx="792088" cy="1413750"/>
            </a:xfrm>
            <a:prstGeom prst="line">
              <a:avLst/>
            </a:prstGeom>
            <a:ln w="190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8820226" y="4456679"/>
              <a:ext cx="1801041" cy="24312"/>
            </a:xfrm>
            <a:prstGeom prst="line">
              <a:avLst/>
            </a:prstGeom>
            <a:ln w="190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flipV="1">
              <a:off x="10549078" y="1912555"/>
              <a:ext cx="1728192" cy="2608541"/>
            </a:xfrm>
            <a:prstGeom prst="straightConnector1">
              <a:avLst/>
            </a:prstGeom>
            <a:ln w="190500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 rot="189556">
            <a:off x="5892802" y="2136449"/>
            <a:ext cx="6192507" cy="5214147"/>
            <a:chOff x="6084763" y="1912555"/>
            <a:chExt cx="6192507" cy="521414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47" name="直接连接符 46"/>
            <p:cNvCxnSpPr/>
            <p:nvPr/>
          </p:nvCxnSpPr>
          <p:spPr>
            <a:xfrm flipV="1">
              <a:off x="6084763" y="5561111"/>
              <a:ext cx="864096" cy="1565591"/>
            </a:xfrm>
            <a:prstGeom prst="line">
              <a:avLst/>
            </a:prstGeom>
            <a:ln w="190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6848687" y="5601216"/>
              <a:ext cx="1360356" cy="175919"/>
            </a:xfrm>
            <a:prstGeom prst="line">
              <a:avLst/>
            </a:prstGeom>
            <a:ln w="190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V="1">
              <a:off x="8109008" y="4411330"/>
              <a:ext cx="792088" cy="1413750"/>
            </a:xfrm>
            <a:prstGeom prst="line">
              <a:avLst/>
            </a:prstGeom>
            <a:ln w="190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8820226" y="4456679"/>
              <a:ext cx="1801041" cy="24312"/>
            </a:xfrm>
            <a:prstGeom prst="line">
              <a:avLst/>
            </a:prstGeom>
            <a:ln w="190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/>
            <p:cNvCxnSpPr/>
            <p:nvPr/>
          </p:nvCxnSpPr>
          <p:spPr>
            <a:xfrm flipV="1">
              <a:off x="10549078" y="1912555"/>
              <a:ext cx="1728192" cy="2608541"/>
            </a:xfrm>
            <a:prstGeom prst="straightConnector1">
              <a:avLst/>
            </a:prstGeom>
            <a:ln w="1905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5" b="92954" l="10000" r="90000">
                        <a14:backgroundMark x1="43900" y1="30135" x2="43900" y2="30135"/>
                        <a14:backgroundMark x1="71800" y1="43778" x2="71800" y2="43778"/>
                        <a14:backgroundMark x1="71200" y1="44528" x2="71200" y2="44528"/>
                        <a14:backgroundMark x1="71200" y1="44078" x2="71200" y2="44078"/>
                        <a14:backgroundMark x1="71300" y1="43928" x2="71300" y2="43928"/>
                        <a14:backgroundMark x1="67200" y1="46477" x2="67200" y2="46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73" t="7342" r="17483"/>
          <a:stretch>
            <a:fillRect/>
          </a:stretch>
        </p:blipFill>
        <p:spPr>
          <a:xfrm>
            <a:off x="7891686" y="2797232"/>
            <a:ext cx="1839461" cy="1678123"/>
          </a:xfrm>
          <a:prstGeom prst="rect">
            <a:avLst/>
          </a:prstGeom>
        </p:spPr>
      </p:pic>
      <p:cxnSp>
        <p:nvCxnSpPr>
          <p:cNvPr id="54" name="直接连接符 53"/>
          <p:cNvCxnSpPr/>
          <p:nvPr/>
        </p:nvCxnSpPr>
        <p:spPr>
          <a:xfrm>
            <a:off x="2108280" y="3257587"/>
            <a:ext cx="1587777" cy="0"/>
          </a:xfrm>
          <a:prstGeom prst="line">
            <a:avLst/>
          </a:prstGeom>
          <a:ln w="12700">
            <a:solidFill>
              <a:srgbClr val="6B939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18"/>
          <p:cNvSpPr txBox="1"/>
          <p:nvPr/>
        </p:nvSpPr>
        <p:spPr>
          <a:xfrm>
            <a:off x="2122494" y="2752799"/>
            <a:ext cx="157356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标题文字</a:t>
            </a:r>
            <a:endParaRPr lang="zh-CN" altLang="en-US" sz="19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TextBox 19"/>
          <p:cNvSpPr txBox="1"/>
          <p:nvPr/>
        </p:nvSpPr>
        <p:spPr>
          <a:xfrm>
            <a:off x="1984686" y="3324920"/>
            <a:ext cx="3258763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4252" p14:dur="1600">
        <p14:prism isInverted="1"/>
      </p:transition>
    </mc:Choice>
    <mc:Fallback>
      <p:transition spd="slow" advTm="42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751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251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5" grpId="0"/>
      <p:bldP spid="5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矩形 21"/>
          <p:cNvSpPr/>
          <p:nvPr/>
        </p:nvSpPr>
        <p:spPr>
          <a:xfrm flipV="1">
            <a:off x="0" y="-3177"/>
            <a:ext cx="12601575" cy="7089774"/>
          </a:xfrm>
          <a:prstGeom prst="rect">
            <a:avLst/>
          </a:prstGeom>
          <a:solidFill>
            <a:srgbClr val="3C53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74" tIns="62986" rIns="125974" bIns="62986" rtlCol="0" anchor="ctr"/>
          <a:lstStyle/>
          <a:p>
            <a:pPr algn="ctr"/>
            <a:endParaRPr lang="zh-CN" altLang="en-US"/>
          </a:p>
        </p:txBody>
      </p:sp>
      <p:sp>
        <p:nvSpPr>
          <p:cNvPr id="127" name="任意多边形 126"/>
          <p:cNvSpPr/>
          <p:nvPr/>
        </p:nvSpPr>
        <p:spPr>
          <a:xfrm rot="21304950">
            <a:off x="7275341" y="6186308"/>
            <a:ext cx="636272" cy="468228"/>
          </a:xfrm>
          <a:custGeom>
            <a:gdLst>
              <a:gd name="connsiteX0" fmla="*/ 507815 w 2332343"/>
              <a:gd name="connsiteY0" fmla="*/ 1308430 h 1716353"/>
              <a:gd name="connsiteX1" fmla="*/ 494969 w 2332343"/>
              <a:gd name="connsiteY1" fmla="*/ 1289377 h 1716353"/>
              <a:gd name="connsiteX2" fmla="*/ 495534 w 2332343"/>
              <a:gd name="connsiteY2" fmla="*/ 1292177 h 1716353"/>
              <a:gd name="connsiteX3" fmla="*/ 491592 w 2332343"/>
              <a:gd name="connsiteY3" fmla="*/ 1311705 h 1716353"/>
              <a:gd name="connsiteX4" fmla="*/ 488506 w 2332343"/>
              <a:gd name="connsiteY4" fmla="*/ 1116895 h 1716353"/>
              <a:gd name="connsiteX5" fmla="*/ 446889 w 2332343"/>
              <a:gd name="connsiteY5" fmla="*/ 1151232 h 1716353"/>
              <a:gd name="connsiteX6" fmla="*/ 422625 w 2332343"/>
              <a:gd name="connsiteY6" fmla="*/ 1162896 h 1716353"/>
              <a:gd name="connsiteX7" fmla="*/ 449486 w 2332343"/>
              <a:gd name="connsiteY7" fmla="*/ 1181006 h 1716353"/>
              <a:gd name="connsiteX8" fmla="*/ 475311 w 2332343"/>
              <a:gd name="connsiteY8" fmla="*/ 1219310 h 1716353"/>
              <a:gd name="connsiteX9" fmla="*/ 471078 w 2332343"/>
              <a:gd name="connsiteY9" fmla="*/ 1198343 h 1716353"/>
              <a:gd name="connsiteX10" fmla="*/ 487101 w 2332343"/>
              <a:gd name="connsiteY10" fmla="*/ 1118979 h 1716353"/>
              <a:gd name="connsiteX11" fmla="*/ 694569 w 2332343"/>
              <a:gd name="connsiteY11" fmla="*/ 1400259 h 1716353"/>
              <a:gd name="connsiteX12" fmla="*/ 674970 w 2332343"/>
              <a:gd name="connsiteY12" fmla="*/ 1402235 h 1716353"/>
              <a:gd name="connsiteX13" fmla="*/ 668952 w 2332343"/>
              <a:gd name="connsiteY13" fmla="*/ 1401020 h 1716353"/>
              <a:gd name="connsiteX14" fmla="*/ 669040 w 2332343"/>
              <a:gd name="connsiteY14" fmla="*/ 1401150 h 1716353"/>
              <a:gd name="connsiteX15" fmla="*/ 674729 w 2332343"/>
              <a:gd name="connsiteY15" fmla="*/ 1429329 h 1716353"/>
              <a:gd name="connsiteX16" fmla="*/ 694129 w 2332343"/>
              <a:gd name="connsiteY16" fmla="*/ 1400556 h 1716353"/>
              <a:gd name="connsiteX17" fmla="*/ 472415 w 2332343"/>
              <a:gd name="connsiteY17" fmla="*/ 640704 h 1716353"/>
              <a:gd name="connsiteX18" fmla="*/ 438930 w 2332343"/>
              <a:gd name="connsiteY18" fmla="*/ 661020 h 1716353"/>
              <a:gd name="connsiteX19" fmla="*/ 424991 w 2332343"/>
              <a:gd name="connsiteY19" fmla="*/ 665347 h 1716353"/>
              <a:gd name="connsiteX20" fmla="*/ 446889 w 2332343"/>
              <a:gd name="connsiteY20" fmla="*/ 675874 h 1716353"/>
              <a:gd name="connsiteX21" fmla="*/ 467025 w 2332343"/>
              <a:gd name="connsiteY21" fmla="*/ 694171 h 1716353"/>
              <a:gd name="connsiteX22" fmla="*/ 616140 w 2332343"/>
              <a:gd name="connsiteY22" fmla="*/ 448032 h 1716353"/>
              <a:gd name="connsiteX23" fmla="*/ 578078 w 2332343"/>
              <a:gd name="connsiteY23" fmla="*/ 440348 h 1716353"/>
              <a:gd name="connsiteX24" fmla="*/ 553488 w 2332343"/>
              <a:gd name="connsiteY24" fmla="*/ 423769 h 1716353"/>
              <a:gd name="connsiteX25" fmla="*/ 563458 w 2332343"/>
              <a:gd name="connsiteY25" fmla="*/ 473151 h 1716353"/>
              <a:gd name="connsiteX26" fmla="*/ 561657 w 2332343"/>
              <a:gd name="connsiteY26" fmla="*/ 485063 h 1716353"/>
              <a:gd name="connsiteX27" fmla="*/ 593136 w 2332343"/>
              <a:gd name="connsiteY27" fmla="*/ 459090 h 1716353"/>
              <a:gd name="connsiteX28" fmla="*/ 820164 w 2332343"/>
              <a:gd name="connsiteY28" fmla="*/ 974782 h 1716353"/>
              <a:gd name="connsiteX29" fmla="*/ 811161 w 2332343"/>
              <a:gd name="connsiteY29" fmla="*/ 977577 h 1716353"/>
              <a:gd name="connsiteX30" fmla="*/ 753394 w 2332343"/>
              <a:gd name="connsiteY30" fmla="*/ 983400 h 1716353"/>
              <a:gd name="connsiteX31" fmla="*/ 641825 w 2332343"/>
              <a:gd name="connsiteY31" fmla="*/ 960875 h 1716353"/>
              <a:gd name="connsiteX32" fmla="*/ 573159 w 2332343"/>
              <a:gd name="connsiteY32" fmla="*/ 914579 h 1716353"/>
              <a:gd name="connsiteX33" fmla="*/ 567439 w 2332343"/>
              <a:gd name="connsiteY33" fmla="*/ 971319 h 1716353"/>
              <a:gd name="connsiteX34" fmla="*/ 550737 w 2332343"/>
              <a:gd name="connsiteY34" fmla="*/ 1025123 h 1716353"/>
              <a:gd name="connsiteX35" fmla="*/ 538357 w 2332343"/>
              <a:gd name="connsiteY35" fmla="*/ 1047932 h 1716353"/>
              <a:gd name="connsiteX36" fmla="*/ 560972 w 2332343"/>
              <a:gd name="connsiteY36" fmla="*/ 1029272 h 1716353"/>
              <a:gd name="connsiteX37" fmla="*/ 674970 w 2332343"/>
              <a:gd name="connsiteY37" fmla="*/ 994451 h 1716353"/>
              <a:gd name="connsiteX38" fmla="*/ 788968 w 2332343"/>
              <a:gd name="connsiteY38" fmla="*/ 1029272 h 1716353"/>
              <a:gd name="connsiteX39" fmla="*/ 793816 w 2332343"/>
              <a:gd name="connsiteY39" fmla="*/ 1033677 h 1716353"/>
              <a:gd name="connsiteX40" fmla="*/ 801321 w 2332343"/>
              <a:gd name="connsiteY40" fmla="*/ 1009498 h 1716353"/>
              <a:gd name="connsiteX41" fmla="*/ 998894 w 2332343"/>
              <a:gd name="connsiteY41" fmla="*/ 1412889 h 1716353"/>
              <a:gd name="connsiteX42" fmla="*/ 960238 w 2332343"/>
              <a:gd name="connsiteY42" fmla="*/ 1400889 h 1716353"/>
              <a:gd name="connsiteX43" fmla="*/ 865318 w 2332343"/>
              <a:gd name="connsiteY43" fmla="*/ 1336892 h 1716353"/>
              <a:gd name="connsiteX44" fmla="*/ 844127 w 2332343"/>
              <a:gd name="connsiteY44" fmla="*/ 1305461 h 1716353"/>
              <a:gd name="connsiteX45" fmla="*/ 819143 w 2332343"/>
              <a:gd name="connsiteY45" fmla="*/ 1342516 h 1716353"/>
              <a:gd name="connsiteX46" fmla="*/ 804386 w 2332343"/>
              <a:gd name="connsiteY46" fmla="*/ 1354691 h 1716353"/>
              <a:gd name="connsiteX47" fmla="*/ 805300 w 2332343"/>
              <a:gd name="connsiteY47" fmla="*/ 1354507 h 1716353"/>
              <a:gd name="connsiteX48" fmla="*/ 916471 w 2332343"/>
              <a:gd name="connsiteY48" fmla="*/ 1400556 h 1716353"/>
              <a:gd name="connsiteX49" fmla="*/ 946557 w 2332343"/>
              <a:gd name="connsiteY49" fmla="*/ 1445180 h 1716353"/>
              <a:gd name="connsiteX50" fmla="*/ 953250 w 2332343"/>
              <a:gd name="connsiteY50" fmla="*/ 1437815 h 1716353"/>
              <a:gd name="connsiteX51" fmla="*/ 992059 w 2332343"/>
              <a:gd name="connsiteY51" fmla="*/ 1414268 h 1716353"/>
              <a:gd name="connsiteX52" fmla="*/ 1189173 w 2332343"/>
              <a:gd name="connsiteY52" fmla="*/ 1401987 h 1716353"/>
              <a:gd name="connsiteX53" fmla="*/ 1136658 w 2332343"/>
              <a:gd name="connsiteY53" fmla="*/ 1418289 h 1716353"/>
              <a:gd name="connsiteX54" fmla="*/ 1122529 w 2332343"/>
              <a:gd name="connsiteY54" fmla="*/ 1419713 h 1716353"/>
              <a:gd name="connsiteX55" fmla="*/ 1164427 w 2332343"/>
              <a:gd name="connsiteY55" fmla="*/ 1447962 h 1716353"/>
              <a:gd name="connsiteX56" fmla="*/ 1190723 w 2332343"/>
              <a:gd name="connsiteY56" fmla="*/ 1486964 h 1716353"/>
              <a:gd name="connsiteX57" fmla="*/ 1181370 w 2332343"/>
              <a:gd name="connsiteY57" fmla="*/ 1440636 h 1716353"/>
              <a:gd name="connsiteX58" fmla="*/ 1079580 w 2332343"/>
              <a:gd name="connsiteY58" fmla="*/ 827583 h 1716353"/>
              <a:gd name="connsiteX59" fmla="*/ 1063979 w 2332343"/>
              <a:gd name="connsiteY59" fmla="*/ 817065 h 1716353"/>
              <a:gd name="connsiteX60" fmla="*/ 1030299 w 2332343"/>
              <a:gd name="connsiteY60" fmla="*/ 767110 h 1716353"/>
              <a:gd name="connsiteX61" fmla="*/ 1017501 w 2332343"/>
              <a:gd name="connsiteY61" fmla="*/ 808339 h 1716353"/>
              <a:gd name="connsiteX62" fmla="*/ 1001530 w 2332343"/>
              <a:gd name="connsiteY62" fmla="*/ 837764 h 1716353"/>
              <a:gd name="connsiteX63" fmla="*/ 1016293 w 2332343"/>
              <a:gd name="connsiteY63" fmla="*/ 833181 h 1716353"/>
              <a:gd name="connsiteX64" fmla="*/ 1076475 w 2332343"/>
              <a:gd name="connsiteY64" fmla="*/ 827114 h 1716353"/>
              <a:gd name="connsiteX65" fmla="*/ 1365298 w 2332343"/>
              <a:gd name="connsiteY65" fmla="*/ 883055 h 1716353"/>
              <a:gd name="connsiteX66" fmla="*/ 1324424 w 2332343"/>
              <a:gd name="connsiteY66" fmla="*/ 895194 h 1716353"/>
              <a:gd name="connsiteX67" fmla="*/ 1268445 w 2332343"/>
              <a:gd name="connsiteY67" fmla="*/ 900837 h 1716353"/>
              <a:gd name="connsiteX68" fmla="*/ 1306906 w 2332343"/>
              <a:gd name="connsiteY68" fmla="*/ 935784 h 1716353"/>
              <a:gd name="connsiteX69" fmla="*/ 1331379 w 2332343"/>
              <a:gd name="connsiteY69" fmla="*/ 976122 h 1716353"/>
              <a:gd name="connsiteX70" fmla="*/ 1343702 w 2332343"/>
              <a:gd name="connsiteY70" fmla="*/ 915085 h 1716353"/>
              <a:gd name="connsiteX71" fmla="*/ 1518879 w 2332343"/>
              <a:gd name="connsiteY71" fmla="*/ 1191481 h 1716353"/>
              <a:gd name="connsiteX72" fmla="*/ 1450307 w 2332343"/>
              <a:gd name="connsiteY72" fmla="*/ 1177637 h 1716353"/>
              <a:gd name="connsiteX73" fmla="*/ 1386633 w 2332343"/>
              <a:gd name="connsiteY73" fmla="*/ 1134706 h 1716353"/>
              <a:gd name="connsiteX74" fmla="*/ 1374132 w 2332343"/>
              <a:gd name="connsiteY74" fmla="*/ 1116165 h 1716353"/>
              <a:gd name="connsiteX75" fmla="*/ 1375096 w 2332343"/>
              <a:gd name="connsiteY75" fmla="*/ 1125735 h 1716353"/>
              <a:gd name="connsiteX76" fmla="*/ 1351629 w 2332343"/>
              <a:gd name="connsiteY76" fmla="*/ 1241972 h 1716353"/>
              <a:gd name="connsiteX77" fmla="*/ 1327970 w 2332343"/>
              <a:gd name="connsiteY77" fmla="*/ 1285560 h 1716353"/>
              <a:gd name="connsiteX78" fmla="*/ 1338590 w 2332343"/>
              <a:gd name="connsiteY78" fmla="*/ 1283416 h 1716353"/>
              <a:gd name="connsiteX79" fmla="*/ 1449761 w 2332343"/>
              <a:gd name="connsiteY79" fmla="*/ 1329465 h 1716353"/>
              <a:gd name="connsiteX80" fmla="*/ 1460456 w 2332343"/>
              <a:gd name="connsiteY80" fmla="*/ 1345328 h 1716353"/>
              <a:gd name="connsiteX81" fmla="*/ 1452201 w 2332343"/>
              <a:gd name="connsiteY81" fmla="*/ 1304436 h 1716353"/>
              <a:gd name="connsiteX82" fmla="*/ 1491281 w 2332343"/>
              <a:gd name="connsiteY82" fmla="*/ 1210088 h 1716353"/>
              <a:gd name="connsiteX83" fmla="*/ 1502906 w 2332343"/>
              <a:gd name="connsiteY83" fmla="*/ 770444 h 1716353"/>
              <a:gd name="connsiteX84" fmla="*/ 1487837 w 2332343"/>
              <a:gd name="connsiteY84" fmla="*/ 796710 h 1716353"/>
              <a:gd name="connsiteX85" fmla="*/ 1487667 w 2332343"/>
              <a:gd name="connsiteY85" fmla="*/ 796884 h 1716353"/>
              <a:gd name="connsiteX86" fmla="*/ 1487909 w 2332343"/>
              <a:gd name="connsiteY86" fmla="*/ 796809 h 1716353"/>
              <a:gd name="connsiteX87" fmla="*/ 1507823 w 2332343"/>
              <a:gd name="connsiteY87" fmla="*/ 794801 h 1716353"/>
              <a:gd name="connsiteX88" fmla="*/ 1676650 w 2332343"/>
              <a:gd name="connsiteY88" fmla="*/ 1124737 h 1716353"/>
              <a:gd name="connsiteX89" fmla="*/ 1669928 w 2332343"/>
              <a:gd name="connsiteY89" fmla="*/ 1134706 h 1716353"/>
              <a:gd name="connsiteX90" fmla="*/ 1640281 w 2332343"/>
              <a:gd name="connsiteY90" fmla="*/ 1159167 h 1716353"/>
              <a:gd name="connsiteX91" fmla="*/ 1609564 w 2332343"/>
              <a:gd name="connsiteY91" fmla="*/ 1175840 h 1716353"/>
              <a:gd name="connsiteX92" fmla="*/ 1637567 w 2332343"/>
              <a:gd name="connsiteY92" fmla="*/ 1181493 h 1716353"/>
              <a:gd name="connsiteX93" fmla="*/ 1676813 w 2332343"/>
              <a:gd name="connsiteY93" fmla="*/ 1207954 h 1716353"/>
              <a:gd name="connsiteX94" fmla="*/ 1668331 w 2332343"/>
              <a:gd name="connsiteY94" fmla="*/ 1165940 h 1716353"/>
              <a:gd name="connsiteX95" fmla="*/ 1651256 w 2332343"/>
              <a:gd name="connsiteY95" fmla="*/ 471682 h 1716353"/>
              <a:gd name="connsiteX96" fmla="*/ 1631726 w 2332343"/>
              <a:gd name="connsiteY96" fmla="*/ 467740 h 1716353"/>
              <a:gd name="connsiteX97" fmla="*/ 1546724 w 2332343"/>
              <a:gd name="connsiteY97" fmla="*/ 382737 h 1716353"/>
              <a:gd name="connsiteX98" fmla="*/ 1541309 w 2332343"/>
              <a:gd name="connsiteY98" fmla="*/ 355920 h 1716353"/>
              <a:gd name="connsiteX99" fmla="*/ 1531857 w 2332343"/>
              <a:gd name="connsiteY99" fmla="*/ 366323 h 1716353"/>
              <a:gd name="connsiteX100" fmla="*/ 1481526 w 2332343"/>
              <a:gd name="connsiteY100" fmla="*/ 396859 h 1716353"/>
              <a:gd name="connsiteX101" fmla="*/ 1457353 w 2332343"/>
              <a:gd name="connsiteY101" fmla="*/ 404363 h 1716353"/>
              <a:gd name="connsiteX102" fmla="*/ 1487836 w 2332343"/>
              <a:gd name="connsiteY102" fmla="*/ 432062 h 1716353"/>
              <a:gd name="connsiteX103" fmla="*/ 1530764 w 2332343"/>
              <a:gd name="connsiteY103" fmla="*/ 502816 h 1716353"/>
              <a:gd name="connsiteX104" fmla="*/ 1541052 w 2332343"/>
              <a:gd name="connsiteY104" fmla="*/ 553773 h 1716353"/>
              <a:gd name="connsiteX105" fmla="*/ 1562273 w 2332343"/>
              <a:gd name="connsiteY105" fmla="*/ 528052 h 1716353"/>
              <a:gd name="connsiteX106" fmla="*/ 1641295 w 2332343"/>
              <a:gd name="connsiteY106" fmla="*/ 474774 h 1716353"/>
              <a:gd name="connsiteX107" fmla="*/ 1831522 w 2332343"/>
              <a:gd name="connsiteY107" fmla="*/ 932291 h 1716353"/>
              <a:gd name="connsiteX108" fmla="*/ 1800192 w 2332343"/>
              <a:gd name="connsiteY108" fmla="*/ 944618 h 1716353"/>
              <a:gd name="connsiteX109" fmla="*/ 1738063 w 2332343"/>
              <a:gd name="connsiteY109" fmla="*/ 952445 h 1716353"/>
              <a:gd name="connsiteX110" fmla="*/ 1720034 w 2332343"/>
              <a:gd name="connsiteY110" fmla="*/ 950627 h 1716353"/>
              <a:gd name="connsiteX111" fmla="*/ 1728600 w 2332343"/>
              <a:gd name="connsiteY111" fmla="*/ 993059 h 1716353"/>
              <a:gd name="connsiteX112" fmla="*/ 1712858 w 2332343"/>
              <a:gd name="connsiteY112" fmla="*/ 1071033 h 1716353"/>
              <a:gd name="connsiteX113" fmla="*/ 1704762 w 2332343"/>
              <a:gd name="connsiteY113" fmla="*/ 1083040 h 1716353"/>
              <a:gd name="connsiteX114" fmla="*/ 1738244 w 2332343"/>
              <a:gd name="connsiteY114" fmla="*/ 1060466 h 1716353"/>
              <a:gd name="connsiteX115" fmla="*/ 1782800 w 2332343"/>
              <a:gd name="connsiteY115" fmla="*/ 1051470 h 1716353"/>
              <a:gd name="connsiteX116" fmla="*/ 1827356 w 2332343"/>
              <a:gd name="connsiteY116" fmla="*/ 1060466 h 1716353"/>
              <a:gd name="connsiteX117" fmla="*/ 1837368 w 2332343"/>
              <a:gd name="connsiteY117" fmla="*/ 1067217 h 1716353"/>
              <a:gd name="connsiteX118" fmla="*/ 1819001 w 2332343"/>
              <a:gd name="connsiteY118" fmla="*/ 1039974 h 1716353"/>
              <a:gd name="connsiteX119" fmla="*/ 1810006 w 2332343"/>
              <a:gd name="connsiteY119" fmla="*/ 995418 h 1716353"/>
              <a:gd name="connsiteX120" fmla="*/ 1819001 w 2332343"/>
              <a:gd name="connsiteY120" fmla="*/ 950862 h 1716353"/>
              <a:gd name="connsiteX121" fmla="*/ 1979058 w 2332343"/>
              <a:gd name="connsiteY121" fmla="*/ 896705 h 1716353"/>
              <a:gd name="connsiteX122" fmla="*/ 1954067 w 2332343"/>
              <a:gd name="connsiteY122" fmla="*/ 866357 h 1716353"/>
              <a:gd name="connsiteX123" fmla="*/ 1947934 w 2332343"/>
              <a:gd name="connsiteY123" fmla="*/ 835975 h 1716353"/>
              <a:gd name="connsiteX124" fmla="*/ 1944208 w 2332343"/>
              <a:gd name="connsiteY124" fmla="*/ 842838 h 1716353"/>
              <a:gd name="connsiteX125" fmla="*/ 1908393 w 2332343"/>
              <a:gd name="connsiteY125" fmla="*/ 884196 h 1716353"/>
              <a:gd name="connsiteX126" fmla="*/ 1924475 w 2332343"/>
              <a:gd name="connsiteY126" fmla="*/ 880949 h 1716353"/>
              <a:gd name="connsiteX127" fmla="*/ 1969031 w 2332343"/>
              <a:gd name="connsiteY127" fmla="*/ 889945 h 1716353"/>
              <a:gd name="connsiteX128" fmla="*/ 1820969 w 2332343"/>
              <a:gd name="connsiteY128" fmla="*/ 412557 h 1716353"/>
              <a:gd name="connsiteX129" fmla="*/ 1806844 w 2332343"/>
              <a:gd name="connsiteY129" fmla="*/ 433508 h 1716353"/>
              <a:gd name="connsiteX130" fmla="*/ 1767919 w 2332343"/>
              <a:gd name="connsiteY130" fmla="*/ 459752 h 1716353"/>
              <a:gd name="connsiteX131" fmla="*/ 1811990 w 2332343"/>
              <a:gd name="connsiteY131" fmla="*/ 466415 h 1716353"/>
              <a:gd name="connsiteX132" fmla="*/ 1825075 w 2332343"/>
              <a:gd name="connsiteY132" fmla="*/ 472131 h 1716353"/>
              <a:gd name="connsiteX133" fmla="*/ 1817008 w 2332343"/>
              <a:gd name="connsiteY133" fmla="*/ 432177 h 1716353"/>
              <a:gd name="connsiteX134" fmla="*/ 2103727 w 2332343"/>
              <a:gd name="connsiteY134" fmla="*/ 716253 h 1716353"/>
              <a:gd name="connsiteX135" fmla="*/ 2068002 w 2332343"/>
              <a:gd name="connsiteY135" fmla="*/ 692166 h 1716353"/>
              <a:gd name="connsiteX136" fmla="*/ 2034475 w 2332343"/>
              <a:gd name="connsiteY136" fmla="*/ 611225 h 1716353"/>
              <a:gd name="connsiteX137" fmla="*/ 2041501 w 2332343"/>
              <a:gd name="connsiteY137" fmla="*/ 576424 h 1716353"/>
              <a:gd name="connsiteX138" fmla="*/ 2024234 w 2332343"/>
              <a:gd name="connsiteY138" fmla="*/ 584724 h 1716353"/>
              <a:gd name="connsiteX139" fmla="*/ 1976737 w 2332343"/>
              <a:gd name="connsiteY139" fmla="*/ 591905 h 1716353"/>
              <a:gd name="connsiteX140" fmla="*/ 1952960 w 2332343"/>
              <a:gd name="connsiteY140" fmla="*/ 587105 h 1716353"/>
              <a:gd name="connsiteX141" fmla="*/ 1967129 w 2332343"/>
              <a:gd name="connsiteY141" fmla="*/ 607074 h 1716353"/>
              <a:gd name="connsiteX142" fmla="*/ 1986666 w 2332343"/>
              <a:gd name="connsiteY142" fmla="*/ 703842 h 1716353"/>
              <a:gd name="connsiteX143" fmla="*/ 1979285 w 2332343"/>
              <a:gd name="connsiteY143" fmla="*/ 740397 h 1716353"/>
              <a:gd name="connsiteX144" fmla="*/ 2014985 w 2332343"/>
              <a:gd name="connsiteY144" fmla="*/ 716328 h 1716353"/>
              <a:gd name="connsiteX145" fmla="*/ 2059541 w 2332343"/>
              <a:gd name="connsiteY145" fmla="*/ 707332 h 1716353"/>
              <a:gd name="connsiteX146" fmla="*/ 2163437 w 2332343"/>
              <a:gd name="connsiteY146" fmla="*/ 499682 h 1716353"/>
              <a:gd name="connsiteX147" fmla="*/ 2134796 w 2332343"/>
              <a:gd name="connsiteY147" fmla="*/ 464901 h 1716353"/>
              <a:gd name="connsiteX148" fmla="*/ 2132327 w 2332343"/>
              <a:gd name="connsiteY148" fmla="*/ 452672 h 1716353"/>
              <a:gd name="connsiteX149" fmla="*/ 2123912 w 2332343"/>
              <a:gd name="connsiteY149" fmla="*/ 494351 h 1716353"/>
              <a:gd name="connsiteX150" fmla="*/ 2118755 w 2332343"/>
              <a:gd name="connsiteY150" fmla="*/ 502850 h 1716353"/>
              <a:gd name="connsiteX151" fmla="*/ 2148944 w 2332343"/>
              <a:gd name="connsiteY151" fmla="*/ 496756 h 1716353"/>
              <a:gd name="connsiteX152" fmla="*/ 2327392 w 2332343"/>
              <a:gd name="connsiteY152" fmla="*/ 283654 h 1716353"/>
              <a:gd name="connsiteX153" fmla="*/ 2332343 w 2332343"/>
              <a:gd name="connsiteY153" fmla="*/ 308176 h 1716353"/>
              <a:gd name="connsiteX154" fmla="*/ 2293865 w 2332343"/>
              <a:gd name="connsiteY154" fmla="*/ 366225 h 1716353"/>
              <a:gd name="connsiteX155" fmla="*/ 2273850 w 2332343"/>
              <a:gd name="connsiteY155" fmla="*/ 370266 h 1716353"/>
              <a:gd name="connsiteX156" fmla="*/ 2274608 w 2332343"/>
              <a:gd name="connsiteY156" fmla="*/ 370776 h 1716353"/>
              <a:gd name="connsiteX157" fmla="*/ 2299753 w 2332343"/>
              <a:gd name="connsiteY157" fmla="*/ 431483 h 1716353"/>
              <a:gd name="connsiteX158" fmla="*/ 2213901 w 2332343"/>
              <a:gd name="connsiteY158" fmla="*/ 517335 h 1716353"/>
              <a:gd name="connsiteX159" fmla="*/ 2208014 w 2332343"/>
              <a:gd name="connsiteY159" fmla="*/ 515537 h 1716353"/>
              <a:gd name="connsiteX160" fmla="*/ 2229885 w 2332343"/>
              <a:gd name="connsiteY160" fmla="*/ 530283 h 1716353"/>
              <a:gd name="connsiteX161" fmla="*/ 2263413 w 2332343"/>
              <a:gd name="connsiteY161" fmla="*/ 611225 h 1716353"/>
              <a:gd name="connsiteX162" fmla="*/ 2148944 w 2332343"/>
              <a:gd name="connsiteY162" fmla="*/ 725694 h 1716353"/>
              <a:gd name="connsiteX163" fmla="*/ 2104757 w 2332343"/>
              <a:gd name="connsiteY163" fmla="*/ 716773 h 1716353"/>
              <a:gd name="connsiteX164" fmla="*/ 2140483 w 2332343"/>
              <a:gd name="connsiteY164" fmla="*/ 740860 h 1716353"/>
              <a:gd name="connsiteX165" fmla="*/ 2174010 w 2332343"/>
              <a:gd name="connsiteY165" fmla="*/ 821801 h 1716353"/>
              <a:gd name="connsiteX166" fmla="*/ 2059541 w 2332343"/>
              <a:gd name="connsiteY166" fmla="*/ 936270 h 1716353"/>
              <a:gd name="connsiteX167" fmla="*/ 2025501 w 2332343"/>
              <a:gd name="connsiteY167" fmla="*/ 931124 h 1716353"/>
              <a:gd name="connsiteX168" fmla="*/ 2012391 w 2332343"/>
              <a:gd name="connsiteY168" fmla="*/ 924821 h 1716353"/>
              <a:gd name="connsiteX169" fmla="*/ 2029948 w 2332343"/>
              <a:gd name="connsiteY169" fmla="*/ 950862 h 1716353"/>
              <a:gd name="connsiteX170" fmla="*/ 2038944 w 2332343"/>
              <a:gd name="connsiteY170" fmla="*/ 995418 h 1716353"/>
              <a:gd name="connsiteX171" fmla="*/ 1924475 w 2332343"/>
              <a:gd name="connsiteY171" fmla="*/ 1109887 h 1716353"/>
              <a:gd name="connsiteX172" fmla="*/ 1879918 w 2332343"/>
              <a:gd name="connsiteY172" fmla="*/ 1100891 h 1716353"/>
              <a:gd name="connsiteX173" fmla="*/ 1869906 w 2332343"/>
              <a:gd name="connsiteY173" fmla="*/ 1094141 h 1716353"/>
              <a:gd name="connsiteX174" fmla="*/ 1888274 w 2332343"/>
              <a:gd name="connsiteY174" fmla="*/ 1121383 h 1716353"/>
              <a:gd name="connsiteX175" fmla="*/ 1897269 w 2332343"/>
              <a:gd name="connsiteY175" fmla="*/ 1165939 h 1716353"/>
              <a:gd name="connsiteX176" fmla="*/ 1782800 w 2332343"/>
              <a:gd name="connsiteY176" fmla="*/ 1280409 h 1716353"/>
              <a:gd name="connsiteX177" fmla="*/ 1738244 w 2332343"/>
              <a:gd name="connsiteY177" fmla="*/ 1271413 h 1716353"/>
              <a:gd name="connsiteX178" fmla="*/ 1707225 w 2332343"/>
              <a:gd name="connsiteY178" fmla="*/ 1250499 h 1716353"/>
              <a:gd name="connsiteX179" fmla="*/ 1708573 w 2332343"/>
              <a:gd name="connsiteY179" fmla="*/ 1252499 h 1716353"/>
              <a:gd name="connsiteX180" fmla="*/ 1719059 w 2332343"/>
              <a:gd name="connsiteY180" fmla="*/ 1304436 h 1716353"/>
              <a:gd name="connsiteX181" fmla="*/ 1585630 w 2332343"/>
              <a:gd name="connsiteY181" fmla="*/ 1437865 h 1716353"/>
              <a:gd name="connsiteX182" fmla="*/ 1491281 w 2332343"/>
              <a:gd name="connsiteY182" fmla="*/ 1398785 h 1716353"/>
              <a:gd name="connsiteX183" fmla="*/ 1485685 w 2332343"/>
              <a:gd name="connsiteY183" fmla="*/ 1390484 h 1716353"/>
              <a:gd name="connsiteX184" fmla="*/ 1495810 w 2332343"/>
              <a:gd name="connsiteY184" fmla="*/ 1440636 h 1716353"/>
              <a:gd name="connsiteX185" fmla="*/ 1338590 w 2332343"/>
              <a:gd name="connsiteY185" fmla="*/ 1597856 h 1716353"/>
              <a:gd name="connsiteX186" fmla="*/ 1227419 w 2332343"/>
              <a:gd name="connsiteY186" fmla="*/ 1551808 h 1716353"/>
              <a:gd name="connsiteX187" fmla="*/ 1201123 w 2332343"/>
              <a:gd name="connsiteY187" fmla="*/ 1512806 h 1716353"/>
              <a:gd name="connsiteX188" fmla="*/ 1210476 w 2332343"/>
              <a:gd name="connsiteY188" fmla="*/ 1559133 h 1716353"/>
              <a:gd name="connsiteX189" fmla="*/ 1053256 w 2332343"/>
              <a:gd name="connsiteY189" fmla="*/ 1716353 h 1716353"/>
              <a:gd name="connsiteX190" fmla="*/ 942085 w 2332343"/>
              <a:gd name="connsiteY190" fmla="*/ 1670304 h 1716353"/>
              <a:gd name="connsiteX191" fmla="*/ 912106 w 2332343"/>
              <a:gd name="connsiteY191" fmla="*/ 1625841 h 1716353"/>
              <a:gd name="connsiteX192" fmla="*/ 866497 w 2332343"/>
              <a:gd name="connsiteY192" fmla="*/ 1656592 h 1716353"/>
              <a:gd name="connsiteX193" fmla="*/ 805300 w 2332343"/>
              <a:gd name="connsiteY193" fmla="*/ 1668947 h 1716353"/>
              <a:gd name="connsiteX194" fmla="*/ 660435 w 2332343"/>
              <a:gd name="connsiteY194" fmla="*/ 1572924 h 1716353"/>
              <a:gd name="connsiteX195" fmla="*/ 654746 w 2332343"/>
              <a:gd name="connsiteY195" fmla="*/ 1544745 h 1716353"/>
              <a:gd name="connsiteX196" fmla="*/ 635346 w 2332343"/>
              <a:gd name="connsiteY196" fmla="*/ 1573518 h 1716353"/>
              <a:gd name="connsiteX197" fmla="*/ 524175 w 2332343"/>
              <a:gd name="connsiteY197" fmla="*/ 1619567 h 1716353"/>
              <a:gd name="connsiteX198" fmla="*/ 366955 w 2332343"/>
              <a:gd name="connsiteY198" fmla="*/ 1462347 h 1716353"/>
              <a:gd name="connsiteX199" fmla="*/ 369876 w 2332343"/>
              <a:gd name="connsiteY199" fmla="*/ 1443025 h 1716353"/>
              <a:gd name="connsiteX200" fmla="*/ 338314 w 2332343"/>
              <a:gd name="connsiteY200" fmla="*/ 1449397 h 1716353"/>
              <a:gd name="connsiteX201" fmla="*/ 181094 w 2332343"/>
              <a:gd name="connsiteY201" fmla="*/ 1292177 h 1716353"/>
              <a:gd name="connsiteX202" fmla="*/ 193450 w 2332343"/>
              <a:gd name="connsiteY202" fmla="*/ 1230980 h 1716353"/>
              <a:gd name="connsiteX203" fmla="*/ 219996 w 2332343"/>
              <a:gd name="connsiteY203" fmla="*/ 1191607 h 1716353"/>
              <a:gd name="connsiteX204" fmla="*/ 175061 w 2332343"/>
              <a:gd name="connsiteY204" fmla="*/ 1177659 h 1716353"/>
              <a:gd name="connsiteX205" fmla="*/ 0 w 2332343"/>
              <a:gd name="connsiteY205" fmla="*/ 913553 h 1716353"/>
              <a:gd name="connsiteX206" fmla="*/ 228865 w 2332343"/>
              <a:gd name="connsiteY206" fmla="*/ 632745 h 1716353"/>
              <a:gd name="connsiteX207" fmla="*/ 237042 w 2332343"/>
              <a:gd name="connsiteY207" fmla="*/ 631921 h 1716353"/>
              <a:gd name="connsiteX208" fmla="*/ 215393 w 2332343"/>
              <a:gd name="connsiteY208" fmla="*/ 617324 h 1716353"/>
              <a:gd name="connsiteX209" fmla="*/ 155674 w 2332343"/>
              <a:gd name="connsiteY209" fmla="*/ 473151 h 1716353"/>
              <a:gd name="connsiteX210" fmla="*/ 359566 w 2332343"/>
              <a:gd name="connsiteY210" fmla="*/ 269259 h 1716353"/>
              <a:gd name="connsiteX211" fmla="*/ 420197 w 2332343"/>
              <a:gd name="connsiteY211" fmla="*/ 278426 h 1716353"/>
              <a:gd name="connsiteX212" fmla="*/ 462936 w 2332343"/>
              <a:gd name="connsiteY212" fmla="*/ 298972 h 1716353"/>
              <a:gd name="connsiteX213" fmla="*/ 453550 w 2332343"/>
              <a:gd name="connsiteY213" fmla="*/ 252479 h 1716353"/>
              <a:gd name="connsiteX214" fmla="*/ 657442 w 2332343"/>
              <a:gd name="connsiteY214" fmla="*/ 48586 h 1716353"/>
              <a:gd name="connsiteX215" fmla="*/ 801615 w 2332343"/>
              <a:gd name="connsiteY215" fmla="*/ 108305 h 1716353"/>
              <a:gd name="connsiteX216" fmla="*/ 808180 w 2332343"/>
              <a:gd name="connsiteY216" fmla="*/ 118043 h 1716353"/>
              <a:gd name="connsiteX217" fmla="*/ 847503 w 2332343"/>
              <a:gd name="connsiteY217" fmla="*/ 59719 h 1716353"/>
              <a:gd name="connsiteX218" fmla="*/ 991676 w 2332343"/>
              <a:gd name="connsiteY218" fmla="*/ 0 h 1716353"/>
              <a:gd name="connsiteX219" fmla="*/ 1179546 w 2332343"/>
              <a:gd name="connsiteY219" fmla="*/ 124528 h 1716353"/>
              <a:gd name="connsiteX220" fmla="*/ 1195568 w 2332343"/>
              <a:gd name="connsiteY220" fmla="*/ 203892 h 1716353"/>
              <a:gd name="connsiteX221" fmla="*/ 991676 w 2332343"/>
              <a:gd name="connsiteY221" fmla="*/ 407784 h 1716353"/>
              <a:gd name="connsiteX222" fmla="*/ 847503 w 2332343"/>
              <a:gd name="connsiteY222" fmla="*/ 348065 h 1716353"/>
              <a:gd name="connsiteX223" fmla="*/ 840938 w 2332343"/>
              <a:gd name="connsiteY223" fmla="*/ 338328 h 1716353"/>
              <a:gd name="connsiteX224" fmla="*/ 801615 w 2332343"/>
              <a:gd name="connsiteY224" fmla="*/ 396652 h 1716353"/>
              <a:gd name="connsiteX225" fmla="*/ 780333 w 2332343"/>
              <a:gd name="connsiteY225" fmla="*/ 414211 h 1716353"/>
              <a:gd name="connsiteX226" fmla="*/ 838630 w 2332343"/>
              <a:gd name="connsiteY226" fmla="*/ 423024 h 1716353"/>
              <a:gd name="connsiteX227" fmla="*/ 987143 w 2332343"/>
              <a:gd name="connsiteY227" fmla="*/ 530842 h 1716353"/>
              <a:gd name="connsiteX228" fmla="*/ 991456 w 2332343"/>
              <a:gd name="connsiteY228" fmla="*/ 538563 h 1716353"/>
              <a:gd name="connsiteX229" fmla="*/ 1002552 w 2332343"/>
              <a:gd name="connsiteY229" fmla="*/ 502817 h 1716353"/>
              <a:gd name="connsiteX230" fmla="*/ 1181423 w 2332343"/>
              <a:gd name="connsiteY230" fmla="*/ 340642 h 1716353"/>
              <a:gd name="connsiteX231" fmla="*/ 1243245 w 2332343"/>
              <a:gd name="connsiteY231" fmla="*/ 331295 h 1716353"/>
              <a:gd name="connsiteX232" fmla="*/ 1214293 w 2332343"/>
              <a:gd name="connsiteY232" fmla="*/ 288354 h 1716353"/>
              <a:gd name="connsiteX233" fmla="*/ 1198271 w 2332343"/>
              <a:gd name="connsiteY233" fmla="*/ 208990 h 1716353"/>
              <a:gd name="connsiteX234" fmla="*/ 1402163 w 2332343"/>
              <a:gd name="connsiteY234" fmla="*/ 5098 h 1716353"/>
              <a:gd name="connsiteX235" fmla="*/ 1590032 w 2332343"/>
              <a:gd name="connsiteY235" fmla="*/ 129626 h 1716353"/>
              <a:gd name="connsiteX236" fmla="*/ 1602804 w 2332343"/>
              <a:gd name="connsiteY236" fmla="*/ 192888 h 1716353"/>
              <a:gd name="connsiteX237" fmla="*/ 1631726 w 2332343"/>
              <a:gd name="connsiteY237" fmla="*/ 173388 h 1716353"/>
              <a:gd name="connsiteX238" fmla="*/ 1693899 w 2332343"/>
              <a:gd name="connsiteY238" fmla="*/ 160835 h 1716353"/>
              <a:gd name="connsiteX239" fmla="*/ 1841075 w 2332343"/>
              <a:gd name="connsiteY239" fmla="*/ 258390 h 1716353"/>
              <a:gd name="connsiteX240" fmla="*/ 1853628 w 2332343"/>
              <a:gd name="connsiteY240" fmla="*/ 320564 h 1716353"/>
              <a:gd name="connsiteX241" fmla="*/ 1849667 w 2332343"/>
              <a:gd name="connsiteY241" fmla="*/ 340183 h 1716353"/>
              <a:gd name="connsiteX242" fmla="*/ 1863792 w 2332343"/>
              <a:gd name="connsiteY242" fmla="*/ 319233 h 1716353"/>
              <a:gd name="connsiteX243" fmla="*/ 1976736 w 2332343"/>
              <a:gd name="connsiteY243" fmla="*/ 272449 h 1716353"/>
              <a:gd name="connsiteX244" fmla="*/ 2123912 w 2332343"/>
              <a:gd name="connsiteY244" fmla="*/ 370004 h 1716353"/>
              <a:gd name="connsiteX245" fmla="*/ 2132187 w 2332343"/>
              <a:gd name="connsiteY245" fmla="*/ 410988 h 1716353"/>
              <a:gd name="connsiteX246" fmla="*/ 2134796 w 2332343"/>
              <a:gd name="connsiteY246" fmla="*/ 398066 h 1716353"/>
              <a:gd name="connsiteX247" fmla="*/ 2213901 w 2332343"/>
              <a:gd name="connsiteY247" fmla="*/ 345631 h 1716353"/>
              <a:gd name="connsiteX248" fmla="*/ 2222583 w 2332343"/>
              <a:gd name="connsiteY248" fmla="*/ 347384 h 1716353"/>
              <a:gd name="connsiteX249" fmla="*/ 2206343 w 2332343"/>
              <a:gd name="connsiteY249" fmla="*/ 308176 h 1716353"/>
              <a:gd name="connsiteX250" fmla="*/ 2269343 w 2332343"/>
              <a:gd name="connsiteY250" fmla="*/ 245176 h 1716353"/>
              <a:gd name="connsiteX251" fmla="*/ 2327392 w 2332343"/>
              <a:gd name="connsiteY251" fmla="*/ 283654 h 171635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2332343" h="1716353">
                <a:moveTo>
                  <a:pt x="507815" y="1308430"/>
                </a:moveTo>
                <a:lnTo>
                  <a:pt x="494969" y="1289377"/>
                </a:lnTo>
                <a:lnTo>
                  <a:pt x="495534" y="1292177"/>
                </a:lnTo>
                <a:lnTo>
                  <a:pt x="491592" y="1311705"/>
                </a:lnTo>
                <a:close/>
                <a:moveTo>
                  <a:pt x="488506" y="1116895"/>
                </a:moveTo>
                <a:lnTo>
                  <a:pt x="446889" y="1151232"/>
                </a:lnTo>
                <a:lnTo>
                  <a:pt x="422625" y="1162896"/>
                </a:lnTo>
                <a:lnTo>
                  <a:pt x="449486" y="1181006"/>
                </a:lnTo>
                <a:lnTo>
                  <a:pt x="475311" y="1219310"/>
                </a:lnTo>
                <a:lnTo>
                  <a:pt x="471078" y="1198343"/>
                </a:lnTo>
                <a:cubicBezTo>
                  <a:pt x="471078" y="1170191"/>
                  <a:pt x="476783" y="1143372"/>
                  <a:pt x="487101" y="1118979"/>
                </a:cubicBezTo>
                <a:close/>
                <a:moveTo>
                  <a:pt x="694569" y="1400259"/>
                </a:moveTo>
                <a:lnTo>
                  <a:pt x="674970" y="1402235"/>
                </a:lnTo>
                <a:lnTo>
                  <a:pt x="668952" y="1401020"/>
                </a:lnTo>
                <a:lnTo>
                  <a:pt x="669040" y="1401150"/>
                </a:lnTo>
                <a:lnTo>
                  <a:pt x="674729" y="1429329"/>
                </a:lnTo>
                <a:lnTo>
                  <a:pt x="694129" y="1400556"/>
                </a:lnTo>
                <a:close/>
                <a:moveTo>
                  <a:pt x="472415" y="640704"/>
                </a:moveTo>
                <a:lnTo>
                  <a:pt x="438930" y="661020"/>
                </a:lnTo>
                <a:lnTo>
                  <a:pt x="424991" y="665347"/>
                </a:lnTo>
                <a:lnTo>
                  <a:pt x="446889" y="675874"/>
                </a:lnTo>
                <a:lnTo>
                  <a:pt x="467025" y="694171"/>
                </a:lnTo>
                <a:close/>
                <a:moveTo>
                  <a:pt x="616140" y="448032"/>
                </a:moveTo>
                <a:lnTo>
                  <a:pt x="578078" y="440348"/>
                </a:lnTo>
                <a:lnTo>
                  <a:pt x="553488" y="423769"/>
                </a:lnTo>
                <a:lnTo>
                  <a:pt x="563458" y="473151"/>
                </a:lnTo>
                <a:lnTo>
                  <a:pt x="561657" y="485063"/>
                </a:lnTo>
                <a:lnTo>
                  <a:pt x="593136" y="459090"/>
                </a:lnTo>
                <a:close/>
                <a:moveTo>
                  <a:pt x="820164" y="974782"/>
                </a:moveTo>
                <a:lnTo>
                  <a:pt x="811161" y="977577"/>
                </a:lnTo>
                <a:cubicBezTo>
                  <a:pt x="792502" y="981395"/>
                  <a:pt x="773182" y="983400"/>
                  <a:pt x="753394" y="983400"/>
                </a:cubicBezTo>
                <a:cubicBezTo>
                  <a:pt x="713819" y="983400"/>
                  <a:pt x="676117" y="975379"/>
                  <a:pt x="641825" y="960875"/>
                </a:cubicBezTo>
                <a:lnTo>
                  <a:pt x="573159" y="914579"/>
                </a:lnTo>
                <a:lnTo>
                  <a:pt x="567439" y="971319"/>
                </a:lnTo>
                <a:cubicBezTo>
                  <a:pt x="563620" y="989978"/>
                  <a:pt x="557989" y="1007976"/>
                  <a:pt x="550737" y="1025123"/>
                </a:cubicBezTo>
                <a:lnTo>
                  <a:pt x="538357" y="1047932"/>
                </a:lnTo>
                <a:lnTo>
                  <a:pt x="560972" y="1029272"/>
                </a:lnTo>
                <a:cubicBezTo>
                  <a:pt x="593514" y="1007288"/>
                  <a:pt x="632743" y="994451"/>
                  <a:pt x="674970" y="994451"/>
                </a:cubicBezTo>
                <a:cubicBezTo>
                  <a:pt x="717197" y="994451"/>
                  <a:pt x="756426" y="1007288"/>
                  <a:pt x="788968" y="1029272"/>
                </a:cubicBezTo>
                <a:lnTo>
                  <a:pt x="793816" y="1033677"/>
                </a:lnTo>
                <a:lnTo>
                  <a:pt x="801321" y="1009498"/>
                </a:lnTo>
                <a:close/>
                <a:moveTo>
                  <a:pt x="998894" y="1412889"/>
                </a:moveTo>
                <a:lnTo>
                  <a:pt x="960238" y="1400889"/>
                </a:lnTo>
                <a:cubicBezTo>
                  <a:pt x="924512" y="1385778"/>
                  <a:pt x="892338" y="1363912"/>
                  <a:pt x="865318" y="1336892"/>
                </a:cubicBezTo>
                <a:lnTo>
                  <a:pt x="844127" y="1305461"/>
                </a:lnTo>
                <a:lnTo>
                  <a:pt x="819143" y="1342516"/>
                </a:lnTo>
                <a:lnTo>
                  <a:pt x="804386" y="1354691"/>
                </a:lnTo>
                <a:lnTo>
                  <a:pt x="805300" y="1354507"/>
                </a:lnTo>
                <a:cubicBezTo>
                  <a:pt x="848715" y="1354507"/>
                  <a:pt x="888020" y="1372105"/>
                  <a:pt x="916471" y="1400556"/>
                </a:cubicBezTo>
                <a:lnTo>
                  <a:pt x="946557" y="1445180"/>
                </a:lnTo>
                <a:lnTo>
                  <a:pt x="953250" y="1437815"/>
                </a:lnTo>
                <a:cubicBezTo>
                  <a:pt x="964897" y="1428203"/>
                  <a:pt x="977952" y="1420235"/>
                  <a:pt x="992059" y="1414268"/>
                </a:cubicBezTo>
                <a:close/>
                <a:moveTo>
                  <a:pt x="1189173" y="1401987"/>
                </a:moveTo>
                <a:lnTo>
                  <a:pt x="1136658" y="1418289"/>
                </a:lnTo>
                <a:lnTo>
                  <a:pt x="1122529" y="1419713"/>
                </a:lnTo>
                <a:lnTo>
                  <a:pt x="1164427" y="1447962"/>
                </a:lnTo>
                <a:lnTo>
                  <a:pt x="1190723" y="1486964"/>
                </a:lnTo>
                <a:lnTo>
                  <a:pt x="1181370" y="1440636"/>
                </a:lnTo>
                <a:close/>
                <a:moveTo>
                  <a:pt x="1079580" y="827583"/>
                </a:moveTo>
                <a:lnTo>
                  <a:pt x="1063979" y="817065"/>
                </a:lnTo>
                <a:lnTo>
                  <a:pt x="1030299" y="767110"/>
                </a:lnTo>
                <a:lnTo>
                  <a:pt x="1017501" y="808339"/>
                </a:lnTo>
                <a:lnTo>
                  <a:pt x="1001530" y="837764"/>
                </a:lnTo>
                <a:lnTo>
                  <a:pt x="1016293" y="833181"/>
                </a:lnTo>
                <a:cubicBezTo>
                  <a:pt x="1035732" y="829203"/>
                  <a:pt x="1055860" y="827114"/>
                  <a:pt x="1076475" y="827114"/>
                </a:cubicBezTo>
                <a:close/>
                <a:moveTo>
                  <a:pt x="1365298" y="883055"/>
                </a:moveTo>
                <a:lnTo>
                  <a:pt x="1324424" y="895194"/>
                </a:lnTo>
                <a:lnTo>
                  <a:pt x="1268445" y="900837"/>
                </a:lnTo>
                <a:lnTo>
                  <a:pt x="1306906" y="935784"/>
                </a:lnTo>
                <a:lnTo>
                  <a:pt x="1331379" y="976122"/>
                </a:lnTo>
                <a:lnTo>
                  <a:pt x="1343702" y="915085"/>
                </a:lnTo>
                <a:close/>
                <a:moveTo>
                  <a:pt x="1518879" y="1191481"/>
                </a:moveTo>
                <a:lnTo>
                  <a:pt x="1450307" y="1177637"/>
                </a:lnTo>
                <a:cubicBezTo>
                  <a:pt x="1426340" y="1167500"/>
                  <a:pt x="1404758" y="1152832"/>
                  <a:pt x="1386633" y="1134706"/>
                </a:cubicBezTo>
                <a:lnTo>
                  <a:pt x="1374132" y="1116165"/>
                </a:lnTo>
                <a:lnTo>
                  <a:pt x="1375096" y="1125735"/>
                </a:lnTo>
                <a:cubicBezTo>
                  <a:pt x="1375096" y="1166966"/>
                  <a:pt x="1366740" y="1206245"/>
                  <a:pt x="1351629" y="1241972"/>
                </a:cubicBezTo>
                <a:lnTo>
                  <a:pt x="1327970" y="1285560"/>
                </a:lnTo>
                <a:lnTo>
                  <a:pt x="1338590" y="1283416"/>
                </a:lnTo>
                <a:cubicBezTo>
                  <a:pt x="1382005" y="1283416"/>
                  <a:pt x="1421310" y="1301014"/>
                  <a:pt x="1449761" y="1329465"/>
                </a:cubicBezTo>
                <a:lnTo>
                  <a:pt x="1460456" y="1345328"/>
                </a:lnTo>
                <a:lnTo>
                  <a:pt x="1452201" y="1304436"/>
                </a:lnTo>
                <a:cubicBezTo>
                  <a:pt x="1452201" y="1267591"/>
                  <a:pt x="1467135" y="1234234"/>
                  <a:pt x="1491281" y="1210088"/>
                </a:cubicBezTo>
                <a:close/>
                <a:moveTo>
                  <a:pt x="1502906" y="770444"/>
                </a:moveTo>
                <a:lnTo>
                  <a:pt x="1487837" y="796710"/>
                </a:lnTo>
                <a:lnTo>
                  <a:pt x="1487667" y="796884"/>
                </a:lnTo>
                <a:lnTo>
                  <a:pt x="1487909" y="796809"/>
                </a:lnTo>
                <a:lnTo>
                  <a:pt x="1507823" y="794801"/>
                </a:lnTo>
                <a:close/>
                <a:moveTo>
                  <a:pt x="1676650" y="1124737"/>
                </a:moveTo>
                <a:lnTo>
                  <a:pt x="1669928" y="1134706"/>
                </a:lnTo>
                <a:cubicBezTo>
                  <a:pt x="1660865" y="1143769"/>
                  <a:pt x="1650938" y="1151968"/>
                  <a:pt x="1640281" y="1159167"/>
                </a:cubicBezTo>
                <a:lnTo>
                  <a:pt x="1609564" y="1175840"/>
                </a:lnTo>
                <a:lnTo>
                  <a:pt x="1637567" y="1181493"/>
                </a:lnTo>
                <a:lnTo>
                  <a:pt x="1676813" y="1207954"/>
                </a:lnTo>
                <a:lnTo>
                  <a:pt x="1668331" y="1165940"/>
                </a:lnTo>
                <a:close/>
                <a:moveTo>
                  <a:pt x="1651256" y="471682"/>
                </a:moveTo>
                <a:lnTo>
                  <a:pt x="1631726" y="467740"/>
                </a:lnTo>
                <a:cubicBezTo>
                  <a:pt x="1593507" y="451574"/>
                  <a:pt x="1562889" y="420956"/>
                  <a:pt x="1546724" y="382737"/>
                </a:cubicBezTo>
                <a:lnTo>
                  <a:pt x="1541309" y="355920"/>
                </a:lnTo>
                <a:lnTo>
                  <a:pt x="1531857" y="366323"/>
                </a:lnTo>
                <a:cubicBezTo>
                  <a:pt x="1516752" y="378788"/>
                  <a:pt x="1499821" y="389121"/>
                  <a:pt x="1481526" y="396859"/>
                </a:cubicBezTo>
                <a:lnTo>
                  <a:pt x="1457353" y="404363"/>
                </a:lnTo>
                <a:lnTo>
                  <a:pt x="1487836" y="432062"/>
                </a:lnTo>
                <a:cubicBezTo>
                  <a:pt x="1505361" y="453297"/>
                  <a:pt x="1519886" y="477097"/>
                  <a:pt x="1530764" y="502816"/>
                </a:cubicBezTo>
                <a:lnTo>
                  <a:pt x="1541052" y="553773"/>
                </a:lnTo>
                <a:lnTo>
                  <a:pt x="1562273" y="528052"/>
                </a:lnTo>
                <a:cubicBezTo>
                  <a:pt x="1584767" y="505558"/>
                  <a:pt x="1611552" y="487355"/>
                  <a:pt x="1641295" y="474774"/>
                </a:cubicBezTo>
                <a:close/>
                <a:moveTo>
                  <a:pt x="1831522" y="932291"/>
                </a:moveTo>
                <a:lnTo>
                  <a:pt x="1800192" y="944618"/>
                </a:lnTo>
                <a:cubicBezTo>
                  <a:pt x="1780334" y="949727"/>
                  <a:pt x="1759516" y="952444"/>
                  <a:pt x="1738063" y="952445"/>
                </a:cubicBezTo>
                <a:lnTo>
                  <a:pt x="1720034" y="950627"/>
                </a:lnTo>
                <a:lnTo>
                  <a:pt x="1728600" y="993059"/>
                </a:lnTo>
                <a:cubicBezTo>
                  <a:pt x="1728600" y="1020717"/>
                  <a:pt x="1722995" y="1047067"/>
                  <a:pt x="1712858" y="1071033"/>
                </a:cubicBezTo>
                <a:lnTo>
                  <a:pt x="1704762" y="1083040"/>
                </a:lnTo>
                <a:lnTo>
                  <a:pt x="1738244" y="1060466"/>
                </a:lnTo>
                <a:cubicBezTo>
                  <a:pt x="1751939" y="1054673"/>
                  <a:pt x="1766995" y="1051470"/>
                  <a:pt x="1782800" y="1051470"/>
                </a:cubicBezTo>
                <a:cubicBezTo>
                  <a:pt x="1798605" y="1051470"/>
                  <a:pt x="1813661" y="1054673"/>
                  <a:pt x="1827356" y="1060466"/>
                </a:cubicBezTo>
                <a:lnTo>
                  <a:pt x="1837368" y="1067217"/>
                </a:lnTo>
                <a:lnTo>
                  <a:pt x="1819001" y="1039974"/>
                </a:lnTo>
                <a:cubicBezTo>
                  <a:pt x="1813209" y="1026279"/>
                  <a:pt x="1810005" y="1011222"/>
                  <a:pt x="1810006" y="995418"/>
                </a:cubicBezTo>
                <a:cubicBezTo>
                  <a:pt x="1810006" y="979613"/>
                  <a:pt x="1813209" y="964556"/>
                  <a:pt x="1819001" y="950862"/>
                </a:cubicBezTo>
                <a:close/>
                <a:moveTo>
                  <a:pt x="1979058" y="896705"/>
                </a:moveTo>
                <a:lnTo>
                  <a:pt x="1954067" y="866357"/>
                </a:lnTo>
                <a:lnTo>
                  <a:pt x="1947934" y="835975"/>
                </a:lnTo>
                <a:lnTo>
                  <a:pt x="1944208" y="842838"/>
                </a:lnTo>
                <a:lnTo>
                  <a:pt x="1908393" y="884196"/>
                </a:lnTo>
                <a:lnTo>
                  <a:pt x="1924475" y="880949"/>
                </a:lnTo>
                <a:cubicBezTo>
                  <a:pt x="1940279" y="880949"/>
                  <a:pt x="1955336" y="884152"/>
                  <a:pt x="1969031" y="889945"/>
                </a:cubicBezTo>
                <a:close/>
                <a:moveTo>
                  <a:pt x="1820969" y="412557"/>
                </a:moveTo>
                <a:lnTo>
                  <a:pt x="1806844" y="433508"/>
                </a:lnTo>
                <a:lnTo>
                  <a:pt x="1767919" y="459752"/>
                </a:lnTo>
                <a:lnTo>
                  <a:pt x="1811990" y="466415"/>
                </a:lnTo>
                <a:lnTo>
                  <a:pt x="1825075" y="472131"/>
                </a:lnTo>
                <a:lnTo>
                  <a:pt x="1817008" y="432177"/>
                </a:lnTo>
                <a:close/>
                <a:moveTo>
                  <a:pt x="2103727" y="716253"/>
                </a:moveTo>
                <a:lnTo>
                  <a:pt x="2068002" y="692166"/>
                </a:lnTo>
                <a:cubicBezTo>
                  <a:pt x="2047287" y="671451"/>
                  <a:pt x="2034475" y="642834"/>
                  <a:pt x="2034475" y="611225"/>
                </a:cubicBezTo>
                <a:lnTo>
                  <a:pt x="2041501" y="576424"/>
                </a:lnTo>
                <a:lnTo>
                  <a:pt x="2024234" y="584724"/>
                </a:lnTo>
                <a:cubicBezTo>
                  <a:pt x="2009230" y="589391"/>
                  <a:pt x="1993277" y="591905"/>
                  <a:pt x="1976737" y="591905"/>
                </a:cubicBezTo>
                <a:lnTo>
                  <a:pt x="1952960" y="587105"/>
                </a:lnTo>
                <a:lnTo>
                  <a:pt x="1967129" y="607074"/>
                </a:lnTo>
                <a:cubicBezTo>
                  <a:pt x="1979709" y="636816"/>
                  <a:pt x="1986666" y="669517"/>
                  <a:pt x="1986666" y="703842"/>
                </a:cubicBezTo>
                <a:lnTo>
                  <a:pt x="1979285" y="740397"/>
                </a:lnTo>
                <a:lnTo>
                  <a:pt x="2014985" y="716328"/>
                </a:lnTo>
                <a:cubicBezTo>
                  <a:pt x="2028679" y="710535"/>
                  <a:pt x="2043736" y="707332"/>
                  <a:pt x="2059541" y="707332"/>
                </a:cubicBezTo>
                <a:close/>
                <a:moveTo>
                  <a:pt x="2163437" y="499682"/>
                </a:moveTo>
                <a:lnTo>
                  <a:pt x="2134796" y="464901"/>
                </a:lnTo>
                <a:lnTo>
                  <a:pt x="2132327" y="452672"/>
                </a:lnTo>
                <a:lnTo>
                  <a:pt x="2123912" y="494351"/>
                </a:lnTo>
                <a:lnTo>
                  <a:pt x="2118755" y="502850"/>
                </a:lnTo>
                <a:lnTo>
                  <a:pt x="2148944" y="496756"/>
                </a:lnTo>
                <a:close/>
                <a:moveTo>
                  <a:pt x="2327392" y="283654"/>
                </a:moveTo>
                <a:cubicBezTo>
                  <a:pt x="2330580" y="291191"/>
                  <a:pt x="2332343" y="299478"/>
                  <a:pt x="2332343" y="308176"/>
                </a:cubicBezTo>
                <a:cubicBezTo>
                  <a:pt x="2332343" y="334271"/>
                  <a:pt x="2316477" y="356661"/>
                  <a:pt x="2293865" y="366225"/>
                </a:cubicBezTo>
                <a:lnTo>
                  <a:pt x="2273850" y="370266"/>
                </a:lnTo>
                <a:lnTo>
                  <a:pt x="2274608" y="370776"/>
                </a:lnTo>
                <a:cubicBezTo>
                  <a:pt x="2290144" y="386312"/>
                  <a:pt x="2299753" y="407775"/>
                  <a:pt x="2299753" y="431483"/>
                </a:cubicBezTo>
                <a:cubicBezTo>
                  <a:pt x="2299753" y="478898"/>
                  <a:pt x="2261316" y="517335"/>
                  <a:pt x="2213901" y="517335"/>
                </a:cubicBezTo>
                <a:lnTo>
                  <a:pt x="2208014" y="515537"/>
                </a:lnTo>
                <a:lnTo>
                  <a:pt x="2229885" y="530283"/>
                </a:lnTo>
                <a:cubicBezTo>
                  <a:pt x="2250600" y="550998"/>
                  <a:pt x="2263413" y="579615"/>
                  <a:pt x="2263413" y="611225"/>
                </a:cubicBezTo>
                <a:cubicBezTo>
                  <a:pt x="2263413" y="674443"/>
                  <a:pt x="2212163" y="725694"/>
                  <a:pt x="2148944" y="725694"/>
                </a:cubicBezTo>
                <a:lnTo>
                  <a:pt x="2104757" y="716773"/>
                </a:lnTo>
                <a:lnTo>
                  <a:pt x="2140483" y="740860"/>
                </a:lnTo>
                <a:cubicBezTo>
                  <a:pt x="2161197" y="761574"/>
                  <a:pt x="2174010" y="790192"/>
                  <a:pt x="2174010" y="821801"/>
                </a:cubicBezTo>
                <a:cubicBezTo>
                  <a:pt x="2174010" y="885020"/>
                  <a:pt x="2122760" y="936270"/>
                  <a:pt x="2059541" y="936270"/>
                </a:cubicBezTo>
                <a:cubicBezTo>
                  <a:pt x="2047687" y="936270"/>
                  <a:pt x="2036254" y="934468"/>
                  <a:pt x="2025501" y="931124"/>
                </a:cubicBezTo>
                <a:lnTo>
                  <a:pt x="2012391" y="924821"/>
                </a:lnTo>
                <a:lnTo>
                  <a:pt x="2029948" y="950862"/>
                </a:lnTo>
                <a:cubicBezTo>
                  <a:pt x="2035740" y="964557"/>
                  <a:pt x="2038944" y="979613"/>
                  <a:pt x="2038944" y="995418"/>
                </a:cubicBezTo>
                <a:cubicBezTo>
                  <a:pt x="2038944" y="1058637"/>
                  <a:pt x="1987694" y="1109887"/>
                  <a:pt x="1924475" y="1109887"/>
                </a:cubicBezTo>
                <a:cubicBezTo>
                  <a:pt x="1908670" y="1109887"/>
                  <a:pt x="1893613" y="1106684"/>
                  <a:pt x="1879918" y="1100891"/>
                </a:cubicBezTo>
                <a:lnTo>
                  <a:pt x="1869906" y="1094141"/>
                </a:lnTo>
                <a:lnTo>
                  <a:pt x="1888274" y="1121383"/>
                </a:lnTo>
                <a:cubicBezTo>
                  <a:pt x="1894066" y="1135078"/>
                  <a:pt x="1897269" y="1150135"/>
                  <a:pt x="1897269" y="1165939"/>
                </a:cubicBezTo>
                <a:cubicBezTo>
                  <a:pt x="1897269" y="1229158"/>
                  <a:pt x="1846019" y="1280409"/>
                  <a:pt x="1782800" y="1280409"/>
                </a:cubicBezTo>
                <a:cubicBezTo>
                  <a:pt x="1766995" y="1280409"/>
                  <a:pt x="1751939" y="1277206"/>
                  <a:pt x="1738244" y="1271413"/>
                </a:cubicBezTo>
                <a:lnTo>
                  <a:pt x="1707225" y="1250499"/>
                </a:lnTo>
                <a:lnTo>
                  <a:pt x="1708573" y="1252499"/>
                </a:lnTo>
                <a:cubicBezTo>
                  <a:pt x="1715325" y="1268463"/>
                  <a:pt x="1719059" y="1286013"/>
                  <a:pt x="1719059" y="1304436"/>
                </a:cubicBezTo>
                <a:cubicBezTo>
                  <a:pt x="1719059" y="1378127"/>
                  <a:pt x="1659321" y="1437865"/>
                  <a:pt x="1585630" y="1437865"/>
                </a:cubicBezTo>
                <a:cubicBezTo>
                  <a:pt x="1548785" y="1437866"/>
                  <a:pt x="1515427" y="1422931"/>
                  <a:pt x="1491281" y="1398785"/>
                </a:cubicBezTo>
                <a:lnTo>
                  <a:pt x="1485685" y="1390484"/>
                </a:lnTo>
                <a:lnTo>
                  <a:pt x="1495810" y="1440636"/>
                </a:lnTo>
                <a:cubicBezTo>
                  <a:pt x="1495810" y="1527466"/>
                  <a:pt x="1425420" y="1597856"/>
                  <a:pt x="1338590" y="1597856"/>
                </a:cubicBezTo>
                <a:cubicBezTo>
                  <a:pt x="1295175" y="1597856"/>
                  <a:pt x="1255870" y="1580259"/>
                  <a:pt x="1227419" y="1551808"/>
                </a:cubicBezTo>
                <a:lnTo>
                  <a:pt x="1201123" y="1512806"/>
                </a:lnTo>
                <a:lnTo>
                  <a:pt x="1210476" y="1559133"/>
                </a:lnTo>
                <a:cubicBezTo>
                  <a:pt x="1210476" y="1645963"/>
                  <a:pt x="1140086" y="1716353"/>
                  <a:pt x="1053256" y="1716353"/>
                </a:cubicBezTo>
                <a:cubicBezTo>
                  <a:pt x="1009841" y="1716353"/>
                  <a:pt x="970536" y="1698756"/>
                  <a:pt x="942085" y="1670304"/>
                </a:cubicBezTo>
                <a:lnTo>
                  <a:pt x="912106" y="1625841"/>
                </a:lnTo>
                <a:lnTo>
                  <a:pt x="866497" y="1656592"/>
                </a:lnTo>
                <a:cubicBezTo>
                  <a:pt x="847687" y="1664548"/>
                  <a:pt x="827007" y="1668947"/>
                  <a:pt x="805300" y="1668947"/>
                </a:cubicBezTo>
                <a:cubicBezTo>
                  <a:pt x="740177" y="1668948"/>
                  <a:pt x="684302" y="1629353"/>
                  <a:pt x="660435" y="1572924"/>
                </a:cubicBezTo>
                <a:lnTo>
                  <a:pt x="654746" y="1544745"/>
                </a:lnTo>
                <a:lnTo>
                  <a:pt x="635346" y="1573518"/>
                </a:lnTo>
                <a:cubicBezTo>
                  <a:pt x="606895" y="1601970"/>
                  <a:pt x="567590" y="1619567"/>
                  <a:pt x="524175" y="1619567"/>
                </a:cubicBezTo>
                <a:cubicBezTo>
                  <a:pt x="437345" y="1619567"/>
                  <a:pt x="366955" y="1549177"/>
                  <a:pt x="366955" y="1462347"/>
                </a:cubicBezTo>
                <a:lnTo>
                  <a:pt x="369876" y="1443025"/>
                </a:lnTo>
                <a:lnTo>
                  <a:pt x="338314" y="1449397"/>
                </a:lnTo>
                <a:cubicBezTo>
                  <a:pt x="251484" y="1449398"/>
                  <a:pt x="181094" y="1379007"/>
                  <a:pt x="181094" y="1292177"/>
                </a:cubicBezTo>
                <a:cubicBezTo>
                  <a:pt x="181094" y="1270470"/>
                  <a:pt x="185494" y="1249790"/>
                  <a:pt x="193450" y="1230980"/>
                </a:cubicBezTo>
                <a:lnTo>
                  <a:pt x="219996" y="1191607"/>
                </a:lnTo>
                <a:lnTo>
                  <a:pt x="175061" y="1177659"/>
                </a:lnTo>
                <a:cubicBezTo>
                  <a:pt x="72185" y="1134146"/>
                  <a:pt x="0" y="1032280"/>
                  <a:pt x="0" y="913553"/>
                </a:cubicBezTo>
                <a:cubicBezTo>
                  <a:pt x="0" y="775039"/>
                  <a:pt x="98252" y="659472"/>
                  <a:pt x="228865" y="632745"/>
                </a:cubicBezTo>
                <a:lnTo>
                  <a:pt x="237042" y="631921"/>
                </a:lnTo>
                <a:lnTo>
                  <a:pt x="215393" y="617324"/>
                </a:lnTo>
                <a:cubicBezTo>
                  <a:pt x="178495" y="580427"/>
                  <a:pt x="155674" y="529454"/>
                  <a:pt x="155674" y="473151"/>
                </a:cubicBezTo>
                <a:cubicBezTo>
                  <a:pt x="155674" y="360545"/>
                  <a:pt x="246960" y="269259"/>
                  <a:pt x="359566" y="269259"/>
                </a:cubicBezTo>
                <a:cubicBezTo>
                  <a:pt x="380680" y="269259"/>
                  <a:pt x="401044" y="272468"/>
                  <a:pt x="420197" y="278426"/>
                </a:cubicBezTo>
                <a:lnTo>
                  <a:pt x="462936" y="298972"/>
                </a:lnTo>
                <a:lnTo>
                  <a:pt x="453550" y="252479"/>
                </a:lnTo>
                <a:cubicBezTo>
                  <a:pt x="453550" y="139872"/>
                  <a:pt x="544836" y="48586"/>
                  <a:pt x="657442" y="48586"/>
                </a:cubicBezTo>
                <a:cubicBezTo>
                  <a:pt x="713745" y="48586"/>
                  <a:pt x="764718" y="71408"/>
                  <a:pt x="801615" y="108305"/>
                </a:cubicBezTo>
                <a:lnTo>
                  <a:pt x="808180" y="118043"/>
                </a:lnTo>
                <a:lnTo>
                  <a:pt x="847503" y="59719"/>
                </a:lnTo>
                <a:cubicBezTo>
                  <a:pt x="884400" y="22821"/>
                  <a:pt x="935373" y="0"/>
                  <a:pt x="991676" y="0"/>
                </a:cubicBezTo>
                <a:cubicBezTo>
                  <a:pt x="1076131" y="0"/>
                  <a:pt x="1148593" y="51348"/>
                  <a:pt x="1179546" y="124528"/>
                </a:cubicBezTo>
                <a:cubicBezTo>
                  <a:pt x="1189863" y="148921"/>
                  <a:pt x="1195568" y="175741"/>
                  <a:pt x="1195568" y="203892"/>
                </a:cubicBezTo>
                <a:cubicBezTo>
                  <a:pt x="1195568" y="316498"/>
                  <a:pt x="1104282" y="407784"/>
                  <a:pt x="991676" y="407784"/>
                </a:cubicBezTo>
                <a:cubicBezTo>
                  <a:pt x="935374" y="407784"/>
                  <a:pt x="884400" y="384963"/>
                  <a:pt x="847503" y="348065"/>
                </a:cubicBezTo>
                <a:lnTo>
                  <a:pt x="840938" y="338328"/>
                </a:lnTo>
                <a:lnTo>
                  <a:pt x="801615" y="396652"/>
                </a:lnTo>
                <a:lnTo>
                  <a:pt x="780333" y="414211"/>
                </a:lnTo>
                <a:lnTo>
                  <a:pt x="838630" y="423024"/>
                </a:lnTo>
                <a:cubicBezTo>
                  <a:pt x="899213" y="441867"/>
                  <a:pt x="951179" y="480268"/>
                  <a:pt x="987143" y="530842"/>
                </a:cubicBezTo>
                <a:lnTo>
                  <a:pt x="991456" y="538563"/>
                </a:lnTo>
                <a:lnTo>
                  <a:pt x="1002552" y="502817"/>
                </a:lnTo>
                <a:cubicBezTo>
                  <a:pt x="1035187" y="425659"/>
                  <a:pt x="1100645" y="365766"/>
                  <a:pt x="1181423" y="340642"/>
                </a:cubicBezTo>
                <a:lnTo>
                  <a:pt x="1243245" y="331295"/>
                </a:lnTo>
                <a:lnTo>
                  <a:pt x="1214293" y="288354"/>
                </a:lnTo>
                <a:cubicBezTo>
                  <a:pt x="1203976" y="263961"/>
                  <a:pt x="1198271" y="237142"/>
                  <a:pt x="1198271" y="208990"/>
                </a:cubicBezTo>
                <a:cubicBezTo>
                  <a:pt x="1198271" y="96384"/>
                  <a:pt x="1289557" y="5098"/>
                  <a:pt x="1402163" y="5098"/>
                </a:cubicBezTo>
                <a:cubicBezTo>
                  <a:pt x="1486617" y="5098"/>
                  <a:pt x="1559079" y="56446"/>
                  <a:pt x="1590032" y="129626"/>
                </a:cubicBezTo>
                <a:lnTo>
                  <a:pt x="1602804" y="192888"/>
                </a:lnTo>
                <a:lnTo>
                  <a:pt x="1631726" y="173388"/>
                </a:lnTo>
                <a:cubicBezTo>
                  <a:pt x="1650836" y="165305"/>
                  <a:pt x="1671846" y="160836"/>
                  <a:pt x="1693899" y="160835"/>
                </a:cubicBezTo>
                <a:cubicBezTo>
                  <a:pt x="1760061" y="160836"/>
                  <a:pt x="1816827" y="201061"/>
                  <a:pt x="1841075" y="258390"/>
                </a:cubicBezTo>
                <a:cubicBezTo>
                  <a:pt x="1849158" y="277500"/>
                  <a:pt x="1853627" y="298510"/>
                  <a:pt x="1853628" y="320564"/>
                </a:cubicBezTo>
                <a:lnTo>
                  <a:pt x="1849667" y="340183"/>
                </a:lnTo>
                <a:lnTo>
                  <a:pt x="1863792" y="319233"/>
                </a:lnTo>
                <a:cubicBezTo>
                  <a:pt x="1892697" y="290328"/>
                  <a:pt x="1932629" y="272449"/>
                  <a:pt x="1976736" y="272449"/>
                </a:cubicBezTo>
                <a:cubicBezTo>
                  <a:pt x="2042898" y="272449"/>
                  <a:pt x="2099664" y="312675"/>
                  <a:pt x="2123912" y="370004"/>
                </a:cubicBezTo>
                <a:lnTo>
                  <a:pt x="2132187" y="410988"/>
                </a:lnTo>
                <a:lnTo>
                  <a:pt x="2134796" y="398066"/>
                </a:lnTo>
                <a:cubicBezTo>
                  <a:pt x="2147829" y="367252"/>
                  <a:pt x="2178340" y="345631"/>
                  <a:pt x="2213901" y="345631"/>
                </a:cubicBezTo>
                <a:lnTo>
                  <a:pt x="2222583" y="347384"/>
                </a:lnTo>
                <a:lnTo>
                  <a:pt x="2206343" y="308176"/>
                </a:lnTo>
                <a:cubicBezTo>
                  <a:pt x="2206343" y="273382"/>
                  <a:pt x="2234549" y="245176"/>
                  <a:pt x="2269343" y="245176"/>
                </a:cubicBezTo>
                <a:cubicBezTo>
                  <a:pt x="2295439" y="245176"/>
                  <a:pt x="2317828" y="261042"/>
                  <a:pt x="2327392" y="283654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任意多边形 127"/>
          <p:cNvSpPr/>
          <p:nvPr/>
        </p:nvSpPr>
        <p:spPr>
          <a:xfrm rot="3378741">
            <a:off x="9025130" y="6438690"/>
            <a:ext cx="636272" cy="468228"/>
          </a:xfrm>
          <a:custGeom>
            <a:gdLst>
              <a:gd name="connsiteX0" fmla="*/ 507815 w 2332343"/>
              <a:gd name="connsiteY0" fmla="*/ 1308430 h 1716353"/>
              <a:gd name="connsiteX1" fmla="*/ 494969 w 2332343"/>
              <a:gd name="connsiteY1" fmla="*/ 1289377 h 1716353"/>
              <a:gd name="connsiteX2" fmla="*/ 495534 w 2332343"/>
              <a:gd name="connsiteY2" fmla="*/ 1292177 h 1716353"/>
              <a:gd name="connsiteX3" fmla="*/ 491592 w 2332343"/>
              <a:gd name="connsiteY3" fmla="*/ 1311705 h 1716353"/>
              <a:gd name="connsiteX4" fmla="*/ 488506 w 2332343"/>
              <a:gd name="connsiteY4" fmla="*/ 1116895 h 1716353"/>
              <a:gd name="connsiteX5" fmla="*/ 446889 w 2332343"/>
              <a:gd name="connsiteY5" fmla="*/ 1151232 h 1716353"/>
              <a:gd name="connsiteX6" fmla="*/ 422625 w 2332343"/>
              <a:gd name="connsiteY6" fmla="*/ 1162896 h 1716353"/>
              <a:gd name="connsiteX7" fmla="*/ 449486 w 2332343"/>
              <a:gd name="connsiteY7" fmla="*/ 1181006 h 1716353"/>
              <a:gd name="connsiteX8" fmla="*/ 475311 w 2332343"/>
              <a:gd name="connsiteY8" fmla="*/ 1219310 h 1716353"/>
              <a:gd name="connsiteX9" fmla="*/ 471078 w 2332343"/>
              <a:gd name="connsiteY9" fmla="*/ 1198343 h 1716353"/>
              <a:gd name="connsiteX10" fmla="*/ 487101 w 2332343"/>
              <a:gd name="connsiteY10" fmla="*/ 1118979 h 1716353"/>
              <a:gd name="connsiteX11" fmla="*/ 694569 w 2332343"/>
              <a:gd name="connsiteY11" fmla="*/ 1400259 h 1716353"/>
              <a:gd name="connsiteX12" fmla="*/ 674970 w 2332343"/>
              <a:gd name="connsiteY12" fmla="*/ 1402235 h 1716353"/>
              <a:gd name="connsiteX13" fmla="*/ 668952 w 2332343"/>
              <a:gd name="connsiteY13" fmla="*/ 1401020 h 1716353"/>
              <a:gd name="connsiteX14" fmla="*/ 669040 w 2332343"/>
              <a:gd name="connsiteY14" fmla="*/ 1401150 h 1716353"/>
              <a:gd name="connsiteX15" fmla="*/ 674729 w 2332343"/>
              <a:gd name="connsiteY15" fmla="*/ 1429329 h 1716353"/>
              <a:gd name="connsiteX16" fmla="*/ 694129 w 2332343"/>
              <a:gd name="connsiteY16" fmla="*/ 1400556 h 1716353"/>
              <a:gd name="connsiteX17" fmla="*/ 472415 w 2332343"/>
              <a:gd name="connsiteY17" fmla="*/ 640704 h 1716353"/>
              <a:gd name="connsiteX18" fmla="*/ 438930 w 2332343"/>
              <a:gd name="connsiteY18" fmla="*/ 661020 h 1716353"/>
              <a:gd name="connsiteX19" fmla="*/ 424991 w 2332343"/>
              <a:gd name="connsiteY19" fmla="*/ 665347 h 1716353"/>
              <a:gd name="connsiteX20" fmla="*/ 446889 w 2332343"/>
              <a:gd name="connsiteY20" fmla="*/ 675874 h 1716353"/>
              <a:gd name="connsiteX21" fmla="*/ 467025 w 2332343"/>
              <a:gd name="connsiteY21" fmla="*/ 694171 h 1716353"/>
              <a:gd name="connsiteX22" fmla="*/ 616140 w 2332343"/>
              <a:gd name="connsiteY22" fmla="*/ 448032 h 1716353"/>
              <a:gd name="connsiteX23" fmla="*/ 578078 w 2332343"/>
              <a:gd name="connsiteY23" fmla="*/ 440348 h 1716353"/>
              <a:gd name="connsiteX24" fmla="*/ 553488 w 2332343"/>
              <a:gd name="connsiteY24" fmla="*/ 423769 h 1716353"/>
              <a:gd name="connsiteX25" fmla="*/ 563458 w 2332343"/>
              <a:gd name="connsiteY25" fmla="*/ 473151 h 1716353"/>
              <a:gd name="connsiteX26" fmla="*/ 561657 w 2332343"/>
              <a:gd name="connsiteY26" fmla="*/ 485063 h 1716353"/>
              <a:gd name="connsiteX27" fmla="*/ 593136 w 2332343"/>
              <a:gd name="connsiteY27" fmla="*/ 459090 h 1716353"/>
              <a:gd name="connsiteX28" fmla="*/ 820164 w 2332343"/>
              <a:gd name="connsiteY28" fmla="*/ 974782 h 1716353"/>
              <a:gd name="connsiteX29" fmla="*/ 811161 w 2332343"/>
              <a:gd name="connsiteY29" fmla="*/ 977577 h 1716353"/>
              <a:gd name="connsiteX30" fmla="*/ 753394 w 2332343"/>
              <a:gd name="connsiteY30" fmla="*/ 983400 h 1716353"/>
              <a:gd name="connsiteX31" fmla="*/ 641825 w 2332343"/>
              <a:gd name="connsiteY31" fmla="*/ 960875 h 1716353"/>
              <a:gd name="connsiteX32" fmla="*/ 573159 w 2332343"/>
              <a:gd name="connsiteY32" fmla="*/ 914579 h 1716353"/>
              <a:gd name="connsiteX33" fmla="*/ 567439 w 2332343"/>
              <a:gd name="connsiteY33" fmla="*/ 971319 h 1716353"/>
              <a:gd name="connsiteX34" fmla="*/ 550737 w 2332343"/>
              <a:gd name="connsiteY34" fmla="*/ 1025123 h 1716353"/>
              <a:gd name="connsiteX35" fmla="*/ 538357 w 2332343"/>
              <a:gd name="connsiteY35" fmla="*/ 1047932 h 1716353"/>
              <a:gd name="connsiteX36" fmla="*/ 560972 w 2332343"/>
              <a:gd name="connsiteY36" fmla="*/ 1029272 h 1716353"/>
              <a:gd name="connsiteX37" fmla="*/ 674970 w 2332343"/>
              <a:gd name="connsiteY37" fmla="*/ 994451 h 1716353"/>
              <a:gd name="connsiteX38" fmla="*/ 788968 w 2332343"/>
              <a:gd name="connsiteY38" fmla="*/ 1029272 h 1716353"/>
              <a:gd name="connsiteX39" fmla="*/ 793816 w 2332343"/>
              <a:gd name="connsiteY39" fmla="*/ 1033677 h 1716353"/>
              <a:gd name="connsiteX40" fmla="*/ 801321 w 2332343"/>
              <a:gd name="connsiteY40" fmla="*/ 1009498 h 1716353"/>
              <a:gd name="connsiteX41" fmla="*/ 998894 w 2332343"/>
              <a:gd name="connsiteY41" fmla="*/ 1412889 h 1716353"/>
              <a:gd name="connsiteX42" fmla="*/ 960238 w 2332343"/>
              <a:gd name="connsiteY42" fmla="*/ 1400889 h 1716353"/>
              <a:gd name="connsiteX43" fmla="*/ 865318 w 2332343"/>
              <a:gd name="connsiteY43" fmla="*/ 1336892 h 1716353"/>
              <a:gd name="connsiteX44" fmla="*/ 844127 w 2332343"/>
              <a:gd name="connsiteY44" fmla="*/ 1305461 h 1716353"/>
              <a:gd name="connsiteX45" fmla="*/ 819143 w 2332343"/>
              <a:gd name="connsiteY45" fmla="*/ 1342516 h 1716353"/>
              <a:gd name="connsiteX46" fmla="*/ 804386 w 2332343"/>
              <a:gd name="connsiteY46" fmla="*/ 1354691 h 1716353"/>
              <a:gd name="connsiteX47" fmla="*/ 805300 w 2332343"/>
              <a:gd name="connsiteY47" fmla="*/ 1354507 h 1716353"/>
              <a:gd name="connsiteX48" fmla="*/ 916471 w 2332343"/>
              <a:gd name="connsiteY48" fmla="*/ 1400556 h 1716353"/>
              <a:gd name="connsiteX49" fmla="*/ 946557 w 2332343"/>
              <a:gd name="connsiteY49" fmla="*/ 1445180 h 1716353"/>
              <a:gd name="connsiteX50" fmla="*/ 953250 w 2332343"/>
              <a:gd name="connsiteY50" fmla="*/ 1437815 h 1716353"/>
              <a:gd name="connsiteX51" fmla="*/ 992059 w 2332343"/>
              <a:gd name="connsiteY51" fmla="*/ 1414268 h 1716353"/>
              <a:gd name="connsiteX52" fmla="*/ 1189173 w 2332343"/>
              <a:gd name="connsiteY52" fmla="*/ 1401987 h 1716353"/>
              <a:gd name="connsiteX53" fmla="*/ 1136658 w 2332343"/>
              <a:gd name="connsiteY53" fmla="*/ 1418289 h 1716353"/>
              <a:gd name="connsiteX54" fmla="*/ 1122529 w 2332343"/>
              <a:gd name="connsiteY54" fmla="*/ 1419713 h 1716353"/>
              <a:gd name="connsiteX55" fmla="*/ 1164427 w 2332343"/>
              <a:gd name="connsiteY55" fmla="*/ 1447962 h 1716353"/>
              <a:gd name="connsiteX56" fmla="*/ 1190723 w 2332343"/>
              <a:gd name="connsiteY56" fmla="*/ 1486964 h 1716353"/>
              <a:gd name="connsiteX57" fmla="*/ 1181370 w 2332343"/>
              <a:gd name="connsiteY57" fmla="*/ 1440636 h 1716353"/>
              <a:gd name="connsiteX58" fmla="*/ 1079580 w 2332343"/>
              <a:gd name="connsiteY58" fmla="*/ 827583 h 1716353"/>
              <a:gd name="connsiteX59" fmla="*/ 1063979 w 2332343"/>
              <a:gd name="connsiteY59" fmla="*/ 817065 h 1716353"/>
              <a:gd name="connsiteX60" fmla="*/ 1030299 w 2332343"/>
              <a:gd name="connsiteY60" fmla="*/ 767110 h 1716353"/>
              <a:gd name="connsiteX61" fmla="*/ 1017501 w 2332343"/>
              <a:gd name="connsiteY61" fmla="*/ 808339 h 1716353"/>
              <a:gd name="connsiteX62" fmla="*/ 1001530 w 2332343"/>
              <a:gd name="connsiteY62" fmla="*/ 837764 h 1716353"/>
              <a:gd name="connsiteX63" fmla="*/ 1016293 w 2332343"/>
              <a:gd name="connsiteY63" fmla="*/ 833181 h 1716353"/>
              <a:gd name="connsiteX64" fmla="*/ 1076475 w 2332343"/>
              <a:gd name="connsiteY64" fmla="*/ 827114 h 1716353"/>
              <a:gd name="connsiteX65" fmla="*/ 1365298 w 2332343"/>
              <a:gd name="connsiteY65" fmla="*/ 883055 h 1716353"/>
              <a:gd name="connsiteX66" fmla="*/ 1324424 w 2332343"/>
              <a:gd name="connsiteY66" fmla="*/ 895194 h 1716353"/>
              <a:gd name="connsiteX67" fmla="*/ 1268445 w 2332343"/>
              <a:gd name="connsiteY67" fmla="*/ 900837 h 1716353"/>
              <a:gd name="connsiteX68" fmla="*/ 1306906 w 2332343"/>
              <a:gd name="connsiteY68" fmla="*/ 935784 h 1716353"/>
              <a:gd name="connsiteX69" fmla="*/ 1331379 w 2332343"/>
              <a:gd name="connsiteY69" fmla="*/ 976122 h 1716353"/>
              <a:gd name="connsiteX70" fmla="*/ 1343702 w 2332343"/>
              <a:gd name="connsiteY70" fmla="*/ 915085 h 1716353"/>
              <a:gd name="connsiteX71" fmla="*/ 1518879 w 2332343"/>
              <a:gd name="connsiteY71" fmla="*/ 1191481 h 1716353"/>
              <a:gd name="connsiteX72" fmla="*/ 1450307 w 2332343"/>
              <a:gd name="connsiteY72" fmla="*/ 1177637 h 1716353"/>
              <a:gd name="connsiteX73" fmla="*/ 1386633 w 2332343"/>
              <a:gd name="connsiteY73" fmla="*/ 1134706 h 1716353"/>
              <a:gd name="connsiteX74" fmla="*/ 1374132 w 2332343"/>
              <a:gd name="connsiteY74" fmla="*/ 1116165 h 1716353"/>
              <a:gd name="connsiteX75" fmla="*/ 1375096 w 2332343"/>
              <a:gd name="connsiteY75" fmla="*/ 1125735 h 1716353"/>
              <a:gd name="connsiteX76" fmla="*/ 1351629 w 2332343"/>
              <a:gd name="connsiteY76" fmla="*/ 1241972 h 1716353"/>
              <a:gd name="connsiteX77" fmla="*/ 1327970 w 2332343"/>
              <a:gd name="connsiteY77" fmla="*/ 1285560 h 1716353"/>
              <a:gd name="connsiteX78" fmla="*/ 1338590 w 2332343"/>
              <a:gd name="connsiteY78" fmla="*/ 1283416 h 1716353"/>
              <a:gd name="connsiteX79" fmla="*/ 1449761 w 2332343"/>
              <a:gd name="connsiteY79" fmla="*/ 1329465 h 1716353"/>
              <a:gd name="connsiteX80" fmla="*/ 1460456 w 2332343"/>
              <a:gd name="connsiteY80" fmla="*/ 1345328 h 1716353"/>
              <a:gd name="connsiteX81" fmla="*/ 1452201 w 2332343"/>
              <a:gd name="connsiteY81" fmla="*/ 1304436 h 1716353"/>
              <a:gd name="connsiteX82" fmla="*/ 1491281 w 2332343"/>
              <a:gd name="connsiteY82" fmla="*/ 1210088 h 1716353"/>
              <a:gd name="connsiteX83" fmla="*/ 1502906 w 2332343"/>
              <a:gd name="connsiteY83" fmla="*/ 770444 h 1716353"/>
              <a:gd name="connsiteX84" fmla="*/ 1487837 w 2332343"/>
              <a:gd name="connsiteY84" fmla="*/ 796710 h 1716353"/>
              <a:gd name="connsiteX85" fmla="*/ 1487667 w 2332343"/>
              <a:gd name="connsiteY85" fmla="*/ 796884 h 1716353"/>
              <a:gd name="connsiteX86" fmla="*/ 1487909 w 2332343"/>
              <a:gd name="connsiteY86" fmla="*/ 796809 h 1716353"/>
              <a:gd name="connsiteX87" fmla="*/ 1507823 w 2332343"/>
              <a:gd name="connsiteY87" fmla="*/ 794801 h 1716353"/>
              <a:gd name="connsiteX88" fmla="*/ 1676650 w 2332343"/>
              <a:gd name="connsiteY88" fmla="*/ 1124737 h 1716353"/>
              <a:gd name="connsiteX89" fmla="*/ 1669928 w 2332343"/>
              <a:gd name="connsiteY89" fmla="*/ 1134706 h 1716353"/>
              <a:gd name="connsiteX90" fmla="*/ 1640281 w 2332343"/>
              <a:gd name="connsiteY90" fmla="*/ 1159167 h 1716353"/>
              <a:gd name="connsiteX91" fmla="*/ 1609564 w 2332343"/>
              <a:gd name="connsiteY91" fmla="*/ 1175840 h 1716353"/>
              <a:gd name="connsiteX92" fmla="*/ 1637567 w 2332343"/>
              <a:gd name="connsiteY92" fmla="*/ 1181493 h 1716353"/>
              <a:gd name="connsiteX93" fmla="*/ 1676813 w 2332343"/>
              <a:gd name="connsiteY93" fmla="*/ 1207954 h 1716353"/>
              <a:gd name="connsiteX94" fmla="*/ 1668331 w 2332343"/>
              <a:gd name="connsiteY94" fmla="*/ 1165940 h 1716353"/>
              <a:gd name="connsiteX95" fmla="*/ 1651256 w 2332343"/>
              <a:gd name="connsiteY95" fmla="*/ 471682 h 1716353"/>
              <a:gd name="connsiteX96" fmla="*/ 1631726 w 2332343"/>
              <a:gd name="connsiteY96" fmla="*/ 467740 h 1716353"/>
              <a:gd name="connsiteX97" fmla="*/ 1546724 w 2332343"/>
              <a:gd name="connsiteY97" fmla="*/ 382737 h 1716353"/>
              <a:gd name="connsiteX98" fmla="*/ 1541309 w 2332343"/>
              <a:gd name="connsiteY98" fmla="*/ 355920 h 1716353"/>
              <a:gd name="connsiteX99" fmla="*/ 1531857 w 2332343"/>
              <a:gd name="connsiteY99" fmla="*/ 366323 h 1716353"/>
              <a:gd name="connsiteX100" fmla="*/ 1481526 w 2332343"/>
              <a:gd name="connsiteY100" fmla="*/ 396859 h 1716353"/>
              <a:gd name="connsiteX101" fmla="*/ 1457353 w 2332343"/>
              <a:gd name="connsiteY101" fmla="*/ 404363 h 1716353"/>
              <a:gd name="connsiteX102" fmla="*/ 1487836 w 2332343"/>
              <a:gd name="connsiteY102" fmla="*/ 432062 h 1716353"/>
              <a:gd name="connsiteX103" fmla="*/ 1530764 w 2332343"/>
              <a:gd name="connsiteY103" fmla="*/ 502816 h 1716353"/>
              <a:gd name="connsiteX104" fmla="*/ 1541052 w 2332343"/>
              <a:gd name="connsiteY104" fmla="*/ 553773 h 1716353"/>
              <a:gd name="connsiteX105" fmla="*/ 1562273 w 2332343"/>
              <a:gd name="connsiteY105" fmla="*/ 528052 h 1716353"/>
              <a:gd name="connsiteX106" fmla="*/ 1641295 w 2332343"/>
              <a:gd name="connsiteY106" fmla="*/ 474774 h 1716353"/>
              <a:gd name="connsiteX107" fmla="*/ 1831522 w 2332343"/>
              <a:gd name="connsiteY107" fmla="*/ 932291 h 1716353"/>
              <a:gd name="connsiteX108" fmla="*/ 1800192 w 2332343"/>
              <a:gd name="connsiteY108" fmla="*/ 944618 h 1716353"/>
              <a:gd name="connsiteX109" fmla="*/ 1738063 w 2332343"/>
              <a:gd name="connsiteY109" fmla="*/ 952445 h 1716353"/>
              <a:gd name="connsiteX110" fmla="*/ 1720034 w 2332343"/>
              <a:gd name="connsiteY110" fmla="*/ 950627 h 1716353"/>
              <a:gd name="connsiteX111" fmla="*/ 1728600 w 2332343"/>
              <a:gd name="connsiteY111" fmla="*/ 993059 h 1716353"/>
              <a:gd name="connsiteX112" fmla="*/ 1712858 w 2332343"/>
              <a:gd name="connsiteY112" fmla="*/ 1071033 h 1716353"/>
              <a:gd name="connsiteX113" fmla="*/ 1704762 w 2332343"/>
              <a:gd name="connsiteY113" fmla="*/ 1083040 h 1716353"/>
              <a:gd name="connsiteX114" fmla="*/ 1738244 w 2332343"/>
              <a:gd name="connsiteY114" fmla="*/ 1060466 h 1716353"/>
              <a:gd name="connsiteX115" fmla="*/ 1782800 w 2332343"/>
              <a:gd name="connsiteY115" fmla="*/ 1051470 h 1716353"/>
              <a:gd name="connsiteX116" fmla="*/ 1827356 w 2332343"/>
              <a:gd name="connsiteY116" fmla="*/ 1060466 h 1716353"/>
              <a:gd name="connsiteX117" fmla="*/ 1837368 w 2332343"/>
              <a:gd name="connsiteY117" fmla="*/ 1067217 h 1716353"/>
              <a:gd name="connsiteX118" fmla="*/ 1819001 w 2332343"/>
              <a:gd name="connsiteY118" fmla="*/ 1039974 h 1716353"/>
              <a:gd name="connsiteX119" fmla="*/ 1810006 w 2332343"/>
              <a:gd name="connsiteY119" fmla="*/ 995418 h 1716353"/>
              <a:gd name="connsiteX120" fmla="*/ 1819001 w 2332343"/>
              <a:gd name="connsiteY120" fmla="*/ 950862 h 1716353"/>
              <a:gd name="connsiteX121" fmla="*/ 1979058 w 2332343"/>
              <a:gd name="connsiteY121" fmla="*/ 896705 h 1716353"/>
              <a:gd name="connsiteX122" fmla="*/ 1954067 w 2332343"/>
              <a:gd name="connsiteY122" fmla="*/ 866357 h 1716353"/>
              <a:gd name="connsiteX123" fmla="*/ 1947934 w 2332343"/>
              <a:gd name="connsiteY123" fmla="*/ 835975 h 1716353"/>
              <a:gd name="connsiteX124" fmla="*/ 1944208 w 2332343"/>
              <a:gd name="connsiteY124" fmla="*/ 842838 h 1716353"/>
              <a:gd name="connsiteX125" fmla="*/ 1908393 w 2332343"/>
              <a:gd name="connsiteY125" fmla="*/ 884196 h 1716353"/>
              <a:gd name="connsiteX126" fmla="*/ 1924475 w 2332343"/>
              <a:gd name="connsiteY126" fmla="*/ 880949 h 1716353"/>
              <a:gd name="connsiteX127" fmla="*/ 1969031 w 2332343"/>
              <a:gd name="connsiteY127" fmla="*/ 889945 h 1716353"/>
              <a:gd name="connsiteX128" fmla="*/ 1820969 w 2332343"/>
              <a:gd name="connsiteY128" fmla="*/ 412557 h 1716353"/>
              <a:gd name="connsiteX129" fmla="*/ 1806844 w 2332343"/>
              <a:gd name="connsiteY129" fmla="*/ 433508 h 1716353"/>
              <a:gd name="connsiteX130" fmla="*/ 1767919 w 2332343"/>
              <a:gd name="connsiteY130" fmla="*/ 459752 h 1716353"/>
              <a:gd name="connsiteX131" fmla="*/ 1811990 w 2332343"/>
              <a:gd name="connsiteY131" fmla="*/ 466415 h 1716353"/>
              <a:gd name="connsiteX132" fmla="*/ 1825075 w 2332343"/>
              <a:gd name="connsiteY132" fmla="*/ 472131 h 1716353"/>
              <a:gd name="connsiteX133" fmla="*/ 1817008 w 2332343"/>
              <a:gd name="connsiteY133" fmla="*/ 432177 h 1716353"/>
              <a:gd name="connsiteX134" fmla="*/ 2103727 w 2332343"/>
              <a:gd name="connsiteY134" fmla="*/ 716253 h 1716353"/>
              <a:gd name="connsiteX135" fmla="*/ 2068002 w 2332343"/>
              <a:gd name="connsiteY135" fmla="*/ 692166 h 1716353"/>
              <a:gd name="connsiteX136" fmla="*/ 2034475 w 2332343"/>
              <a:gd name="connsiteY136" fmla="*/ 611225 h 1716353"/>
              <a:gd name="connsiteX137" fmla="*/ 2041501 w 2332343"/>
              <a:gd name="connsiteY137" fmla="*/ 576424 h 1716353"/>
              <a:gd name="connsiteX138" fmla="*/ 2024234 w 2332343"/>
              <a:gd name="connsiteY138" fmla="*/ 584724 h 1716353"/>
              <a:gd name="connsiteX139" fmla="*/ 1976737 w 2332343"/>
              <a:gd name="connsiteY139" fmla="*/ 591905 h 1716353"/>
              <a:gd name="connsiteX140" fmla="*/ 1952960 w 2332343"/>
              <a:gd name="connsiteY140" fmla="*/ 587105 h 1716353"/>
              <a:gd name="connsiteX141" fmla="*/ 1967129 w 2332343"/>
              <a:gd name="connsiteY141" fmla="*/ 607074 h 1716353"/>
              <a:gd name="connsiteX142" fmla="*/ 1986666 w 2332343"/>
              <a:gd name="connsiteY142" fmla="*/ 703842 h 1716353"/>
              <a:gd name="connsiteX143" fmla="*/ 1979285 w 2332343"/>
              <a:gd name="connsiteY143" fmla="*/ 740397 h 1716353"/>
              <a:gd name="connsiteX144" fmla="*/ 2014985 w 2332343"/>
              <a:gd name="connsiteY144" fmla="*/ 716328 h 1716353"/>
              <a:gd name="connsiteX145" fmla="*/ 2059541 w 2332343"/>
              <a:gd name="connsiteY145" fmla="*/ 707332 h 1716353"/>
              <a:gd name="connsiteX146" fmla="*/ 2163437 w 2332343"/>
              <a:gd name="connsiteY146" fmla="*/ 499682 h 1716353"/>
              <a:gd name="connsiteX147" fmla="*/ 2134796 w 2332343"/>
              <a:gd name="connsiteY147" fmla="*/ 464901 h 1716353"/>
              <a:gd name="connsiteX148" fmla="*/ 2132327 w 2332343"/>
              <a:gd name="connsiteY148" fmla="*/ 452672 h 1716353"/>
              <a:gd name="connsiteX149" fmla="*/ 2123912 w 2332343"/>
              <a:gd name="connsiteY149" fmla="*/ 494351 h 1716353"/>
              <a:gd name="connsiteX150" fmla="*/ 2118755 w 2332343"/>
              <a:gd name="connsiteY150" fmla="*/ 502850 h 1716353"/>
              <a:gd name="connsiteX151" fmla="*/ 2148944 w 2332343"/>
              <a:gd name="connsiteY151" fmla="*/ 496756 h 1716353"/>
              <a:gd name="connsiteX152" fmla="*/ 2327392 w 2332343"/>
              <a:gd name="connsiteY152" fmla="*/ 283654 h 1716353"/>
              <a:gd name="connsiteX153" fmla="*/ 2332343 w 2332343"/>
              <a:gd name="connsiteY153" fmla="*/ 308176 h 1716353"/>
              <a:gd name="connsiteX154" fmla="*/ 2293865 w 2332343"/>
              <a:gd name="connsiteY154" fmla="*/ 366225 h 1716353"/>
              <a:gd name="connsiteX155" fmla="*/ 2273850 w 2332343"/>
              <a:gd name="connsiteY155" fmla="*/ 370266 h 1716353"/>
              <a:gd name="connsiteX156" fmla="*/ 2274608 w 2332343"/>
              <a:gd name="connsiteY156" fmla="*/ 370776 h 1716353"/>
              <a:gd name="connsiteX157" fmla="*/ 2299753 w 2332343"/>
              <a:gd name="connsiteY157" fmla="*/ 431483 h 1716353"/>
              <a:gd name="connsiteX158" fmla="*/ 2213901 w 2332343"/>
              <a:gd name="connsiteY158" fmla="*/ 517335 h 1716353"/>
              <a:gd name="connsiteX159" fmla="*/ 2208014 w 2332343"/>
              <a:gd name="connsiteY159" fmla="*/ 515537 h 1716353"/>
              <a:gd name="connsiteX160" fmla="*/ 2229885 w 2332343"/>
              <a:gd name="connsiteY160" fmla="*/ 530283 h 1716353"/>
              <a:gd name="connsiteX161" fmla="*/ 2263413 w 2332343"/>
              <a:gd name="connsiteY161" fmla="*/ 611225 h 1716353"/>
              <a:gd name="connsiteX162" fmla="*/ 2148944 w 2332343"/>
              <a:gd name="connsiteY162" fmla="*/ 725694 h 1716353"/>
              <a:gd name="connsiteX163" fmla="*/ 2104757 w 2332343"/>
              <a:gd name="connsiteY163" fmla="*/ 716773 h 1716353"/>
              <a:gd name="connsiteX164" fmla="*/ 2140483 w 2332343"/>
              <a:gd name="connsiteY164" fmla="*/ 740860 h 1716353"/>
              <a:gd name="connsiteX165" fmla="*/ 2174010 w 2332343"/>
              <a:gd name="connsiteY165" fmla="*/ 821801 h 1716353"/>
              <a:gd name="connsiteX166" fmla="*/ 2059541 w 2332343"/>
              <a:gd name="connsiteY166" fmla="*/ 936270 h 1716353"/>
              <a:gd name="connsiteX167" fmla="*/ 2025501 w 2332343"/>
              <a:gd name="connsiteY167" fmla="*/ 931124 h 1716353"/>
              <a:gd name="connsiteX168" fmla="*/ 2012391 w 2332343"/>
              <a:gd name="connsiteY168" fmla="*/ 924821 h 1716353"/>
              <a:gd name="connsiteX169" fmla="*/ 2029948 w 2332343"/>
              <a:gd name="connsiteY169" fmla="*/ 950862 h 1716353"/>
              <a:gd name="connsiteX170" fmla="*/ 2038944 w 2332343"/>
              <a:gd name="connsiteY170" fmla="*/ 995418 h 1716353"/>
              <a:gd name="connsiteX171" fmla="*/ 1924475 w 2332343"/>
              <a:gd name="connsiteY171" fmla="*/ 1109887 h 1716353"/>
              <a:gd name="connsiteX172" fmla="*/ 1879918 w 2332343"/>
              <a:gd name="connsiteY172" fmla="*/ 1100891 h 1716353"/>
              <a:gd name="connsiteX173" fmla="*/ 1869906 w 2332343"/>
              <a:gd name="connsiteY173" fmla="*/ 1094141 h 1716353"/>
              <a:gd name="connsiteX174" fmla="*/ 1888274 w 2332343"/>
              <a:gd name="connsiteY174" fmla="*/ 1121383 h 1716353"/>
              <a:gd name="connsiteX175" fmla="*/ 1897269 w 2332343"/>
              <a:gd name="connsiteY175" fmla="*/ 1165939 h 1716353"/>
              <a:gd name="connsiteX176" fmla="*/ 1782800 w 2332343"/>
              <a:gd name="connsiteY176" fmla="*/ 1280409 h 1716353"/>
              <a:gd name="connsiteX177" fmla="*/ 1738244 w 2332343"/>
              <a:gd name="connsiteY177" fmla="*/ 1271413 h 1716353"/>
              <a:gd name="connsiteX178" fmla="*/ 1707225 w 2332343"/>
              <a:gd name="connsiteY178" fmla="*/ 1250499 h 1716353"/>
              <a:gd name="connsiteX179" fmla="*/ 1708573 w 2332343"/>
              <a:gd name="connsiteY179" fmla="*/ 1252499 h 1716353"/>
              <a:gd name="connsiteX180" fmla="*/ 1719059 w 2332343"/>
              <a:gd name="connsiteY180" fmla="*/ 1304436 h 1716353"/>
              <a:gd name="connsiteX181" fmla="*/ 1585630 w 2332343"/>
              <a:gd name="connsiteY181" fmla="*/ 1437865 h 1716353"/>
              <a:gd name="connsiteX182" fmla="*/ 1491281 w 2332343"/>
              <a:gd name="connsiteY182" fmla="*/ 1398785 h 1716353"/>
              <a:gd name="connsiteX183" fmla="*/ 1485685 w 2332343"/>
              <a:gd name="connsiteY183" fmla="*/ 1390484 h 1716353"/>
              <a:gd name="connsiteX184" fmla="*/ 1495810 w 2332343"/>
              <a:gd name="connsiteY184" fmla="*/ 1440636 h 1716353"/>
              <a:gd name="connsiteX185" fmla="*/ 1338590 w 2332343"/>
              <a:gd name="connsiteY185" fmla="*/ 1597856 h 1716353"/>
              <a:gd name="connsiteX186" fmla="*/ 1227419 w 2332343"/>
              <a:gd name="connsiteY186" fmla="*/ 1551808 h 1716353"/>
              <a:gd name="connsiteX187" fmla="*/ 1201123 w 2332343"/>
              <a:gd name="connsiteY187" fmla="*/ 1512806 h 1716353"/>
              <a:gd name="connsiteX188" fmla="*/ 1210476 w 2332343"/>
              <a:gd name="connsiteY188" fmla="*/ 1559133 h 1716353"/>
              <a:gd name="connsiteX189" fmla="*/ 1053256 w 2332343"/>
              <a:gd name="connsiteY189" fmla="*/ 1716353 h 1716353"/>
              <a:gd name="connsiteX190" fmla="*/ 942085 w 2332343"/>
              <a:gd name="connsiteY190" fmla="*/ 1670304 h 1716353"/>
              <a:gd name="connsiteX191" fmla="*/ 912106 w 2332343"/>
              <a:gd name="connsiteY191" fmla="*/ 1625841 h 1716353"/>
              <a:gd name="connsiteX192" fmla="*/ 866497 w 2332343"/>
              <a:gd name="connsiteY192" fmla="*/ 1656592 h 1716353"/>
              <a:gd name="connsiteX193" fmla="*/ 805300 w 2332343"/>
              <a:gd name="connsiteY193" fmla="*/ 1668947 h 1716353"/>
              <a:gd name="connsiteX194" fmla="*/ 660435 w 2332343"/>
              <a:gd name="connsiteY194" fmla="*/ 1572924 h 1716353"/>
              <a:gd name="connsiteX195" fmla="*/ 654746 w 2332343"/>
              <a:gd name="connsiteY195" fmla="*/ 1544745 h 1716353"/>
              <a:gd name="connsiteX196" fmla="*/ 635346 w 2332343"/>
              <a:gd name="connsiteY196" fmla="*/ 1573518 h 1716353"/>
              <a:gd name="connsiteX197" fmla="*/ 524175 w 2332343"/>
              <a:gd name="connsiteY197" fmla="*/ 1619567 h 1716353"/>
              <a:gd name="connsiteX198" fmla="*/ 366955 w 2332343"/>
              <a:gd name="connsiteY198" fmla="*/ 1462347 h 1716353"/>
              <a:gd name="connsiteX199" fmla="*/ 369876 w 2332343"/>
              <a:gd name="connsiteY199" fmla="*/ 1443025 h 1716353"/>
              <a:gd name="connsiteX200" fmla="*/ 338314 w 2332343"/>
              <a:gd name="connsiteY200" fmla="*/ 1449397 h 1716353"/>
              <a:gd name="connsiteX201" fmla="*/ 181094 w 2332343"/>
              <a:gd name="connsiteY201" fmla="*/ 1292177 h 1716353"/>
              <a:gd name="connsiteX202" fmla="*/ 193450 w 2332343"/>
              <a:gd name="connsiteY202" fmla="*/ 1230980 h 1716353"/>
              <a:gd name="connsiteX203" fmla="*/ 219996 w 2332343"/>
              <a:gd name="connsiteY203" fmla="*/ 1191607 h 1716353"/>
              <a:gd name="connsiteX204" fmla="*/ 175061 w 2332343"/>
              <a:gd name="connsiteY204" fmla="*/ 1177659 h 1716353"/>
              <a:gd name="connsiteX205" fmla="*/ 0 w 2332343"/>
              <a:gd name="connsiteY205" fmla="*/ 913553 h 1716353"/>
              <a:gd name="connsiteX206" fmla="*/ 228865 w 2332343"/>
              <a:gd name="connsiteY206" fmla="*/ 632745 h 1716353"/>
              <a:gd name="connsiteX207" fmla="*/ 237042 w 2332343"/>
              <a:gd name="connsiteY207" fmla="*/ 631921 h 1716353"/>
              <a:gd name="connsiteX208" fmla="*/ 215393 w 2332343"/>
              <a:gd name="connsiteY208" fmla="*/ 617324 h 1716353"/>
              <a:gd name="connsiteX209" fmla="*/ 155674 w 2332343"/>
              <a:gd name="connsiteY209" fmla="*/ 473151 h 1716353"/>
              <a:gd name="connsiteX210" fmla="*/ 359566 w 2332343"/>
              <a:gd name="connsiteY210" fmla="*/ 269259 h 1716353"/>
              <a:gd name="connsiteX211" fmla="*/ 420197 w 2332343"/>
              <a:gd name="connsiteY211" fmla="*/ 278426 h 1716353"/>
              <a:gd name="connsiteX212" fmla="*/ 462936 w 2332343"/>
              <a:gd name="connsiteY212" fmla="*/ 298972 h 1716353"/>
              <a:gd name="connsiteX213" fmla="*/ 453550 w 2332343"/>
              <a:gd name="connsiteY213" fmla="*/ 252479 h 1716353"/>
              <a:gd name="connsiteX214" fmla="*/ 657442 w 2332343"/>
              <a:gd name="connsiteY214" fmla="*/ 48586 h 1716353"/>
              <a:gd name="connsiteX215" fmla="*/ 801615 w 2332343"/>
              <a:gd name="connsiteY215" fmla="*/ 108305 h 1716353"/>
              <a:gd name="connsiteX216" fmla="*/ 808180 w 2332343"/>
              <a:gd name="connsiteY216" fmla="*/ 118043 h 1716353"/>
              <a:gd name="connsiteX217" fmla="*/ 847503 w 2332343"/>
              <a:gd name="connsiteY217" fmla="*/ 59719 h 1716353"/>
              <a:gd name="connsiteX218" fmla="*/ 991676 w 2332343"/>
              <a:gd name="connsiteY218" fmla="*/ 0 h 1716353"/>
              <a:gd name="connsiteX219" fmla="*/ 1179546 w 2332343"/>
              <a:gd name="connsiteY219" fmla="*/ 124528 h 1716353"/>
              <a:gd name="connsiteX220" fmla="*/ 1195568 w 2332343"/>
              <a:gd name="connsiteY220" fmla="*/ 203892 h 1716353"/>
              <a:gd name="connsiteX221" fmla="*/ 991676 w 2332343"/>
              <a:gd name="connsiteY221" fmla="*/ 407784 h 1716353"/>
              <a:gd name="connsiteX222" fmla="*/ 847503 w 2332343"/>
              <a:gd name="connsiteY222" fmla="*/ 348065 h 1716353"/>
              <a:gd name="connsiteX223" fmla="*/ 840938 w 2332343"/>
              <a:gd name="connsiteY223" fmla="*/ 338328 h 1716353"/>
              <a:gd name="connsiteX224" fmla="*/ 801615 w 2332343"/>
              <a:gd name="connsiteY224" fmla="*/ 396652 h 1716353"/>
              <a:gd name="connsiteX225" fmla="*/ 780333 w 2332343"/>
              <a:gd name="connsiteY225" fmla="*/ 414211 h 1716353"/>
              <a:gd name="connsiteX226" fmla="*/ 838630 w 2332343"/>
              <a:gd name="connsiteY226" fmla="*/ 423024 h 1716353"/>
              <a:gd name="connsiteX227" fmla="*/ 987143 w 2332343"/>
              <a:gd name="connsiteY227" fmla="*/ 530842 h 1716353"/>
              <a:gd name="connsiteX228" fmla="*/ 991456 w 2332343"/>
              <a:gd name="connsiteY228" fmla="*/ 538563 h 1716353"/>
              <a:gd name="connsiteX229" fmla="*/ 1002552 w 2332343"/>
              <a:gd name="connsiteY229" fmla="*/ 502817 h 1716353"/>
              <a:gd name="connsiteX230" fmla="*/ 1181423 w 2332343"/>
              <a:gd name="connsiteY230" fmla="*/ 340642 h 1716353"/>
              <a:gd name="connsiteX231" fmla="*/ 1243245 w 2332343"/>
              <a:gd name="connsiteY231" fmla="*/ 331295 h 1716353"/>
              <a:gd name="connsiteX232" fmla="*/ 1214293 w 2332343"/>
              <a:gd name="connsiteY232" fmla="*/ 288354 h 1716353"/>
              <a:gd name="connsiteX233" fmla="*/ 1198271 w 2332343"/>
              <a:gd name="connsiteY233" fmla="*/ 208990 h 1716353"/>
              <a:gd name="connsiteX234" fmla="*/ 1402163 w 2332343"/>
              <a:gd name="connsiteY234" fmla="*/ 5098 h 1716353"/>
              <a:gd name="connsiteX235" fmla="*/ 1590032 w 2332343"/>
              <a:gd name="connsiteY235" fmla="*/ 129626 h 1716353"/>
              <a:gd name="connsiteX236" fmla="*/ 1602804 w 2332343"/>
              <a:gd name="connsiteY236" fmla="*/ 192888 h 1716353"/>
              <a:gd name="connsiteX237" fmla="*/ 1631726 w 2332343"/>
              <a:gd name="connsiteY237" fmla="*/ 173388 h 1716353"/>
              <a:gd name="connsiteX238" fmla="*/ 1693899 w 2332343"/>
              <a:gd name="connsiteY238" fmla="*/ 160835 h 1716353"/>
              <a:gd name="connsiteX239" fmla="*/ 1841075 w 2332343"/>
              <a:gd name="connsiteY239" fmla="*/ 258390 h 1716353"/>
              <a:gd name="connsiteX240" fmla="*/ 1853628 w 2332343"/>
              <a:gd name="connsiteY240" fmla="*/ 320564 h 1716353"/>
              <a:gd name="connsiteX241" fmla="*/ 1849667 w 2332343"/>
              <a:gd name="connsiteY241" fmla="*/ 340183 h 1716353"/>
              <a:gd name="connsiteX242" fmla="*/ 1863792 w 2332343"/>
              <a:gd name="connsiteY242" fmla="*/ 319233 h 1716353"/>
              <a:gd name="connsiteX243" fmla="*/ 1976736 w 2332343"/>
              <a:gd name="connsiteY243" fmla="*/ 272449 h 1716353"/>
              <a:gd name="connsiteX244" fmla="*/ 2123912 w 2332343"/>
              <a:gd name="connsiteY244" fmla="*/ 370004 h 1716353"/>
              <a:gd name="connsiteX245" fmla="*/ 2132187 w 2332343"/>
              <a:gd name="connsiteY245" fmla="*/ 410988 h 1716353"/>
              <a:gd name="connsiteX246" fmla="*/ 2134796 w 2332343"/>
              <a:gd name="connsiteY246" fmla="*/ 398066 h 1716353"/>
              <a:gd name="connsiteX247" fmla="*/ 2213901 w 2332343"/>
              <a:gd name="connsiteY247" fmla="*/ 345631 h 1716353"/>
              <a:gd name="connsiteX248" fmla="*/ 2222583 w 2332343"/>
              <a:gd name="connsiteY248" fmla="*/ 347384 h 1716353"/>
              <a:gd name="connsiteX249" fmla="*/ 2206343 w 2332343"/>
              <a:gd name="connsiteY249" fmla="*/ 308176 h 1716353"/>
              <a:gd name="connsiteX250" fmla="*/ 2269343 w 2332343"/>
              <a:gd name="connsiteY250" fmla="*/ 245176 h 1716353"/>
              <a:gd name="connsiteX251" fmla="*/ 2327392 w 2332343"/>
              <a:gd name="connsiteY251" fmla="*/ 283654 h 171635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2332343" h="1716353">
                <a:moveTo>
                  <a:pt x="507815" y="1308430"/>
                </a:moveTo>
                <a:lnTo>
                  <a:pt x="494969" y="1289377"/>
                </a:lnTo>
                <a:lnTo>
                  <a:pt x="495534" y="1292177"/>
                </a:lnTo>
                <a:lnTo>
                  <a:pt x="491592" y="1311705"/>
                </a:lnTo>
                <a:close/>
                <a:moveTo>
                  <a:pt x="488506" y="1116895"/>
                </a:moveTo>
                <a:lnTo>
                  <a:pt x="446889" y="1151232"/>
                </a:lnTo>
                <a:lnTo>
                  <a:pt x="422625" y="1162896"/>
                </a:lnTo>
                <a:lnTo>
                  <a:pt x="449486" y="1181006"/>
                </a:lnTo>
                <a:lnTo>
                  <a:pt x="475311" y="1219310"/>
                </a:lnTo>
                <a:lnTo>
                  <a:pt x="471078" y="1198343"/>
                </a:lnTo>
                <a:cubicBezTo>
                  <a:pt x="471078" y="1170191"/>
                  <a:pt x="476783" y="1143372"/>
                  <a:pt x="487101" y="1118979"/>
                </a:cubicBezTo>
                <a:close/>
                <a:moveTo>
                  <a:pt x="694569" y="1400259"/>
                </a:moveTo>
                <a:lnTo>
                  <a:pt x="674970" y="1402235"/>
                </a:lnTo>
                <a:lnTo>
                  <a:pt x="668952" y="1401020"/>
                </a:lnTo>
                <a:lnTo>
                  <a:pt x="669040" y="1401150"/>
                </a:lnTo>
                <a:lnTo>
                  <a:pt x="674729" y="1429329"/>
                </a:lnTo>
                <a:lnTo>
                  <a:pt x="694129" y="1400556"/>
                </a:lnTo>
                <a:close/>
                <a:moveTo>
                  <a:pt x="472415" y="640704"/>
                </a:moveTo>
                <a:lnTo>
                  <a:pt x="438930" y="661020"/>
                </a:lnTo>
                <a:lnTo>
                  <a:pt x="424991" y="665347"/>
                </a:lnTo>
                <a:lnTo>
                  <a:pt x="446889" y="675874"/>
                </a:lnTo>
                <a:lnTo>
                  <a:pt x="467025" y="694171"/>
                </a:lnTo>
                <a:close/>
                <a:moveTo>
                  <a:pt x="616140" y="448032"/>
                </a:moveTo>
                <a:lnTo>
                  <a:pt x="578078" y="440348"/>
                </a:lnTo>
                <a:lnTo>
                  <a:pt x="553488" y="423769"/>
                </a:lnTo>
                <a:lnTo>
                  <a:pt x="563458" y="473151"/>
                </a:lnTo>
                <a:lnTo>
                  <a:pt x="561657" y="485063"/>
                </a:lnTo>
                <a:lnTo>
                  <a:pt x="593136" y="459090"/>
                </a:lnTo>
                <a:close/>
                <a:moveTo>
                  <a:pt x="820164" y="974782"/>
                </a:moveTo>
                <a:lnTo>
                  <a:pt x="811161" y="977577"/>
                </a:lnTo>
                <a:cubicBezTo>
                  <a:pt x="792502" y="981395"/>
                  <a:pt x="773182" y="983400"/>
                  <a:pt x="753394" y="983400"/>
                </a:cubicBezTo>
                <a:cubicBezTo>
                  <a:pt x="713819" y="983400"/>
                  <a:pt x="676117" y="975379"/>
                  <a:pt x="641825" y="960875"/>
                </a:cubicBezTo>
                <a:lnTo>
                  <a:pt x="573159" y="914579"/>
                </a:lnTo>
                <a:lnTo>
                  <a:pt x="567439" y="971319"/>
                </a:lnTo>
                <a:cubicBezTo>
                  <a:pt x="563620" y="989978"/>
                  <a:pt x="557989" y="1007976"/>
                  <a:pt x="550737" y="1025123"/>
                </a:cubicBezTo>
                <a:lnTo>
                  <a:pt x="538357" y="1047932"/>
                </a:lnTo>
                <a:lnTo>
                  <a:pt x="560972" y="1029272"/>
                </a:lnTo>
                <a:cubicBezTo>
                  <a:pt x="593514" y="1007288"/>
                  <a:pt x="632743" y="994451"/>
                  <a:pt x="674970" y="994451"/>
                </a:cubicBezTo>
                <a:cubicBezTo>
                  <a:pt x="717197" y="994451"/>
                  <a:pt x="756426" y="1007288"/>
                  <a:pt x="788968" y="1029272"/>
                </a:cubicBezTo>
                <a:lnTo>
                  <a:pt x="793816" y="1033677"/>
                </a:lnTo>
                <a:lnTo>
                  <a:pt x="801321" y="1009498"/>
                </a:lnTo>
                <a:close/>
                <a:moveTo>
                  <a:pt x="998894" y="1412889"/>
                </a:moveTo>
                <a:lnTo>
                  <a:pt x="960238" y="1400889"/>
                </a:lnTo>
                <a:cubicBezTo>
                  <a:pt x="924512" y="1385778"/>
                  <a:pt x="892338" y="1363912"/>
                  <a:pt x="865318" y="1336892"/>
                </a:cubicBezTo>
                <a:lnTo>
                  <a:pt x="844127" y="1305461"/>
                </a:lnTo>
                <a:lnTo>
                  <a:pt x="819143" y="1342516"/>
                </a:lnTo>
                <a:lnTo>
                  <a:pt x="804386" y="1354691"/>
                </a:lnTo>
                <a:lnTo>
                  <a:pt x="805300" y="1354507"/>
                </a:lnTo>
                <a:cubicBezTo>
                  <a:pt x="848715" y="1354507"/>
                  <a:pt x="888020" y="1372105"/>
                  <a:pt x="916471" y="1400556"/>
                </a:cubicBezTo>
                <a:lnTo>
                  <a:pt x="946557" y="1445180"/>
                </a:lnTo>
                <a:lnTo>
                  <a:pt x="953250" y="1437815"/>
                </a:lnTo>
                <a:cubicBezTo>
                  <a:pt x="964897" y="1428203"/>
                  <a:pt x="977952" y="1420235"/>
                  <a:pt x="992059" y="1414268"/>
                </a:cubicBezTo>
                <a:close/>
                <a:moveTo>
                  <a:pt x="1189173" y="1401987"/>
                </a:moveTo>
                <a:lnTo>
                  <a:pt x="1136658" y="1418289"/>
                </a:lnTo>
                <a:lnTo>
                  <a:pt x="1122529" y="1419713"/>
                </a:lnTo>
                <a:lnTo>
                  <a:pt x="1164427" y="1447962"/>
                </a:lnTo>
                <a:lnTo>
                  <a:pt x="1190723" y="1486964"/>
                </a:lnTo>
                <a:lnTo>
                  <a:pt x="1181370" y="1440636"/>
                </a:lnTo>
                <a:close/>
                <a:moveTo>
                  <a:pt x="1079580" y="827583"/>
                </a:moveTo>
                <a:lnTo>
                  <a:pt x="1063979" y="817065"/>
                </a:lnTo>
                <a:lnTo>
                  <a:pt x="1030299" y="767110"/>
                </a:lnTo>
                <a:lnTo>
                  <a:pt x="1017501" y="808339"/>
                </a:lnTo>
                <a:lnTo>
                  <a:pt x="1001530" y="837764"/>
                </a:lnTo>
                <a:lnTo>
                  <a:pt x="1016293" y="833181"/>
                </a:lnTo>
                <a:cubicBezTo>
                  <a:pt x="1035732" y="829203"/>
                  <a:pt x="1055860" y="827114"/>
                  <a:pt x="1076475" y="827114"/>
                </a:cubicBezTo>
                <a:close/>
                <a:moveTo>
                  <a:pt x="1365298" y="883055"/>
                </a:moveTo>
                <a:lnTo>
                  <a:pt x="1324424" y="895194"/>
                </a:lnTo>
                <a:lnTo>
                  <a:pt x="1268445" y="900837"/>
                </a:lnTo>
                <a:lnTo>
                  <a:pt x="1306906" y="935784"/>
                </a:lnTo>
                <a:lnTo>
                  <a:pt x="1331379" y="976122"/>
                </a:lnTo>
                <a:lnTo>
                  <a:pt x="1343702" y="915085"/>
                </a:lnTo>
                <a:close/>
                <a:moveTo>
                  <a:pt x="1518879" y="1191481"/>
                </a:moveTo>
                <a:lnTo>
                  <a:pt x="1450307" y="1177637"/>
                </a:lnTo>
                <a:cubicBezTo>
                  <a:pt x="1426340" y="1167500"/>
                  <a:pt x="1404758" y="1152832"/>
                  <a:pt x="1386633" y="1134706"/>
                </a:cubicBezTo>
                <a:lnTo>
                  <a:pt x="1374132" y="1116165"/>
                </a:lnTo>
                <a:lnTo>
                  <a:pt x="1375096" y="1125735"/>
                </a:lnTo>
                <a:cubicBezTo>
                  <a:pt x="1375096" y="1166966"/>
                  <a:pt x="1366740" y="1206245"/>
                  <a:pt x="1351629" y="1241972"/>
                </a:cubicBezTo>
                <a:lnTo>
                  <a:pt x="1327970" y="1285560"/>
                </a:lnTo>
                <a:lnTo>
                  <a:pt x="1338590" y="1283416"/>
                </a:lnTo>
                <a:cubicBezTo>
                  <a:pt x="1382005" y="1283416"/>
                  <a:pt x="1421310" y="1301014"/>
                  <a:pt x="1449761" y="1329465"/>
                </a:cubicBezTo>
                <a:lnTo>
                  <a:pt x="1460456" y="1345328"/>
                </a:lnTo>
                <a:lnTo>
                  <a:pt x="1452201" y="1304436"/>
                </a:lnTo>
                <a:cubicBezTo>
                  <a:pt x="1452201" y="1267591"/>
                  <a:pt x="1467135" y="1234234"/>
                  <a:pt x="1491281" y="1210088"/>
                </a:cubicBezTo>
                <a:close/>
                <a:moveTo>
                  <a:pt x="1502906" y="770444"/>
                </a:moveTo>
                <a:lnTo>
                  <a:pt x="1487837" y="796710"/>
                </a:lnTo>
                <a:lnTo>
                  <a:pt x="1487667" y="796884"/>
                </a:lnTo>
                <a:lnTo>
                  <a:pt x="1487909" y="796809"/>
                </a:lnTo>
                <a:lnTo>
                  <a:pt x="1507823" y="794801"/>
                </a:lnTo>
                <a:close/>
                <a:moveTo>
                  <a:pt x="1676650" y="1124737"/>
                </a:moveTo>
                <a:lnTo>
                  <a:pt x="1669928" y="1134706"/>
                </a:lnTo>
                <a:cubicBezTo>
                  <a:pt x="1660865" y="1143769"/>
                  <a:pt x="1650938" y="1151968"/>
                  <a:pt x="1640281" y="1159167"/>
                </a:cubicBezTo>
                <a:lnTo>
                  <a:pt x="1609564" y="1175840"/>
                </a:lnTo>
                <a:lnTo>
                  <a:pt x="1637567" y="1181493"/>
                </a:lnTo>
                <a:lnTo>
                  <a:pt x="1676813" y="1207954"/>
                </a:lnTo>
                <a:lnTo>
                  <a:pt x="1668331" y="1165940"/>
                </a:lnTo>
                <a:close/>
                <a:moveTo>
                  <a:pt x="1651256" y="471682"/>
                </a:moveTo>
                <a:lnTo>
                  <a:pt x="1631726" y="467740"/>
                </a:lnTo>
                <a:cubicBezTo>
                  <a:pt x="1593507" y="451574"/>
                  <a:pt x="1562889" y="420956"/>
                  <a:pt x="1546724" y="382737"/>
                </a:cubicBezTo>
                <a:lnTo>
                  <a:pt x="1541309" y="355920"/>
                </a:lnTo>
                <a:lnTo>
                  <a:pt x="1531857" y="366323"/>
                </a:lnTo>
                <a:cubicBezTo>
                  <a:pt x="1516752" y="378788"/>
                  <a:pt x="1499821" y="389121"/>
                  <a:pt x="1481526" y="396859"/>
                </a:cubicBezTo>
                <a:lnTo>
                  <a:pt x="1457353" y="404363"/>
                </a:lnTo>
                <a:lnTo>
                  <a:pt x="1487836" y="432062"/>
                </a:lnTo>
                <a:cubicBezTo>
                  <a:pt x="1505361" y="453297"/>
                  <a:pt x="1519886" y="477097"/>
                  <a:pt x="1530764" y="502816"/>
                </a:cubicBezTo>
                <a:lnTo>
                  <a:pt x="1541052" y="553773"/>
                </a:lnTo>
                <a:lnTo>
                  <a:pt x="1562273" y="528052"/>
                </a:lnTo>
                <a:cubicBezTo>
                  <a:pt x="1584767" y="505558"/>
                  <a:pt x="1611552" y="487355"/>
                  <a:pt x="1641295" y="474774"/>
                </a:cubicBezTo>
                <a:close/>
                <a:moveTo>
                  <a:pt x="1831522" y="932291"/>
                </a:moveTo>
                <a:lnTo>
                  <a:pt x="1800192" y="944618"/>
                </a:lnTo>
                <a:cubicBezTo>
                  <a:pt x="1780334" y="949727"/>
                  <a:pt x="1759516" y="952444"/>
                  <a:pt x="1738063" y="952445"/>
                </a:cubicBezTo>
                <a:lnTo>
                  <a:pt x="1720034" y="950627"/>
                </a:lnTo>
                <a:lnTo>
                  <a:pt x="1728600" y="993059"/>
                </a:lnTo>
                <a:cubicBezTo>
                  <a:pt x="1728600" y="1020717"/>
                  <a:pt x="1722995" y="1047067"/>
                  <a:pt x="1712858" y="1071033"/>
                </a:cubicBezTo>
                <a:lnTo>
                  <a:pt x="1704762" y="1083040"/>
                </a:lnTo>
                <a:lnTo>
                  <a:pt x="1738244" y="1060466"/>
                </a:lnTo>
                <a:cubicBezTo>
                  <a:pt x="1751939" y="1054673"/>
                  <a:pt x="1766995" y="1051470"/>
                  <a:pt x="1782800" y="1051470"/>
                </a:cubicBezTo>
                <a:cubicBezTo>
                  <a:pt x="1798605" y="1051470"/>
                  <a:pt x="1813661" y="1054673"/>
                  <a:pt x="1827356" y="1060466"/>
                </a:cubicBezTo>
                <a:lnTo>
                  <a:pt x="1837368" y="1067217"/>
                </a:lnTo>
                <a:lnTo>
                  <a:pt x="1819001" y="1039974"/>
                </a:lnTo>
                <a:cubicBezTo>
                  <a:pt x="1813209" y="1026279"/>
                  <a:pt x="1810005" y="1011222"/>
                  <a:pt x="1810006" y="995418"/>
                </a:cubicBezTo>
                <a:cubicBezTo>
                  <a:pt x="1810006" y="979613"/>
                  <a:pt x="1813209" y="964556"/>
                  <a:pt x="1819001" y="950862"/>
                </a:cubicBezTo>
                <a:close/>
                <a:moveTo>
                  <a:pt x="1979058" y="896705"/>
                </a:moveTo>
                <a:lnTo>
                  <a:pt x="1954067" y="866357"/>
                </a:lnTo>
                <a:lnTo>
                  <a:pt x="1947934" y="835975"/>
                </a:lnTo>
                <a:lnTo>
                  <a:pt x="1944208" y="842838"/>
                </a:lnTo>
                <a:lnTo>
                  <a:pt x="1908393" y="884196"/>
                </a:lnTo>
                <a:lnTo>
                  <a:pt x="1924475" y="880949"/>
                </a:lnTo>
                <a:cubicBezTo>
                  <a:pt x="1940279" y="880949"/>
                  <a:pt x="1955336" y="884152"/>
                  <a:pt x="1969031" y="889945"/>
                </a:cubicBezTo>
                <a:close/>
                <a:moveTo>
                  <a:pt x="1820969" y="412557"/>
                </a:moveTo>
                <a:lnTo>
                  <a:pt x="1806844" y="433508"/>
                </a:lnTo>
                <a:lnTo>
                  <a:pt x="1767919" y="459752"/>
                </a:lnTo>
                <a:lnTo>
                  <a:pt x="1811990" y="466415"/>
                </a:lnTo>
                <a:lnTo>
                  <a:pt x="1825075" y="472131"/>
                </a:lnTo>
                <a:lnTo>
                  <a:pt x="1817008" y="432177"/>
                </a:lnTo>
                <a:close/>
                <a:moveTo>
                  <a:pt x="2103727" y="716253"/>
                </a:moveTo>
                <a:lnTo>
                  <a:pt x="2068002" y="692166"/>
                </a:lnTo>
                <a:cubicBezTo>
                  <a:pt x="2047287" y="671451"/>
                  <a:pt x="2034475" y="642834"/>
                  <a:pt x="2034475" y="611225"/>
                </a:cubicBezTo>
                <a:lnTo>
                  <a:pt x="2041501" y="576424"/>
                </a:lnTo>
                <a:lnTo>
                  <a:pt x="2024234" y="584724"/>
                </a:lnTo>
                <a:cubicBezTo>
                  <a:pt x="2009230" y="589391"/>
                  <a:pt x="1993277" y="591905"/>
                  <a:pt x="1976737" y="591905"/>
                </a:cubicBezTo>
                <a:lnTo>
                  <a:pt x="1952960" y="587105"/>
                </a:lnTo>
                <a:lnTo>
                  <a:pt x="1967129" y="607074"/>
                </a:lnTo>
                <a:cubicBezTo>
                  <a:pt x="1979709" y="636816"/>
                  <a:pt x="1986666" y="669517"/>
                  <a:pt x="1986666" y="703842"/>
                </a:cubicBezTo>
                <a:lnTo>
                  <a:pt x="1979285" y="740397"/>
                </a:lnTo>
                <a:lnTo>
                  <a:pt x="2014985" y="716328"/>
                </a:lnTo>
                <a:cubicBezTo>
                  <a:pt x="2028679" y="710535"/>
                  <a:pt x="2043736" y="707332"/>
                  <a:pt x="2059541" y="707332"/>
                </a:cubicBezTo>
                <a:close/>
                <a:moveTo>
                  <a:pt x="2163437" y="499682"/>
                </a:moveTo>
                <a:lnTo>
                  <a:pt x="2134796" y="464901"/>
                </a:lnTo>
                <a:lnTo>
                  <a:pt x="2132327" y="452672"/>
                </a:lnTo>
                <a:lnTo>
                  <a:pt x="2123912" y="494351"/>
                </a:lnTo>
                <a:lnTo>
                  <a:pt x="2118755" y="502850"/>
                </a:lnTo>
                <a:lnTo>
                  <a:pt x="2148944" y="496756"/>
                </a:lnTo>
                <a:close/>
                <a:moveTo>
                  <a:pt x="2327392" y="283654"/>
                </a:moveTo>
                <a:cubicBezTo>
                  <a:pt x="2330580" y="291191"/>
                  <a:pt x="2332343" y="299478"/>
                  <a:pt x="2332343" y="308176"/>
                </a:cubicBezTo>
                <a:cubicBezTo>
                  <a:pt x="2332343" y="334271"/>
                  <a:pt x="2316477" y="356661"/>
                  <a:pt x="2293865" y="366225"/>
                </a:cubicBezTo>
                <a:lnTo>
                  <a:pt x="2273850" y="370266"/>
                </a:lnTo>
                <a:lnTo>
                  <a:pt x="2274608" y="370776"/>
                </a:lnTo>
                <a:cubicBezTo>
                  <a:pt x="2290144" y="386312"/>
                  <a:pt x="2299753" y="407775"/>
                  <a:pt x="2299753" y="431483"/>
                </a:cubicBezTo>
                <a:cubicBezTo>
                  <a:pt x="2299753" y="478898"/>
                  <a:pt x="2261316" y="517335"/>
                  <a:pt x="2213901" y="517335"/>
                </a:cubicBezTo>
                <a:lnTo>
                  <a:pt x="2208014" y="515537"/>
                </a:lnTo>
                <a:lnTo>
                  <a:pt x="2229885" y="530283"/>
                </a:lnTo>
                <a:cubicBezTo>
                  <a:pt x="2250600" y="550998"/>
                  <a:pt x="2263413" y="579615"/>
                  <a:pt x="2263413" y="611225"/>
                </a:cubicBezTo>
                <a:cubicBezTo>
                  <a:pt x="2263413" y="674443"/>
                  <a:pt x="2212163" y="725694"/>
                  <a:pt x="2148944" y="725694"/>
                </a:cubicBezTo>
                <a:lnTo>
                  <a:pt x="2104757" y="716773"/>
                </a:lnTo>
                <a:lnTo>
                  <a:pt x="2140483" y="740860"/>
                </a:lnTo>
                <a:cubicBezTo>
                  <a:pt x="2161197" y="761574"/>
                  <a:pt x="2174010" y="790192"/>
                  <a:pt x="2174010" y="821801"/>
                </a:cubicBezTo>
                <a:cubicBezTo>
                  <a:pt x="2174010" y="885020"/>
                  <a:pt x="2122760" y="936270"/>
                  <a:pt x="2059541" y="936270"/>
                </a:cubicBezTo>
                <a:cubicBezTo>
                  <a:pt x="2047687" y="936270"/>
                  <a:pt x="2036254" y="934468"/>
                  <a:pt x="2025501" y="931124"/>
                </a:cubicBezTo>
                <a:lnTo>
                  <a:pt x="2012391" y="924821"/>
                </a:lnTo>
                <a:lnTo>
                  <a:pt x="2029948" y="950862"/>
                </a:lnTo>
                <a:cubicBezTo>
                  <a:pt x="2035740" y="964557"/>
                  <a:pt x="2038944" y="979613"/>
                  <a:pt x="2038944" y="995418"/>
                </a:cubicBezTo>
                <a:cubicBezTo>
                  <a:pt x="2038944" y="1058637"/>
                  <a:pt x="1987694" y="1109887"/>
                  <a:pt x="1924475" y="1109887"/>
                </a:cubicBezTo>
                <a:cubicBezTo>
                  <a:pt x="1908670" y="1109887"/>
                  <a:pt x="1893613" y="1106684"/>
                  <a:pt x="1879918" y="1100891"/>
                </a:cubicBezTo>
                <a:lnTo>
                  <a:pt x="1869906" y="1094141"/>
                </a:lnTo>
                <a:lnTo>
                  <a:pt x="1888274" y="1121383"/>
                </a:lnTo>
                <a:cubicBezTo>
                  <a:pt x="1894066" y="1135078"/>
                  <a:pt x="1897269" y="1150135"/>
                  <a:pt x="1897269" y="1165939"/>
                </a:cubicBezTo>
                <a:cubicBezTo>
                  <a:pt x="1897269" y="1229158"/>
                  <a:pt x="1846019" y="1280409"/>
                  <a:pt x="1782800" y="1280409"/>
                </a:cubicBezTo>
                <a:cubicBezTo>
                  <a:pt x="1766995" y="1280409"/>
                  <a:pt x="1751939" y="1277206"/>
                  <a:pt x="1738244" y="1271413"/>
                </a:cubicBezTo>
                <a:lnTo>
                  <a:pt x="1707225" y="1250499"/>
                </a:lnTo>
                <a:lnTo>
                  <a:pt x="1708573" y="1252499"/>
                </a:lnTo>
                <a:cubicBezTo>
                  <a:pt x="1715325" y="1268463"/>
                  <a:pt x="1719059" y="1286013"/>
                  <a:pt x="1719059" y="1304436"/>
                </a:cubicBezTo>
                <a:cubicBezTo>
                  <a:pt x="1719059" y="1378127"/>
                  <a:pt x="1659321" y="1437865"/>
                  <a:pt x="1585630" y="1437865"/>
                </a:cubicBezTo>
                <a:cubicBezTo>
                  <a:pt x="1548785" y="1437866"/>
                  <a:pt x="1515427" y="1422931"/>
                  <a:pt x="1491281" y="1398785"/>
                </a:cubicBezTo>
                <a:lnTo>
                  <a:pt x="1485685" y="1390484"/>
                </a:lnTo>
                <a:lnTo>
                  <a:pt x="1495810" y="1440636"/>
                </a:lnTo>
                <a:cubicBezTo>
                  <a:pt x="1495810" y="1527466"/>
                  <a:pt x="1425420" y="1597856"/>
                  <a:pt x="1338590" y="1597856"/>
                </a:cubicBezTo>
                <a:cubicBezTo>
                  <a:pt x="1295175" y="1597856"/>
                  <a:pt x="1255870" y="1580259"/>
                  <a:pt x="1227419" y="1551808"/>
                </a:cubicBezTo>
                <a:lnTo>
                  <a:pt x="1201123" y="1512806"/>
                </a:lnTo>
                <a:lnTo>
                  <a:pt x="1210476" y="1559133"/>
                </a:lnTo>
                <a:cubicBezTo>
                  <a:pt x="1210476" y="1645963"/>
                  <a:pt x="1140086" y="1716353"/>
                  <a:pt x="1053256" y="1716353"/>
                </a:cubicBezTo>
                <a:cubicBezTo>
                  <a:pt x="1009841" y="1716353"/>
                  <a:pt x="970536" y="1698756"/>
                  <a:pt x="942085" y="1670304"/>
                </a:cubicBezTo>
                <a:lnTo>
                  <a:pt x="912106" y="1625841"/>
                </a:lnTo>
                <a:lnTo>
                  <a:pt x="866497" y="1656592"/>
                </a:lnTo>
                <a:cubicBezTo>
                  <a:pt x="847687" y="1664548"/>
                  <a:pt x="827007" y="1668947"/>
                  <a:pt x="805300" y="1668947"/>
                </a:cubicBezTo>
                <a:cubicBezTo>
                  <a:pt x="740177" y="1668948"/>
                  <a:pt x="684302" y="1629353"/>
                  <a:pt x="660435" y="1572924"/>
                </a:cubicBezTo>
                <a:lnTo>
                  <a:pt x="654746" y="1544745"/>
                </a:lnTo>
                <a:lnTo>
                  <a:pt x="635346" y="1573518"/>
                </a:lnTo>
                <a:cubicBezTo>
                  <a:pt x="606895" y="1601970"/>
                  <a:pt x="567590" y="1619567"/>
                  <a:pt x="524175" y="1619567"/>
                </a:cubicBezTo>
                <a:cubicBezTo>
                  <a:pt x="437345" y="1619567"/>
                  <a:pt x="366955" y="1549177"/>
                  <a:pt x="366955" y="1462347"/>
                </a:cubicBezTo>
                <a:lnTo>
                  <a:pt x="369876" y="1443025"/>
                </a:lnTo>
                <a:lnTo>
                  <a:pt x="338314" y="1449397"/>
                </a:lnTo>
                <a:cubicBezTo>
                  <a:pt x="251484" y="1449398"/>
                  <a:pt x="181094" y="1379007"/>
                  <a:pt x="181094" y="1292177"/>
                </a:cubicBezTo>
                <a:cubicBezTo>
                  <a:pt x="181094" y="1270470"/>
                  <a:pt x="185494" y="1249790"/>
                  <a:pt x="193450" y="1230980"/>
                </a:cubicBezTo>
                <a:lnTo>
                  <a:pt x="219996" y="1191607"/>
                </a:lnTo>
                <a:lnTo>
                  <a:pt x="175061" y="1177659"/>
                </a:lnTo>
                <a:cubicBezTo>
                  <a:pt x="72185" y="1134146"/>
                  <a:pt x="0" y="1032280"/>
                  <a:pt x="0" y="913553"/>
                </a:cubicBezTo>
                <a:cubicBezTo>
                  <a:pt x="0" y="775039"/>
                  <a:pt x="98252" y="659472"/>
                  <a:pt x="228865" y="632745"/>
                </a:cubicBezTo>
                <a:lnTo>
                  <a:pt x="237042" y="631921"/>
                </a:lnTo>
                <a:lnTo>
                  <a:pt x="215393" y="617324"/>
                </a:lnTo>
                <a:cubicBezTo>
                  <a:pt x="178495" y="580427"/>
                  <a:pt x="155674" y="529454"/>
                  <a:pt x="155674" y="473151"/>
                </a:cubicBezTo>
                <a:cubicBezTo>
                  <a:pt x="155674" y="360545"/>
                  <a:pt x="246960" y="269259"/>
                  <a:pt x="359566" y="269259"/>
                </a:cubicBezTo>
                <a:cubicBezTo>
                  <a:pt x="380680" y="269259"/>
                  <a:pt x="401044" y="272468"/>
                  <a:pt x="420197" y="278426"/>
                </a:cubicBezTo>
                <a:lnTo>
                  <a:pt x="462936" y="298972"/>
                </a:lnTo>
                <a:lnTo>
                  <a:pt x="453550" y="252479"/>
                </a:lnTo>
                <a:cubicBezTo>
                  <a:pt x="453550" y="139872"/>
                  <a:pt x="544836" y="48586"/>
                  <a:pt x="657442" y="48586"/>
                </a:cubicBezTo>
                <a:cubicBezTo>
                  <a:pt x="713745" y="48586"/>
                  <a:pt x="764718" y="71408"/>
                  <a:pt x="801615" y="108305"/>
                </a:cubicBezTo>
                <a:lnTo>
                  <a:pt x="808180" y="118043"/>
                </a:lnTo>
                <a:lnTo>
                  <a:pt x="847503" y="59719"/>
                </a:lnTo>
                <a:cubicBezTo>
                  <a:pt x="884400" y="22821"/>
                  <a:pt x="935373" y="0"/>
                  <a:pt x="991676" y="0"/>
                </a:cubicBezTo>
                <a:cubicBezTo>
                  <a:pt x="1076131" y="0"/>
                  <a:pt x="1148593" y="51348"/>
                  <a:pt x="1179546" y="124528"/>
                </a:cubicBezTo>
                <a:cubicBezTo>
                  <a:pt x="1189863" y="148921"/>
                  <a:pt x="1195568" y="175741"/>
                  <a:pt x="1195568" y="203892"/>
                </a:cubicBezTo>
                <a:cubicBezTo>
                  <a:pt x="1195568" y="316498"/>
                  <a:pt x="1104282" y="407784"/>
                  <a:pt x="991676" y="407784"/>
                </a:cubicBezTo>
                <a:cubicBezTo>
                  <a:pt x="935374" y="407784"/>
                  <a:pt x="884400" y="384963"/>
                  <a:pt x="847503" y="348065"/>
                </a:cubicBezTo>
                <a:lnTo>
                  <a:pt x="840938" y="338328"/>
                </a:lnTo>
                <a:lnTo>
                  <a:pt x="801615" y="396652"/>
                </a:lnTo>
                <a:lnTo>
                  <a:pt x="780333" y="414211"/>
                </a:lnTo>
                <a:lnTo>
                  <a:pt x="838630" y="423024"/>
                </a:lnTo>
                <a:cubicBezTo>
                  <a:pt x="899213" y="441867"/>
                  <a:pt x="951179" y="480268"/>
                  <a:pt x="987143" y="530842"/>
                </a:cubicBezTo>
                <a:lnTo>
                  <a:pt x="991456" y="538563"/>
                </a:lnTo>
                <a:lnTo>
                  <a:pt x="1002552" y="502817"/>
                </a:lnTo>
                <a:cubicBezTo>
                  <a:pt x="1035187" y="425659"/>
                  <a:pt x="1100645" y="365766"/>
                  <a:pt x="1181423" y="340642"/>
                </a:cubicBezTo>
                <a:lnTo>
                  <a:pt x="1243245" y="331295"/>
                </a:lnTo>
                <a:lnTo>
                  <a:pt x="1214293" y="288354"/>
                </a:lnTo>
                <a:cubicBezTo>
                  <a:pt x="1203976" y="263961"/>
                  <a:pt x="1198271" y="237142"/>
                  <a:pt x="1198271" y="208990"/>
                </a:cubicBezTo>
                <a:cubicBezTo>
                  <a:pt x="1198271" y="96384"/>
                  <a:pt x="1289557" y="5098"/>
                  <a:pt x="1402163" y="5098"/>
                </a:cubicBezTo>
                <a:cubicBezTo>
                  <a:pt x="1486617" y="5098"/>
                  <a:pt x="1559079" y="56446"/>
                  <a:pt x="1590032" y="129626"/>
                </a:cubicBezTo>
                <a:lnTo>
                  <a:pt x="1602804" y="192888"/>
                </a:lnTo>
                <a:lnTo>
                  <a:pt x="1631726" y="173388"/>
                </a:lnTo>
                <a:cubicBezTo>
                  <a:pt x="1650836" y="165305"/>
                  <a:pt x="1671846" y="160836"/>
                  <a:pt x="1693899" y="160835"/>
                </a:cubicBezTo>
                <a:cubicBezTo>
                  <a:pt x="1760061" y="160836"/>
                  <a:pt x="1816827" y="201061"/>
                  <a:pt x="1841075" y="258390"/>
                </a:cubicBezTo>
                <a:cubicBezTo>
                  <a:pt x="1849158" y="277500"/>
                  <a:pt x="1853627" y="298510"/>
                  <a:pt x="1853628" y="320564"/>
                </a:cubicBezTo>
                <a:lnTo>
                  <a:pt x="1849667" y="340183"/>
                </a:lnTo>
                <a:lnTo>
                  <a:pt x="1863792" y="319233"/>
                </a:lnTo>
                <a:cubicBezTo>
                  <a:pt x="1892697" y="290328"/>
                  <a:pt x="1932629" y="272449"/>
                  <a:pt x="1976736" y="272449"/>
                </a:cubicBezTo>
                <a:cubicBezTo>
                  <a:pt x="2042898" y="272449"/>
                  <a:pt x="2099664" y="312675"/>
                  <a:pt x="2123912" y="370004"/>
                </a:cubicBezTo>
                <a:lnTo>
                  <a:pt x="2132187" y="410988"/>
                </a:lnTo>
                <a:lnTo>
                  <a:pt x="2134796" y="398066"/>
                </a:lnTo>
                <a:cubicBezTo>
                  <a:pt x="2147829" y="367252"/>
                  <a:pt x="2178340" y="345631"/>
                  <a:pt x="2213901" y="345631"/>
                </a:cubicBezTo>
                <a:lnTo>
                  <a:pt x="2222583" y="347384"/>
                </a:lnTo>
                <a:lnTo>
                  <a:pt x="2206343" y="308176"/>
                </a:lnTo>
                <a:cubicBezTo>
                  <a:pt x="2206343" y="273382"/>
                  <a:pt x="2234549" y="245176"/>
                  <a:pt x="2269343" y="245176"/>
                </a:cubicBezTo>
                <a:cubicBezTo>
                  <a:pt x="2295439" y="245176"/>
                  <a:pt x="2317828" y="261042"/>
                  <a:pt x="2327392" y="283654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任意多边形 129"/>
          <p:cNvSpPr/>
          <p:nvPr/>
        </p:nvSpPr>
        <p:spPr>
          <a:xfrm rot="1519712">
            <a:off x="12201821" y="7428918"/>
            <a:ext cx="534434" cy="393285"/>
          </a:xfrm>
          <a:custGeom>
            <a:gdLst>
              <a:gd name="connsiteX0" fmla="*/ 507815 w 2332343"/>
              <a:gd name="connsiteY0" fmla="*/ 1308430 h 1716353"/>
              <a:gd name="connsiteX1" fmla="*/ 494969 w 2332343"/>
              <a:gd name="connsiteY1" fmla="*/ 1289377 h 1716353"/>
              <a:gd name="connsiteX2" fmla="*/ 495534 w 2332343"/>
              <a:gd name="connsiteY2" fmla="*/ 1292177 h 1716353"/>
              <a:gd name="connsiteX3" fmla="*/ 491592 w 2332343"/>
              <a:gd name="connsiteY3" fmla="*/ 1311705 h 1716353"/>
              <a:gd name="connsiteX4" fmla="*/ 488506 w 2332343"/>
              <a:gd name="connsiteY4" fmla="*/ 1116895 h 1716353"/>
              <a:gd name="connsiteX5" fmla="*/ 446889 w 2332343"/>
              <a:gd name="connsiteY5" fmla="*/ 1151232 h 1716353"/>
              <a:gd name="connsiteX6" fmla="*/ 422625 w 2332343"/>
              <a:gd name="connsiteY6" fmla="*/ 1162896 h 1716353"/>
              <a:gd name="connsiteX7" fmla="*/ 449486 w 2332343"/>
              <a:gd name="connsiteY7" fmla="*/ 1181006 h 1716353"/>
              <a:gd name="connsiteX8" fmla="*/ 475311 w 2332343"/>
              <a:gd name="connsiteY8" fmla="*/ 1219310 h 1716353"/>
              <a:gd name="connsiteX9" fmla="*/ 471078 w 2332343"/>
              <a:gd name="connsiteY9" fmla="*/ 1198343 h 1716353"/>
              <a:gd name="connsiteX10" fmla="*/ 487101 w 2332343"/>
              <a:gd name="connsiteY10" fmla="*/ 1118979 h 1716353"/>
              <a:gd name="connsiteX11" fmla="*/ 694569 w 2332343"/>
              <a:gd name="connsiteY11" fmla="*/ 1400259 h 1716353"/>
              <a:gd name="connsiteX12" fmla="*/ 674970 w 2332343"/>
              <a:gd name="connsiteY12" fmla="*/ 1402235 h 1716353"/>
              <a:gd name="connsiteX13" fmla="*/ 668952 w 2332343"/>
              <a:gd name="connsiteY13" fmla="*/ 1401020 h 1716353"/>
              <a:gd name="connsiteX14" fmla="*/ 669040 w 2332343"/>
              <a:gd name="connsiteY14" fmla="*/ 1401150 h 1716353"/>
              <a:gd name="connsiteX15" fmla="*/ 674729 w 2332343"/>
              <a:gd name="connsiteY15" fmla="*/ 1429329 h 1716353"/>
              <a:gd name="connsiteX16" fmla="*/ 694129 w 2332343"/>
              <a:gd name="connsiteY16" fmla="*/ 1400556 h 1716353"/>
              <a:gd name="connsiteX17" fmla="*/ 472415 w 2332343"/>
              <a:gd name="connsiteY17" fmla="*/ 640704 h 1716353"/>
              <a:gd name="connsiteX18" fmla="*/ 438930 w 2332343"/>
              <a:gd name="connsiteY18" fmla="*/ 661020 h 1716353"/>
              <a:gd name="connsiteX19" fmla="*/ 424991 w 2332343"/>
              <a:gd name="connsiteY19" fmla="*/ 665347 h 1716353"/>
              <a:gd name="connsiteX20" fmla="*/ 446889 w 2332343"/>
              <a:gd name="connsiteY20" fmla="*/ 675874 h 1716353"/>
              <a:gd name="connsiteX21" fmla="*/ 467025 w 2332343"/>
              <a:gd name="connsiteY21" fmla="*/ 694171 h 1716353"/>
              <a:gd name="connsiteX22" fmla="*/ 616140 w 2332343"/>
              <a:gd name="connsiteY22" fmla="*/ 448032 h 1716353"/>
              <a:gd name="connsiteX23" fmla="*/ 578078 w 2332343"/>
              <a:gd name="connsiteY23" fmla="*/ 440348 h 1716353"/>
              <a:gd name="connsiteX24" fmla="*/ 553488 w 2332343"/>
              <a:gd name="connsiteY24" fmla="*/ 423769 h 1716353"/>
              <a:gd name="connsiteX25" fmla="*/ 563458 w 2332343"/>
              <a:gd name="connsiteY25" fmla="*/ 473151 h 1716353"/>
              <a:gd name="connsiteX26" fmla="*/ 561657 w 2332343"/>
              <a:gd name="connsiteY26" fmla="*/ 485063 h 1716353"/>
              <a:gd name="connsiteX27" fmla="*/ 593136 w 2332343"/>
              <a:gd name="connsiteY27" fmla="*/ 459090 h 1716353"/>
              <a:gd name="connsiteX28" fmla="*/ 820164 w 2332343"/>
              <a:gd name="connsiteY28" fmla="*/ 974782 h 1716353"/>
              <a:gd name="connsiteX29" fmla="*/ 811161 w 2332343"/>
              <a:gd name="connsiteY29" fmla="*/ 977577 h 1716353"/>
              <a:gd name="connsiteX30" fmla="*/ 753394 w 2332343"/>
              <a:gd name="connsiteY30" fmla="*/ 983400 h 1716353"/>
              <a:gd name="connsiteX31" fmla="*/ 641825 w 2332343"/>
              <a:gd name="connsiteY31" fmla="*/ 960875 h 1716353"/>
              <a:gd name="connsiteX32" fmla="*/ 573159 w 2332343"/>
              <a:gd name="connsiteY32" fmla="*/ 914579 h 1716353"/>
              <a:gd name="connsiteX33" fmla="*/ 567439 w 2332343"/>
              <a:gd name="connsiteY33" fmla="*/ 971319 h 1716353"/>
              <a:gd name="connsiteX34" fmla="*/ 550737 w 2332343"/>
              <a:gd name="connsiteY34" fmla="*/ 1025123 h 1716353"/>
              <a:gd name="connsiteX35" fmla="*/ 538357 w 2332343"/>
              <a:gd name="connsiteY35" fmla="*/ 1047932 h 1716353"/>
              <a:gd name="connsiteX36" fmla="*/ 560972 w 2332343"/>
              <a:gd name="connsiteY36" fmla="*/ 1029272 h 1716353"/>
              <a:gd name="connsiteX37" fmla="*/ 674970 w 2332343"/>
              <a:gd name="connsiteY37" fmla="*/ 994451 h 1716353"/>
              <a:gd name="connsiteX38" fmla="*/ 788968 w 2332343"/>
              <a:gd name="connsiteY38" fmla="*/ 1029272 h 1716353"/>
              <a:gd name="connsiteX39" fmla="*/ 793816 w 2332343"/>
              <a:gd name="connsiteY39" fmla="*/ 1033677 h 1716353"/>
              <a:gd name="connsiteX40" fmla="*/ 801321 w 2332343"/>
              <a:gd name="connsiteY40" fmla="*/ 1009498 h 1716353"/>
              <a:gd name="connsiteX41" fmla="*/ 998894 w 2332343"/>
              <a:gd name="connsiteY41" fmla="*/ 1412889 h 1716353"/>
              <a:gd name="connsiteX42" fmla="*/ 960238 w 2332343"/>
              <a:gd name="connsiteY42" fmla="*/ 1400889 h 1716353"/>
              <a:gd name="connsiteX43" fmla="*/ 865318 w 2332343"/>
              <a:gd name="connsiteY43" fmla="*/ 1336892 h 1716353"/>
              <a:gd name="connsiteX44" fmla="*/ 844127 w 2332343"/>
              <a:gd name="connsiteY44" fmla="*/ 1305461 h 1716353"/>
              <a:gd name="connsiteX45" fmla="*/ 819143 w 2332343"/>
              <a:gd name="connsiteY45" fmla="*/ 1342516 h 1716353"/>
              <a:gd name="connsiteX46" fmla="*/ 804386 w 2332343"/>
              <a:gd name="connsiteY46" fmla="*/ 1354691 h 1716353"/>
              <a:gd name="connsiteX47" fmla="*/ 805300 w 2332343"/>
              <a:gd name="connsiteY47" fmla="*/ 1354507 h 1716353"/>
              <a:gd name="connsiteX48" fmla="*/ 916471 w 2332343"/>
              <a:gd name="connsiteY48" fmla="*/ 1400556 h 1716353"/>
              <a:gd name="connsiteX49" fmla="*/ 946557 w 2332343"/>
              <a:gd name="connsiteY49" fmla="*/ 1445180 h 1716353"/>
              <a:gd name="connsiteX50" fmla="*/ 953250 w 2332343"/>
              <a:gd name="connsiteY50" fmla="*/ 1437815 h 1716353"/>
              <a:gd name="connsiteX51" fmla="*/ 992059 w 2332343"/>
              <a:gd name="connsiteY51" fmla="*/ 1414268 h 1716353"/>
              <a:gd name="connsiteX52" fmla="*/ 1189173 w 2332343"/>
              <a:gd name="connsiteY52" fmla="*/ 1401987 h 1716353"/>
              <a:gd name="connsiteX53" fmla="*/ 1136658 w 2332343"/>
              <a:gd name="connsiteY53" fmla="*/ 1418289 h 1716353"/>
              <a:gd name="connsiteX54" fmla="*/ 1122529 w 2332343"/>
              <a:gd name="connsiteY54" fmla="*/ 1419713 h 1716353"/>
              <a:gd name="connsiteX55" fmla="*/ 1164427 w 2332343"/>
              <a:gd name="connsiteY55" fmla="*/ 1447962 h 1716353"/>
              <a:gd name="connsiteX56" fmla="*/ 1190723 w 2332343"/>
              <a:gd name="connsiteY56" fmla="*/ 1486964 h 1716353"/>
              <a:gd name="connsiteX57" fmla="*/ 1181370 w 2332343"/>
              <a:gd name="connsiteY57" fmla="*/ 1440636 h 1716353"/>
              <a:gd name="connsiteX58" fmla="*/ 1079580 w 2332343"/>
              <a:gd name="connsiteY58" fmla="*/ 827583 h 1716353"/>
              <a:gd name="connsiteX59" fmla="*/ 1063979 w 2332343"/>
              <a:gd name="connsiteY59" fmla="*/ 817065 h 1716353"/>
              <a:gd name="connsiteX60" fmla="*/ 1030299 w 2332343"/>
              <a:gd name="connsiteY60" fmla="*/ 767110 h 1716353"/>
              <a:gd name="connsiteX61" fmla="*/ 1017501 w 2332343"/>
              <a:gd name="connsiteY61" fmla="*/ 808339 h 1716353"/>
              <a:gd name="connsiteX62" fmla="*/ 1001530 w 2332343"/>
              <a:gd name="connsiteY62" fmla="*/ 837764 h 1716353"/>
              <a:gd name="connsiteX63" fmla="*/ 1016293 w 2332343"/>
              <a:gd name="connsiteY63" fmla="*/ 833181 h 1716353"/>
              <a:gd name="connsiteX64" fmla="*/ 1076475 w 2332343"/>
              <a:gd name="connsiteY64" fmla="*/ 827114 h 1716353"/>
              <a:gd name="connsiteX65" fmla="*/ 1365298 w 2332343"/>
              <a:gd name="connsiteY65" fmla="*/ 883055 h 1716353"/>
              <a:gd name="connsiteX66" fmla="*/ 1324424 w 2332343"/>
              <a:gd name="connsiteY66" fmla="*/ 895194 h 1716353"/>
              <a:gd name="connsiteX67" fmla="*/ 1268445 w 2332343"/>
              <a:gd name="connsiteY67" fmla="*/ 900837 h 1716353"/>
              <a:gd name="connsiteX68" fmla="*/ 1306906 w 2332343"/>
              <a:gd name="connsiteY68" fmla="*/ 935784 h 1716353"/>
              <a:gd name="connsiteX69" fmla="*/ 1331379 w 2332343"/>
              <a:gd name="connsiteY69" fmla="*/ 976122 h 1716353"/>
              <a:gd name="connsiteX70" fmla="*/ 1343702 w 2332343"/>
              <a:gd name="connsiteY70" fmla="*/ 915085 h 1716353"/>
              <a:gd name="connsiteX71" fmla="*/ 1518879 w 2332343"/>
              <a:gd name="connsiteY71" fmla="*/ 1191481 h 1716353"/>
              <a:gd name="connsiteX72" fmla="*/ 1450307 w 2332343"/>
              <a:gd name="connsiteY72" fmla="*/ 1177637 h 1716353"/>
              <a:gd name="connsiteX73" fmla="*/ 1386633 w 2332343"/>
              <a:gd name="connsiteY73" fmla="*/ 1134706 h 1716353"/>
              <a:gd name="connsiteX74" fmla="*/ 1374132 w 2332343"/>
              <a:gd name="connsiteY74" fmla="*/ 1116165 h 1716353"/>
              <a:gd name="connsiteX75" fmla="*/ 1375096 w 2332343"/>
              <a:gd name="connsiteY75" fmla="*/ 1125735 h 1716353"/>
              <a:gd name="connsiteX76" fmla="*/ 1351629 w 2332343"/>
              <a:gd name="connsiteY76" fmla="*/ 1241972 h 1716353"/>
              <a:gd name="connsiteX77" fmla="*/ 1327970 w 2332343"/>
              <a:gd name="connsiteY77" fmla="*/ 1285560 h 1716353"/>
              <a:gd name="connsiteX78" fmla="*/ 1338590 w 2332343"/>
              <a:gd name="connsiteY78" fmla="*/ 1283416 h 1716353"/>
              <a:gd name="connsiteX79" fmla="*/ 1449761 w 2332343"/>
              <a:gd name="connsiteY79" fmla="*/ 1329465 h 1716353"/>
              <a:gd name="connsiteX80" fmla="*/ 1460456 w 2332343"/>
              <a:gd name="connsiteY80" fmla="*/ 1345328 h 1716353"/>
              <a:gd name="connsiteX81" fmla="*/ 1452201 w 2332343"/>
              <a:gd name="connsiteY81" fmla="*/ 1304436 h 1716353"/>
              <a:gd name="connsiteX82" fmla="*/ 1491281 w 2332343"/>
              <a:gd name="connsiteY82" fmla="*/ 1210088 h 1716353"/>
              <a:gd name="connsiteX83" fmla="*/ 1502906 w 2332343"/>
              <a:gd name="connsiteY83" fmla="*/ 770444 h 1716353"/>
              <a:gd name="connsiteX84" fmla="*/ 1487837 w 2332343"/>
              <a:gd name="connsiteY84" fmla="*/ 796710 h 1716353"/>
              <a:gd name="connsiteX85" fmla="*/ 1487667 w 2332343"/>
              <a:gd name="connsiteY85" fmla="*/ 796884 h 1716353"/>
              <a:gd name="connsiteX86" fmla="*/ 1487909 w 2332343"/>
              <a:gd name="connsiteY86" fmla="*/ 796809 h 1716353"/>
              <a:gd name="connsiteX87" fmla="*/ 1507823 w 2332343"/>
              <a:gd name="connsiteY87" fmla="*/ 794801 h 1716353"/>
              <a:gd name="connsiteX88" fmla="*/ 1676650 w 2332343"/>
              <a:gd name="connsiteY88" fmla="*/ 1124737 h 1716353"/>
              <a:gd name="connsiteX89" fmla="*/ 1669928 w 2332343"/>
              <a:gd name="connsiteY89" fmla="*/ 1134706 h 1716353"/>
              <a:gd name="connsiteX90" fmla="*/ 1640281 w 2332343"/>
              <a:gd name="connsiteY90" fmla="*/ 1159167 h 1716353"/>
              <a:gd name="connsiteX91" fmla="*/ 1609564 w 2332343"/>
              <a:gd name="connsiteY91" fmla="*/ 1175840 h 1716353"/>
              <a:gd name="connsiteX92" fmla="*/ 1637567 w 2332343"/>
              <a:gd name="connsiteY92" fmla="*/ 1181493 h 1716353"/>
              <a:gd name="connsiteX93" fmla="*/ 1676813 w 2332343"/>
              <a:gd name="connsiteY93" fmla="*/ 1207954 h 1716353"/>
              <a:gd name="connsiteX94" fmla="*/ 1668331 w 2332343"/>
              <a:gd name="connsiteY94" fmla="*/ 1165940 h 1716353"/>
              <a:gd name="connsiteX95" fmla="*/ 1651256 w 2332343"/>
              <a:gd name="connsiteY95" fmla="*/ 471682 h 1716353"/>
              <a:gd name="connsiteX96" fmla="*/ 1631726 w 2332343"/>
              <a:gd name="connsiteY96" fmla="*/ 467740 h 1716353"/>
              <a:gd name="connsiteX97" fmla="*/ 1546724 w 2332343"/>
              <a:gd name="connsiteY97" fmla="*/ 382737 h 1716353"/>
              <a:gd name="connsiteX98" fmla="*/ 1541309 w 2332343"/>
              <a:gd name="connsiteY98" fmla="*/ 355920 h 1716353"/>
              <a:gd name="connsiteX99" fmla="*/ 1531857 w 2332343"/>
              <a:gd name="connsiteY99" fmla="*/ 366323 h 1716353"/>
              <a:gd name="connsiteX100" fmla="*/ 1481526 w 2332343"/>
              <a:gd name="connsiteY100" fmla="*/ 396859 h 1716353"/>
              <a:gd name="connsiteX101" fmla="*/ 1457353 w 2332343"/>
              <a:gd name="connsiteY101" fmla="*/ 404363 h 1716353"/>
              <a:gd name="connsiteX102" fmla="*/ 1487836 w 2332343"/>
              <a:gd name="connsiteY102" fmla="*/ 432062 h 1716353"/>
              <a:gd name="connsiteX103" fmla="*/ 1530764 w 2332343"/>
              <a:gd name="connsiteY103" fmla="*/ 502816 h 1716353"/>
              <a:gd name="connsiteX104" fmla="*/ 1541052 w 2332343"/>
              <a:gd name="connsiteY104" fmla="*/ 553773 h 1716353"/>
              <a:gd name="connsiteX105" fmla="*/ 1562273 w 2332343"/>
              <a:gd name="connsiteY105" fmla="*/ 528052 h 1716353"/>
              <a:gd name="connsiteX106" fmla="*/ 1641295 w 2332343"/>
              <a:gd name="connsiteY106" fmla="*/ 474774 h 1716353"/>
              <a:gd name="connsiteX107" fmla="*/ 1831522 w 2332343"/>
              <a:gd name="connsiteY107" fmla="*/ 932291 h 1716353"/>
              <a:gd name="connsiteX108" fmla="*/ 1800192 w 2332343"/>
              <a:gd name="connsiteY108" fmla="*/ 944618 h 1716353"/>
              <a:gd name="connsiteX109" fmla="*/ 1738063 w 2332343"/>
              <a:gd name="connsiteY109" fmla="*/ 952445 h 1716353"/>
              <a:gd name="connsiteX110" fmla="*/ 1720034 w 2332343"/>
              <a:gd name="connsiteY110" fmla="*/ 950627 h 1716353"/>
              <a:gd name="connsiteX111" fmla="*/ 1728600 w 2332343"/>
              <a:gd name="connsiteY111" fmla="*/ 993059 h 1716353"/>
              <a:gd name="connsiteX112" fmla="*/ 1712858 w 2332343"/>
              <a:gd name="connsiteY112" fmla="*/ 1071033 h 1716353"/>
              <a:gd name="connsiteX113" fmla="*/ 1704762 w 2332343"/>
              <a:gd name="connsiteY113" fmla="*/ 1083040 h 1716353"/>
              <a:gd name="connsiteX114" fmla="*/ 1738244 w 2332343"/>
              <a:gd name="connsiteY114" fmla="*/ 1060466 h 1716353"/>
              <a:gd name="connsiteX115" fmla="*/ 1782800 w 2332343"/>
              <a:gd name="connsiteY115" fmla="*/ 1051470 h 1716353"/>
              <a:gd name="connsiteX116" fmla="*/ 1827356 w 2332343"/>
              <a:gd name="connsiteY116" fmla="*/ 1060466 h 1716353"/>
              <a:gd name="connsiteX117" fmla="*/ 1837368 w 2332343"/>
              <a:gd name="connsiteY117" fmla="*/ 1067217 h 1716353"/>
              <a:gd name="connsiteX118" fmla="*/ 1819001 w 2332343"/>
              <a:gd name="connsiteY118" fmla="*/ 1039974 h 1716353"/>
              <a:gd name="connsiteX119" fmla="*/ 1810006 w 2332343"/>
              <a:gd name="connsiteY119" fmla="*/ 995418 h 1716353"/>
              <a:gd name="connsiteX120" fmla="*/ 1819001 w 2332343"/>
              <a:gd name="connsiteY120" fmla="*/ 950862 h 1716353"/>
              <a:gd name="connsiteX121" fmla="*/ 1979058 w 2332343"/>
              <a:gd name="connsiteY121" fmla="*/ 896705 h 1716353"/>
              <a:gd name="connsiteX122" fmla="*/ 1954067 w 2332343"/>
              <a:gd name="connsiteY122" fmla="*/ 866357 h 1716353"/>
              <a:gd name="connsiteX123" fmla="*/ 1947934 w 2332343"/>
              <a:gd name="connsiteY123" fmla="*/ 835975 h 1716353"/>
              <a:gd name="connsiteX124" fmla="*/ 1944208 w 2332343"/>
              <a:gd name="connsiteY124" fmla="*/ 842838 h 1716353"/>
              <a:gd name="connsiteX125" fmla="*/ 1908393 w 2332343"/>
              <a:gd name="connsiteY125" fmla="*/ 884196 h 1716353"/>
              <a:gd name="connsiteX126" fmla="*/ 1924475 w 2332343"/>
              <a:gd name="connsiteY126" fmla="*/ 880949 h 1716353"/>
              <a:gd name="connsiteX127" fmla="*/ 1969031 w 2332343"/>
              <a:gd name="connsiteY127" fmla="*/ 889945 h 1716353"/>
              <a:gd name="connsiteX128" fmla="*/ 1820969 w 2332343"/>
              <a:gd name="connsiteY128" fmla="*/ 412557 h 1716353"/>
              <a:gd name="connsiteX129" fmla="*/ 1806844 w 2332343"/>
              <a:gd name="connsiteY129" fmla="*/ 433508 h 1716353"/>
              <a:gd name="connsiteX130" fmla="*/ 1767919 w 2332343"/>
              <a:gd name="connsiteY130" fmla="*/ 459752 h 1716353"/>
              <a:gd name="connsiteX131" fmla="*/ 1811990 w 2332343"/>
              <a:gd name="connsiteY131" fmla="*/ 466415 h 1716353"/>
              <a:gd name="connsiteX132" fmla="*/ 1825075 w 2332343"/>
              <a:gd name="connsiteY132" fmla="*/ 472131 h 1716353"/>
              <a:gd name="connsiteX133" fmla="*/ 1817008 w 2332343"/>
              <a:gd name="connsiteY133" fmla="*/ 432177 h 1716353"/>
              <a:gd name="connsiteX134" fmla="*/ 2103727 w 2332343"/>
              <a:gd name="connsiteY134" fmla="*/ 716253 h 1716353"/>
              <a:gd name="connsiteX135" fmla="*/ 2068002 w 2332343"/>
              <a:gd name="connsiteY135" fmla="*/ 692166 h 1716353"/>
              <a:gd name="connsiteX136" fmla="*/ 2034475 w 2332343"/>
              <a:gd name="connsiteY136" fmla="*/ 611225 h 1716353"/>
              <a:gd name="connsiteX137" fmla="*/ 2041501 w 2332343"/>
              <a:gd name="connsiteY137" fmla="*/ 576424 h 1716353"/>
              <a:gd name="connsiteX138" fmla="*/ 2024234 w 2332343"/>
              <a:gd name="connsiteY138" fmla="*/ 584724 h 1716353"/>
              <a:gd name="connsiteX139" fmla="*/ 1976737 w 2332343"/>
              <a:gd name="connsiteY139" fmla="*/ 591905 h 1716353"/>
              <a:gd name="connsiteX140" fmla="*/ 1952960 w 2332343"/>
              <a:gd name="connsiteY140" fmla="*/ 587105 h 1716353"/>
              <a:gd name="connsiteX141" fmla="*/ 1967129 w 2332343"/>
              <a:gd name="connsiteY141" fmla="*/ 607074 h 1716353"/>
              <a:gd name="connsiteX142" fmla="*/ 1986666 w 2332343"/>
              <a:gd name="connsiteY142" fmla="*/ 703842 h 1716353"/>
              <a:gd name="connsiteX143" fmla="*/ 1979285 w 2332343"/>
              <a:gd name="connsiteY143" fmla="*/ 740397 h 1716353"/>
              <a:gd name="connsiteX144" fmla="*/ 2014985 w 2332343"/>
              <a:gd name="connsiteY144" fmla="*/ 716328 h 1716353"/>
              <a:gd name="connsiteX145" fmla="*/ 2059541 w 2332343"/>
              <a:gd name="connsiteY145" fmla="*/ 707332 h 1716353"/>
              <a:gd name="connsiteX146" fmla="*/ 2163437 w 2332343"/>
              <a:gd name="connsiteY146" fmla="*/ 499682 h 1716353"/>
              <a:gd name="connsiteX147" fmla="*/ 2134796 w 2332343"/>
              <a:gd name="connsiteY147" fmla="*/ 464901 h 1716353"/>
              <a:gd name="connsiteX148" fmla="*/ 2132327 w 2332343"/>
              <a:gd name="connsiteY148" fmla="*/ 452672 h 1716353"/>
              <a:gd name="connsiteX149" fmla="*/ 2123912 w 2332343"/>
              <a:gd name="connsiteY149" fmla="*/ 494351 h 1716353"/>
              <a:gd name="connsiteX150" fmla="*/ 2118755 w 2332343"/>
              <a:gd name="connsiteY150" fmla="*/ 502850 h 1716353"/>
              <a:gd name="connsiteX151" fmla="*/ 2148944 w 2332343"/>
              <a:gd name="connsiteY151" fmla="*/ 496756 h 1716353"/>
              <a:gd name="connsiteX152" fmla="*/ 2327392 w 2332343"/>
              <a:gd name="connsiteY152" fmla="*/ 283654 h 1716353"/>
              <a:gd name="connsiteX153" fmla="*/ 2332343 w 2332343"/>
              <a:gd name="connsiteY153" fmla="*/ 308176 h 1716353"/>
              <a:gd name="connsiteX154" fmla="*/ 2293865 w 2332343"/>
              <a:gd name="connsiteY154" fmla="*/ 366225 h 1716353"/>
              <a:gd name="connsiteX155" fmla="*/ 2273850 w 2332343"/>
              <a:gd name="connsiteY155" fmla="*/ 370266 h 1716353"/>
              <a:gd name="connsiteX156" fmla="*/ 2274608 w 2332343"/>
              <a:gd name="connsiteY156" fmla="*/ 370776 h 1716353"/>
              <a:gd name="connsiteX157" fmla="*/ 2299753 w 2332343"/>
              <a:gd name="connsiteY157" fmla="*/ 431483 h 1716353"/>
              <a:gd name="connsiteX158" fmla="*/ 2213901 w 2332343"/>
              <a:gd name="connsiteY158" fmla="*/ 517335 h 1716353"/>
              <a:gd name="connsiteX159" fmla="*/ 2208014 w 2332343"/>
              <a:gd name="connsiteY159" fmla="*/ 515537 h 1716353"/>
              <a:gd name="connsiteX160" fmla="*/ 2229885 w 2332343"/>
              <a:gd name="connsiteY160" fmla="*/ 530283 h 1716353"/>
              <a:gd name="connsiteX161" fmla="*/ 2263413 w 2332343"/>
              <a:gd name="connsiteY161" fmla="*/ 611225 h 1716353"/>
              <a:gd name="connsiteX162" fmla="*/ 2148944 w 2332343"/>
              <a:gd name="connsiteY162" fmla="*/ 725694 h 1716353"/>
              <a:gd name="connsiteX163" fmla="*/ 2104757 w 2332343"/>
              <a:gd name="connsiteY163" fmla="*/ 716773 h 1716353"/>
              <a:gd name="connsiteX164" fmla="*/ 2140483 w 2332343"/>
              <a:gd name="connsiteY164" fmla="*/ 740860 h 1716353"/>
              <a:gd name="connsiteX165" fmla="*/ 2174010 w 2332343"/>
              <a:gd name="connsiteY165" fmla="*/ 821801 h 1716353"/>
              <a:gd name="connsiteX166" fmla="*/ 2059541 w 2332343"/>
              <a:gd name="connsiteY166" fmla="*/ 936270 h 1716353"/>
              <a:gd name="connsiteX167" fmla="*/ 2025501 w 2332343"/>
              <a:gd name="connsiteY167" fmla="*/ 931124 h 1716353"/>
              <a:gd name="connsiteX168" fmla="*/ 2012391 w 2332343"/>
              <a:gd name="connsiteY168" fmla="*/ 924821 h 1716353"/>
              <a:gd name="connsiteX169" fmla="*/ 2029948 w 2332343"/>
              <a:gd name="connsiteY169" fmla="*/ 950862 h 1716353"/>
              <a:gd name="connsiteX170" fmla="*/ 2038944 w 2332343"/>
              <a:gd name="connsiteY170" fmla="*/ 995418 h 1716353"/>
              <a:gd name="connsiteX171" fmla="*/ 1924475 w 2332343"/>
              <a:gd name="connsiteY171" fmla="*/ 1109887 h 1716353"/>
              <a:gd name="connsiteX172" fmla="*/ 1879918 w 2332343"/>
              <a:gd name="connsiteY172" fmla="*/ 1100891 h 1716353"/>
              <a:gd name="connsiteX173" fmla="*/ 1869906 w 2332343"/>
              <a:gd name="connsiteY173" fmla="*/ 1094141 h 1716353"/>
              <a:gd name="connsiteX174" fmla="*/ 1888274 w 2332343"/>
              <a:gd name="connsiteY174" fmla="*/ 1121383 h 1716353"/>
              <a:gd name="connsiteX175" fmla="*/ 1897269 w 2332343"/>
              <a:gd name="connsiteY175" fmla="*/ 1165939 h 1716353"/>
              <a:gd name="connsiteX176" fmla="*/ 1782800 w 2332343"/>
              <a:gd name="connsiteY176" fmla="*/ 1280409 h 1716353"/>
              <a:gd name="connsiteX177" fmla="*/ 1738244 w 2332343"/>
              <a:gd name="connsiteY177" fmla="*/ 1271413 h 1716353"/>
              <a:gd name="connsiteX178" fmla="*/ 1707225 w 2332343"/>
              <a:gd name="connsiteY178" fmla="*/ 1250499 h 1716353"/>
              <a:gd name="connsiteX179" fmla="*/ 1708573 w 2332343"/>
              <a:gd name="connsiteY179" fmla="*/ 1252499 h 1716353"/>
              <a:gd name="connsiteX180" fmla="*/ 1719059 w 2332343"/>
              <a:gd name="connsiteY180" fmla="*/ 1304436 h 1716353"/>
              <a:gd name="connsiteX181" fmla="*/ 1585630 w 2332343"/>
              <a:gd name="connsiteY181" fmla="*/ 1437865 h 1716353"/>
              <a:gd name="connsiteX182" fmla="*/ 1491281 w 2332343"/>
              <a:gd name="connsiteY182" fmla="*/ 1398785 h 1716353"/>
              <a:gd name="connsiteX183" fmla="*/ 1485685 w 2332343"/>
              <a:gd name="connsiteY183" fmla="*/ 1390484 h 1716353"/>
              <a:gd name="connsiteX184" fmla="*/ 1495810 w 2332343"/>
              <a:gd name="connsiteY184" fmla="*/ 1440636 h 1716353"/>
              <a:gd name="connsiteX185" fmla="*/ 1338590 w 2332343"/>
              <a:gd name="connsiteY185" fmla="*/ 1597856 h 1716353"/>
              <a:gd name="connsiteX186" fmla="*/ 1227419 w 2332343"/>
              <a:gd name="connsiteY186" fmla="*/ 1551808 h 1716353"/>
              <a:gd name="connsiteX187" fmla="*/ 1201123 w 2332343"/>
              <a:gd name="connsiteY187" fmla="*/ 1512806 h 1716353"/>
              <a:gd name="connsiteX188" fmla="*/ 1210476 w 2332343"/>
              <a:gd name="connsiteY188" fmla="*/ 1559133 h 1716353"/>
              <a:gd name="connsiteX189" fmla="*/ 1053256 w 2332343"/>
              <a:gd name="connsiteY189" fmla="*/ 1716353 h 1716353"/>
              <a:gd name="connsiteX190" fmla="*/ 942085 w 2332343"/>
              <a:gd name="connsiteY190" fmla="*/ 1670304 h 1716353"/>
              <a:gd name="connsiteX191" fmla="*/ 912106 w 2332343"/>
              <a:gd name="connsiteY191" fmla="*/ 1625841 h 1716353"/>
              <a:gd name="connsiteX192" fmla="*/ 866497 w 2332343"/>
              <a:gd name="connsiteY192" fmla="*/ 1656592 h 1716353"/>
              <a:gd name="connsiteX193" fmla="*/ 805300 w 2332343"/>
              <a:gd name="connsiteY193" fmla="*/ 1668947 h 1716353"/>
              <a:gd name="connsiteX194" fmla="*/ 660435 w 2332343"/>
              <a:gd name="connsiteY194" fmla="*/ 1572924 h 1716353"/>
              <a:gd name="connsiteX195" fmla="*/ 654746 w 2332343"/>
              <a:gd name="connsiteY195" fmla="*/ 1544745 h 1716353"/>
              <a:gd name="connsiteX196" fmla="*/ 635346 w 2332343"/>
              <a:gd name="connsiteY196" fmla="*/ 1573518 h 1716353"/>
              <a:gd name="connsiteX197" fmla="*/ 524175 w 2332343"/>
              <a:gd name="connsiteY197" fmla="*/ 1619567 h 1716353"/>
              <a:gd name="connsiteX198" fmla="*/ 366955 w 2332343"/>
              <a:gd name="connsiteY198" fmla="*/ 1462347 h 1716353"/>
              <a:gd name="connsiteX199" fmla="*/ 369876 w 2332343"/>
              <a:gd name="connsiteY199" fmla="*/ 1443025 h 1716353"/>
              <a:gd name="connsiteX200" fmla="*/ 338314 w 2332343"/>
              <a:gd name="connsiteY200" fmla="*/ 1449397 h 1716353"/>
              <a:gd name="connsiteX201" fmla="*/ 181094 w 2332343"/>
              <a:gd name="connsiteY201" fmla="*/ 1292177 h 1716353"/>
              <a:gd name="connsiteX202" fmla="*/ 193450 w 2332343"/>
              <a:gd name="connsiteY202" fmla="*/ 1230980 h 1716353"/>
              <a:gd name="connsiteX203" fmla="*/ 219996 w 2332343"/>
              <a:gd name="connsiteY203" fmla="*/ 1191607 h 1716353"/>
              <a:gd name="connsiteX204" fmla="*/ 175061 w 2332343"/>
              <a:gd name="connsiteY204" fmla="*/ 1177659 h 1716353"/>
              <a:gd name="connsiteX205" fmla="*/ 0 w 2332343"/>
              <a:gd name="connsiteY205" fmla="*/ 913553 h 1716353"/>
              <a:gd name="connsiteX206" fmla="*/ 228865 w 2332343"/>
              <a:gd name="connsiteY206" fmla="*/ 632745 h 1716353"/>
              <a:gd name="connsiteX207" fmla="*/ 237042 w 2332343"/>
              <a:gd name="connsiteY207" fmla="*/ 631921 h 1716353"/>
              <a:gd name="connsiteX208" fmla="*/ 215393 w 2332343"/>
              <a:gd name="connsiteY208" fmla="*/ 617324 h 1716353"/>
              <a:gd name="connsiteX209" fmla="*/ 155674 w 2332343"/>
              <a:gd name="connsiteY209" fmla="*/ 473151 h 1716353"/>
              <a:gd name="connsiteX210" fmla="*/ 359566 w 2332343"/>
              <a:gd name="connsiteY210" fmla="*/ 269259 h 1716353"/>
              <a:gd name="connsiteX211" fmla="*/ 420197 w 2332343"/>
              <a:gd name="connsiteY211" fmla="*/ 278426 h 1716353"/>
              <a:gd name="connsiteX212" fmla="*/ 462936 w 2332343"/>
              <a:gd name="connsiteY212" fmla="*/ 298972 h 1716353"/>
              <a:gd name="connsiteX213" fmla="*/ 453550 w 2332343"/>
              <a:gd name="connsiteY213" fmla="*/ 252479 h 1716353"/>
              <a:gd name="connsiteX214" fmla="*/ 657442 w 2332343"/>
              <a:gd name="connsiteY214" fmla="*/ 48586 h 1716353"/>
              <a:gd name="connsiteX215" fmla="*/ 801615 w 2332343"/>
              <a:gd name="connsiteY215" fmla="*/ 108305 h 1716353"/>
              <a:gd name="connsiteX216" fmla="*/ 808180 w 2332343"/>
              <a:gd name="connsiteY216" fmla="*/ 118043 h 1716353"/>
              <a:gd name="connsiteX217" fmla="*/ 847503 w 2332343"/>
              <a:gd name="connsiteY217" fmla="*/ 59719 h 1716353"/>
              <a:gd name="connsiteX218" fmla="*/ 991676 w 2332343"/>
              <a:gd name="connsiteY218" fmla="*/ 0 h 1716353"/>
              <a:gd name="connsiteX219" fmla="*/ 1179546 w 2332343"/>
              <a:gd name="connsiteY219" fmla="*/ 124528 h 1716353"/>
              <a:gd name="connsiteX220" fmla="*/ 1195568 w 2332343"/>
              <a:gd name="connsiteY220" fmla="*/ 203892 h 1716353"/>
              <a:gd name="connsiteX221" fmla="*/ 991676 w 2332343"/>
              <a:gd name="connsiteY221" fmla="*/ 407784 h 1716353"/>
              <a:gd name="connsiteX222" fmla="*/ 847503 w 2332343"/>
              <a:gd name="connsiteY222" fmla="*/ 348065 h 1716353"/>
              <a:gd name="connsiteX223" fmla="*/ 840938 w 2332343"/>
              <a:gd name="connsiteY223" fmla="*/ 338328 h 1716353"/>
              <a:gd name="connsiteX224" fmla="*/ 801615 w 2332343"/>
              <a:gd name="connsiteY224" fmla="*/ 396652 h 1716353"/>
              <a:gd name="connsiteX225" fmla="*/ 780333 w 2332343"/>
              <a:gd name="connsiteY225" fmla="*/ 414211 h 1716353"/>
              <a:gd name="connsiteX226" fmla="*/ 838630 w 2332343"/>
              <a:gd name="connsiteY226" fmla="*/ 423024 h 1716353"/>
              <a:gd name="connsiteX227" fmla="*/ 987143 w 2332343"/>
              <a:gd name="connsiteY227" fmla="*/ 530842 h 1716353"/>
              <a:gd name="connsiteX228" fmla="*/ 991456 w 2332343"/>
              <a:gd name="connsiteY228" fmla="*/ 538563 h 1716353"/>
              <a:gd name="connsiteX229" fmla="*/ 1002552 w 2332343"/>
              <a:gd name="connsiteY229" fmla="*/ 502817 h 1716353"/>
              <a:gd name="connsiteX230" fmla="*/ 1181423 w 2332343"/>
              <a:gd name="connsiteY230" fmla="*/ 340642 h 1716353"/>
              <a:gd name="connsiteX231" fmla="*/ 1243245 w 2332343"/>
              <a:gd name="connsiteY231" fmla="*/ 331295 h 1716353"/>
              <a:gd name="connsiteX232" fmla="*/ 1214293 w 2332343"/>
              <a:gd name="connsiteY232" fmla="*/ 288354 h 1716353"/>
              <a:gd name="connsiteX233" fmla="*/ 1198271 w 2332343"/>
              <a:gd name="connsiteY233" fmla="*/ 208990 h 1716353"/>
              <a:gd name="connsiteX234" fmla="*/ 1402163 w 2332343"/>
              <a:gd name="connsiteY234" fmla="*/ 5098 h 1716353"/>
              <a:gd name="connsiteX235" fmla="*/ 1590032 w 2332343"/>
              <a:gd name="connsiteY235" fmla="*/ 129626 h 1716353"/>
              <a:gd name="connsiteX236" fmla="*/ 1602804 w 2332343"/>
              <a:gd name="connsiteY236" fmla="*/ 192888 h 1716353"/>
              <a:gd name="connsiteX237" fmla="*/ 1631726 w 2332343"/>
              <a:gd name="connsiteY237" fmla="*/ 173388 h 1716353"/>
              <a:gd name="connsiteX238" fmla="*/ 1693899 w 2332343"/>
              <a:gd name="connsiteY238" fmla="*/ 160835 h 1716353"/>
              <a:gd name="connsiteX239" fmla="*/ 1841075 w 2332343"/>
              <a:gd name="connsiteY239" fmla="*/ 258390 h 1716353"/>
              <a:gd name="connsiteX240" fmla="*/ 1853628 w 2332343"/>
              <a:gd name="connsiteY240" fmla="*/ 320564 h 1716353"/>
              <a:gd name="connsiteX241" fmla="*/ 1849667 w 2332343"/>
              <a:gd name="connsiteY241" fmla="*/ 340183 h 1716353"/>
              <a:gd name="connsiteX242" fmla="*/ 1863792 w 2332343"/>
              <a:gd name="connsiteY242" fmla="*/ 319233 h 1716353"/>
              <a:gd name="connsiteX243" fmla="*/ 1976736 w 2332343"/>
              <a:gd name="connsiteY243" fmla="*/ 272449 h 1716353"/>
              <a:gd name="connsiteX244" fmla="*/ 2123912 w 2332343"/>
              <a:gd name="connsiteY244" fmla="*/ 370004 h 1716353"/>
              <a:gd name="connsiteX245" fmla="*/ 2132187 w 2332343"/>
              <a:gd name="connsiteY245" fmla="*/ 410988 h 1716353"/>
              <a:gd name="connsiteX246" fmla="*/ 2134796 w 2332343"/>
              <a:gd name="connsiteY246" fmla="*/ 398066 h 1716353"/>
              <a:gd name="connsiteX247" fmla="*/ 2213901 w 2332343"/>
              <a:gd name="connsiteY247" fmla="*/ 345631 h 1716353"/>
              <a:gd name="connsiteX248" fmla="*/ 2222583 w 2332343"/>
              <a:gd name="connsiteY248" fmla="*/ 347384 h 1716353"/>
              <a:gd name="connsiteX249" fmla="*/ 2206343 w 2332343"/>
              <a:gd name="connsiteY249" fmla="*/ 308176 h 1716353"/>
              <a:gd name="connsiteX250" fmla="*/ 2269343 w 2332343"/>
              <a:gd name="connsiteY250" fmla="*/ 245176 h 1716353"/>
              <a:gd name="connsiteX251" fmla="*/ 2327392 w 2332343"/>
              <a:gd name="connsiteY251" fmla="*/ 283654 h 171635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2332343" h="1716353">
                <a:moveTo>
                  <a:pt x="507815" y="1308430"/>
                </a:moveTo>
                <a:lnTo>
                  <a:pt x="494969" y="1289377"/>
                </a:lnTo>
                <a:lnTo>
                  <a:pt x="495534" y="1292177"/>
                </a:lnTo>
                <a:lnTo>
                  <a:pt x="491592" y="1311705"/>
                </a:lnTo>
                <a:close/>
                <a:moveTo>
                  <a:pt x="488506" y="1116895"/>
                </a:moveTo>
                <a:lnTo>
                  <a:pt x="446889" y="1151232"/>
                </a:lnTo>
                <a:lnTo>
                  <a:pt x="422625" y="1162896"/>
                </a:lnTo>
                <a:lnTo>
                  <a:pt x="449486" y="1181006"/>
                </a:lnTo>
                <a:lnTo>
                  <a:pt x="475311" y="1219310"/>
                </a:lnTo>
                <a:lnTo>
                  <a:pt x="471078" y="1198343"/>
                </a:lnTo>
                <a:cubicBezTo>
                  <a:pt x="471078" y="1170191"/>
                  <a:pt x="476783" y="1143372"/>
                  <a:pt x="487101" y="1118979"/>
                </a:cubicBezTo>
                <a:close/>
                <a:moveTo>
                  <a:pt x="694569" y="1400259"/>
                </a:moveTo>
                <a:lnTo>
                  <a:pt x="674970" y="1402235"/>
                </a:lnTo>
                <a:lnTo>
                  <a:pt x="668952" y="1401020"/>
                </a:lnTo>
                <a:lnTo>
                  <a:pt x="669040" y="1401150"/>
                </a:lnTo>
                <a:lnTo>
                  <a:pt x="674729" y="1429329"/>
                </a:lnTo>
                <a:lnTo>
                  <a:pt x="694129" y="1400556"/>
                </a:lnTo>
                <a:close/>
                <a:moveTo>
                  <a:pt x="472415" y="640704"/>
                </a:moveTo>
                <a:lnTo>
                  <a:pt x="438930" y="661020"/>
                </a:lnTo>
                <a:lnTo>
                  <a:pt x="424991" y="665347"/>
                </a:lnTo>
                <a:lnTo>
                  <a:pt x="446889" y="675874"/>
                </a:lnTo>
                <a:lnTo>
                  <a:pt x="467025" y="694171"/>
                </a:lnTo>
                <a:close/>
                <a:moveTo>
                  <a:pt x="616140" y="448032"/>
                </a:moveTo>
                <a:lnTo>
                  <a:pt x="578078" y="440348"/>
                </a:lnTo>
                <a:lnTo>
                  <a:pt x="553488" y="423769"/>
                </a:lnTo>
                <a:lnTo>
                  <a:pt x="563458" y="473151"/>
                </a:lnTo>
                <a:lnTo>
                  <a:pt x="561657" y="485063"/>
                </a:lnTo>
                <a:lnTo>
                  <a:pt x="593136" y="459090"/>
                </a:lnTo>
                <a:close/>
                <a:moveTo>
                  <a:pt x="820164" y="974782"/>
                </a:moveTo>
                <a:lnTo>
                  <a:pt x="811161" y="977577"/>
                </a:lnTo>
                <a:cubicBezTo>
                  <a:pt x="792502" y="981395"/>
                  <a:pt x="773182" y="983400"/>
                  <a:pt x="753394" y="983400"/>
                </a:cubicBezTo>
                <a:cubicBezTo>
                  <a:pt x="713819" y="983400"/>
                  <a:pt x="676117" y="975379"/>
                  <a:pt x="641825" y="960875"/>
                </a:cubicBezTo>
                <a:lnTo>
                  <a:pt x="573159" y="914579"/>
                </a:lnTo>
                <a:lnTo>
                  <a:pt x="567439" y="971319"/>
                </a:lnTo>
                <a:cubicBezTo>
                  <a:pt x="563620" y="989978"/>
                  <a:pt x="557989" y="1007976"/>
                  <a:pt x="550737" y="1025123"/>
                </a:cubicBezTo>
                <a:lnTo>
                  <a:pt x="538357" y="1047932"/>
                </a:lnTo>
                <a:lnTo>
                  <a:pt x="560972" y="1029272"/>
                </a:lnTo>
                <a:cubicBezTo>
                  <a:pt x="593514" y="1007288"/>
                  <a:pt x="632743" y="994451"/>
                  <a:pt x="674970" y="994451"/>
                </a:cubicBezTo>
                <a:cubicBezTo>
                  <a:pt x="717197" y="994451"/>
                  <a:pt x="756426" y="1007288"/>
                  <a:pt x="788968" y="1029272"/>
                </a:cubicBezTo>
                <a:lnTo>
                  <a:pt x="793816" y="1033677"/>
                </a:lnTo>
                <a:lnTo>
                  <a:pt x="801321" y="1009498"/>
                </a:lnTo>
                <a:close/>
                <a:moveTo>
                  <a:pt x="998894" y="1412889"/>
                </a:moveTo>
                <a:lnTo>
                  <a:pt x="960238" y="1400889"/>
                </a:lnTo>
                <a:cubicBezTo>
                  <a:pt x="924512" y="1385778"/>
                  <a:pt x="892338" y="1363912"/>
                  <a:pt x="865318" y="1336892"/>
                </a:cubicBezTo>
                <a:lnTo>
                  <a:pt x="844127" y="1305461"/>
                </a:lnTo>
                <a:lnTo>
                  <a:pt x="819143" y="1342516"/>
                </a:lnTo>
                <a:lnTo>
                  <a:pt x="804386" y="1354691"/>
                </a:lnTo>
                <a:lnTo>
                  <a:pt x="805300" y="1354507"/>
                </a:lnTo>
                <a:cubicBezTo>
                  <a:pt x="848715" y="1354507"/>
                  <a:pt x="888020" y="1372105"/>
                  <a:pt x="916471" y="1400556"/>
                </a:cubicBezTo>
                <a:lnTo>
                  <a:pt x="946557" y="1445180"/>
                </a:lnTo>
                <a:lnTo>
                  <a:pt x="953250" y="1437815"/>
                </a:lnTo>
                <a:cubicBezTo>
                  <a:pt x="964897" y="1428203"/>
                  <a:pt x="977952" y="1420235"/>
                  <a:pt x="992059" y="1414268"/>
                </a:cubicBezTo>
                <a:close/>
                <a:moveTo>
                  <a:pt x="1189173" y="1401987"/>
                </a:moveTo>
                <a:lnTo>
                  <a:pt x="1136658" y="1418289"/>
                </a:lnTo>
                <a:lnTo>
                  <a:pt x="1122529" y="1419713"/>
                </a:lnTo>
                <a:lnTo>
                  <a:pt x="1164427" y="1447962"/>
                </a:lnTo>
                <a:lnTo>
                  <a:pt x="1190723" y="1486964"/>
                </a:lnTo>
                <a:lnTo>
                  <a:pt x="1181370" y="1440636"/>
                </a:lnTo>
                <a:close/>
                <a:moveTo>
                  <a:pt x="1079580" y="827583"/>
                </a:moveTo>
                <a:lnTo>
                  <a:pt x="1063979" y="817065"/>
                </a:lnTo>
                <a:lnTo>
                  <a:pt x="1030299" y="767110"/>
                </a:lnTo>
                <a:lnTo>
                  <a:pt x="1017501" y="808339"/>
                </a:lnTo>
                <a:lnTo>
                  <a:pt x="1001530" y="837764"/>
                </a:lnTo>
                <a:lnTo>
                  <a:pt x="1016293" y="833181"/>
                </a:lnTo>
                <a:cubicBezTo>
                  <a:pt x="1035732" y="829203"/>
                  <a:pt x="1055860" y="827114"/>
                  <a:pt x="1076475" y="827114"/>
                </a:cubicBezTo>
                <a:close/>
                <a:moveTo>
                  <a:pt x="1365298" y="883055"/>
                </a:moveTo>
                <a:lnTo>
                  <a:pt x="1324424" y="895194"/>
                </a:lnTo>
                <a:lnTo>
                  <a:pt x="1268445" y="900837"/>
                </a:lnTo>
                <a:lnTo>
                  <a:pt x="1306906" y="935784"/>
                </a:lnTo>
                <a:lnTo>
                  <a:pt x="1331379" y="976122"/>
                </a:lnTo>
                <a:lnTo>
                  <a:pt x="1343702" y="915085"/>
                </a:lnTo>
                <a:close/>
                <a:moveTo>
                  <a:pt x="1518879" y="1191481"/>
                </a:moveTo>
                <a:lnTo>
                  <a:pt x="1450307" y="1177637"/>
                </a:lnTo>
                <a:cubicBezTo>
                  <a:pt x="1426340" y="1167500"/>
                  <a:pt x="1404758" y="1152832"/>
                  <a:pt x="1386633" y="1134706"/>
                </a:cubicBezTo>
                <a:lnTo>
                  <a:pt x="1374132" y="1116165"/>
                </a:lnTo>
                <a:lnTo>
                  <a:pt x="1375096" y="1125735"/>
                </a:lnTo>
                <a:cubicBezTo>
                  <a:pt x="1375096" y="1166966"/>
                  <a:pt x="1366740" y="1206245"/>
                  <a:pt x="1351629" y="1241972"/>
                </a:cubicBezTo>
                <a:lnTo>
                  <a:pt x="1327970" y="1285560"/>
                </a:lnTo>
                <a:lnTo>
                  <a:pt x="1338590" y="1283416"/>
                </a:lnTo>
                <a:cubicBezTo>
                  <a:pt x="1382005" y="1283416"/>
                  <a:pt x="1421310" y="1301014"/>
                  <a:pt x="1449761" y="1329465"/>
                </a:cubicBezTo>
                <a:lnTo>
                  <a:pt x="1460456" y="1345328"/>
                </a:lnTo>
                <a:lnTo>
                  <a:pt x="1452201" y="1304436"/>
                </a:lnTo>
                <a:cubicBezTo>
                  <a:pt x="1452201" y="1267591"/>
                  <a:pt x="1467135" y="1234234"/>
                  <a:pt x="1491281" y="1210088"/>
                </a:cubicBezTo>
                <a:close/>
                <a:moveTo>
                  <a:pt x="1502906" y="770444"/>
                </a:moveTo>
                <a:lnTo>
                  <a:pt x="1487837" y="796710"/>
                </a:lnTo>
                <a:lnTo>
                  <a:pt x="1487667" y="796884"/>
                </a:lnTo>
                <a:lnTo>
                  <a:pt x="1487909" y="796809"/>
                </a:lnTo>
                <a:lnTo>
                  <a:pt x="1507823" y="794801"/>
                </a:lnTo>
                <a:close/>
                <a:moveTo>
                  <a:pt x="1676650" y="1124737"/>
                </a:moveTo>
                <a:lnTo>
                  <a:pt x="1669928" y="1134706"/>
                </a:lnTo>
                <a:cubicBezTo>
                  <a:pt x="1660865" y="1143769"/>
                  <a:pt x="1650938" y="1151968"/>
                  <a:pt x="1640281" y="1159167"/>
                </a:cubicBezTo>
                <a:lnTo>
                  <a:pt x="1609564" y="1175840"/>
                </a:lnTo>
                <a:lnTo>
                  <a:pt x="1637567" y="1181493"/>
                </a:lnTo>
                <a:lnTo>
                  <a:pt x="1676813" y="1207954"/>
                </a:lnTo>
                <a:lnTo>
                  <a:pt x="1668331" y="1165940"/>
                </a:lnTo>
                <a:close/>
                <a:moveTo>
                  <a:pt x="1651256" y="471682"/>
                </a:moveTo>
                <a:lnTo>
                  <a:pt x="1631726" y="467740"/>
                </a:lnTo>
                <a:cubicBezTo>
                  <a:pt x="1593507" y="451574"/>
                  <a:pt x="1562889" y="420956"/>
                  <a:pt x="1546724" y="382737"/>
                </a:cubicBezTo>
                <a:lnTo>
                  <a:pt x="1541309" y="355920"/>
                </a:lnTo>
                <a:lnTo>
                  <a:pt x="1531857" y="366323"/>
                </a:lnTo>
                <a:cubicBezTo>
                  <a:pt x="1516752" y="378788"/>
                  <a:pt x="1499821" y="389121"/>
                  <a:pt x="1481526" y="396859"/>
                </a:cubicBezTo>
                <a:lnTo>
                  <a:pt x="1457353" y="404363"/>
                </a:lnTo>
                <a:lnTo>
                  <a:pt x="1487836" y="432062"/>
                </a:lnTo>
                <a:cubicBezTo>
                  <a:pt x="1505361" y="453297"/>
                  <a:pt x="1519886" y="477097"/>
                  <a:pt x="1530764" y="502816"/>
                </a:cubicBezTo>
                <a:lnTo>
                  <a:pt x="1541052" y="553773"/>
                </a:lnTo>
                <a:lnTo>
                  <a:pt x="1562273" y="528052"/>
                </a:lnTo>
                <a:cubicBezTo>
                  <a:pt x="1584767" y="505558"/>
                  <a:pt x="1611552" y="487355"/>
                  <a:pt x="1641295" y="474774"/>
                </a:cubicBezTo>
                <a:close/>
                <a:moveTo>
                  <a:pt x="1831522" y="932291"/>
                </a:moveTo>
                <a:lnTo>
                  <a:pt x="1800192" y="944618"/>
                </a:lnTo>
                <a:cubicBezTo>
                  <a:pt x="1780334" y="949727"/>
                  <a:pt x="1759516" y="952444"/>
                  <a:pt x="1738063" y="952445"/>
                </a:cubicBezTo>
                <a:lnTo>
                  <a:pt x="1720034" y="950627"/>
                </a:lnTo>
                <a:lnTo>
                  <a:pt x="1728600" y="993059"/>
                </a:lnTo>
                <a:cubicBezTo>
                  <a:pt x="1728600" y="1020717"/>
                  <a:pt x="1722995" y="1047067"/>
                  <a:pt x="1712858" y="1071033"/>
                </a:cubicBezTo>
                <a:lnTo>
                  <a:pt x="1704762" y="1083040"/>
                </a:lnTo>
                <a:lnTo>
                  <a:pt x="1738244" y="1060466"/>
                </a:lnTo>
                <a:cubicBezTo>
                  <a:pt x="1751939" y="1054673"/>
                  <a:pt x="1766995" y="1051470"/>
                  <a:pt x="1782800" y="1051470"/>
                </a:cubicBezTo>
                <a:cubicBezTo>
                  <a:pt x="1798605" y="1051470"/>
                  <a:pt x="1813661" y="1054673"/>
                  <a:pt x="1827356" y="1060466"/>
                </a:cubicBezTo>
                <a:lnTo>
                  <a:pt x="1837368" y="1067217"/>
                </a:lnTo>
                <a:lnTo>
                  <a:pt x="1819001" y="1039974"/>
                </a:lnTo>
                <a:cubicBezTo>
                  <a:pt x="1813209" y="1026279"/>
                  <a:pt x="1810005" y="1011222"/>
                  <a:pt x="1810006" y="995418"/>
                </a:cubicBezTo>
                <a:cubicBezTo>
                  <a:pt x="1810006" y="979613"/>
                  <a:pt x="1813209" y="964556"/>
                  <a:pt x="1819001" y="950862"/>
                </a:cubicBezTo>
                <a:close/>
                <a:moveTo>
                  <a:pt x="1979058" y="896705"/>
                </a:moveTo>
                <a:lnTo>
                  <a:pt x="1954067" y="866357"/>
                </a:lnTo>
                <a:lnTo>
                  <a:pt x="1947934" y="835975"/>
                </a:lnTo>
                <a:lnTo>
                  <a:pt x="1944208" y="842838"/>
                </a:lnTo>
                <a:lnTo>
                  <a:pt x="1908393" y="884196"/>
                </a:lnTo>
                <a:lnTo>
                  <a:pt x="1924475" y="880949"/>
                </a:lnTo>
                <a:cubicBezTo>
                  <a:pt x="1940279" y="880949"/>
                  <a:pt x="1955336" y="884152"/>
                  <a:pt x="1969031" y="889945"/>
                </a:cubicBezTo>
                <a:close/>
                <a:moveTo>
                  <a:pt x="1820969" y="412557"/>
                </a:moveTo>
                <a:lnTo>
                  <a:pt x="1806844" y="433508"/>
                </a:lnTo>
                <a:lnTo>
                  <a:pt x="1767919" y="459752"/>
                </a:lnTo>
                <a:lnTo>
                  <a:pt x="1811990" y="466415"/>
                </a:lnTo>
                <a:lnTo>
                  <a:pt x="1825075" y="472131"/>
                </a:lnTo>
                <a:lnTo>
                  <a:pt x="1817008" y="432177"/>
                </a:lnTo>
                <a:close/>
                <a:moveTo>
                  <a:pt x="2103727" y="716253"/>
                </a:moveTo>
                <a:lnTo>
                  <a:pt x="2068002" y="692166"/>
                </a:lnTo>
                <a:cubicBezTo>
                  <a:pt x="2047287" y="671451"/>
                  <a:pt x="2034475" y="642834"/>
                  <a:pt x="2034475" y="611225"/>
                </a:cubicBezTo>
                <a:lnTo>
                  <a:pt x="2041501" y="576424"/>
                </a:lnTo>
                <a:lnTo>
                  <a:pt x="2024234" y="584724"/>
                </a:lnTo>
                <a:cubicBezTo>
                  <a:pt x="2009230" y="589391"/>
                  <a:pt x="1993277" y="591905"/>
                  <a:pt x="1976737" y="591905"/>
                </a:cubicBezTo>
                <a:lnTo>
                  <a:pt x="1952960" y="587105"/>
                </a:lnTo>
                <a:lnTo>
                  <a:pt x="1967129" y="607074"/>
                </a:lnTo>
                <a:cubicBezTo>
                  <a:pt x="1979709" y="636816"/>
                  <a:pt x="1986666" y="669517"/>
                  <a:pt x="1986666" y="703842"/>
                </a:cubicBezTo>
                <a:lnTo>
                  <a:pt x="1979285" y="740397"/>
                </a:lnTo>
                <a:lnTo>
                  <a:pt x="2014985" y="716328"/>
                </a:lnTo>
                <a:cubicBezTo>
                  <a:pt x="2028679" y="710535"/>
                  <a:pt x="2043736" y="707332"/>
                  <a:pt x="2059541" y="707332"/>
                </a:cubicBezTo>
                <a:close/>
                <a:moveTo>
                  <a:pt x="2163437" y="499682"/>
                </a:moveTo>
                <a:lnTo>
                  <a:pt x="2134796" y="464901"/>
                </a:lnTo>
                <a:lnTo>
                  <a:pt x="2132327" y="452672"/>
                </a:lnTo>
                <a:lnTo>
                  <a:pt x="2123912" y="494351"/>
                </a:lnTo>
                <a:lnTo>
                  <a:pt x="2118755" y="502850"/>
                </a:lnTo>
                <a:lnTo>
                  <a:pt x="2148944" y="496756"/>
                </a:lnTo>
                <a:close/>
                <a:moveTo>
                  <a:pt x="2327392" y="283654"/>
                </a:moveTo>
                <a:cubicBezTo>
                  <a:pt x="2330580" y="291191"/>
                  <a:pt x="2332343" y="299478"/>
                  <a:pt x="2332343" y="308176"/>
                </a:cubicBezTo>
                <a:cubicBezTo>
                  <a:pt x="2332343" y="334271"/>
                  <a:pt x="2316477" y="356661"/>
                  <a:pt x="2293865" y="366225"/>
                </a:cubicBezTo>
                <a:lnTo>
                  <a:pt x="2273850" y="370266"/>
                </a:lnTo>
                <a:lnTo>
                  <a:pt x="2274608" y="370776"/>
                </a:lnTo>
                <a:cubicBezTo>
                  <a:pt x="2290144" y="386312"/>
                  <a:pt x="2299753" y="407775"/>
                  <a:pt x="2299753" y="431483"/>
                </a:cubicBezTo>
                <a:cubicBezTo>
                  <a:pt x="2299753" y="478898"/>
                  <a:pt x="2261316" y="517335"/>
                  <a:pt x="2213901" y="517335"/>
                </a:cubicBezTo>
                <a:lnTo>
                  <a:pt x="2208014" y="515537"/>
                </a:lnTo>
                <a:lnTo>
                  <a:pt x="2229885" y="530283"/>
                </a:lnTo>
                <a:cubicBezTo>
                  <a:pt x="2250600" y="550998"/>
                  <a:pt x="2263413" y="579615"/>
                  <a:pt x="2263413" y="611225"/>
                </a:cubicBezTo>
                <a:cubicBezTo>
                  <a:pt x="2263413" y="674443"/>
                  <a:pt x="2212163" y="725694"/>
                  <a:pt x="2148944" y="725694"/>
                </a:cubicBezTo>
                <a:lnTo>
                  <a:pt x="2104757" y="716773"/>
                </a:lnTo>
                <a:lnTo>
                  <a:pt x="2140483" y="740860"/>
                </a:lnTo>
                <a:cubicBezTo>
                  <a:pt x="2161197" y="761574"/>
                  <a:pt x="2174010" y="790192"/>
                  <a:pt x="2174010" y="821801"/>
                </a:cubicBezTo>
                <a:cubicBezTo>
                  <a:pt x="2174010" y="885020"/>
                  <a:pt x="2122760" y="936270"/>
                  <a:pt x="2059541" y="936270"/>
                </a:cubicBezTo>
                <a:cubicBezTo>
                  <a:pt x="2047687" y="936270"/>
                  <a:pt x="2036254" y="934468"/>
                  <a:pt x="2025501" y="931124"/>
                </a:cubicBezTo>
                <a:lnTo>
                  <a:pt x="2012391" y="924821"/>
                </a:lnTo>
                <a:lnTo>
                  <a:pt x="2029948" y="950862"/>
                </a:lnTo>
                <a:cubicBezTo>
                  <a:pt x="2035740" y="964557"/>
                  <a:pt x="2038944" y="979613"/>
                  <a:pt x="2038944" y="995418"/>
                </a:cubicBezTo>
                <a:cubicBezTo>
                  <a:pt x="2038944" y="1058637"/>
                  <a:pt x="1987694" y="1109887"/>
                  <a:pt x="1924475" y="1109887"/>
                </a:cubicBezTo>
                <a:cubicBezTo>
                  <a:pt x="1908670" y="1109887"/>
                  <a:pt x="1893613" y="1106684"/>
                  <a:pt x="1879918" y="1100891"/>
                </a:cubicBezTo>
                <a:lnTo>
                  <a:pt x="1869906" y="1094141"/>
                </a:lnTo>
                <a:lnTo>
                  <a:pt x="1888274" y="1121383"/>
                </a:lnTo>
                <a:cubicBezTo>
                  <a:pt x="1894066" y="1135078"/>
                  <a:pt x="1897269" y="1150135"/>
                  <a:pt x="1897269" y="1165939"/>
                </a:cubicBezTo>
                <a:cubicBezTo>
                  <a:pt x="1897269" y="1229158"/>
                  <a:pt x="1846019" y="1280409"/>
                  <a:pt x="1782800" y="1280409"/>
                </a:cubicBezTo>
                <a:cubicBezTo>
                  <a:pt x="1766995" y="1280409"/>
                  <a:pt x="1751939" y="1277206"/>
                  <a:pt x="1738244" y="1271413"/>
                </a:cubicBezTo>
                <a:lnTo>
                  <a:pt x="1707225" y="1250499"/>
                </a:lnTo>
                <a:lnTo>
                  <a:pt x="1708573" y="1252499"/>
                </a:lnTo>
                <a:cubicBezTo>
                  <a:pt x="1715325" y="1268463"/>
                  <a:pt x="1719059" y="1286013"/>
                  <a:pt x="1719059" y="1304436"/>
                </a:cubicBezTo>
                <a:cubicBezTo>
                  <a:pt x="1719059" y="1378127"/>
                  <a:pt x="1659321" y="1437865"/>
                  <a:pt x="1585630" y="1437865"/>
                </a:cubicBezTo>
                <a:cubicBezTo>
                  <a:pt x="1548785" y="1437866"/>
                  <a:pt x="1515427" y="1422931"/>
                  <a:pt x="1491281" y="1398785"/>
                </a:cubicBezTo>
                <a:lnTo>
                  <a:pt x="1485685" y="1390484"/>
                </a:lnTo>
                <a:lnTo>
                  <a:pt x="1495810" y="1440636"/>
                </a:lnTo>
                <a:cubicBezTo>
                  <a:pt x="1495810" y="1527466"/>
                  <a:pt x="1425420" y="1597856"/>
                  <a:pt x="1338590" y="1597856"/>
                </a:cubicBezTo>
                <a:cubicBezTo>
                  <a:pt x="1295175" y="1597856"/>
                  <a:pt x="1255870" y="1580259"/>
                  <a:pt x="1227419" y="1551808"/>
                </a:cubicBezTo>
                <a:lnTo>
                  <a:pt x="1201123" y="1512806"/>
                </a:lnTo>
                <a:lnTo>
                  <a:pt x="1210476" y="1559133"/>
                </a:lnTo>
                <a:cubicBezTo>
                  <a:pt x="1210476" y="1645963"/>
                  <a:pt x="1140086" y="1716353"/>
                  <a:pt x="1053256" y="1716353"/>
                </a:cubicBezTo>
                <a:cubicBezTo>
                  <a:pt x="1009841" y="1716353"/>
                  <a:pt x="970536" y="1698756"/>
                  <a:pt x="942085" y="1670304"/>
                </a:cubicBezTo>
                <a:lnTo>
                  <a:pt x="912106" y="1625841"/>
                </a:lnTo>
                <a:lnTo>
                  <a:pt x="866497" y="1656592"/>
                </a:lnTo>
                <a:cubicBezTo>
                  <a:pt x="847687" y="1664548"/>
                  <a:pt x="827007" y="1668947"/>
                  <a:pt x="805300" y="1668947"/>
                </a:cubicBezTo>
                <a:cubicBezTo>
                  <a:pt x="740177" y="1668948"/>
                  <a:pt x="684302" y="1629353"/>
                  <a:pt x="660435" y="1572924"/>
                </a:cubicBezTo>
                <a:lnTo>
                  <a:pt x="654746" y="1544745"/>
                </a:lnTo>
                <a:lnTo>
                  <a:pt x="635346" y="1573518"/>
                </a:lnTo>
                <a:cubicBezTo>
                  <a:pt x="606895" y="1601970"/>
                  <a:pt x="567590" y="1619567"/>
                  <a:pt x="524175" y="1619567"/>
                </a:cubicBezTo>
                <a:cubicBezTo>
                  <a:pt x="437345" y="1619567"/>
                  <a:pt x="366955" y="1549177"/>
                  <a:pt x="366955" y="1462347"/>
                </a:cubicBezTo>
                <a:lnTo>
                  <a:pt x="369876" y="1443025"/>
                </a:lnTo>
                <a:lnTo>
                  <a:pt x="338314" y="1449397"/>
                </a:lnTo>
                <a:cubicBezTo>
                  <a:pt x="251484" y="1449398"/>
                  <a:pt x="181094" y="1379007"/>
                  <a:pt x="181094" y="1292177"/>
                </a:cubicBezTo>
                <a:cubicBezTo>
                  <a:pt x="181094" y="1270470"/>
                  <a:pt x="185494" y="1249790"/>
                  <a:pt x="193450" y="1230980"/>
                </a:cubicBezTo>
                <a:lnTo>
                  <a:pt x="219996" y="1191607"/>
                </a:lnTo>
                <a:lnTo>
                  <a:pt x="175061" y="1177659"/>
                </a:lnTo>
                <a:cubicBezTo>
                  <a:pt x="72185" y="1134146"/>
                  <a:pt x="0" y="1032280"/>
                  <a:pt x="0" y="913553"/>
                </a:cubicBezTo>
                <a:cubicBezTo>
                  <a:pt x="0" y="775039"/>
                  <a:pt x="98252" y="659472"/>
                  <a:pt x="228865" y="632745"/>
                </a:cubicBezTo>
                <a:lnTo>
                  <a:pt x="237042" y="631921"/>
                </a:lnTo>
                <a:lnTo>
                  <a:pt x="215393" y="617324"/>
                </a:lnTo>
                <a:cubicBezTo>
                  <a:pt x="178495" y="580427"/>
                  <a:pt x="155674" y="529454"/>
                  <a:pt x="155674" y="473151"/>
                </a:cubicBezTo>
                <a:cubicBezTo>
                  <a:pt x="155674" y="360545"/>
                  <a:pt x="246960" y="269259"/>
                  <a:pt x="359566" y="269259"/>
                </a:cubicBezTo>
                <a:cubicBezTo>
                  <a:pt x="380680" y="269259"/>
                  <a:pt x="401044" y="272468"/>
                  <a:pt x="420197" y="278426"/>
                </a:cubicBezTo>
                <a:lnTo>
                  <a:pt x="462936" y="298972"/>
                </a:lnTo>
                <a:lnTo>
                  <a:pt x="453550" y="252479"/>
                </a:lnTo>
                <a:cubicBezTo>
                  <a:pt x="453550" y="139872"/>
                  <a:pt x="544836" y="48586"/>
                  <a:pt x="657442" y="48586"/>
                </a:cubicBezTo>
                <a:cubicBezTo>
                  <a:pt x="713745" y="48586"/>
                  <a:pt x="764718" y="71408"/>
                  <a:pt x="801615" y="108305"/>
                </a:cubicBezTo>
                <a:lnTo>
                  <a:pt x="808180" y="118043"/>
                </a:lnTo>
                <a:lnTo>
                  <a:pt x="847503" y="59719"/>
                </a:lnTo>
                <a:cubicBezTo>
                  <a:pt x="884400" y="22821"/>
                  <a:pt x="935373" y="0"/>
                  <a:pt x="991676" y="0"/>
                </a:cubicBezTo>
                <a:cubicBezTo>
                  <a:pt x="1076131" y="0"/>
                  <a:pt x="1148593" y="51348"/>
                  <a:pt x="1179546" y="124528"/>
                </a:cubicBezTo>
                <a:cubicBezTo>
                  <a:pt x="1189863" y="148921"/>
                  <a:pt x="1195568" y="175741"/>
                  <a:pt x="1195568" y="203892"/>
                </a:cubicBezTo>
                <a:cubicBezTo>
                  <a:pt x="1195568" y="316498"/>
                  <a:pt x="1104282" y="407784"/>
                  <a:pt x="991676" y="407784"/>
                </a:cubicBezTo>
                <a:cubicBezTo>
                  <a:pt x="935374" y="407784"/>
                  <a:pt x="884400" y="384963"/>
                  <a:pt x="847503" y="348065"/>
                </a:cubicBezTo>
                <a:lnTo>
                  <a:pt x="840938" y="338328"/>
                </a:lnTo>
                <a:lnTo>
                  <a:pt x="801615" y="396652"/>
                </a:lnTo>
                <a:lnTo>
                  <a:pt x="780333" y="414211"/>
                </a:lnTo>
                <a:lnTo>
                  <a:pt x="838630" y="423024"/>
                </a:lnTo>
                <a:cubicBezTo>
                  <a:pt x="899213" y="441867"/>
                  <a:pt x="951179" y="480268"/>
                  <a:pt x="987143" y="530842"/>
                </a:cubicBezTo>
                <a:lnTo>
                  <a:pt x="991456" y="538563"/>
                </a:lnTo>
                <a:lnTo>
                  <a:pt x="1002552" y="502817"/>
                </a:lnTo>
                <a:cubicBezTo>
                  <a:pt x="1035187" y="425659"/>
                  <a:pt x="1100645" y="365766"/>
                  <a:pt x="1181423" y="340642"/>
                </a:cubicBezTo>
                <a:lnTo>
                  <a:pt x="1243245" y="331295"/>
                </a:lnTo>
                <a:lnTo>
                  <a:pt x="1214293" y="288354"/>
                </a:lnTo>
                <a:cubicBezTo>
                  <a:pt x="1203976" y="263961"/>
                  <a:pt x="1198271" y="237142"/>
                  <a:pt x="1198271" y="208990"/>
                </a:cubicBezTo>
                <a:cubicBezTo>
                  <a:pt x="1198271" y="96384"/>
                  <a:pt x="1289557" y="5098"/>
                  <a:pt x="1402163" y="5098"/>
                </a:cubicBezTo>
                <a:cubicBezTo>
                  <a:pt x="1486617" y="5098"/>
                  <a:pt x="1559079" y="56446"/>
                  <a:pt x="1590032" y="129626"/>
                </a:cubicBezTo>
                <a:lnTo>
                  <a:pt x="1602804" y="192888"/>
                </a:lnTo>
                <a:lnTo>
                  <a:pt x="1631726" y="173388"/>
                </a:lnTo>
                <a:cubicBezTo>
                  <a:pt x="1650836" y="165305"/>
                  <a:pt x="1671846" y="160836"/>
                  <a:pt x="1693899" y="160835"/>
                </a:cubicBezTo>
                <a:cubicBezTo>
                  <a:pt x="1760061" y="160836"/>
                  <a:pt x="1816827" y="201061"/>
                  <a:pt x="1841075" y="258390"/>
                </a:cubicBezTo>
                <a:cubicBezTo>
                  <a:pt x="1849158" y="277500"/>
                  <a:pt x="1853627" y="298510"/>
                  <a:pt x="1853628" y="320564"/>
                </a:cubicBezTo>
                <a:lnTo>
                  <a:pt x="1849667" y="340183"/>
                </a:lnTo>
                <a:lnTo>
                  <a:pt x="1863792" y="319233"/>
                </a:lnTo>
                <a:cubicBezTo>
                  <a:pt x="1892697" y="290328"/>
                  <a:pt x="1932629" y="272449"/>
                  <a:pt x="1976736" y="272449"/>
                </a:cubicBezTo>
                <a:cubicBezTo>
                  <a:pt x="2042898" y="272449"/>
                  <a:pt x="2099664" y="312675"/>
                  <a:pt x="2123912" y="370004"/>
                </a:cubicBezTo>
                <a:lnTo>
                  <a:pt x="2132187" y="410988"/>
                </a:lnTo>
                <a:lnTo>
                  <a:pt x="2134796" y="398066"/>
                </a:lnTo>
                <a:cubicBezTo>
                  <a:pt x="2147829" y="367252"/>
                  <a:pt x="2178340" y="345631"/>
                  <a:pt x="2213901" y="345631"/>
                </a:cubicBezTo>
                <a:lnTo>
                  <a:pt x="2222583" y="347384"/>
                </a:lnTo>
                <a:lnTo>
                  <a:pt x="2206343" y="308176"/>
                </a:lnTo>
                <a:cubicBezTo>
                  <a:pt x="2206343" y="273382"/>
                  <a:pt x="2234549" y="245176"/>
                  <a:pt x="2269343" y="245176"/>
                </a:cubicBezTo>
                <a:cubicBezTo>
                  <a:pt x="2295439" y="245176"/>
                  <a:pt x="2317828" y="261042"/>
                  <a:pt x="2327392" y="283654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任意多边形 130"/>
          <p:cNvSpPr/>
          <p:nvPr/>
        </p:nvSpPr>
        <p:spPr>
          <a:xfrm rot="1519712">
            <a:off x="11418898" y="6341551"/>
            <a:ext cx="681555" cy="501550"/>
          </a:xfrm>
          <a:custGeom>
            <a:gdLst>
              <a:gd name="connsiteX0" fmla="*/ 507815 w 2332343"/>
              <a:gd name="connsiteY0" fmla="*/ 1308430 h 1716353"/>
              <a:gd name="connsiteX1" fmla="*/ 494969 w 2332343"/>
              <a:gd name="connsiteY1" fmla="*/ 1289377 h 1716353"/>
              <a:gd name="connsiteX2" fmla="*/ 495534 w 2332343"/>
              <a:gd name="connsiteY2" fmla="*/ 1292177 h 1716353"/>
              <a:gd name="connsiteX3" fmla="*/ 491592 w 2332343"/>
              <a:gd name="connsiteY3" fmla="*/ 1311705 h 1716353"/>
              <a:gd name="connsiteX4" fmla="*/ 488506 w 2332343"/>
              <a:gd name="connsiteY4" fmla="*/ 1116895 h 1716353"/>
              <a:gd name="connsiteX5" fmla="*/ 446889 w 2332343"/>
              <a:gd name="connsiteY5" fmla="*/ 1151232 h 1716353"/>
              <a:gd name="connsiteX6" fmla="*/ 422625 w 2332343"/>
              <a:gd name="connsiteY6" fmla="*/ 1162896 h 1716353"/>
              <a:gd name="connsiteX7" fmla="*/ 449486 w 2332343"/>
              <a:gd name="connsiteY7" fmla="*/ 1181006 h 1716353"/>
              <a:gd name="connsiteX8" fmla="*/ 475311 w 2332343"/>
              <a:gd name="connsiteY8" fmla="*/ 1219310 h 1716353"/>
              <a:gd name="connsiteX9" fmla="*/ 471078 w 2332343"/>
              <a:gd name="connsiteY9" fmla="*/ 1198343 h 1716353"/>
              <a:gd name="connsiteX10" fmla="*/ 487101 w 2332343"/>
              <a:gd name="connsiteY10" fmla="*/ 1118979 h 1716353"/>
              <a:gd name="connsiteX11" fmla="*/ 694569 w 2332343"/>
              <a:gd name="connsiteY11" fmla="*/ 1400259 h 1716353"/>
              <a:gd name="connsiteX12" fmla="*/ 674970 w 2332343"/>
              <a:gd name="connsiteY12" fmla="*/ 1402235 h 1716353"/>
              <a:gd name="connsiteX13" fmla="*/ 668952 w 2332343"/>
              <a:gd name="connsiteY13" fmla="*/ 1401020 h 1716353"/>
              <a:gd name="connsiteX14" fmla="*/ 669040 w 2332343"/>
              <a:gd name="connsiteY14" fmla="*/ 1401150 h 1716353"/>
              <a:gd name="connsiteX15" fmla="*/ 674729 w 2332343"/>
              <a:gd name="connsiteY15" fmla="*/ 1429329 h 1716353"/>
              <a:gd name="connsiteX16" fmla="*/ 694129 w 2332343"/>
              <a:gd name="connsiteY16" fmla="*/ 1400556 h 1716353"/>
              <a:gd name="connsiteX17" fmla="*/ 472415 w 2332343"/>
              <a:gd name="connsiteY17" fmla="*/ 640704 h 1716353"/>
              <a:gd name="connsiteX18" fmla="*/ 438930 w 2332343"/>
              <a:gd name="connsiteY18" fmla="*/ 661020 h 1716353"/>
              <a:gd name="connsiteX19" fmla="*/ 424991 w 2332343"/>
              <a:gd name="connsiteY19" fmla="*/ 665347 h 1716353"/>
              <a:gd name="connsiteX20" fmla="*/ 446889 w 2332343"/>
              <a:gd name="connsiteY20" fmla="*/ 675874 h 1716353"/>
              <a:gd name="connsiteX21" fmla="*/ 467025 w 2332343"/>
              <a:gd name="connsiteY21" fmla="*/ 694171 h 1716353"/>
              <a:gd name="connsiteX22" fmla="*/ 616140 w 2332343"/>
              <a:gd name="connsiteY22" fmla="*/ 448032 h 1716353"/>
              <a:gd name="connsiteX23" fmla="*/ 578078 w 2332343"/>
              <a:gd name="connsiteY23" fmla="*/ 440348 h 1716353"/>
              <a:gd name="connsiteX24" fmla="*/ 553488 w 2332343"/>
              <a:gd name="connsiteY24" fmla="*/ 423769 h 1716353"/>
              <a:gd name="connsiteX25" fmla="*/ 563458 w 2332343"/>
              <a:gd name="connsiteY25" fmla="*/ 473151 h 1716353"/>
              <a:gd name="connsiteX26" fmla="*/ 561657 w 2332343"/>
              <a:gd name="connsiteY26" fmla="*/ 485063 h 1716353"/>
              <a:gd name="connsiteX27" fmla="*/ 593136 w 2332343"/>
              <a:gd name="connsiteY27" fmla="*/ 459090 h 1716353"/>
              <a:gd name="connsiteX28" fmla="*/ 820164 w 2332343"/>
              <a:gd name="connsiteY28" fmla="*/ 974782 h 1716353"/>
              <a:gd name="connsiteX29" fmla="*/ 811161 w 2332343"/>
              <a:gd name="connsiteY29" fmla="*/ 977577 h 1716353"/>
              <a:gd name="connsiteX30" fmla="*/ 753394 w 2332343"/>
              <a:gd name="connsiteY30" fmla="*/ 983400 h 1716353"/>
              <a:gd name="connsiteX31" fmla="*/ 641825 w 2332343"/>
              <a:gd name="connsiteY31" fmla="*/ 960875 h 1716353"/>
              <a:gd name="connsiteX32" fmla="*/ 573159 w 2332343"/>
              <a:gd name="connsiteY32" fmla="*/ 914579 h 1716353"/>
              <a:gd name="connsiteX33" fmla="*/ 567439 w 2332343"/>
              <a:gd name="connsiteY33" fmla="*/ 971319 h 1716353"/>
              <a:gd name="connsiteX34" fmla="*/ 550737 w 2332343"/>
              <a:gd name="connsiteY34" fmla="*/ 1025123 h 1716353"/>
              <a:gd name="connsiteX35" fmla="*/ 538357 w 2332343"/>
              <a:gd name="connsiteY35" fmla="*/ 1047932 h 1716353"/>
              <a:gd name="connsiteX36" fmla="*/ 560972 w 2332343"/>
              <a:gd name="connsiteY36" fmla="*/ 1029272 h 1716353"/>
              <a:gd name="connsiteX37" fmla="*/ 674970 w 2332343"/>
              <a:gd name="connsiteY37" fmla="*/ 994451 h 1716353"/>
              <a:gd name="connsiteX38" fmla="*/ 788968 w 2332343"/>
              <a:gd name="connsiteY38" fmla="*/ 1029272 h 1716353"/>
              <a:gd name="connsiteX39" fmla="*/ 793816 w 2332343"/>
              <a:gd name="connsiteY39" fmla="*/ 1033677 h 1716353"/>
              <a:gd name="connsiteX40" fmla="*/ 801321 w 2332343"/>
              <a:gd name="connsiteY40" fmla="*/ 1009498 h 1716353"/>
              <a:gd name="connsiteX41" fmla="*/ 998894 w 2332343"/>
              <a:gd name="connsiteY41" fmla="*/ 1412889 h 1716353"/>
              <a:gd name="connsiteX42" fmla="*/ 960238 w 2332343"/>
              <a:gd name="connsiteY42" fmla="*/ 1400889 h 1716353"/>
              <a:gd name="connsiteX43" fmla="*/ 865318 w 2332343"/>
              <a:gd name="connsiteY43" fmla="*/ 1336892 h 1716353"/>
              <a:gd name="connsiteX44" fmla="*/ 844127 w 2332343"/>
              <a:gd name="connsiteY44" fmla="*/ 1305461 h 1716353"/>
              <a:gd name="connsiteX45" fmla="*/ 819143 w 2332343"/>
              <a:gd name="connsiteY45" fmla="*/ 1342516 h 1716353"/>
              <a:gd name="connsiteX46" fmla="*/ 804386 w 2332343"/>
              <a:gd name="connsiteY46" fmla="*/ 1354691 h 1716353"/>
              <a:gd name="connsiteX47" fmla="*/ 805300 w 2332343"/>
              <a:gd name="connsiteY47" fmla="*/ 1354507 h 1716353"/>
              <a:gd name="connsiteX48" fmla="*/ 916471 w 2332343"/>
              <a:gd name="connsiteY48" fmla="*/ 1400556 h 1716353"/>
              <a:gd name="connsiteX49" fmla="*/ 946557 w 2332343"/>
              <a:gd name="connsiteY49" fmla="*/ 1445180 h 1716353"/>
              <a:gd name="connsiteX50" fmla="*/ 953250 w 2332343"/>
              <a:gd name="connsiteY50" fmla="*/ 1437815 h 1716353"/>
              <a:gd name="connsiteX51" fmla="*/ 992059 w 2332343"/>
              <a:gd name="connsiteY51" fmla="*/ 1414268 h 1716353"/>
              <a:gd name="connsiteX52" fmla="*/ 1189173 w 2332343"/>
              <a:gd name="connsiteY52" fmla="*/ 1401987 h 1716353"/>
              <a:gd name="connsiteX53" fmla="*/ 1136658 w 2332343"/>
              <a:gd name="connsiteY53" fmla="*/ 1418289 h 1716353"/>
              <a:gd name="connsiteX54" fmla="*/ 1122529 w 2332343"/>
              <a:gd name="connsiteY54" fmla="*/ 1419713 h 1716353"/>
              <a:gd name="connsiteX55" fmla="*/ 1164427 w 2332343"/>
              <a:gd name="connsiteY55" fmla="*/ 1447962 h 1716353"/>
              <a:gd name="connsiteX56" fmla="*/ 1190723 w 2332343"/>
              <a:gd name="connsiteY56" fmla="*/ 1486964 h 1716353"/>
              <a:gd name="connsiteX57" fmla="*/ 1181370 w 2332343"/>
              <a:gd name="connsiteY57" fmla="*/ 1440636 h 1716353"/>
              <a:gd name="connsiteX58" fmla="*/ 1079580 w 2332343"/>
              <a:gd name="connsiteY58" fmla="*/ 827583 h 1716353"/>
              <a:gd name="connsiteX59" fmla="*/ 1063979 w 2332343"/>
              <a:gd name="connsiteY59" fmla="*/ 817065 h 1716353"/>
              <a:gd name="connsiteX60" fmla="*/ 1030299 w 2332343"/>
              <a:gd name="connsiteY60" fmla="*/ 767110 h 1716353"/>
              <a:gd name="connsiteX61" fmla="*/ 1017501 w 2332343"/>
              <a:gd name="connsiteY61" fmla="*/ 808339 h 1716353"/>
              <a:gd name="connsiteX62" fmla="*/ 1001530 w 2332343"/>
              <a:gd name="connsiteY62" fmla="*/ 837764 h 1716353"/>
              <a:gd name="connsiteX63" fmla="*/ 1016293 w 2332343"/>
              <a:gd name="connsiteY63" fmla="*/ 833181 h 1716353"/>
              <a:gd name="connsiteX64" fmla="*/ 1076475 w 2332343"/>
              <a:gd name="connsiteY64" fmla="*/ 827114 h 1716353"/>
              <a:gd name="connsiteX65" fmla="*/ 1365298 w 2332343"/>
              <a:gd name="connsiteY65" fmla="*/ 883055 h 1716353"/>
              <a:gd name="connsiteX66" fmla="*/ 1324424 w 2332343"/>
              <a:gd name="connsiteY66" fmla="*/ 895194 h 1716353"/>
              <a:gd name="connsiteX67" fmla="*/ 1268445 w 2332343"/>
              <a:gd name="connsiteY67" fmla="*/ 900837 h 1716353"/>
              <a:gd name="connsiteX68" fmla="*/ 1306906 w 2332343"/>
              <a:gd name="connsiteY68" fmla="*/ 935784 h 1716353"/>
              <a:gd name="connsiteX69" fmla="*/ 1331379 w 2332343"/>
              <a:gd name="connsiteY69" fmla="*/ 976122 h 1716353"/>
              <a:gd name="connsiteX70" fmla="*/ 1343702 w 2332343"/>
              <a:gd name="connsiteY70" fmla="*/ 915085 h 1716353"/>
              <a:gd name="connsiteX71" fmla="*/ 1518879 w 2332343"/>
              <a:gd name="connsiteY71" fmla="*/ 1191481 h 1716353"/>
              <a:gd name="connsiteX72" fmla="*/ 1450307 w 2332343"/>
              <a:gd name="connsiteY72" fmla="*/ 1177637 h 1716353"/>
              <a:gd name="connsiteX73" fmla="*/ 1386633 w 2332343"/>
              <a:gd name="connsiteY73" fmla="*/ 1134706 h 1716353"/>
              <a:gd name="connsiteX74" fmla="*/ 1374132 w 2332343"/>
              <a:gd name="connsiteY74" fmla="*/ 1116165 h 1716353"/>
              <a:gd name="connsiteX75" fmla="*/ 1375096 w 2332343"/>
              <a:gd name="connsiteY75" fmla="*/ 1125735 h 1716353"/>
              <a:gd name="connsiteX76" fmla="*/ 1351629 w 2332343"/>
              <a:gd name="connsiteY76" fmla="*/ 1241972 h 1716353"/>
              <a:gd name="connsiteX77" fmla="*/ 1327970 w 2332343"/>
              <a:gd name="connsiteY77" fmla="*/ 1285560 h 1716353"/>
              <a:gd name="connsiteX78" fmla="*/ 1338590 w 2332343"/>
              <a:gd name="connsiteY78" fmla="*/ 1283416 h 1716353"/>
              <a:gd name="connsiteX79" fmla="*/ 1449761 w 2332343"/>
              <a:gd name="connsiteY79" fmla="*/ 1329465 h 1716353"/>
              <a:gd name="connsiteX80" fmla="*/ 1460456 w 2332343"/>
              <a:gd name="connsiteY80" fmla="*/ 1345328 h 1716353"/>
              <a:gd name="connsiteX81" fmla="*/ 1452201 w 2332343"/>
              <a:gd name="connsiteY81" fmla="*/ 1304436 h 1716353"/>
              <a:gd name="connsiteX82" fmla="*/ 1491281 w 2332343"/>
              <a:gd name="connsiteY82" fmla="*/ 1210088 h 1716353"/>
              <a:gd name="connsiteX83" fmla="*/ 1502906 w 2332343"/>
              <a:gd name="connsiteY83" fmla="*/ 770444 h 1716353"/>
              <a:gd name="connsiteX84" fmla="*/ 1487837 w 2332343"/>
              <a:gd name="connsiteY84" fmla="*/ 796710 h 1716353"/>
              <a:gd name="connsiteX85" fmla="*/ 1487667 w 2332343"/>
              <a:gd name="connsiteY85" fmla="*/ 796884 h 1716353"/>
              <a:gd name="connsiteX86" fmla="*/ 1487909 w 2332343"/>
              <a:gd name="connsiteY86" fmla="*/ 796809 h 1716353"/>
              <a:gd name="connsiteX87" fmla="*/ 1507823 w 2332343"/>
              <a:gd name="connsiteY87" fmla="*/ 794801 h 1716353"/>
              <a:gd name="connsiteX88" fmla="*/ 1676650 w 2332343"/>
              <a:gd name="connsiteY88" fmla="*/ 1124737 h 1716353"/>
              <a:gd name="connsiteX89" fmla="*/ 1669928 w 2332343"/>
              <a:gd name="connsiteY89" fmla="*/ 1134706 h 1716353"/>
              <a:gd name="connsiteX90" fmla="*/ 1640281 w 2332343"/>
              <a:gd name="connsiteY90" fmla="*/ 1159167 h 1716353"/>
              <a:gd name="connsiteX91" fmla="*/ 1609564 w 2332343"/>
              <a:gd name="connsiteY91" fmla="*/ 1175840 h 1716353"/>
              <a:gd name="connsiteX92" fmla="*/ 1637567 w 2332343"/>
              <a:gd name="connsiteY92" fmla="*/ 1181493 h 1716353"/>
              <a:gd name="connsiteX93" fmla="*/ 1676813 w 2332343"/>
              <a:gd name="connsiteY93" fmla="*/ 1207954 h 1716353"/>
              <a:gd name="connsiteX94" fmla="*/ 1668331 w 2332343"/>
              <a:gd name="connsiteY94" fmla="*/ 1165940 h 1716353"/>
              <a:gd name="connsiteX95" fmla="*/ 1651256 w 2332343"/>
              <a:gd name="connsiteY95" fmla="*/ 471682 h 1716353"/>
              <a:gd name="connsiteX96" fmla="*/ 1631726 w 2332343"/>
              <a:gd name="connsiteY96" fmla="*/ 467740 h 1716353"/>
              <a:gd name="connsiteX97" fmla="*/ 1546724 w 2332343"/>
              <a:gd name="connsiteY97" fmla="*/ 382737 h 1716353"/>
              <a:gd name="connsiteX98" fmla="*/ 1541309 w 2332343"/>
              <a:gd name="connsiteY98" fmla="*/ 355920 h 1716353"/>
              <a:gd name="connsiteX99" fmla="*/ 1531857 w 2332343"/>
              <a:gd name="connsiteY99" fmla="*/ 366323 h 1716353"/>
              <a:gd name="connsiteX100" fmla="*/ 1481526 w 2332343"/>
              <a:gd name="connsiteY100" fmla="*/ 396859 h 1716353"/>
              <a:gd name="connsiteX101" fmla="*/ 1457353 w 2332343"/>
              <a:gd name="connsiteY101" fmla="*/ 404363 h 1716353"/>
              <a:gd name="connsiteX102" fmla="*/ 1487836 w 2332343"/>
              <a:gd name="connsiteY102" fmla="*/ 432062 h 1716353"/>
              <a:gd name="connsiteX103" fmla="*/ 1530764 w 2332343"/>
              <a:gd name="connsiteY103" fmla="*/ 502816 h 1716353"/>
              <a:gd name="connsiteX104" fmla="*/ 1541052 w 2332343"/>
              <a:gd name="connsiteY104" fmla="*/ 553773 h 1716353"/>
              <a:gd name="connsiteX105" fmla="*/ 1562273 w 2332343"/>
              <a:gd name="connsiteY105" fmla="*/ 528052 h 1716353"/>
              <a:gd name="connsiteX106" fmla="*/ 1641295 w 2332343"/>
              <a:gd name="connsiteY106" fmla="*/ 474774 h 1716353"/>
              <a:gd name="connsiteX107" fmla="*/ 1831522 w 2332343"/>
              <a:gd name="connsiteY107" fmla="*/ 932291 h 1716353"/>
              <a:gd name="connsiteX108" fmla="*/ 1800192 w 2332343"/>
              <a:gd name="connsiteY108" fmla="*/ 944618 h 1716353"/>
              <a:gd name="connsiteX109" fmla="*/ 1738063 w 2332343"/>
              <a:gd name="connsiteY109" fmla="*/ 952445 h 1716353"/>
              <a:gd name="connsiteX110" fmla="*/ 1720034 w 2332343"/>
              <a:gd name="connsiteY110" fmla="*/ 950627 h 1716353"/>
              <a:gd name="connsiteX111" fmla="*/ 1728600 w 2332343"/>
              <a:gd name="connsiteY111" fmla="*/ 993059 h 1716353"/>
              <a:gd name="connsiteX112" fmla="*/ 1712858 w 2332343"/>
              <a:gd name="connsiteY112" fmla="*/ 1071033 h 1716353"/>
              <a:gd name="connsiteX113" fmla="*/ 1704762 w 2332343"/>
              <a:gd name="connsiteY113" fmla="*/ 1083040 h 1716353"/>
              <a:gd name="connsiteX114" fmla="*/ 1738244 w 2332343"/>
              <a:gd name="connsiteY114" fmla="*/ 1060466 h 1716353"/>
              <a:gd name="connsiteX115" fmla="*/ 1782800 w 2332343"/>
              <a:gd name="connsiteY115" fmla="*/ 1051470 h 1716353"/>
              <a:gd name="connsiteX116" fmla="*/ 1827356 w 2332343"/>
              <a:gd name="connsiteY116" fmla="*/ 1060466 h 1716353"/>
              <a:gd name="connsiteX117" fmla="*/ 1837368 w 2332343"/>
              <a:gd name="connsiteY117" fmla="*/ 1067217 h 1716353"/>
              <a:gd name="connsiteX118" fmla="*/ 1819001 w 2332343"/>
              <a:gd name="connsiteY118" fmla="*/ 1039974 h 1716353"/>
              <a:gd name="connsiteX119" fmla="*/ 1810006 w 2332343"/>
              <a:gd name="connsiteY119" fmla="*/ 995418 h 1716353"/>
              <a:gd name="connsiteX120" fmla="*/ 1819001 w 2332343"/>
              <a:gd name="connsiteY120" fmla="*/ 950862 h 1716353"/>
              <a:gd name="connsiteX121" fmla="*/ 1979058 w 2332343"/>
              <a:gd name="connsiteY121" fmla="*/ 896705 h 1716353"/>
              <a:gd name="connsiteX122" fmla="*/ 1954067 w 2332343"/>
              <a:gd name="connsiteY122" fmla="*/ 866357 h 1716353"/>
              <a:gd name="connsiteX123" fmla="*/ 1947934 w 2332343"/>
              <a:gd name="connsiteY123" fmla="*/ 835975 h 1716353"/>
              <a:gd name="connsiteX124" fmla="*/ 1944208 w 2332343"/>
              <a:gd name="connsiteY124" fmla="*/ 842838 h 1716353"/>
              <a:gd name="connsiteX125" fmla="*/ 1908393 w 2332343"/>
              <a:gd name="connsiteY125" fmla="*/ 884196 h 1716353"/>
              <a:gd name="connsiteX126" fmla="*/ 1924475 w 2332343"/>
              <a:gd name="connsiteY126" fmla="*/ 880949 h 1716353"/>
              <a:gd name="connsiteX127" fmla="*/ 1969031 w 2332343"/>
              <a:gd name="connsiteY127" fmla="*/ 889945 h 1716353"/>
              <a:gd name="connsiteX128" fmla="*/ 1820969 w 2332343"/>
              <a:gd name="connsiteY128" fmla="*/ 412557 h 1716353"/>
              <a:gd name="connsiteX129" fmla="*/ 1806844 w 2332343"/>
              <a:gd name="connsiteY129" fmla="*/ 433508 h 1716353"/>
              <a:gd name="connsiteX130" fmla="*/ 1767919 w 2332343"/>
              <a:gd name="connsiteY130" fmla="*/ 459752 h 1716353"/>
              <a:gd name="connsiteX131" fmla="*/ 1811990 w 2332343"/>
              <a:gd name="connsiteY131" fmla="*/ 466415 h 1716353"/>
              <a:gd name="connsiteX132" fmla="*/ 1825075 w 2332343"/>
              <a:gd name="connsiteY132" fmla="*/ 472131 h 1716353"/>
              <a:gd name="connsiteX133" fmla="*/ 1817008 w 2332343"/>
              <a:gd name="connsiteY133" fmla="*/ 432177 h 1716353"/>
              <a:gd name="connsiteX134" fmla="*/ 2103727 w 2332343"/>
              <a:gd name="connsiteY134" fmla="*/ 716253 h 1716353"/>
              <a:gd name="connsiteX135" fmla="*/ 2068002 w 2332343"/>
              <a:gd name="connsiteY135" fmla="*/ 692166 h 1716353"/>
              <a:gd name="connsiteX136" fmla="*/ 2034475 w 2332343"/>
              <a:gd name="connsiteY136" fmla="*/ 611225 h 1716353"/>
              <a:gd name="connsiteX137" fmla="*/ 2041501 w 2332343"/>
              <a:gd name="connsiteY137" fmla="*/ 576424 h 1716353"/>
              <a:gd name="connsiteX138" fmla="*/ 2024234 w 2332343"/>
              <a:gd name="connsiteY138" fmla="*/ 584724 h 1716353"/>
              <a:gd name="connsiteX139" fmla="*/ 1976737 w 2332343"/>
              <a:gd name="connsiteY139" fmla="*/ 591905 h 1716353"/>
              <a:gd name="connsiteX140" fmla="*/ 1952960 w 2332343"/>
              <a:gd name="connsiteY140" fmla="*/ 587105 h 1716353"/>
              <a:gd name="connsiteX141" fmla="*/ 1967129 w 2332343"/>
              <a:gd name="connsiteY141" fmla="*/ 607074 h 1716353"/>
              <a:gd name="connsiteX142" fmla="*/ 1986666 w 2332343"/>
              <a:gd name="connsiteY142" fmla="*/ 703842 h 1716353"/>
              <a:gd name="connsiteX143" fmla="*/ 1979285 w 2332343"/>
              <a:gd name="connsiteY143" fmla="*/ 740397 h 1716353"/>
              <a:gd name="connsiteX144" fmla="*/ 2014985 w 2332343"/>
              <a:gd name="connsiteY144" fmla="*/ 716328 h 1716353"/>
              <a:gd name="connsiteX145" fmla="*/ 2059541 w 2332343"/>
              <a:gd name="connsiteY145" fmla="*/ 707332 h 1716353"/>
              <a:gd name="connsiteX146" fmla="*/ 2163437 w 2332343"/>
              <a:gd name="connsiteY146" fmla="*/ 499682 h 1716353"/>
              <a:gd name="connsiteX147" fmla="*/ 2134796 w 2332343"/>
              <a:gd name="connsiteY147" fmla="*/ 464901 h 1716353"/>
              <a:gd name="connsiteX148" fmla="*/ 2132327 w 2332343"/>
              <a:gd name="connsiteY148" fmla="*/ 452672 h 1716353"/>
              <a:gd name="connsiteX149" fmla="*/ 2123912 w 2332343"/>
              <a:gd name="connsiteY149" fmla="*/ 494351 h 1716353"/>
              <a:gd name="connsiteX150" fmla="*/ 2118755 w 2332343"/>
              <a:gd name="connsiteY150" fmla="*/ 502850 h 1716353"/>
              <a:gd name="connsiteX151" fmla="*/ 2148944 w 2332343"/>
              <a:gd name="connsiteY151" fmla="*/ 496756 h 1716353"/>
              <a:gd name="connsiteX152" fmla="*/ 2327392 w 2332343"/>
              <a:gd name="connsiteY152" fmla="*/ 283654 h 1716353"/>
              <a:gd name="connsiteX153" fmla="*/ 2332343 w 2332343"/>
              <a:gd name="connsiteY153" fmla="*/ 308176 h 1716353"/>
              <a:gd name="connsiteX154" fmla="*/ 2293865 w 2332343"/>
              <a:gd name="connsiteY154" fmla="*/ 366225 h 1716353"/>
              <a:gd name="connsiteX155" fmla="*/ 2273850 w 2332343"/>
              <a:gd name="connsiteY155" fmla="*/ 370266 h 1716353"/>
              <a:gd name="connsiteX156" fmla="*/ 2274608 w 2332343"/>
              <a:gd name="connsiteY156" fmla="*/ 370776 h 1716353"/>
              <a:gd name="connsiteX157" fmla="*/ 2299753 w 2332343"/>
              <a:gd name="connsiteY157" fmla="*/ 431483 h 1716353"/>
              <a:gd name="connsiteX158" fmla="*/ 2213901 w 2332343"/>
              <a:gd name="connsiteY158" fmla="*/ 517335 h 1716353"/>
              <a:gd name="connsiteX159" fmla="*/ 2208014 w 2332343"/>
              <a:gd name="connsiteY159" fmla="*/ 515537 h 1716353"/>
              <a:gd name="connsiteX160" fmla="*/ 2229885 w 2332343"/>
              <a:gd name="connsiteY160" fmla="*/ 530283 h 1716353"/>
              <a:gd name="connsiteX161" fmla="*/ 2263413 w 2332343"/>
              <a:gd name="connsiteY161" fmla="*/ 611225 h 1716353"/>
              <a:gd name="connsiteX162" fmla="*/ 2148944 w 2332343"/>
              <a:gd name="connsiteY162" fmla="*/ 725694 h 1716353"/>
              <a:gd name="connsiteX163" fmla="*/ 2104757 w 2332343"/>
              <a:gd name="connsiteY163" fmla="*/ 716773 h 1716353"/>
              <a:gd name="connsiteX164" fmla="*/ 2140483 w 2332343"/>
              <a:gd name="connsiteY164" fmla="*/ 740860 h 1716353"/>
              <a:gd name="connsiteX165" fmla="*/ 2174010 w 2332343"/>
              <a:gd name="connsiteY165" fmla="*/ 821801 h 1716353"/>
              <a:gd name="connsiteX166" fmla="*/ 2059541 w 2332343"/>
              <a:gd name="connsiteY166" fmla="*/ 936270 h 1716353"/>
              <a:gd name="connsiteX167" fmla="*/ 2025501 w 2332343"/>
              <a:gd name="connsiteY167" fmla="*/ 931124 h 1716353"/>
              <a:gd name="connsiteX168" fmla="*/ 2012391 w 2332343"/>
              <a:gd name="connsiteY168" fmla="*/ 924821 h 1716353"/>
              <a:gd name="connsiteX169" fmla="*/ 2029948 w 2332343"/>
              <a:gd name="connsiteY169" fmla="*/ 950862 h 1716353"/>
              <a:gd name="connsiteX170" fmla="*/ 2038944 w 2332343"/>
              <a:gd name="connsiteY170" fmla="*/ 995418 h 1716353"/>
              <a:gd name="connsiteX171" fmla="*/ 1924475 w 2332343"/>
              <a:gd name="connsiteY171" fmla="*/ 1109887 h 1716353"/>
              <a:gd name="connsiteX172" fmla="*/ 1879918 w 2332343"/>
              <a:gd name="connsiteY172" fmla="*/ 1100891 h 1716353"/>
              <a:gd name="connsiteX173" fmla="*/ 1869906 w 2332343"/>
              <a:gd name="connsiteY173" fmla="*/ 1094141 h 1716353"/>
              <a:gd name="connsiteX174" fmla="*/ 1888274 w 2332343"/>
              <a:gd name="connsiteY174" fmla="*/ 1121383 h 1716353"/>
              <a:gd name="connsiteX175" fmla="*/ 1897269 w 2332343"/>
              <a:gd name="connsiteY175" fmla="*/ 1165939 h 1716353"/>
              <a:gd name="connsiteX176" fmla="*/ 1782800 w 2332343"/>
              <a:gd name="connsiteY176" fmla="*/ 1280409 h 1716353"/>
              <a:gd name="connsiteX177" fmla="*/ 1738244 w 2332343"/>
              <a:gd name="connsiteY177" fmla="*/ 1271413 h 1716353"/>
              <a:gd name="connsiteX178" fmla="*/ 1707225 w 2332343"/>
              <a:gd name="connsiteY178" fmla="*/ 1250499 h 1716353"/>
              <a:gd name="connsiteX179" fmla="*/ 1708573 w 2332343"/>
              <a:gd name="connsiteY179" fmla="*/ 1252499 h 1716353"/>
              <a:gd name="connsiteX180" fmla="*/ 1719059 w 2332343"/>
              <a:gd name="connsiteY180" fmla="*/ 1304436 h 1716353"/>
              <a:gd name="connsiteX181" fmla="*/ 1585630 w 2332343"/>
              <a:gd name="connsiteY181" fmla="*/ 1437865 h 1716353"/>
              <a:gd name="connsiteX182" fmla="*/ 1491281 w 2332343"/>
              <a:gd name="connsiteY182" fmla="*/ 1398785 h 1716353"/>
              <a:gd name="connsiteX183" fmla="*/ 1485685 w 2332343"/>
              <a:gd name="connsiteY183" fmla="*/ 1390484 h 1716353"/>
              <a:gd name="connsiteX184" fmla="*/ 1495810 w 2332343"/>
              <a:gd name="connsiteY184" fmla="*/ 1440636 h 1716353"/>
              <a:gd name="connsiteX185" fmla="*/ 1338590 w 2332343"/>
              <a:gd name="connsiteY185" fmla="*/ 1597856 h 1716353"/>
              <a:gd name="connsiteX186" fmla="*/ 1227419 w 2332343"/>
              <a:gd name="connsiteY186" fmla="*/ 1551808 h 1716353"/>
              <a:gd name="connsiteX187" fmla="*/ 1201123 w 2332343"/>
              <a:gd name="connsiteY187" fmla="*/ 1512806 h 1716353"/>
              <a:gd name="connsiteX188" fmla="*/ 1210476 w 2332343"/>
              <a:gd name="connsiteY188" fmla="*/ 1559133 h 1716353"/>
              <a:gd name="connsiteX189" fmla="*/ 1053256 w 2332343"/>
              <a:gd name="connsiteY189" fmla="*/ 1716353 h 1716353"/>
              <a:gd name="connsiteX190" fmla="*/ 942085 w 2332343"/>
              <a:gd name="connsiteY190" fmla="*/ 1670304 h 1716353"/>
              <a:gd name="connsiteX191" fmla="*/ 912106 w 2332343"/>
              <a:gd name="connsiteY191" fmla="*/ 1625841 h 1716353"/>
              <a:gd name="connsiteX192" fmla="*/ 866497 w 2332343"/>
              <a:gd name="connsiteY192" fmla="*/ 1656592 h 1716353"/>
              <a:gd name="connsiteX193" fmla="*/ 805300 w 2332343"/>
              <a:gd name="connsiteY193" fmla="*/ 1668947 h 1716353"/>
              <a:gd name="connsiteX194" fmla="*/ 660435 w 2332343"/>
              <a:gd name="connsiteY194" fmla="*/ 1572924 h 1716353"/>
              <a:gd name="connsiteX195" fmla="*/ 654746 w 2332343"/>
              <a:gd name="connsiteY195" fmla="*/ 1544745 h 1716353"/>
              <a:gd name="connsiteX196" fmla="*/ 635346 w 2332343"/>
              <a:gd name="connsiteY196" fmla="*/ 1573518 h 1716353"/>
              <a:gd name="connsiteX197" fmla="*/ 524175 w 2332343"/>
              <a:gd name="connsiteY197" fmla="*/ 1619567 h 1716353"/>
              <a:gd name="connsiteX198" fmla="*/ 366955 w 2332343"/>
              <a:gd name="connsiteY198" fmla="*/ 1462347 h 1716353"/>
              <a:gd name="connsiteX199" fmla="*/ 369876 w 2332343"/>
              <a:gd name="connsiteY199" fmla="*/ 1443025 h 1716353"/>
              <a:gd name="connsiteX200" fmla="*/ 338314 w 2332343"/>
              <a:gd name="connsiteY200" fmla="*/ 1449397 h 1716353"/>
              <a:gd name="connsiteX201" fmla="*/ 181094 w 2332343"/>
              <a:gd name="connsiteY201" fmla="*/ 1292177 h 1716353"/>
              <a:gd name="connsiteX202" fmla="*/ 193450 w 2332343"/>
              <a:gd name="connsiteY202" fmla="*/ 1230980 h 1716353"/>
              <a:gd name="connsiteX203" fmla="*/ 219996 w 2332343"/>
              <a:gd name="connsiteY203" fmla="*/ 1191607 h 1716353"/>
              <a:gd name="connsiteX204" fmla="*/ 175061 w 2332343"/>
              <a:gd name="connsiteY204" fmla="*/ 1177659 h 1716353"/>
              <a:gd name="connsiteX205" fmla="*/ 0 w 2332343"/>
              <a:gd name="connsiteY205" fmla="*/ 913553 h 1716353"/>
              <a:gd name="connsiteX206" fmla="*/ 228865 w 2332343"/>
              <a:gd name="connsiteY206" fmla="*/ 632745 h 1716353"/>
              <a:gd name="connsiteX207" fmla="*/ 237042 w 2332343"/>
              <a:gd name="connsiteY207" fmla="*/ 631921 h 1716353"/>
              <a:gd name="connsiteX208" fmla="*/ 215393 w 2332343"/>
              <a:gd name="connsiteY208" fmla="*/ 617324 h 1716353"/>
              <a:gd name="connsiteX209" fmla="*/ 155674 w 2332343"/>
              <a:gd name="connsiteY209" fmla="*/ 473151 h 1716353"/>
              <a:gd name="connsiteX210" fmla="*/ 359566 w 2332343"/>
              <a:gd name="connsiteY210" fmla="*/ 269259 h 1716353"/>
              <a:gd name="connsiteX211" fmla="*/ 420197 w 2332343"/>
              <a:gd name="connsiteY211" fmla="*/ 278426 h 1716353"/>
              <a:gd name="connsiteX212" fmla="*/ 462936 w 2332343"/>
              <a:gd name="connsiteY212" fmla="*/ 298972 h 1716353"/>
              <a:gd name="connsiteX213" fmla="*/ 453550 w 2332343"/>
              <a:gd name="connsiteY213" fmla="*/ 252479 h 1716353"/>
              <a:gd name="connsiteX214" fmla="*/ 657442 w 2332343"/>
              <a:gd name="connsiteY214" fmla="*/ 48586 h 1716353"/>
              <a:gd name="connsiteX215" fmla="*/ 801615 w 2332343"/>
              <a:gd name="connsiteY215" fmla="*/ 108305 h 1716353"/>
              <a:gd name="connsiteX216" fmla="*/ 808180 w 2332343"/>
              <a:gd name="connsiteY216" fmla="*/ 118043 h 1716353"/>
              <a:gd name="connsiteX217" fmla="*/ 847503 w 2332343"/>
              <a:gd name="connsiteY217" fmla="*/ 59719 h 1716353"/>
              <a:gd name="connsiteX218" fmla="*/ 991676 w 2332343"/>
              <a:gd name="connsiteY218" fmla="*/ 0 h 1716353"/>
              <a:gd name="connsiteX219" fmla="*/ 1179546 w 2332343"/>
              <a:gd name="connsiteY219" fmla="*/ 124528 h 1716353"/>
              <a:gd name="connsiteX220" fmla="*/ 1195568 w 2332343"/>
              <a:gd name="connsiteY220" fmla="*/ 203892 h 1716353"/>
              <a:gd name="connsiteX221" fmla="*/ 991676 w 2332343"/>
              <a:gd name="connsiteY221" fmla="*/ 407784 h 1716353"/>
              <a:gd name="connsiteX222" fmla="*/ 847503 w 2332343"/>
              <a:gd name="connsiteY222" fmla="*/ 348065 h 1716353"/>
              <a:gd name="connsiteX223" fmla="*/ 840938 w 2332343"/>
              <a:gd name="connsiteY223" fmla="*/ 338328 h 1716353"/>
              <a:gd name="connsiteX224" fmla="*/ 801615 w 2332343"/>
              <a:gd name="connsiteY224" fmla="*/ 396652 h 1716353"/>
              <a:gd name="connsiteX225" fmla="*/ 780333 w 2332343"/>
              <a:gd name="connsiteY225" fmla="*/ 414211 h 1716353"/>
              <a:gd name="connsiteX226" fmla="*/ 838630 w 2332343"/>
              <a:gd name="connsiteY226" fmla="*/ 423024 h 1716353"/>
              <a:gd name="connsiteX227" fmla="*/ 987143 w 2332343"/>
              <a:gd name="connsiteY227" fmla="*/ 530842 h 1716353"/>
              <a:gd name="connsiteX228" fmla="*/ 991456 w 2332343"/>
              <a:gd name="connsiteY228" fmla="*/ 538563 h 1716353"/>
              <a:gd name="connsiteX229" fmla="*/ 1002552 w 2332343"/>
              <a:gd name="connsiteY229" fmla="*/ 502817 h 1716353"/>
              <a:gd name="connsiteX230" fmla="*/ 1181423 w 2332343"/>
              <a:gd name="connsiteY230" fmla="*/ 340642 h 1716353"/>
              <a:gd name="connsiteX231" fmla="*/ 1243245 w 2332343"/>
              <a:gd name="connsiteY231" fmla="*/ 331295 h 1716353"/>
              <a:gd name="connsiteX232" fmla="*/ 1214293 w 2332343"/>
              <a:gd name="connsiteY232" fmla="*/ 288354 h 1716353"/>
              <a:gd name="connsiteX233" fmla="*/ 1198271 w 2332343"/>
              <a:gd name="connsiteY233" fmla="*/ 208990 h 1716353"/>
              <a:gd name="connsiteX234" fmla="*/ 1402163 w 2332343"/>
              <a:gd name="connsiteY234" fmla="*/ 5098 h 1716353"/>
              <a:gd name="connsiteX235" fmla="*/ 1590032 w 2332343"/>
              <a:gd name="connsiteY235" fmla="*/ 129626 h 1716353"/>
              <a:gd name="connsiteX236" fmla="*/ 1602804 w 2332343"/>
              <a:gd name="connsiteY236" fmla="*/ 192888 h 1716353"/>
              <a:gd name="connsiteX237" fmla="*/ 1631726 w 2332343"/>
              <a:gd name="connsiteY237" fmla="*/ 173388 h 1716353"/>
              <a:gd name="connsiteX238" fmla="*/ 1693899 w 2332343"/>
              <a:gd name="connsiteY238" fmla="*/ 160835 h 1716353"/>
              <a:gd name="connsiteX239" fmla="*/ 1841075 w 2332343"/>
              <a:gd name="connsiteY239" fmla="*/ 258390 h 1716353"/>
              <a:gd name="connsiteX240" fmla="*/ 1853628 w 2332343"/>
              <a:gd name="connsiteY240" fmla="*/ 320564 h 1716353"/>
              <a:gd name="connsiteX241" fmla="*/ 1849667 w 2332343"/>
              <a:gd name="connsiteY241" fmla="*/ 340183 h 1716353"/>
              <a:gd name="connsiteX242" fmla="*/ 1863792 w 2332343"/>
              <a:gd name="connsiteY242" fmla="*/ 319233 h 1716353"/>
              <a:gd name="connsiteX243" fmla="*/ 1976736 w 2332343"/>
              <a:gd name="connsiteY243" fmla="*/ 272449 h 1716353"/>
              <a:gd name="connsiteX244" fmla="*/ 2123912 w 2332343"/>
              <a:gd name="connsiteY244" fmla="*/ 370004 h 1716353"/>
              <a:gd name="connsiteX245" fmla="*/ 2132187 w 2332343"/>
              <a:gd name="connsiteY245" fmla="*/ 410988 h 1716353"/>
              <a:gd name="connsiteX246" fmla="*/ 2134796 w 2332343"/>
              <a:gd name="connsiteY246" fmla="*/ 398066 h 1716353"/>
              <a:gd name="connsiteX247" fmla="*/ 2213901 w 2332343"/>
              <a:gd name="connsiteY247" fmla="*/ 345631 h 1716353"/>
              <a:gd name="connsiteX248" fmla="*/ 2222583 w 2332343"/>
              <a:gd name="connsiteY248" fmla="*/ 347384 h 1716353"/>
              <a:gd name="connsiteX249" fmla="*/ 2206343 w 2332343"/>
              <a:gd name="connsiteY249" fmla="*/ 308176 h 1716353"/>
              <a:gd name="connsiteX250" fmla="*/ 2269343 w 2332343"/>
              <a:gd name="connsiteY250" fmla="*/ 245176 h 1716353"/>
              <a:gd name="connsiteX251" fmla="*/ 2327392 w 2332343"/>
              <a:gd name="connsiteY251" fmla="*/ 283654 h 171635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2332343" h="1716353">
                <a:moveTo>
                  <a:pt x="507815" y="1308430"/>
                </a:moveTo>
                <a:lnTo>
                  <a:pt x="494969" y="1289377"/>
                </a:lnTo>
                <a:lnTo>
                  <a:pt x="495534" y="1292177"/>
                </a:lnTo>
                <a:lnTo>
                  <a:pt x="491592" y="1311705"/>
                </a:lnTo>
                <a:close/>
                <a:moveTo>
                  <a:pt x="488506" y="1116895"/>
                </a:moveTo>
                <a:lnTo>
                  <a:pt x="446889" y="1151232"/>
                </a:lnTo>
                <a:lnTo>
                  <a:pt x="422625" y="1162896"/>
                </a:lnTo>
                <a:lnTo>
                  <a:pt x="449486" y="1181006"/>
                </a:lnTo>
                <a:lnTo>
                  <a:pt x="475311" y="1219310"/>
                </a:lnTo>
                <a:lnTo>
                  <a:pt x="471078" y="1198343"/>
                </a:lnTo>
                <a:cubicBezTo>
                  <a:pt x="471078" y="1170191"/>
                  <a:pt x="476783" y="1143372"/>
                  <a:pt x="487101" y="1118979"/>
                </a:cubicBezTo>
                <a:close/>
                <a:moveTo>
                  <a:pt x="694569" y="1400259"/>
                </a:moveTo>
                <a:lnTo>
                  <a:pt x="674970" y="1402235"/>
                </a:lnTo>
                <a:lnTo>
                  <a:pt x="668952" y="1401020"/>
                </a:lnTo>
                <a:lnTo>
                  <a:pt x="669040" y="1401150"/>
                </a:lnTo>
                <a:lnTo>
                  <a:pt x="674729" y="1429329"/>
                </a:lnTo>
                <a:lnTo>
                  <a:pt x="694129" y="1400556"/>
                </a:lnTo>
                <a:close/>
                <a:moveTo>
                  <a:pt x="472415" y="640704"/>
                </a:moveTo>
                <a:lnTo>
                  <a:pt x="438930" y="661020"/>
                </a:lnTo>
                <a:lnTo>
                  <a:pt x="424991" y="665347"/>
                </a:lnTo>
                <a:lnTo>
                  <a:pt x="446889" y="675874"/>
                </a:lnTo>
                <a:lnTo>
                  <a:pt x="467025" y="694171"/>
                </a:lnTo>
                <a:close/>
                <a:moveTo>
                  <a:pt x="616140" y="448032"/>
                </a:moveTo>
                <a:lnTo>
                  <a:pt x="578078" y="440348"/>
                </a:lnTo>
                <a:lnTo>
                  <a:pt x="553488" y="423769"/>
                </a:lnTo>
                <a:lnTo>
                  <a:pt x="563458" y="473151"/>
                </a:lnTo>
                <a:lnTo>
                  <a:pt x="561657" y="485063"/>
                </a:lnTo>
                <a:lnTo>
                  <a:pt x="593136" y="459090"/>
                </a:lnTo>
                <a:close/>
                <a:moveTo>
                  <a:pt x="820164" y="974782"/>
                </a:moveTo>
                <a:lnTo>
                  <a:pt x="811161" y="977577"/>
                </a:lnTo>
                <a:cubicBezTo>
                  <a:pt x="792502" y="981395"/>
                  <a:pt x="773182" y="983400"/>
                  <a:pt x="753394" y="983400"/>
                </a:cubicBezTo>
                <a:cubicBezTo>
                  <a:pt x="713819" y="983400"/>
                  <a:pt x="676117" y="975379"/>
                  <a:pt x="641825" y="960875"/>
                </a:cubicBezTo>
                <a:lnTo>
                  <a:pt x="573159" y="914579"/>
                </a:lnTo>
                <a:lnTo>
                  <a:pt x="567439" y="971319"/>
                </a:lnTo>
                <a:cubicBezTo>
                  <a:pt x="563620" y="989978"/>
                  <a:pt x="557989" y="1007976"/>
                  <a:pt x="550737" y="1025123"/>
                </a:cubicBezTo>
                <a:lnTo>
                  <a:pt x="538357" y="1047932"/>
                </a:lnTo>
                <a:lnTo>
                  <a:pt x="560972" y="1029272"/>
                </a:lnTo>
                <a:cubicBezTo>
                  <a:pt x="593514" y="1007288"/>
                  <a:pt x="632743" y="994451"/>
                  <a:pt x="674970" y="994451"/>
                </a:cubicBezTo>
                <a:cubicBezTo>
                  <a:pt x="717197" y="994451"/>
                  <a:pt x="756426" y="1007288"/>
                  <a:pt x="788968" y="1029272"/>
                </a:cubicBezTo>
                <a:lnTo>
                  <a:pt x="793816" y="1033677"/>
                </a:lnTo>
                <a:lnTo>
                  <a:pt x="801321" y="1009498"/>
                </a:lnTo>
                <a:close/>
                <a:moveTo>
                  <a:pt x="998894" y="1412889"/>
                </a:moveTo>
                <a:lnTo>
                  <a:pt x="960238" y="1400889"/>
                </a:lnTo>
                <a:cubicBezTo>
                  <a:pt x="924512" y="1385778"/>
                  <a:pt x="892338" y="1363912"/>
                  <a:pt x="865318" y="1336892"/>
                </a:cubicBezTo>
                <a:lnTo>
                  <a:pt x="844127" y="1305461"/>
                </a:lnTo>
                <a:lnTo>
                  <a:pt x="819143" y="1342516"/>
                </a:lnTo>
                <a:lnTo>
                  <a:pt x="804386" y="1354691"/>
                </a:lnTo>
                <a:lnTo>
                  <a:pt x="805300" y="1354507"/>
                </a:lnTo>
                <a:cubicBezTo>
                  <a:pt x="848715" y="1354507"/>
                  <a:pt x="888020" y="1372105"/>
                  <a:pt x="916471" y="1400556"/>
                </a:cubicBezTo>
                <a:lnTo>
                  <a:pt x="946557" y="1445180"/>
                </a:lnTo>
                <a:lnTo>
                  <a:pt x="953250" y="1437815"/>
                </a:lnTo>
                <a:cubicBezTo>
                  <a:pt x="964897" y="1428203"/>
                  <a:pt x="977952" y="1420235"/>
                  <a:pt x="992059" y="1414268"/>
                </a:cubicBezTo>
                <a:close/>
                <a:moveTo>
                  <a:pt x="1189173" y="1401987"/>
                </a:moveTo>
                <a:lnTo>
                  <a:pt x="1136658" y="1418289"/>
                </a:lnTo>
                <a:lnTo>
                  <a:pt x="1122529" y="1419713"/>
                </a:lnTo>
                <a:lnTo>
                  <a:pt x="1164427" y="1447962"/>
                </a:lnTo>
                <a:lnTo>
                  <a:pt x="1190723" y="1486964"/>
                </a:lnTo>
                <a:lnTo>
                  <a:pt x="1181370" y="1440636"/>
                </a:lnTo>
                <a:close/>
                <a:moveTo>
                  <a:pt x="1079580" y="827583"/>
                </a:moveTo>
                <a:lnTo>
                  <a:pt x="1063979" y="817065"/>
                </a:lnTo>
                <a:lnTo>
                  <a:pt x="1030299" y="767110"/>
                </a:lnTo>
                <a:lnTo>
                  <a:pt x="1017501" y="808339"/>
                </a:lnTo>
                <a:lnTo>
                  <a:pt x="1001530" y="837764"/>
                </a:lnTo>
                <a:lnTo>
                  <a:pt x="1016293" y="833181"/>
                </a:lnTo>
                <a:cubicBezTo>
                  <a:pt x="1035732" y="829203"/>
                  <a:pt x="1055860" y="827114"/>
                  <a:pt x="1076475" y="827114"/>
                </a:cubicBezTo>
                <a:close/>
                <a:moveTo>
                  <a:pt x="1365298" y="883055"/>
                </a:moveTo>
                <a:lnTo>
                  <a:pt x="1324424" y="895194"/>
                </a:lnTo>
                <a:lnTo>
                  <a:pt x="1268445" y="900837"/>
                </a:lnTo>
                <a:lnTo>
                  <a:pt x="1306906" y="935784"/>
                </a:lnTo>
                <a:lnTo>
                  <a:pt x="1331379" y="976122"/>
                </a:lnTo>
                <a:lnTo>
                  <a:pt x="1343702" y="915085"/>
                </a:lnTo>
                <a:close/>
                <a:moveTo>
                  <a:pt x="1518879" y="1191481"/>
                </a:moveTo>
                <a:lnTo>
                  <a:pt x="1450307" y="1177637"/>
                </a:lnTo>
                <a:cubicBezTo>
                  <a:pt x="1426340" y="1167500"/>
                  <a:pt x="1404758" y="1152832"/>
                  <a:pt x="1386633" y="1134706"/>
                </a:cubicBezTo>
                <a:lnTo>
                  <a:pt x="1374132" y="1116165"/>
                </a:lnTo>
                <a:lnTo>
                  <a:pt x="1375096" y="1125735"/>
                </a:lnTo>
                <a:cubicBezTo>
                  <a:pt x="1375096" y="1166966"/>
                  <a:pt x="1366740" y="1206245"/>
                  <a:pt x="1351629" y="1241972"/>
                </a:cubicBezTo>
                <a:lnTo>
                  <a:pt x="1327970" y="1285560"/>
                </a:lnTo>
                <a:lnTo>
                  <a:pt x="1338590" y="1283416"/>
                </a:lnTo>
                <a:cubicBezTo>
                  <a:pt x="1382005" y="1283416"/>
                  <a:pt x="1421310" y="1301014"/>
                  <a:pt x="1449761" y="1329465"/>
                </a:cubicBezTo>
                <a:lnTo>
                  <a:pt x="1460456" y="1345328"/>
                </a:lnTo>
                <a:lnTo>
                  <a:pt x="1452201" y="1304436"/>
                </a:lnTo>
                <a:cubicBezTo>
                  <a:pt x="1452201" y="1267591"/>
                  <a:pt x="1467135" y="1234234"/>
                  <a:pt x="1491281" y="1210088"/>
                </a:cubicBezTo>
                <a:close/>
                <a:moveTo>
                  <a:pt x="1502906" y="770444"/>
                </a:moveTo>
                <a:lnTo>
                  <a:pt x="1487837" y="796710"/>
                </a:lnTo>
                <a:lnTo>
                  <a:pt x="1487667" y="796884"/>
                </a:lnTo>
                <a:lnTo>
                  <a:pt x="1487909" y="796809"/>
                </a:lnTo>
                <a:lnTo>
                  <a:pt x="1507823" y="794801"/>
                </a:lnTo>
                <a:close/>
                <a:moveTo>
                  <a:pt x="1676650" y="1124737"/>
                </a:moveTo>
                <a:lnTo>
                  <a:pt x="1669928" y="1134706"/>
                </a:lnTo>
                <a:cubicBezTo>
                  <a:pt x="1660865" y="1143769"/>
                  <a:pt x="1650938" y="1151968"/>
                  <a:pt x="1640281" y="1159167"/>
                </a:cubicBezTo>
                <a:lnTo>
                  <a:pt x="1609564" y="1175840"/>
                </a:lnTo>
                <a:lnTo>
                  <a:pt x="1637567" y="1181493"/>
                </a:lnTo>
                <a:lnTo>
                  <a:pt x="1676813" y="1207954"/>
                </a:lnTo>
                <a:lnTo>
                  <a:pt x="1668331" y="1165940"/>
                </a:lnTo>
                <a:close/>
                <a:moveTo>
                  <a:pt x="1651256" y="471682"/>
                </a:moveTo>
                <a:lnTo>
                  <a:pt x="1631726" y="467740"/>
                </a:lnTo>
                <a:cubicBezTo>
                  <a:pt x="1593507" y="451574"/>
                  <a:pt x="1562889" y="420956"/>
                  <a:pt x="1546724" y="382737"/>
                </a:cubicBezTo>
                <a:lnTo>
                  <a:pt x="1541309" y="355920"/>
                </a:lnTo>
                <a:lnTo>
                  <a:pt x="1531857" y="366323"/>
                </a:lnTo>
                <a:cubicBezTo>
                  <a:pt x="1516752" y="378788"/>
                  <a:pt x="1499821" y="389121"/>
                  <a:pt x="1481526" y="396859"/>
                </a:cubicBezTo>
                <a:lnTo>
                  <a:pt x="1457353" y="404363"/>
                </a:lnTo>
                <a:lnTo>
                  <a:pt x="1487836" y="432062"/>
                </a:lnTo>
                <a:cubicBezTo>
                  <a:pt x="1505361" y="453297"/>
                  <a:pt x="1519886" y="477097"/>
                  <a:pt x="1530764" y="502816"/>
                </a:cubicBezTo>
                <a:lnTo>
                  <a:pt x="1541052" y="553773"/>
                </a:lnTo>
                <a:lnTo>
                  <a:pt x="1562273" y="528052"/>
                </a:lnTo>
                <a:cubicBezTo>
                  <a:pt x="1584767" y="505558"/>
                  <a:pt x="1611552" y="487355"/>
                  <a:pt x="1641295" y="474774"/>
                </a:cubicBezTo>
                <a:close/>
                <a:moveTo>
                  <a:pt x="1831522" y="932291"/>
                </a:moveTo>
                <a:lnTo>
                  <a:pt x="1800192" y="944618"/>
                </a:lnTo>
                <a:cubicBezTo>
                  <a:pt x="1780334" y="949727"/>
                  <a:pt x="1759516" y="952444"/>
                  <a:pt x="1738063" y="952445"/>
                </a:cubicBezTo>
                <a:lnTo>
                  <a:pt x="1720034" y="950627"/>
                </a:lnTo>
                <a:lnTo>
                  <a:pt x="1728600" y="993059"/>
                </a:lnTo>
                <a:cubicBezTo>
                  <a:pt x="1728600" y="1020717"/>
                  <a:pt x="1722995" y="1047067"/>
                  <a:pt x="1712858" y="1071033"/>
                </a:cubicBezTo>
                <a:lnTo>
                  <a:pt x="1704762" y="1083040"/>
                </a:lnTo>
                <a:lnTo>
                  <a:pt x="1738244" y="1060466"/>
                </a:lnTo>
                <a:cubicBezTo>
                  <a:pt x="1751939" y="1054673"/>
                  <a:pt x="1766995" y="1051470"/>
                  <a:pt x="1782800" y="1051470"/>
                </a:cubicBezTo>
                <a:cubicBezTo>
                  <a:pt x="1798605" y="1051470"/>
                  <a:pt x="1813661" y="1054673"/>
                  <a:pt x="1827356" y="1060466"/>
                </a:cubicBezTo>
                <a:lnTo>
                  <a:pt x="1837368" y="1067217"/>
                </a:lnTo>
                <a:lnTo>
                  <a:pt x="1819001" y="1039974"/>
                </a:lnTo>
                <a:cubicBezTo>
                  <a:pt x="1813209" y="1026279"/>
                  <a:pt x="1810005" y="1011222"/>
                  <a:pt x="1810006" y="995418"/>
                </a:cubicBezTo>
                <a:cubicBezTo>
                  <a:pt x="1810006" y="979613"/>
                  <a:pt x="1813209" y="964556"/>
                  <a:pt x="1819001" y="950862"/>
                </a:cubicBezTo>
                <a:close/>
                <a:moveTo>
                  <a:pt x="1979058" y="896705"/>
                </a:moveTo>
                <a:lnTo>
                  <a:pt x="1954067" y="866357"/>
                </a:lnTo>
                <a:lnTo>
                  <a:pt x="1947934" y="835975"/>
                </a:lnTo>
                <a:lnTo>
                  <a:pt x="1944208" y="842838"/>
                </a:lnTo>
                <a:lnTo>
                  <a:pt x="1908393" y="884196"/>
                </a:lnTo>
                <a:lnTo>
                  <a:pt x="1924475" y="880949"/>
                </a:lnTo>
                <a:cubicBezTo>
                  <a:pt x="1940279" y="880949"/>
                  <a:pt x="1955336" y="884152"/>
                  <a:pt x="1969031" y="889945"/>
                </a:cubicBezTo>
                <a:close/>
                <a:moveTo>
                  <a:pt x="1820969" y="412557"/>
                </a:moveTo>
                <a:lnTo>
                  <a:pt x="1806844" y="433508"/>
                </a:lnTo>
                <a:lnTo>
                  <a:pt x="1767919" y="459752"/>
                </a:lnTo>
                <a:lnTo>
                  <a:pt x="1811990" y="466415"/>
                </a:lnTo>
                <a:lnTo>
                  <a:pt x="1825075" y="472131"/>
                </a:lnTo>
                <a:lnTo>
                  <a:pt x="1817008" y="432177"/>
                </a:lnTo>
                <a:close/>
                <a:moveTo>
                  <a:pt x="2103727" y="716253"/>
                </a:moveTo>
                <a:lnTo>
                  <a:pt x="2068002" y="692166"/>
                </a:lnTo>
                <a:cubicBezTo>
                  <a:pt x="2047287" y="671451"/>
                  <a:pt x="2034475" y="642834"/>
                  <a:pt x="2034475" y="611225"/>
                </a:cubicBezTo>
                <a:lnTo>
                  <a:pt x="2041501" y="576424"/>
                </a:lnTo>
                <a:lnTo>
                  <a:pt x="2024234" y="584724"/>
                </a:lnTo>
                <a:cubicBezTo>
                  <a:pt x="2009230" y="589391"/>
                  <a:pt x="1993277" y="591905"/>
                  <a:pt x="1976737" y="591905"/>
                </a:cubicBezTo>
                <a:lnTo>
                  <a:pt x="1952960" y="587105"/>
                </a:lnTo>
                <a:lnTo>
                  <a:pt x="1967129" y="607074"/>
                </a:lnTo>
                <a:cubicBezTo>
                  <a:pt x="1979709" y="636816"/>
                  <a:pt x="1986666" y="669517"/>
                  <a:pt x="1986666" y="703842"/>
                </a:cubicBezTo>
                <a:lnTo>
                  <a:pt x="1979285" y="740397"/>
                </a:lnTo>
                <a:lnTo>
                  <a:pt x="2014985" y="716328"/>
                </a:lnTo>
                <a:cubicBezTo>
                  <a:pt x="2028679" y="710535"/>
                  <a:pt x="2043736" y="707332"/>
                  <a:pt x="2059541" y="707332"/>
                </a:cubicBezTo>
                <a:close/>
                <a:moveTo>
                  <a:pt x="2163437" y="499682"/>
                </a:moveTo>
                <a:lnTo>
                  <a:pt x="2134796" y="464901"/>
                </a:lnTo>
                <a:lnTo>
                  <a:pt x="2132327" y="452672"/>
                </a:lnTo>
                <a:lnTo>
                  <a:pt x="2123912" y="494351"/>
                </a:lnTo>
                <a:lnTo>
                  <a:pt x="2118755" y="502850"/>
                </a:lnTo>
                <a:lnTo>
                  <a:pt x="2148944" y="496756"/>
                </a:lnTo>
                <a:close/>
                <a:moveTo>
                  <a:pt x="2327392" y="283654"/>
                </a:moveTo>
                <a:cubicBezTo>
                  <a:pt x="2330580" y="291191"/>
                  <a:pt x="2332343" y="299478"/>
                  <a:pt x="2332343" y="308176"/>
                </a:cubicBezTo>
                <a:cubicBezTo>
                  <a:pt x="2332343" y="334271"/>
                  <a:pt x="2316477" y="356661"/>
                  <a:pt x="2293865" y="366225"/>
                </a:cubicBezTo>
                <a:lnTo>
                  <a:pt x="2273850" y="370266"/>
                </a:lnTo>
                <a:lnTo>
                  <a:pt x="2274608" y="370776"/>
                </a:lnTo>
                <a:cubicBezTo>
                  <a:pt x="2290144" y="386312"/>
                  <a:pt x="2299753" y="407775"/>
                  <a:pt x="2299753" y="431483"/>
                </a:cubicBezTo>
                <a:cubicBezTo>
                  <a:pt x="2299753" y="478898"/>
                  <a:pt x="2261316" y="517335"/>
                  <a:pt x="2213901" y="517335"/>
                </a:cubicBezTo>
                <a:lnTo>
                  <a:pt x="2208014" y="515537"/>
                </a:lnTo>
                <a:lnTo>
                  <a:pt x="2229885" y="530283"/>
                </a:lnTo>
                <a:cubicBezTo>
                  <a:pt x="2250600" y="550998"/>
                  <a:pt x="2263413" y="579615"/>
                  <a:pt x="2263413" y="611225"/>
                </a:cubicBezTo>
                <a:cubicBezTo>
                  <a:pt x="2263413" y="674443"/>
                  <a:pt x="2212163" y="725694"/>
                  <a:pt x="2148944" y="725694"/>
                </a:cubicBezTo>
                <a:lnTo>
                  <a:pt x="2104757" y="716773"/>
                </a:lnTo>
                <a:lnTo>
                  <a:pt x="2140483" y="740860"/>
                </a:lnTo>
                <a:cubicBezTo>
                  <a:pt x="2161197" y="761574"/>
                  <a:pt x="2174010" y="790192"/>
                  <a:pt x="2174010" y="821801"/>
                </a:cubicBezTo>
                <a:cubicBezTo>
                  <a:pt x="2174010" y="885020"/>
                  <a:pt x="2122760" y="936270"/>
                  <a:pt x="2059541" y="936270"/>
                </a:cubicBezTo>
                <a:cubicBezTo>
                  <a:pt x="2047687" y="936270"/>
                  <a:pt x="2036254" y="934468"/>
                  <a:pt x="2025501" y="931124"/>
                </a:cubicBezTo>
                <a:lnTo>
                  <a:pt x="2012391" y="924821"/>
                </a:lnTo>
                <a:lnTo>
                  <a:pt x="2029948" y="950862"/>
                </a:lnTo>
                <a:cubicBezTo>
                  <a:pt x="2035740" y="964557"/>
                  <a:pt x="2038944" y="979613"/>
                  <a:pt x="2038944" y="995418"/>
                </a:cubicBezTo>
                <a:cubicBezTo>
                  <a:pt x="2038944" y="1058637"/>
                  <a:pt x="1987694" y="1109887"/>
                  <a:pt x="1924475" y="1109887"/>
                </a:cubicBezTo>
                <a:cubicBezTo>
                  <a:pt x="1908670" y="1109887"/>
                  <a:pt x="1893613" y="1106684"/>
                  <a:pt x="1879918" y="1100891"/>
                </a:cubicBezTo>
                <a:lnTo>
                  <a:pt x="1869906" y="1094141"/>
                </a:lnTo>
                <a:lnTo>
                  <a:pt x="1888274" y="1121383"/>
                </a:lnTo>
                <a:cubicBezTo>
                  <a:pt x="1894066" y="1135078"/>
                  <a:pt x="1897269" y="1150135"/>
                  <a:pt x="1897269" y="1165939"/>
                </a:cubicBezTo>
                <a:cubicBezTo>
                  <a:pt x="1897269" y="1229158"/>
                  <a:pt x="1846019" y="1280409"/>
                  <a:pt x="1782800" y="1280409"/>
                </a:cubicBezTo>
                <a:cubicBezTo>
                  <a:pt x="1766995" y="1280409"/>
                  <a:pt x="1751939" y="1277206"/>
                  <a:pt x="1738244" y="1271413"/>
                </a:cubicBezTo>
                <a:lnTo>
                  <a:pt x="1707225" y="1250499"/>
                </a:lnTo>
                <a:lnTo>
                  <a:pt x="1708573" y="1252499"/>
                </a:lnTo>
                <a:cubicBezTo>
                  <a:pt x="1715325" y="1268463"/>
                  <a:pt x="1719059" y="1286013"/>
                  <a:pt x="1719059" y="1304436"/>
                </a:cubicBezTo>
                <a:cubicBezTo>
                  <a:pt x="1719059" y="1378127"/>
                  <a:pt x="1659321" y="1437865"/>
                  <a:pt x="1585630" y="1437865"/>
                </a:cubicBezTo>
                <a:cubicBezTo>
                  <a:pt x="1548785" y="1437866"/>
                  <a:pt x="1515427" y="1422931"/>
                  <a:pt x="1491281" y="1398785"/>
                </a:cubicBezTo>
                <a:lnTo>
                  <a:pt x="1485685" y="1390484"/>
                </a:lnTo>
                <a:lnTo>
                  <a:pt x="1495810" y="1440636"/>
                </a:lnTo>
                <a:cubicBezTo>
                  <a:pt x="1495810" y="1527466"/>
                  <a:pt x="1425420" y="1597856"/>
                  <a:pt x="1338590" y="1597856"/>
                </a:cubicBezTo>
                <a:cubicBezTo>
                  <a:pt x="1295175" y="1597856"/>
                  <a:pt x="1255870" y="1580259"/>
                  <a:pt x="1227419" y="1551808"/>
                </a:cubicBezTo>
                <a:lnTo>
                  <a:pt x="1201123" y="1512806"/>
                </a:lnTo>
                <a:lnTo>
                  <a:pt x="1210476" y="1559133"/>
                </a:lnTo>
                <a:cubicBezTo>
                  <a:pt x="1210476" y="1645963"/>
                  <a:pt x="1140086" y="1716353"/>
                  <a:pt x="1053256" y="1716353"/>
                </a:cubicBezTo>
                <a:cubicBezTo>
                  <a:pt x="1009841" y="1716353"/>
                  <a:pt x="970536" y="1698756"/>
                  <a:pt x="942085" y="1670304"/>
                </a:cubicBezTo>
                <a:lnTo>
                  <a:pt x="912106" y="1625841"/>
                </a:lnTo>
                <a:lnTo>
                  <a:pt x="866497" y="1656592"/>
                </a:lnTo>
                <a:cubicBezTo>
                  <a:pt x="847687" y="1664548"/>
                  <a:pt x="827007" y="1668947"/>
                  <a:pt x="805300" y="1668947"/>
                </a:cubicBezTo>
                <a:cubicBezTo>
                  <a:pt x="740177" y="1668948"/>
                  <a:pt x="684302" y="1629353"/>
                  <a:pt x="660435" y="1572924"/>
                </a:cubicBezTo>
                <a:lnTo>
                  <a:pt x="654746" y="1544745"/>
                </a:lnTo>
                <a:lnTo>
                  <a:pt x="635346" y="1573518"/>
                </a:lnTo>
                <a:cubicBezTo>
                  <a:pt x="606895" y="1601970"/>
                  <a:pt x="567590" y="1619567"/>
                  <a:pt x="524175" y="1619567"/>
                </a:cubicBezTo>
                <a:cubicBezTo>
                  <a:pt x="437345" y="1619567"/>
                  <a:pt x="366955" y="1549177"/>
                  <a:pt x="366955" y="1462347"/>
                </a:cubicBezTo>
                <a:lnTo>
                  <a:pt x="369876" y="1443025"/>
                </a:lnTo>
                <a:lnTo>
                  <a:pt x="338314" y="1449397"/>
                </a:lnTo>
                <a:cubicBezTo>
                  <a:pt x="251484" y="1449398"/>
                  <a:pt x="181094" y="1379007"/>
                  <a:pt x="181094" y="1292177"/>
                </a:cubicBezTo>
                <a:cubicBezTo>
                  <a:pt x="181094" y="1270470"/>
                  <a:pt x="185494" y="1249790"/>
                  <a:pt x="193450" y="1230980"/>
                </a:cubicBezTo>
                <a:lnTo>
                  <a:pt x="219996" y="1191607"/>
                </a:lnTo>
                <a:lnTo>
                  <a:pt x="175061" y="1177659"/>
                </a:lnTo>
                <a:cubicBezTo>
                  <a:pt x="72185" y="1134146"/>
                  <a:pt x="0" y="1032280"/>
                  <a:pt x="0" y="913553"/>
                </a:cubicBezTo>
                <a:cubicBezTo>
                  <a:pt x="0" y="775039"/>
                  <a:pt x="98252" y="659472"/>
                  <a:pt x="228865" y="632745"/>
                </a:cubicBezTo>
                <a:lnTo>
                  <a:pt x="237042" y="631921"/>
                </a:lnTo>
                <a:lnTo>
                  <a:pt x="215393" y="617324"/>
                </a:lnTo>
                <a:cubicBezTo>
                  <a:pt x="178495" y="580427"/>
                  <a:pt x="155674" y="529454"/>
                  <a:pt x="155674" y="473151"/>
                </a:cubicBezTo>
                <a:cubicBezTo>
                  <a:pt x="155674" y="360545"/>
                  <a:pt x="246960" y="269259"/>
                  <a:pt x="359566" y="269259"/>
                </a:cubicBezTo>
                <a:cubicBezTo>
                  <a:pt x="380680" y="269259"/>
                  <a:pt x="401044" y="272468"/>
                  <a:pt x="420197" y="278426"/>
                </a:cubicBezTo>
                <a:lnTo>
                  <a:pt x="462936" y="298972"/>
                </a:lnTo>
                <a:lnTo>
                  <a:pt x="453550" y="252479"/>
                </a:lnTo>
                <a:cubicBezTo>
                  <a:pt x="453550" y="139872"/>
                  <a:pt x="544836" y="48586"/>
                  <a:pt x="657442" y="48586"/>
                </a:cubicBezTo>
                <a:cubicBezTo>
                  <a:pt x="713745" y="48586"/>
                  <a:pt x="764718" y="71408"/>
                  <a:pt x="801615" y="108305"/>
                </a:cubicBezTo>
                <a:lnTo>
                  <a:pt x="808180" y="118043"/>
                </a:lnTo>
                <a:lnTo>
                  <a:pt x="847503" y="59719"/>
                </a:lnTo>
                <a:cubicBezTo>
                  <a:pt x="884400" y="22821"/>
                  <a:pt x="935373" y="0"/>
                  <a:pt x="991676" y="0"/>
                </a:cubicBezTo>
                <a:cubicBezTo>
                  <a:pt x="1076131" y="0"/>
                  <a:pt x="1148593" y="51348"/>
                  <a:pt x="1179546" y="124528"/>
                </a:cubicBezTo>
                <a:cubicBezTo>
                  <a:pt x="1189863" y="148921"/>
                  <a:pt x="1195568" y="175741"/>
                  <a:pt x="1195568" y="203892"/>
                </a:cubicBezTo>
                <a:cubicBezTo>
                  <a:pt x="1195568" y="316498"/>
                  <a:pt x="1104282" y="407784"/>
                  <a:pt x="991676" y="407784"/>
                </a:cubicBezTo>
                <a:cubicBezTo>
                  <a:pt x="935374" y="407784"/>
                  <a:pt x="884400" y="384963"/>
                  <a:pt x="847503" y="348065"/>
                </a:cubicBezTo>
                <a:lnTo>
                  <a:pt x="840938" y="338328"/>
                </a:lnTo>
                <a:lnTo>
                  <a:pt x="801615" y="396652"/>
                </a:lnTo>
                <a:lnTo>
                  <a:pt x="780333" y="414211"/>
                </a:lnTo>
                <a:lnTo>
                  <a:pt x="838630" y="423024"/>
                </a:lnTo>
                <a:cubicBezTo>
                  <a:pt x="899213" y="441867"/>
                  <a:pt x="951179" y="480268"/>
                  <a:pt x="987143" y="530842"/>
                </a:cubicBezTo>
                <a:lnTo>
                  <a:pt x="991456" y="538563"/>
                </a:lnTo>
                <a:lnTo>
                  <a:pt x="1002552" y="502817"/>
                </a:lnTo>
                <a:cubicBezTo>
                  <a:pt x="1035187" y="425659"/>
                  <a:pt x="1100645" y="365766"/>
                  <a:pt x="1181423" y="340642"/>
                </a:cubicBezTo>
                <a:lnTo>
                  <a:pt x="1243245" y="331295"/>
                </a:lnTo>
                <a:lnTo>
                  <a:pt x="1214293" y="288354"/>
                </a:lnTo>
                <a:cubicBezTo>
                  <a:pt x="1203976" y="263961"/>
                  <a:pt x="1198271" y="237142"/>
                  <a:pt x="1198271" y="208990"/>
                </a:cubicBezTo>
                <a:cubicBezTo>
                  <a:pt x="1198271" y="96384"/>
                  <a:pt x="1289557" y="5098"/>
                  <a:pt x="1402163" y="5098"/>
                </a:cubicBezTo>
                <a:cubicBezTo>
                  <a:pt x="1486617" y="5098"/>
                  <a:pt x="1559079" y="56446"/>
                  <a:pt x="1590032" y="129626"/>
                </a:cubicBezTo>
                <a:lnTo>
                  <a:pt x="1602804" y="192888"/>
                </a:lnTo>
                <a:lnTo>
                  <a:pt x="1631726" y="173388"/>
                </a:lnTo>
                <a:cubicBezTo>
                  <a:pt x="1650836" y="165305"/>
                  <a:pt x="1671846" y="160836"/>
                  <a:pt x="1693899" y="160835"/>
                </a:cubicBezTo>
                <a:cubicBezTo>
                  <a:pt x="1760061" y="160836"/>
                  <a:pt x="1816827" y="201061"/>
                  <a:pt x="1841075" y="258390"/>
                </a:cubicBezTo>
                <a:cubicBezTo>
                  <a:pt x="1849158" y="277500"/>
                  <a:pt x="1853627" y="298510"/>
                  <a:pt x="1853628" y="320564"/>
                </a:cubicBezTo>
                <a:lnTo>
                  <a:pt x="1849667" y="340183"/>
                </a:lnTo>
                <a:lnTo>
                  <a:pt x="1863792" y="319233"/>
                </a:lnTo>
                <a:cubicBezTo>
                  <a:pt x="1892697" y="290328"/>
                  <a:pt x="1932629" y="272449"/>
                  <a:pt x="1976736" y="272449"/>
                </a:cubicBezTo>
                <a:cubicBezTo>
                  <a:pt x="2042898" y="272449"/>
                  <a:pt x="2099664" y="312675"/>
                  <a:pt x="2123912" y="370004"/>
                </a:cubicBezTo>
                <a:lnTo>
                  <a:pt x="2132187" y="410988"/>
                </a:lnTo>
                <a:lnTo>
                  <a:pt x="2134796" y="398066"/>
                </a:lnTo>
                <a:cubicBezTo>
                  <a:pt x="2147829" y="367252"/>
                  <a:pt x="2178340" y="345631"/>
                  <a:pt x="2213901" y="345631"/>
                </a:cubicBezTo>
                <a:lnTo>
                  <a:pt x="2222583" y="347384"/>
                </a:lnTo>
                <a:lnTo>
                  <a:pt x="2206343" y="308176"/>
                </a:lnTo>
                <a:cubicBezTo>
                  <a:pt x="2206343" y="273382"/>
                  <a:pt x="2234549" y="245176"/>
                  <a:pt x="2269343" y="245176"/>
                </a:cubicBezTo>
                <a:cubicBezTo>
                  <a:pt x="2295439" y="245176"/>
                  <a:pt x="2317828" y="261042"/>
                  <a:pt x="2327392" y="283654"/>
                </a:cubicBezTo>
                <a:close/>
              </a:path>
            </a:pathLst>
          </a:custGeom>
          <a:solidFill>
            <a:srgbClr val="6B939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任意多边形 131"/>
          <p:cNvSpPr/>
          <p:nvPr/>
        </p:nvSpPr>
        <p:spPr>
          <a:xfrm rot="6822509" flipH="1">
            <a:off x="11365301" y="6027460"/>
            <a:ext cx="681555" cy="501550"/>
          </a:xfrm>
          <a:custGeom>
            <a:gdLst>
              <a:gd name="connsiteX0" fmla="*/ 507815 w 2332343"/>
              <a:gd name="connsiteY0" fmla="*/ 1308430 h 1716353"/>
              <a:gd name="connsiteX1" fmla="*/ 494969 w 2332343"/>
              <a:gd name="connsiteY1" fmla="*/ 1289377 h 1716353"/>
              <a:gd name="connsiteX2" fmla="*/ 495534 w 2332343"/>
              <a:gd name="connsiteY2" fmla="*/ 1292177 h 1716353"/>
              <a:gd name="connsiteX3" fmla="*/ 491592 w 2332343"/>
              <a:gd name="connsiteY3" fmla="*/ 1311705 h 1716353"/>
              <a:gd name="connsiteX4" fmla="*/ 488506 w 2332343"/>
              <a:gd name="connsiteY4" fmla="*/ 1116895 h 1716353"/>
              <a:gd name="connsiteX5" fmla="*/ 446889 w 2332343"/>
              <a:gd name="connsiteY5" fmla="*/ 1151232 h 1716353"/>
              <a:gd name="connsiteX6" fmla="*/ 422625 w 2332343"/>
              <a:gd name="connsiteY6" fmla="*/ 1162896 h 1716353"/>
              <a:gd name="connsiteX7" fmla="*/ 449486 w 2332343"/>
              <a:gd name="connsiteY7" fmla="*/ 1181006 h 1716353"/>
              <a:gd name="connsiteX8" fmla="*/ 475311 w 2332343"/>
              <a:gd name="connsiteY8" fmla="*/ 1219310 h 1716353"/>
              <a:gd name="connsiteX9" fmla="*/ 471078 w 2332343"/>
              <a:gd name="connsiteY9" fmla="*/ 1198343 h 1716353"/>
              <a:gd name="connsiteX10" fmla="*/ 487101 w 2332343"/>
              <a:gd name="connsiteY10" fmla="*/ 1118979 h 1716353"/>
              <a:gd name="connsiteX11" fmla="*/ 694569 w 2332343"/>
              <a:gd name="connsiteY11" fmla="*/ 1400259 h 1716353"/>
              <a:gd name="connsiteX12" fmla="*/ 674970 w 2332343"/>
              <a:gd name="connsiteY12" fmla="*/ 1402235 h 1716353"/>
              <a:gd name="connsiteX13" fmla="*/ 668952 w 2332343"/>
              <a:gd name="connsiteY13" fmla="*/ 1401020 h 1716353"/>
              <a:gd name="connsiteX14" fmla="*/ 669040 w 2332343"/>
              <a:gd name="connsiteY14" fmla="*/ 1401150 h 1716353"/>
              <a:gd name="connsiteX15" fmla="*/ 674729 w 2332343"/>
              <a:gd name="connsiteY15" fmla="*/ 1429329 h 1716353"/>
              <a:gd name="connsiteX16" fmla="*/ 694129 w 2332343"/>
              <a:gd name="connsiteY16" fmla="*/ 1400556 h 1716353"/>
              <a:gd name="connsiteX17" fmla="*/ 472415 w 2332343"/>
              <a:gd name="connsiteY17" fmla="*/ 640704 h 1716353"/>
              <a:gd name="connsiteX18" fmla="*/ 438930 w 2332343"/>
              <a:gd name="connsiteY18" fmla="*/ 661020 h 1716353"/>
              <a:gd name="connsiteX19" fmla="*/ 424991 w 2332343"/>
              <a:gd name="connsiteY19" fmla="*/ 665347 h 1716353"/>
              <a:gd name="connsiteX20" fmla="*/ 446889 w 2332343"/>
              <a:gd name="connsiteY20" fmla="*/ 675874 h 1716353"/>
              <a:gd name="connsiteX21" fmla="*/ 467025 w 2332343"/>
              <a:gd name="connsiteY21" fmla="*/ 694171 h 1716353"/>
              <a:gd name="connsiteX22" fmla="*/ 616140 w 2332343"/>
              <a:gd name="connsiteY22" fmla="*/ 448032 h 1716353"/>
              <a:gd name="connsiteX23" fmla="*/ 578078 w 2332343"/>
              <a:gd name="connsiteY23" fmla="*/ 440348 h 1716353"/>
              <a:gd name="connsiteX24" fmla="*/ 553488 w 2332343"/>
              <a:gd name="connsiteY24" fmla="*/ 423769 h 1716353"/>
              <a:gd name="connsiteX25" fmla="*/ 563458 w 2332343"/>
              <a:gd name="connsiteY25" fmla="*/ 473151 h 1716353"/>
              <a:gd name="connsiteX26" fmla="*/ 561657 w 2332343"/>
              <a:gd name="connsiteY26" fmla="*/ 485063 h 1716353"/>
              <a:gd name="connsiteX27" fmla="*/ 593136 w 2332343"/>
              <a:gd name="connsiteY27" fmla="*/ 459090 h 1716353"/>
              <a:gd name="connsiteX28" fmla="*/ 820164 w 2332343"/>
              <a:gd name="connsiteY28" fmla="*/ 974782 h 1716353"/>
              <a:gd name="connsiteX29" fmla="*/ 811161 w 2332343"/>
              <a:gd name="connsiteY29" fmla="*/ 977577 h 1716353"/>
              <a:gd name="connsiteX30" fmla="*/ 753394 w 2332343"/>
              <a:gd name="connsiteY30" fmla="*/ 983400 h 1716353"/>
              <a:gd name="connsiteX31" fmla="*/ 641825 w 2332343"/>
              <a:gd name="connsiteY31" fmla="*/ 960875 h 1716353"/>
              <a:gd name="connsiteX32" fmla="*/ 573159 w 2332343"/>
              <a:gd name="connsiteY32" fmla="*/ 914579 h 1716353"/>
              <a:gd name="connsiteX33" fmla="*/ 567439 w 2332343"/>
              <a:gd name="connsiteY33" fmla="*/ 971319 h 1716353"/>
              <a:gd name="connsiteX34" fmla="*/ 550737 w 2332343"/>
              <a:gd name="connsiteY34" fmla="*/ 1025123 h 1716353"/>
              <a:gd name="connsiteX35" fmla="*/ 538357 w 2332343"/>
              <a:gd name="connsiteY35" fmla="*/ 1047932 h 1716353"/>
              <a:gd name="connsiteX36" fmla="*/ 560972 w 2332343"/>
              <a:gd name="connsiteY36" fmla="*/ 1029272 h 1716353"/>
              <a:gd name="connsiteX37" fmla="*/ 674970 w 2332343"/>
              <a:gd name="connsiteY37" fmla="*/ 994451 h 1716353"/>
              <a:gd name="connsiteX38" fmla="*/ 788968 w 2332343"/>
              <a:gd name="connsiteY38" fmla="*/ 1029272 h 1716353"/>
              <a:gd name="connsiteX39" fmla="*/ 793816 w 2332343"/>
              <a:gd name="connsiteY39" fmla="*/ 1033677 h 1716353"/>
              <a:gd name="connsiteX40" fmla="*/ 801321 w 2332343"/>
              <a:gd name="connsiteY40" fmla="*/ 1009498 h 1716353"/>
              <a:gd name="connsiteX41" fmla="*/ 998894 w 2332343"/>
              <a:gd name="connsiteY41" fmla="*/ 1412889 h 1716353"/>
              <a:gd name="connsiteX42" fmla="*/ 960238 w 2332343"/>
              <a:gd name="connsiteY42" fmla="*/ 1400889 h 1716353"/>
              <a:gd name="connsiteX43" fmla="*/ 865318 w 2332343"/>
              <a:gd name="connsiteY43" fmla="*/ 1336892 h 1716353"/>
              <a:gd name="connsiteX44" fmla="*/ 844127 w 2332343"/>
              <a:gd name="connsiteY44" fmla="*/ 1305461 h 1716353"/>
              <a:gd name="connsiteX45" fmla="*/ 819143 w 2332343"/>
              <a:gd name="connsiteY45" fmla="*/ 1342516 h 1716353"/>
              <a:gd name="connsiteX46" fmla="*/ 804386 w 2332343"/>
              <a:gd name="connsiteY46" fmla="*/ 1354691 h 1716353"/>
              <a:gd name="connsiteX47" fmla="*/ 805300 w 2332343"/>
              <a:gd name="connsiteY47" fmla="*/ 1354507 h 1716353"/>
              <a:gd name="connsiteX48" fmla="*/ 916471 w 2332343"/>
              <a:gd name="connsiteY48" fmla="*/ 1400556 h 1716353"/>
              <a:gd name="connsiteX49" fmla="*/ 946557 w 2332343"/>
              <a:gd name="connsiteY49" fmla="*/ 1445180 h 1716353"/>
              <a:gd name="connsiteX50" fmla="*/ 953250 w 2332343"/>
              <a:gd name="connsiteY50" fmla="*/ 1437815 h 1716353"/>
              <a:gd name="connsiteX51" fmla="*/ 992059 w 2332343"/>
              <a:gd name="connsiteY51" fmla="*/ 1414268 h 1716353"/>
              <a:gd name="connsiteX52" fmla="*/ 1189173 w 2332343"/>
              <a:gd name="connsiteY52" fmla="*/ 1401987 h 1716353"/>
              <a:gd name="connsiteX53" fmla="*/ 1136658 w 2332343"/>
              <a:gd name="connsiteY53" fmla="*/ 1418289 h 1716353"/>
              <a:gd name="connsiteX54" fmla="*/ 1122529 w 2332343"/>
              <a:gd name="connsiteY54" fmla="*/ 1419713 h 1716353"/>
              <a:gd name="connsiteX55" fmla="*/ 1164427 w 2332343"/>
              <a:gd name="connsiteY55" fmla="*/ 1447962 h 1716353"/>
              <a:gd name="connsiteX56" fmla="*/ 1190723 w 2332343"/>
              <a:gd name="connsiteY56" fmla="*/ 1486964 h 1716353"/>
              <a:gd name="connsiteX57" fmla="*/ 1181370 w 2332343"/>
              <a:gd name="connsiteY57" fmla="*/ 1440636 h 1716353"/>
              <a:gd name="connsiteX58" fmla="*/ 1079580 w 2332343"/>
              <a:gd name="connsiteY58" fmla="*/ 827583 h 1716353"/>
              <a:gd name="connsiteX59" fmla="*/ 1063979 w 2332343"/>
              <a:gd name="connsiteY59" fmla="*/ 817065 h 1716353"/>
              <a:gd name="connsiteX60" fmla="*/ 1030299 w 2332343"/>
              <a:gd name="connsiteY60" fmla="*/ 767110 h 1716353"/>
              <a:gd name="connsiteX61" fmla="*/ 1017501 w 2332343"/>
              <a:gd name="connsiteY61" fmla="*/ 808339 h 1716353"/>
              <a:gd name="connsiteX62" fmla="*/ 1001530 w 2332343"/>
              <a:gd name="connsiteY62" fmla="*/ 837764 h 1716353"/>
              <a:gd name="connsiteX63" fmla="*/ 1016293 w 2332343"/>
              <a:gd name="connsiteY63" fmla="*/ 833181 h 1716353"/>
              <a:gd name="connsiteX64" fmla="*/ 1076475 w 2332343"/>
              <a:gd name="connsiteY64" fmla="*/ 827114 h 1716353"/>
              <a:gd name="connsiteX65" fmla="*/ 1365298 w 2332343"/>
              <a:gd name="connsiteY65" fmla="*/ 883055 h 1716353"/>
              <a:gd name="connsiteX66" fmla="*/ 1324424 w 2332343"/>
              <a:gd name="connsiteY66" fmla="*/ 895194 h 1716353"/>
              <a:gd name="connsiteX67" fmla="*/ 1268445 w 2332343"/>
              <a:gd name="connsiteY67" fmla="*/ 900837 h 1716353"/>
              <a:gd name="connsiteX68" fmla="*/ 1306906 w 2332343"/>
              <a:gd name="connsiteY68" fmla="*/ 935784 h 1716353"/>
              <a:gd name="connsiteX69" fmla="*/ 1331379 w 2332343"/>
              <a:gd name="connsiteY69" fmla="*/ 976122 h 1716353"/>
              <a:gd name="connsiteX70" fmla="*/ 1343702 w 2332343"/>
              <a:gd name="connsiteY70" fmla="*/ 915085 h 1716353"/>
              <a:gd name="connsiteX71" fmla="*/ 1518879 w 2332343"/>
              <a:gd name="connsiteY71" fmla="*/ 1191481 h 1716353"/>
              <a:gd name="connsiteX72" fmla="*/ 1450307 w 2332343"/>
              <a:gd name="connsiteY72" fmla="*/ 1177637 h 1716353"/>
              <a:gd name="connsiteX73" fmla="*/ 1386633 w 2332343"/>
              <a:gd name="connsiteY73" fmla="*/ 1134706 h 1716353"/>
              <a:gd name="connsiteX74" fmla="*/ 1374132 w 2332343"/>
              <a:gd name="connsiteY74" fmla="*/ 1116165 h 1716353"/>
              <a:gd name="connsiteX75" fmla="*/ 1375096 w 2332343"/>
              <a:gd name="connsiteY75" fmla="*/ 1125735 h 1716353"/>
              <a:gd name="connsiteX76" fmla="*/ 1351629 w 2332343"/>
              <a:gd name="connsiteY76" fmla="*/ 1241972 h 1716353"/>
              <a:gd name="connsiteX77" fmla="*/ 1327970 w 2332343"/>
              <a:gd name="connsiteY77" fmla="*/ 1285560 h 1716353"/>
              <a:gd name="connsiteX78" fmla="*/ 1338590 w 2332343"/>
              <a:gd name="connsiteY78" fmla="*/ 1283416 h 1716353"/>
              <a:gd name="connsiteX79" fmla="*/ 1449761 w 2332343"/>
              <a:gd name="connsiteY79" fmla="*/ 1329465 h 1716353"/>
              <a:gd name="connsiteX80" fmla="*/ 1460456 w 2332343"/>
              <a:gd name="connsiteY80" fmla="*/ 1345328 h 1716353"/>
              <a:gd name="connsiteX81" fmla="*/ 1452201 w 2332343"/>
              <a:gd name="connsiteY81" fmla="*/ 1304436 h 1716353"/>
              <a:gd name="connsiteX82" fmla="*/ 1491281 w 2332343"/>
              <a:gd name="connsiteY82" fmla="*/ 1210088 h 1716353"/>
              <a:gd name="connsiteX83" fmla="*/ 1502906 w 2332343"/>
              <a:gd name="connsiteY83" fmla="*/ 770444 h 1716353"/>
              <a:gd name="connsiteX84" fmla="*/ 1487837 w 2332343"/>
              <a:gd name="connsiteY84" fmla="*/ 796710 h 1716353"/>
              <a:gd name="connsiteX85" fmla="*/ 1487667 w 2332343"/>
              <a:gd name="connsiteY85" fmla="*/ 796884 h 1716353"/>
              <a:gd name="connsiteX86" fmla="*/ 1487909 w 2332343"/>
              <a:gd name="connsiteY86" fmla="*/ 796809 h 1716353"/>
              <a:gd name="connsiteX87" fmla="*/ 1507823 w 2332343"/>
              <a:gd name="connsiteY87" fmla="*/ 794801 h 1716353"/>
              <a:gd name="connsiteX88" fmla="*/ 1676650 w 2332343"/>
              <a:gd name="connsiteY88" fmla="*/ 1124737 h 1716353"/>
              <a:gd name="connsiteX89" fmla="*/ 1669928 w 2332343"/>
              <a:gd name="connsiteY89" fmla="*/ 1134706 h 1716353"/>
              <a:gd name="connsiteX90" fmla="*/ 1640281 w 2332343"/>
              <a:gd name="connsiteY90" fmla="*/ 1159167 h 1716353"/>
              <a:gd name="connsiteX91" fmla="*/ 1609564 w 2332343"/>
              <a:gd name="connsiteY91" fmla="*/ 1175840 h 1716353"/>
              <a:gd name="connsiteX92" fmla="*/ 1637567 w 2332343"/>
              <a:gd name="connsiteY92" fmla="*/ 1181493 h 1716353"/>
              <a:gd name="connsiteX93" fmla="*/ 1676813 w 2332343"/>
              <a:gd name="connsiteY93" fmla="*/ 1207954 h 1716353"/>
              <a:gd name="connsiteX94" fmla="*/ 1668331 w 2332343"/>
              <a:gd name="connsiteY94" fmla="*/ 1165940 h 1716353"/>
              <a:gd name="connsiteX95" fmla="*/ 1651256 w 2332343"/>
              <a:gd name="connsiteY95" fmla="*/ 471682 h 1716353"/>
              <a:gd name="connsiteX96" fmla="*/ 1631726 w 2332343"/>
              <a:gd name="connsiteY96" fmla="*/ 467740 h 1716353"/>
              <a:gd name="connsiteX97" fmla="*/ 1546724 w 2332343"/>
              <a:gd name="connsiteY97" fmla="*/ 382737 h 1716353"/>
              <a:gd name="connsiteX98" fmla="*/ 1541309 w 2332343"/>
              <a:gd name="connsiteY98" fmla="*/ 355920 h 1716353"/>
              <a:gd name="connsiteX99" fmla="*/ 1531857 w 2332343"/>
              <a:gd name="connsiteY99" fmla="*/ 366323 h 1716353"/>
              <a:gd name="connsiteX100" fmla="*/ 1481526 w 2332343"/>
              <a:gd name="connsiteY100" fmla="*/ 396859 h 1716353"/>
              <a:gd name="connsiteX101" fmla="*/ 1457353 w 2332343"/>
              <a:gd name="connsiteY101" fmla="*/ 404363 h 1716353"/>
              <a:gd name="connsiteX102" fmla="*/ 1487836 w 2332343"/>
              <a:gd name="connsiteY102" fmla="*/ 432062 h 1716353"/>
              <a:gd name="connsiteX103" fmla="*/ 1530764 w 2332343"/>
              <a:gd name="connsiteY103" fmla="*/ 502816 h 1716353"/>
              <a:gd name="connsiteX104" fmla="*/ 1541052 w 2332343"/>
              <a:gd name="connsiteY104" fmla="*/ 553773 h 1716353"/>
              <a:gd name="connsiteX105" fmla="*/ 1562273 w 2332343"/>
              <a:gd name="connsiteY105" fmla="*/ 528052 h 1716353"/>
              <a:gd name="connsiteX106" fmla="*/ 1641295 w 2332343"/>
              <a:gd name="connsiteY106" fmla="*/ 474774 h 1716353"/>
              <a:gd name="connsiteX107" fmla="*/ 1831522 w 2332343"/>
              <a:gd name="connsiteY107" fmla="*/ 932291 h 1716353"/>
              <a:gd name="connsiteX108" fmla="*/ 1800192 w 2332343"/>
              <a:gd name="connsiteY108" fmla="*/ 944618 h 1716353"/>
              <a:gd name="connsiteX109" fmla="*/ 1738063 w 2332343"/>
              <a:gd name="connsiteY109" fmla="*/ 952445 h 1716353"/>
              <a:gd name="connsiteX110" fmla="*/ 1720034 w 2332343"/>
              <a:gd name="connsiteY110" fmla="*/ 950627 h 1716353"/>
              <a:gd name="connsiteX111" fmla="*/ 1728600 w 2332343"/>
              <a:gd name="connsiteY111" fmla="*/ 993059 h 1716353"/>
              <a:gd name="connsiteX112" fmla="*/ 1712858 w 2332343"/>
              <a:gd name="connsiteY112" fmla="*/ 1071033 h 1716353"/>
              <a:gd name="connsiteX113" fmla="*/ 1704762 w 2332343"/>
              <a:gd name="connsiteY113" fmla="*/ 1083040 h 1716353"/>
              <a:gd name="connsiteX114" fmla="*/ 1738244 w 2332343"/>
              <a:gd name="connsiteY114" fmla="*/ 1060466 h 1716353"/>
              <a:gd name="connsiteX115" fmla="*/ 1782800 w 2332343"/>
              <a:gd name="connsiteY115" fmla="*/ 1051470 h 1716353"/>
              <a:gd name="connsiteX116" fmla="*/ 1827356 w 2332343"/>
              <a:gd name="connsiteY116" fmla="*/ 1060466 h 1716353"/>
              <a:gd name="connsiteX117" fmla="*/ 1837368 w 2332343"/>
              <a:gd name="connsiteY117" fmla="*/ 1067217 h 1716353"/>
              <a:gd name="connsiteX118" fmla="*/ 1819001 w 2332343"/>
              <a:gd name="connsiteY118" fmla="*/ 1039974 h 1716353"/>
              <a:gd name="connsiteX119" fmla="*/ 1810006 w 2332343"/>
              <a:gd name="connsiteY119" fmla="*/ 995418 h 1716353"/>
              <a:gd name="connsiteX120" fmla="*/ 1819001 w 2332343"/>
              <a:gd name="connsiteY120" fmla="*/ 950862 h 1716353"/>
              <a:gd name="connsiteX121" fmla="*/ 1979058 w 2332343"/>
              <a:gd name="connsiteY121" fmla="*/ 896705 h 1716353"/>
              <a:gd name="connsiteX122" fmla="*/ 1954067 w 2332343"/>
              <a:gd name="connsiteY122" fmla="*/ 866357 h 1716353"/>
              <a:gd name="connsiteX123" fmla="*/ 1947934 w 2332343"/>
              <a:gd name="connsiteY123" fmla="*/ 835975 h 1716353"/>
              <a:gd name="connsiteX124" fmla="*/ 1944208 w 2332343"/>
              <a:gd name="connsiteY124" fmla="*/ 842838 h 1716353"/>
              <a:gd name="connsiteX125" fmla="*/ 1908393 w 2332343"/>
              <a:gd name="connsiteY125" fmla="*/ 884196 h 1716353"/>
              <a:gd name="connsiteX126" fmla="*/ 1924475 w 2332343"/>
              <a:gd name="connsiteY126" fmla="*/ 880949 h 1716353"/>
              <a:gd name="connsiteX127" fmla="*/ 1969031 w 2332343"/>
              <a:gd name="connsiteY127" fmla="*/ 889945 h 1716353"/>
              <a:gd name="connsiteX128" fmla="*/ 1820969 w 2332343"/>
              <a:gd name="connsiteY128" fmla="*/ 412557 h 1716353"/>
              <a:gd name="connsiteX129" fmla="*/ 1806844 w 2332343"/>
              <a:gd name="connsiteY129" fmla="*/ 433508 h 1716353"/>
              <a:gd name="connsiteX130" fmla="*/ 1767919 w 2332343"/>
              <a:gd name="connsiteY130" fmla="*/ 459752 h 1716353"/>
              <a:gd name="connsiteX131" fmla="*/ 1811990 w 2332343"/>
              <a:gd name="connsiteY131" fmla="*/ 466415 h 1716353"/>
              <a:gd name="connsiteX132" fmla="*/ 1825075 w 2332343"/>
              <a:gd name="connsiteY132" fmla="*/ 472131 h 1716353"/>
              <a:gd name="connsiteX133" fmla="*/ 1817008 w 2332343"/>
              <a:gd name="connsiteY133" fmla="*/ 432177 h 1716353"/>
              <a:gd name="connsiteX134" fmla="*/ 2103727 w 2332343"/>
              <a:gd name="connsiteY134" fmla="*/ 716253 h 1716353"/>
              <a:gd name="connsiteX135" fmla="*/ 2068002 w 2332343"/>
              <a:gd name="connsiteY135" fmla="*/ 692166 h 1716353"/>
              <a:gd name="connsiteX136" fmla="*/ 2034475 w 2332343"/>
              <a:gd name="connsiteY136" fmla="*/ 611225 h 1716353"/>
              <a:gd name="connsiteX137" fmla="*/ 2041501 w 2332343"/>
              <a:gd name="connsiteY137" fmla="*/ 576424 h 1716353"/>
              <a:gd name="connsiteX138" fmla="*/ 2024234 w 2332343"/>
              <a:gd name="connsiteY138" fmla="*/ 584724 h 1716353"/>
              <a:gd name="connsiteX139" fmla="*/ 1976737 w 2332343"/>
              <a:gd name="connsiteY139" fmla="*/ 591905 h 1716353"/>
              <a:gd name="connsiteX140" fmla="*/ 1952960 w 2332343"/>
              <a:gd name="connsiteY140" fmla="*/ 587105 h 1716353"/>
              <a:gd name="connsiteX141" fmla="*/ 1967129 w 2332343"/>
              <a:gd name="connsiteY141" fmla="*/ 607074 h 1716353"/>
              <a:gd name="connsiteX142" fmla="*/ 1986666 w 2332343"/>
              <a:gd name="connsiteY142" fmla="*/ 703842 h 1716353"/>
              <a:gd name="connsiteX143" fmla="*/ 1979285 w 2332343"/>
              <a:gd name="connsiteY143" fmla="*/ 740397 h 1716353"/>
              <a:gd name="connsiteX144" fmla="*/ 2014985 w 2332343"/>
              <a:gd name="connsiteY144" fmla="*/ 716328 h 1716353"/>
              <a:gd name="connsiteX145" fmla="*/ 2059541 w 2332343"/>
              <a:gd name="connsiteY145" fmla="*/ 707332 h 1716353"/>
              <a:gd name="connsiteX146" fmla="*/ 2163437 w 2332343"/>
              <a:gd name="connsiteY146" fmla="*/ 499682 h 1716353"/>
              <a:gd name="connsiteX147" fmla="*/ 2134796 w 2332343"/>
              <a:gd name="connsiteY147" fmla="*/ 464901 h 1716353"/>
              <a:gd name="connsiteX148" fmla="*/ 2132327 w 2332343"/>
              <a:gd name="connsiteY148" fmla="*/ 452672 h 1716353"/>
              <a:gd name="connsiteX149" fmla="*/ 2123912 w 2332343"/>
              <a:gd name="connsiteY149" fmla="*/ 494351 h 1716353"/>
              <a:gd name="connsiteX150" fmla="*/ 2118755 w 2332343"/>
              <a:gd name="connsiteY150" fmla="*/ 502850 h 1716353"/>
              <a:gd name="connsiteX151" fmla="*/ 2148944 w 2332343"/>
              <a:gd name="connsiteY151" fmla="*/ 496756 h 1716353"/>
              <a:gd name="connsiteX152" fmla="*/ 2327392 w 2332343"/>
              <a:gd name="connsiteY152" fmla="*/ 283654 h 1716353"/>
              <a:gd name="connsiteX153" fmla="*/ 2332343 w 2332343"/>
              <a:gd name="connsiteY153" fmla="*/ 308176 h 1716353"/>
              <a:gd name="connsiteX154" fmla="*/ 2293865 w 2332343"/>
              <a:gd name="connsiteY154" fmla="*/ 366225 h 1716353"/>
              <a:gd name="connsiteX155" fmla="*/ 2273850 w 2332343"/>
              <a:gd name="connsiteY155" fmla="*/ 370266 h 1716353"/>
              <a:gd name="connsiteX156" fmla="*/ 2274608 w 2332343"/>
              <a:gd name="connsiteY156" fmla="*/ 370776 h 1716353"/>
              <a:gd name="connsiteX157" fmla="*/ 2299753 w 2332343"/>
              <a:gd name="connsiteY157" fmla="*/ 431483 h 1716353"/>
              <a:gd name="connsiteX158" fmla="*/ 2213901 w 2332343"/>
              <a:gd name="connsiteY158" fmla="*/ 517335 h 1716353"/>
              <a:gd name="connsiteX159" fmla="*/ 2208014 w 2332343"/>
              <a:gd name="connsiteY159" fmla="*/ 515537 h 1716353"/>
              <a:gd name="connsiteX160" fmla="*/ 2229885 w 2332343"/>
              <a:gd name="connsiteY160" fmla="*/ 530283 h 1716353"/>
              <a:gd name="connsiteX161" fmla="*/ 2263413 w 2332343"/>
              <a:gd name="connsiteY161" fmla="*/ 611225 h 1716353"/>
              <a:gd name="connsiteX162" fmla="*/ 2148944 w 2332343"/>
              <a:gd name="connsiteY162" fmla="*/ 725694 h 1716353"/>
              <a:gd name="connsiteX163" fmla="*/ 2104757 w 2332343"/>
              <a:gd name="connsiteY163" fmla="*/ 716773 h 1716353"/>
              <a:gd name="connsiteX164" fmla="*/ 2140483 w 2332343"/>
              <a:gd name="connsiteY164" fmla="*/ 740860 h 1716353"/>
              <a:gd name="connsiteX165" fmla="*/ 2174010 w 2332343"/>
              <a:gd name="connsiteY165" fmla="*/ 821801 h 1716353"/>
              <a:gd name="connsiteX166" fmla="*/ 2059541 w 2332343"/>
              <a:gd name="connsiteY166" fmla="*/ 936270 h 1716353"/>
              <a:gd name="connsiteX167" fmla="*/ 2025501 w 2332343"/>
              <a:gd name="connsiteY167" fmla="*/ 931124 h 1716353"/>
              <a:gd name="connsiteX168" fmla="*/ 2012391 w 2332343"/>
              <a:gd name="connsiteY168" fmla="*/ 924821 h 1716353"/>
              <a:gd name="connsiteX169" fmla="*/ 2029948 w 2332343"/>
              <a:gd name="connsiteY169" fmla="*/ 950862 h 1716353"/>
              <a:gd name="connsiteX170" fmla="*/ 2038944 w 2332343"/>
              <a:gd name="connsiteY170" fmla="*/ 995418 h 1716353"/>
              <a:gd name="connsiteX171" fmla="*/ 1924475 w 2332343"/>
              <a:gd name="connsiteY171" fmla="*/ 1109887 h 1716353"/>
              <a:gd name="connsiteX172" fmla="*/ 1879918 w 2332343"/>
              <a:gd name="connsiteY172" fmla="*/ 1100891 h 1716353"/>
              <a:gd name="connsiteX173" fmla="*/ 1869906 w 2332343"/>
              <a:gd name="connsiteY173" fmla="*/ 1094141 h 1716353"/>
              <a:gd name="connsiteX174" fmla="*/ 1888274 w 2332343"/>
              <a:gd name="connsiteY174" fmla="*/ 1121383 h 1716353"/>
              <a:gd name="connsiteX175" fmla="*/ 1897269 w 2332343"/>
              <a:gd name="connsiteY175" fmla="*/ 1165939 h 1716353"/>
              <a:gd name="connsiteX176" fmla="*/ 1782800 w 2332343"/>
              <a:gd name="connsiteY176" fmla="*/ 1280409 h 1716353"/>
              <a:gd name="connsiteX177" fmla="*/ 1738244 w 2332343"/>
              <a:gd name="connsiteY177" fmla="*/ 1271413 h 1716353"/>
              <a:gd name="connsiteX178" fmla="*/ 1707225 w 2332343"/>
              <a:gd name="connsiteY178" fmla="*/ 1250499 h 1716353"/>
              <a:gd name="connsiteX179" fmla="*/ 1708573 w 2332343"/>
              <a:gd name="connsiteY179" fmla="*/ 1252499 h 1716353"/>
              <a:gd name="connsiteX180" fmla="*/ 1719059 w 2332343"/>
              <a:gd name="connsiteY180" fmla="*/ 1304436 h 1716353"/>
              <a:gd name="connsiteX181" fmla="*/ 1585630 w 2332343"/>
              <a:gd name="connsiteY181" fmla="*/ 1437865 h 1716353"/>
              <a:gd name="connsiteX182" fmla="*/ 1491281 w 2332343"/>
              <a:gd name="connsiteY182" fmla="*/ 1398785 h 1716353"/>
              <a:gd name="connsiteX183" fmla="*/ 1485685 w 2332343"/>
              <a:gd name="connsiteY183" fmla="*/ 1390484 h 1716353"/>
              <a:gd name="connsiteX184" fmla="*/ 1495810 w 2332343"/>
              <a:gd name="connsiteY184" fmla="*/ 1440636 h 1716353"/>
              <a:gd name="connsiteX185" fmla="*/ 1338590 w 2332343"/>
              <a:gd name="connsiteY185" fmla="*/ 1597856 h 1716353"/>
              <a:gd name="connsiteX186" fmla="*/ 1227419 w 2332343"/>
              <a:gd name="connsiteY186" fmla="*/ 1551808 h 1716353"/>
              <a:gd name="connsiteX187" fmla="*/ 1201123 w 2332343"/>
              <a:gd name="connsiteY187" fmla="*/ 1512806 h 1716353"/>
              <a:gd name="connsiteX188" fmla="*/ 1210476 w 2332343"/>
              <a:gd name="connsiteY188" fmla="*/ 1559133 h 1716353"/>
              <a:gd name="connsiteX189" fmla="*/ 1053256 w 2332343"/>
              <a:gd name="connsiteY189" fmla="*/ 1716353 h 1716353"/>
              <a:gd name="connsiteX190" fmla="*/ 942085 w 2332343"/>
              <a:gd name="connsiteY190" fmla="*/ 1670304 h 1716353"/>
              <a:gd name="connsiteX191" fmla="*/ 912106 w 2332343"/>
              <a:gd name="connsiteY191" fmla="*/ 1625841 h 1716353"/>
              <a:gd name="connsiteX192" fmla="*/ 866497 w 2332343"/>
              <a:gd name="connsiteY192" fmla="*/ 1656592 h 1716353"/>
              <a:gd name="connsiteX193" fmla="*/ 805300 w 2332343"/>
              <a:gd name="connsiteY193" fmla="*/ 1668947 h 1716353"/>
              <a:gd name="connsiteX194" fmla="*/ 660435 w 2332343"/>
              <a:gd name="connsiteY194" fmla="*/ 1572924 h 1716353"/>
              <a:gd name="connsiteX195" fmla="*/ 654746 w 2332343"/>
              <a:gd name="connsiteY195" fmla="*/ 1544745 h 1716353"/>
              <a:gd name="connsiteX196" fmla="*/ 635346 w 2332343"/>
              <a:gd name="connsiteY196" fmla="*/ 1573518 h 1716353"/>
              <a:gd name="connsiteX197" fmla="*/ 524175 w 2332343"/>
              <a:gd name="connsiteY197" fmla="*/ 1619567 h 1716353"/>
              <a:gd name="connsiteX198" fmla="*/ 366955 w 2332343"/>
              <a:gd name="connsiteY198" fmla="*/ 1462347 h 1716353"/>
              <a:gd name="connsiteX199" fmla="*/ 369876 w 2332343"/>
              <a:gd name="connsiteY199" fmla="*/ 1443025 h 1716353"/>
              <a:gd name="connsiteX200" fmla="*/ 338314 w 2332343"/>
              <a:gd name="connsiteY200" fmla="*/ 1449397 h 1716353"/>
              <a:gd name="connsiteX201" fmla="*/ 181094 w 2332343"/>
              <a:gd name="connsiteY201" fmla="*/ 1292177 h 1716353"/>
              <a:gd name="connsiteX202" fmla="*/ 193450 w 2332343"/>
              <a:gd name="connsiteY202" fmla="*/ 1230980 h 1716353"/>
              <a:gd name="connsiteX203" fmla="*/ 219996 w 2332343"/>
              <a:gd name="connsiteY203" fmla="*/ 1191607 h 1716353"/>
              <a:gd name="connsiteX204" fmla="*/ 175061 w 2332343"/>
              <a:gd name="connsiteY204" fmla="*/ 1177659 h 1716353"/>
              <a:gd name="connsiteX205" fmla="*/ 0 w 2332343"/>
              <a:gd name="connsiteY205" fmla="*/ 913553 h 1716353"/>
              <a:gd name="connsiteX206" fmla="*/ 228865 w 2332343"/>
              <a:gd name="connsiteY206" fmla="*/ 632745 h 1716353"/>
              <a:gd name="connsiteX207" fmla="*/ 237042 w 2332343"/>
              <a:gd name="connsiteY207" fmla="*/ 631921 h 1716353"/>
              <a:gd name="connsiteX208" fmla="*/ 215393 w 2332343"/>
              <a:gd name="connsiteY208" fmla="*/ 617324 h 1716353"/>
              <a:gd name="connsiteX209" fmla="*/ 155674 w 2332343"/>
              <a:gd name="connsiteY209" fmla="*/ 473151 h 1716353"/>
              <a:gd name="connsiteX210" fmla="*/ 359566 w 2332343"/>
              <a:gd name="connsiteY210" fmla="*/ 269259 h 1716353"/>
              <a:gd name="connsiteX211" fmla="*/ 420197 w 2332343"/>
              <a:gd name="connsiteY211" fmla="*/ 278426 h 1716353"/>
              <a:gd name="connsiteX212" fmla="*/ 462936 w 2332343"/>
              <a:gd name="connsiteY212" fmla="*/ 298972 h 1716353"/>
              <a:gd name="connsiteX213" fmla="*/ 453550 w 2332343"/>
              <a:gd name="connsiteY213" fmla="*/ 252479 h 1716353"/>
              <a:gd name="connsiteX214" fmla="*/ 657442 w 2332343"/>
              <a:gd name="connsiteY214" fmla="*/ 48586 h 1716353"/>
              <a:gd name="connsiteX215" fmla="*/ 801615 w 2332343"/>
              <a:gd name="connsiteY215" fmla="*/ 108305 h 1716353"/>
              <a:gd name="connsiteX216" fmla="*/ 808180 w 2332343"/>
              <a:gd name="connsiteY216" fmla="*/ 118043 h 1716353"/>
              <a:gd name="connsiteX217" fmla="*/ 847503 w 2332343"/>
              <a:gd name="connsiteY217" fmla="*/ 59719 h 1716353"/>
              <a:gd name="connsiteX218" fmla="*/ 991676 w 2332343"/>
              <a:gd name="connsiteY218" fmla="*/ 0 h 1716353"/>
              <a:gd name="connsiteX219" fmla="*/ 1179546 w 2332343"/>
              <a:gd name="connsiteY219" fmla="*/ 124528 h 1716353"/>
              <a:gd name="connsiteX220" fmla="*/ 1195568 w 2332343"/>
              <a:gd name="connsiteY220" fmla="*/ 203892 h 1716353"/>
              <a:gd name="connsiteX221" fmla="*/ 991676 w 2332343"/>
              <a:gd name="connsiteY221" fmla="*/ 407784 h 1716353"/>
              <a:gd name="connsiteX222" fmla="*/ 847503 w 2332343"/>
              <a:gd name="connsiteY222" fmla="*/ 348065 h 1716353"/>
              <a:gd name="connsiteX223" fmla="*/ 840938 w 2332343"/>
              <a:gd name="connsiteY223" fmla="*/ 338328 h 1716353"/>
              <a:gd name="connsiteX224" fmla="*/ 801615 w 2332343"/>
              <a:gd name="connsiteY224" fmla="*/ 396652 h 1716353"/>
              <a:gd name="connsiteX225" fmla="*/ 780333 w 2332343"/>
              <a:gd name="connsiteY225" fmla="*/ 414211 h 1716353"/>
              <a:gd name="connsiteX226" fmla="*/ 838630 w 2332343"/>
              <a:gd name="connsiteY226" fmla="*/ 423024 h 1716353"/>
              <a:gd name="connsiteX227" fmla="*/ 987143 w 2332343"/>
              <a:gd name="connsiteY227" fmla="*/ 530842 h 1716353"/>
              <a:gd name="connsiteX228" fmla="*/ 991456 w 2332343"/>
              <a:gd name="connsiteY228" fmla="*/ 538563 h 1716353"/>
              <a:gd name="connsiteX229" fmla="*/ 1002552 w 2332343"/>
              <a:gd name="connsiteY229" fmla="*/ 502817 h 1716353"/>
              <a:gd name="connsiteX230" fmla="*/ 1181423 w 2332343"/>
              <a:gd name="connsiteY230" fmla="*/ 340642 h 1716353"/>
              <a:gd name="connsiteX231" fmla="*/ 1243245 w 2332343"/>
              <a:gd name="connsiteY231" fmla="*/ 331295 h 1716353"/>
              <a:gd name="connsiteX232" fmla="*/ 1214293 w 2332343"/>
              <a:gd name="connsiteY232" fmla="*/ 288354 h 1716353"/>
              <a:gd name="connsiteX233" fmla="*/ 1198271 w 2332343"/>
              <a:gd name="connsiteY233" fmla="*/ 208990 h 1716353"/>
              <a:gd name="connsiteX234" fmla="*/ 1402163 w 2332343"/>
              <a:gd name="connsiteY234" fmla="*/ 5098 h 1716353"/>
              <a:gd name="connsiteX235" fmla="*/ 1590032 w 2332343"/>
              <a:gd name="connsiteY235" fmla="*/ 129626 h 1716353"/>
              <a:gd name="connsiteX236" fmla="*/ 1602804 w 2332343"/>
              <a:gd name="connsiteY236" fmla="*/ 192888 h 1716353"/>
              <a:gd name="connsiteX237" fmla="*/ 1631726 w 2332343"/>
              <a:gd name="connsiteY237" fmla="*/ 173388 h 1716353"/>
              <a:gd name="connsiteX238" fmla="*/ 1693899 w 2332343"/>
              <a:gd name="connsiteY238" fmla="*/ 160835 h 1716353"/>
              <a:gd name="connsiteX239" fmla="*/ 1841075 w 2332343"/>
              <a:gd name="connsiteY239" fmla="*/ 258390 h 1716353"/>
              <a:gd name="connsiteX240" fmla="*/ 1853628 w 2332343"/>
              <a:gd name="connsiteY240" fmla="*/ 320564 h 1716353"/>
              <a:gd name="connsiteX241" fmla="*/ 1849667 w 2332343"/>
              <a:gd name="connsiteY241" fmla="*/ 340183 h 1716353"/>
              <a:gd name="connsiteX242" fmla="*/ 1863792 w 2332343"/>
              <a:gd name="connsiteY242" fmla="*/ 319233 h 1716353"/>
              <a:gd name="connsiteX243" fmla="*/ 1976736 w 2332343"/>
              <a:gd name="connsiteY243" fmla="*/ 272449 h 1716353"/>
              <a:gd name="connsiteX244" fmla="*/ 2123912 w 2332343"/>
              <a:gd name="connsiteY244" fmla="*/ 370004 h 1716353"/>
              <a:gd name="connsiteX245" fmla="*/ 2132187 w 2332343"/>
              <a:gd name="connsiteY245" fmla="*/ 410988 h 1716353"/>
              <a:gd name="connsiteX246" fmla="*/ 2134796 w 2332343"/>
              <a:gd name="connsiteY246" fmla="*/ 398066 h 1716353"/>
              <a:gd name="connsiteX247" fmla="*/ 2213901 w 2332343"/>
              <a:gd name="connsiteY247" fmla="*/ 345631 h 1716353"/>
              <a:gd name="connsiteX248" fmla="*/ 2222583 w 2332343"/>
              <a:gd name="connsiteY248" fmla="*/ 347384 h 1716353"/>
              <a:gd name="connsiteX249" fmla="*/ 2206343 w 2332343"/>
              <a:gd name="connsiteY249" fmla="*/ 308176 h 1716353"/>
              <a:gd name="connsiteX250" fmla="*/ 2269343 w 2332343"/>
              <a:gd name="connsiteY250" fmla="*/ 245176 h 1716353"/>
              <a:gd name="connsiteX251" fmla="*/ 2327392 w 2332343"/>
              <a:gd name="connsiteY251" fmla="*/ 283654 h 171635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2332343" h="1716353">
                <a:moveTo>
                  <a:pt x="507815" y="1308430"/>
                </a:moveTo>
                <a:lnTo>
                  <a:pt x="494969" y="1289377"/>
                </a:lnTo>
                <a:lnTo>
                  <a:pt x="495534" y="1292177"/>
                </a:lnTo>
                <a:lnTo>
                  <a:pt x="491592" y="1311705"/>
                </a:lnTo>
                <a:close/>
                <a:moveTo>
                  <a:pt x="488506" y="1116895"/>
                </a:moveTo>
                <a:lnTo>
                  <a:pt x="446889" y="1151232"/>
                </a:lnTo>
                <a:lnTo>
                  <a:pt x="422625" y="1162896"/>
                </a:lnTo>
                <a:lnTo>
                  <a:pt x="449486" y="1181006"/>
                </a:lnTo>
                <a:lnTo>
                  <a:pt x="475311" y="1219310"/>
                </a:lnTo>
                <a:lnTo>
                  <a:pt x="471078" y="1198343"/>
                </a:lnTo>
                <a:cubicBezTo>
                  <a:pt x="471078" y="1170191"/>
                  <a:pt x="476783" y="1143372"/>
                  <a:pt x="487101" y="1118979"/>
                </a:cubicBezTo>
                <a:close/>
                <a:moveTo>
                  <a:pt x="694569" y="1400259"/>
                </a:moveTo>
                <a:lnTo>
                  <a:pt x="674970" y="1402235"/>
                </a:lnTo>
                <a:lnTo>
                  <a:pt x="668952" y="1401020"/>
                </a:lnTo>
                <a:lnTo>
                  <a:pt x="669040" y="1401150"/>
                </a:lnTo>
                <a:lnTo>
                  <a:pt x="674729" y="1429329"/>
                </a:lnTo>
                <a:lnTo>
                  <a:pt x="694129" y="1400556"/>
                </a:lnTo>
                <a:close/>
                <a:moveTo>
                  <a:pt x="472415" y="640704"/>
                </a:moveTo>
                <a:lnTo>
                  <a:pt x="438930" y="661020"/>
                </a:lnTo>
                <a:lnTo>
                  <a:pt x="424991" y="665347"/>
                </a:lnTo>
                <a:lnTo>
                  <a:pt x="446889" y="675874"/>
                </a:lnTo>
                <a:lnTo>
                  <a:pt x="467025" y="694171"/>
                </a:lnTo>
                <a:close/>
                <a:moveTo>
                  <a:pt x="616140" y="448032"/>
                </a:moveTo>
                <a:lnTo>
                  <a:pt x="578078" y="440348"/>
                </a:lnTo>
                <a:lnTo>
                  <a:pt x="553488" y="423769"/>
                </a:lnTo>
                <a:lnTo>
                  <a:pt x="563458" y="473151"/>
                </a:lnTo>
                <a:lnTo>
                  <a:pt x="561657" y="485063"/>
                </a:lnTo>
                <a:lnTo>
                  <a:pt x="593136" y="459090"/>
                </a:lnTo>
                <a:close/>
                <a:moveTo>
                  <a:pt x="820164" y="974782"/>
                </a:moveTo>
                <a:lnTo>
                  <a:pt x="811161" y="977577"/>
                </a:lnTo>
                <a:cubicBezTo>
                  <a:pt x="792502" y="981395"/>
                  <a:pt x="773182" y="983400"/>
                  <a:pt x="753394" y="983400"/>
                </a:cubicBezTo>
                <a:cubicBezTo>
                  <a:pt x="713819" y="983400"/>
                  <a:pt x="676117" y="975379"/>
                  <a:pt x="641825" y="960875"/>
                </a:cubicBezTo>
                <a:lnTo>
                  <a:pt x="573159" y="914579"/>
                </a:lnTo>
                <a:lnTo>
                  <a:pt x="567439" y="971319"/>
                </a:lnTo>
                <a:cubicBezTo>
                  <a:pt x="563620" y="989978"/>
                  <a:pt x="557989" y="1007976"/>
                  <a:pt x="550737" y="1025123"/>
                </a:cubicBezTo>
                <a:lnTo>
                  <a:pt x="538357" y="1047932"/>
                </a:lnTo>
                <a:lnTo>
                  <a:pt x="560972" y="1029272"/>
                </a:lnTo>
                <a:cubicBezTo>
                  <a:pt x="593514" y="1007288"/>
                  <a:pt x="632743" y="994451"/>
                  <a:pt x="674970" y="994451"/>
                </a:cubicBezTo>
                <a:cubicBezTo>
                  <a:pt x="717197" y="994451"/>
                  <a:pt x="756426" y="1007288"/>
                  <a:pt x="788968" y="1029272"/>
                </a:cubicBezTo>
                <a:lnTo>
                  <a:pt x="793816" y="1033677"/>
                </a:lnTo>
                <a:lnTo>
                  <a:pt x="801321" y="1009498"/>
                </a:lnTo>
                <a:close/>
                <a:moveTo>
                  <a:pt x="998894" y="1412889"/>
                </a:moveTo>
                <a:lnTo>
                  <a:pt x="960238" y="1400889"/>
                </a:lnTo>
                <a:cubicBezTo>
                  <a:pt x="924512" y="1385778"/>
                  <a:pt x="892338" y="1363912"/>
                  <a:pt x="865318" y="1336892"/>
                </a:cubicBezTo>
                <a:lnTo>
                  <a:pt x="844127" y="1305461"/>
                </a:lnTo>
                <a:lnTo>
                  <a:pt x="819143" y="1342516"/>
                </a:lnTo>
                <a:lnTo>
                  <a:pt x="804386" y="1354691"/>
                </a:lnTo>
                <a:lnTo>
                  <a:pt x="805300" y="1354507"/>
                </a:lnTo>
                <a:cubicBezTo>
                  <a:pt x="848715" y="1354507"/>
                  <a:pt x="888020" y="1372105"/>
                  <a:pt x="916471" y="1400556"/>
                </a:cubicBezTo>
                <a:lnTo>
                  <a:pt x="946557" y="1445180"/>
                </a:lnTo>
                <a:lnTo>
                  <a:pt x="953250" y="1437815"/>
                </a:lnTo>
                <a:cubicBezTo>
                  <a:pt x="964897" y="1428203"/>
                  <a:pt x="977952" y="1420235"/>
                  <a:pt x="992059" y="1414268"/>
                </a:cubicBezTo>
                <a:close/>
                <a:moveTo>
                  <a:pt x="1189173" y="1401987"/>
                </a:moveTo>
                <a:lnTo>
                  <a:pt x="1136658" y="1418289"/>
                </a:lnTo>
                <a:lnTo>
                  <a:pt x="1122529" y="1419713"/>
                </a:lnTo>
                <a:lnTo>
                  <a:pt x="1164427" y="1447962"/>
                </a:lnTo>
                <a:lnTo>
                  <a:pt x="1190723" y="1486964"/>
                </a:lnTo>
                <a:lnTo>
                  <a:pt x="1181370" y="1440636"/>
                </a:lnTo>
                <a:close/>
                <a:moveTo>
                  <a:pt x="1079580" y="827583"/>
                </a:moveTo>
                <a:lnTo>
                  <a:pt x="1063979" y="817065"/>
                </a:lnTo>
                <a:lnTo>
                  <a:pt x="1030299" y="767110"/>
                </a:lnTo>
                <a:lnTo>
                  <a:pt x="1017501" y="808339"/>
                </a:lnTo>
                <a:lnTo>
                  <a:pt x="1001530" y="837764"/>
                </a:lnTo>
                <a:lnTo>
                  <a:pt x="1016293" y="833181"/>
                </a:lnTo>
                <a:cubicBezTo>
                  <a:pt x="1035732" y="829203"/>
                  <a:pt x="1055860" y="827114"/>
                  <a:pt x="1076475" y="827114"/>
                </a:cubicBezTo>
                <a:close/>
                <a:moveTo>
                  <a:pt x="1365298" y="883055"/>
                </a:moveTo>
                <a:lnTo>
                  <a:pt x="1324424" y="895194"/>
                </a:lnTo>
                <a:lnTo>
                  <a:pt x="1268445" y="900837"/>
                </a:lnTo>
                <a:lnTo>
                  <a:pt x="1306906" y="935784"/>
                </a:lnTo>
                <a:lnTo>
                  <a:pt x="1331379" y="976122"/>
                </a:lnTo>
                <a:lnTo>
                  <a:pt x="1343702" y="915085"/>
                </a:lnTo>
                <a:close/>
                <a:moveTo>
                  <a:pt x="1518879" y="1191481"/>
                </a:moveTo>
                <a:lnTo>
                  <a:pt x="1450307" y="1177637"/>
                </a:lnTo>
                <a:cubicBezTo>
                  <a:pt x="1426340" y="1167500"/>
                  <a:pt x="1404758" y="1152832"/>
                  <a:pt x="1386633" y="1134706"/>
                </a:cubicBezTo>
                <a:lnTo>
                  <a:pt x="1374132" y="1116165"/>
                </a:lnTo>
                <a:lnTo>
                  <a:pt x="1375096" y="1125735"/>
                </a:lnTo>
                <a:cubicBezTo>
                  <a:pt x="1375096" y="1166966"/>
                  <a:pt x="1366740" y="1206245"/>
                  <a:pt x="1351629" y="1241972"/>
                </a:cubicBezTo>
                <a:lnTo>
                  <a:pt x="1327970" y="1285560"/>
                </a:lnTo>
                <a:lnTo>
                  <a:pt x="1338590" y="1283416"/>
                </a:lnTo>
                <a:cubicBezTo>
                  <a:pt x="1382005" y="1283416"/>
                  <a:pt x="1421310" y="1301014"/>
                  <a:pt x="1449761" y="1329465"/>
                </a:cubicBezTo>
                <a:lnTo>
                  <a:pt x="1460456" y="1345328"/>
                </a:lnTo>
                <a:lnTo>
                  <a:pt x="1452201" y="1304436"/>
                </a:lnTo>
                <a:cubicBezTo>
                  <a:pt x="1452201" y="1267591"/>
                  <a:pt x="1467135" y="1234234"/>
                  <a:pt x="1491281" y="1210088"/>
                </a:cubicBezTo>
                <a:close/>
                <a:moveTo>
                  <a:pt x="1502906" y="770444"/>
                </a:moveTo>
                <a:lnTo>
                  <a:pt x="1487837" y="796710"/>
                </a:lnTo>
                <a:lnTo>
                  <a:pt x="1487667" y="796884"/>
                </a:lnTo>
                <a:lnTo>
                  <a:pt x="1487909" y="796809"/>
                </a:lnTo>
                <a:lnTo>
                  <a:pt x="1507823" y="794801"/>
                </a:lnTo>
                <a:close/>
                <a:moveTo>
                  <a:pt x="1676650" y="1124737"/>
                </a:moveTo>
                <a:lnTo>
                  <a:pt x="1669928" y="1134706"/>
                </a:lnTo>
                <a:cubicBezTo>
                  <a:pt x="1660865" y="1143769"/>
                  <a:pt x="1650938" y="1151968"/>
                  <a:pt x="1640281" y="1159167"/>
                </a:cubicBezTo>
                <a:lnTo>
                  <a:pt x="1609564" y="1175840"/>
                </a:lnTo>
                <a:lnTo>
                  <a:pt x="1637567" y="1181493"/>
                </a:lnTo>
                <a:lnTo>
                  <a:pt x="1676813" y="1207954"/>
                </a:lnTo>
                <a:lnTo>
                  <a:pt x="1668331" y="1165940"/>
                </a:lnTo>
                <a:close/>
                <a:moveTo>
                  <a:pt x="1651256" y="471682"/>
                </a:moveTo>
                <a:lnTo>
                  <a:pt x="1631726" y="467740"/>
                </a:lnTo>
                <a:cubicBezTo>
                  <a:pt x="1593507" y="451574"/>
                  <a:pt x="1562889" y="420956"/>
                  <a:pt x="1546724" y="382737"/>
                </a:cubicBezTo>
                <a:lnTo>
                  <a:pt x="1541309" y="355920"/>
                </a:lnTo>
                <a:lnTo>
                  <a:pt x="1531857" y="366323"/>
                </a:lnTo>
                <a:cubicBezTo>
                  <a:pt x="1516752" y="378788"/>
                  <a:pt x="1499821" y="389121"/>
                  <a:pt x="1481526" y="396859"/>
                </a:cubicBezTo>
                <a:lnTo>
                  <a:pt x="1457353" y="404363"/>
                </a:lnTo>
                <a:lnTo>
                  <a:pt x="1487836" y="432062"/>
                </a:lnTo>
                <a:cubicBezTo>
                  <a:pt x="1505361" y="453297"/>
                  <a:pt x="1519886" y="477097"/>
                  <a:pt x="1530764" y="502816"/>
                </a:cubicBezTo>
                <a:lnTo>
                  <a:pt x="1541052" y="553773"/>
                </a:lnTo>
                <a:lnTo>
                  <a:pt x="1562273" y="528052"/>
                </a:lnTo>
                <a:cubicBezTo>
                  <a:pt x="1584767" y="505558"/>
                  <a:pt x="1611552" y="487355"/>
                  <a:pt x="1641295" y="474774"/>
                </a:cubicBezTo>
                <a:close/>
                <a:moveTo>
                  <a:pt x="1831522" y="932291"/>
                </a:moveTo>
                <a:lnTo>
                  <a:pt x="1800192" y="944618"/>
                </a:lnTo>
                <a:cubicBezTo>
                  <a:pt x="1780334" y="949727"/>
                  <a:pt x="1759516" y="952444"/>
                  <a:pt x="1738063" y="952445"/>
                </a:cubicBezTo>
                <a:lnTo>
                  <a:pt x="1720034" y="950627"/>
                </a:lnTo>
                <a:lnTo>
                  <a:pt x="1728600" y="993059"/>
                </a:lnTo>
                <a:cubicBezTo>
                  <a:pt x="1728600" y="1020717"/>
                  <a:pt x="1722995" y="1047067"/>
                  <a:pt x="1712858" y="1071033"/>
                </a:cubicBezTo>
                <a:lnTo>
                  <a:pt x="1704762" y="1083040"/>
                </a:lnTo>
                <a:lnTo>
                  <a:pt x="1738244" y="1060466"/>
                </a:lnTo>
                <a:cubicBezTo>
                  <a:pt x="1751939" y="1054673"/>
                  <a:pt x="1766995" y="1051470"/>
                  <a:pt x="1782800" y="1051470"/>
                </a:cubicBezTo>
                <a:cubicBezTo>
                  <a:pt x="1798605" y="1051470"/>
                  <a:pt x="1813661" y="1054673"/>
                  <a:pt x="1827356" y="1060466"/>
                </a:cubicBezTo>
                <a:lnTo>
                  <a:pt x="1837368" y="1067217"/>
                </a:lnTo>
                <a:lnTo>
                  <a:pt x="1819001" y="1039974"/>
                </a:lnTo>
                <a:cubicBezTo>
                  <a:pt x="1813209" y="1026279"/>
                  <a:pt x="1810005" y="1011222"/>
                  <a:pt x="1810006" y="995418"/>
                </a:cubicBezTo>
                <a:cubicBezTo>
                  <a:pt x="1810006" y="979613"/>
                  <a:pt x="1813209" y="964556"/>
                  <a:pt x="1819001" y="950862"/>
                </a:cubicBezTo>
                <a:close/>
                <a:moveTo>
                  <a:pt x="1979058" y="896705"/>
                </a:moveTo>
                <a:lnTo>
                  <a:pt x="1954067" y="866357"/>
                </a:lnTo>
                <a:lnTo>
                  <a:pt x="1947934" y="835975"/>
                </a:lnTo>
                <a:lnTo>
                  <a:pt x="1944208" y="842838"/>
                </a:lnTo>
                <a:lnTo>
                  <a:pt x="1908393" y="884196"/>
                </a:lnTo>
                <a:lnTo>
                  <a:pt x="1924475" y="880949"/>
                </a:lnTo>
                <a:cubicBezTo>
                  <a:pt x="1940279" y="880949"/>
                  <a:pt x="1955336" y="884152"/>
                  <a:pt x="1969031" y="889945"/>
                </a:cubicBezTo>
                <a:close/>
                <a:moveTo>
                  <a:pt x="1820969" y="412557"/>
                </a:moveTo>
                <a:lnTo>
                  <a:pt x="1806844" y="433508"/>
                </a:lnTo>
                <a:lnTo>
                  <a:pt x="1767919" y="459752"/>
                </a:lnTo>
                <a:lnTo>
                  <a:pt x="1811990" y="466415"/>
                </a:lnTo>
                <a:lnTo>
                  <a:pt x="1825075" y="472131"/>
                </a:lnTo>
                <a:lnTo>
                  <a:pt x="1817008" y="432177"/>
                </a:lnTo>
                <a:close/>
                <a:moveTo>
                  <a:pt x="2103727" y="716253"/>
                </a:moveTo>
                <a:lnTo>
                  <a:pt x="2068002" y="692166"/>
                </a:lnTo>
                <a:cubicBezTo>
                  <a:pt x="2047287" y="671451"/>
                  <a:pt x="2034475" y="642834"/>
                  <a:pt x="2034475" y="611225"/>
                </a:cubicBezTo>
                <a:lnTo>
                  <a:pt x="2041501" y="576424"/>
                </a:lnTo>
                <a:lnTo>
                  <a:pt x="2024234" y="584724"/>
                </a:lnTo>
                <a:cubicBezTo>
                  <a:pt x="2009230" y="589391"/>
                  <a:pt x="1993277" y="591905"/>
                  <a:pt x="1976737" y="591905"/>
                </a:cubicBezTo>
                <a:lnTo>
                  <a:pt x="1952960" y="587105"/>
                </a:lnTo>
                <a:lnTo>
                  <a:pt x="1967129" y="607074"/>
                </a:lnTo>
                <a:cubicBezTo>
                  <a:pt x="1979709" y="636816"/>
                  <a:pt x="1986666" y="669517"/>
                  <a:pt x="1986666" y="703842"/>
                </a:cubicBezTo>
                <a:lnTo>
                  <a:pt x="1979285" y="740397"/>
                </a:lnTo>
                <a:lnTo>
                  <a:pt x="2014985" y="716328"/>
                </a:lnTo>
                <a:cubicBezTo>
                  <a:pt x="2028679" y="710535"/>
                  <a:pt x="2043736" y="707332"/>
                  <a:pt x="2059541" y="707332"/>
                </a:cubicBezTo>
                <a:close/>
                <a:moveTo>
                  <a:pt x="2163437" y="499682"/>
                </a:moveTo>
                <a:lnTo>
                  <a:pt x="2134796" y="464901"/>
                </a:lnTo>
                <a:lnTo>
                  <a:pt x="2132327" y="452672"/>
                </a:lnTo>
                <a:lnTo>
                  <a:pt x="2123912" y="494351"/>
                </a:lnTo>
                <a:lnTo>
                  <a:pt x="2118755" y="502850"/>
                </a:lnTo>
                <a:lnTo>
                  <a:pt x="2148944" y="496756"/>
                </a:lnTo>
                <a:close/>
                <a:moveTo>
                  <a:pt x="2327392" y="283654"/>
                </a:moveTo>
                <a:cubicBezTo>
                  <a:pt x="2330580" y="291191"/>
                  <a:pt x="2332343" y="299478"/>
                  <a:pt x="2332343" y="308176"/>
                </a:cubicBezTo>
                <a:cubicBezTo>
                  <a:pt x="2332343" y="334271"/>
                  <a:pt x="2316477" y="356661"/>
                  <a:pt x="2293865" y="366225"/>
                </a:cubicBezTo>
                <a:lnTo>
                  <a:pt x="2273850" y="370266"/>
                </a:lnTo>
                <a:lnTo>
                  <a:pt x="2274608" y="370776"/>
                </a:lnTo>
                <a:cubicBezTo>
                  <a:pt x="2290144" y="386312"/>
                  <a:pt x="2299753" y="407775"/>
                  <a:pt x="2299753" y="431483"/>
                </a:cubicBezTo>
                <a:cubicBezTo>
                  <a:pt x="2299753" y="478898"/>
                  <a:pt x="2261316" y="517335"/>
                  <a:pt x="2213901" y="517335"/>
                </a:cubicBezTo>
                <a:lnTo>
                  <a:pt x="2208014" y="515537"/>
                </a:lnTo>
                <a:lnTo>
                  <a:pt x="2229885" y="530283"/>
                </a:lnTo>
                <a:cubicBezTo>
                  <a:pt x="2250600" y="550998"/>
                  <a:pt x="2263413" y="579615"/>
                  <a:pt x="2263413" y="611225"/>
                </a:cubicBezTo>
                <a:cubicBezTo>
                  <a:pt x="2263413" y="674443"/>
                  <a:pt x="2212163" y="725694"/>
                  <a:pt x="2148944" y="725694"/>
                </a:cubicBezTo>
                <a:lnTo>
                  <a:pt x="2104757" y="716773"/>
                </a:lnTo>
                <a:lnTo>
                  <a:pt x="2140483" y="740860"/>
                </a:lnTo>
                <a:cubicBezTo>
                  <a:pt x="2161197" y="761574"/>
                  <a:pt x="2174010" y="790192"/>
                  <a:pt x="2174010" y="821801"/>
                </a:cubicBezTo>
                <a:cubicBezTo>
                  <a:pt x="2174010" y="885020"/>
                  <a:pt x="2122760" y="936270"/>
                  <a:pt x="2059541" y="936270"/>
                </a:cubicBezTo>
                <a:cubicBezTo>
                  <a:pt x="2047687" y="936270"/>
                  <a:pt x="2036254" y="934468"/>
                  <a:pt x="2025501" y="931124"/>
                </a:cubicBezTo>
                <a:lnTo>
                  <a:pt x="2012391" y="924821"/>
                </a:lnTo>
                <a:lnTo>
                  <a:pt x="2029948" y="950862"/>
                </a:lnTo>
                <a:cubicBezTo>
                  <a:pt x="2035740" y="964557"/>
                  <a:pt x="2038944" y="979613"/>
                  <a:pt x="2038944" y="995418"/>
                </a:cubicBezTo>
                <a:cubicBezTo>
                  <a:pt x="2038944" y="1058637"/>
                  <a:pt x="1987694" y="1109887"/>
                  <a:pt x="1924475" y="1109887"/>
                </a:cubicBezTo>
                <a:cubicBezTo>
                  <a:pt x="1908670" y="1109887"/>
                  <a:pt x="1893613" y="1106684"/>
                  <a:pt x="1879918" y="1100891"/>
                </a:cubicBezTo>
                <a:lnTo>
                  <a:pt x="1869906" y="1094141"/>
                </a:lnTo>
                <a:lnTo>
                  <a:pt x="1888274" y="1121383"/>
                </a:lnTo>
                <a:cubicBezTo>
                  <a:pt x="1894066" y="1135078"/>
                  <a:pt x="1897269" y="1150135"/>
                  <a:pt x="1897269" y="1165939"/>
                </a:cubicBezTo>
                <a:cubicBezTo>
                  <a:pt x="1897269" y="1229158"/>
                  <a:pt x="1846019" y="1280409"/>
                  <a:pt x="1782800" y="1280409"/>
                </a:cubicBezTo>
                <a:cubicBezTo>
                  <a:pt x="1766995" y="1280409"/>
                  <a:pt x="1751939" y="1277206"/>
                  <a:pt x="1738244" y="1271413"/>
                </a:cubicBezTo>
                <a:lnTo>
                  <a:pt x="1707225" y="1250499"/>
                </a:lnTo>
                <a:lnTo>
                  <a:pt x="1708573" y="1252499"/>
                </a:lnTo>
                <a:cubicBezTo>
                  <a:pt x="1715325" y="1268463"/>
                  <a:pt x="1719059" y="1286013"/>
                  <a:pt x="1719059" y="1304436"/>
                </a:cubicBezTo>
                <a:cubicBezTo>
                  <a:pt x="1719059" y="1378127"/>
                  <a:pt x="1659321" y="1437865"/>
                  <a:pt x="1585630" y="1437865"/>
                </a:cubicBezTo>
                <a:cubicBezTo>
                  <a:pt x="1548785" y="1437866"/>
                  <a:pt x="1515427" y="1422931"/>
                  <a:pt x="1491281" y="1398785"/>
                </a:cubicBezTo>
                <a:lnTo>
                  <a:pt x="1485685" y="1390484"/>
                </a:lnTo>
                <a:lnTo>
                  <a:pt x="1495810" y="1440636"/>
                </a:lnTo>
                <a:cubicBezTo>
                  <a:pt x="1495810" y="1527466"/>
                  <a:pt x="1425420" y="1597856"/>
                  <a:pt x="1338590" y="1597856"/>
                </a:cubicBezTo>
                <a:cubicBezTo>
                  <a:pt x="1295175" y="1597856"/>
                  <a:pt x="1255870" y="1580259"/>
                  <a:pt x="1227419" y="1551808"/>
                </a:cubicBezTo>
                <a:lnTo>
                  <a:pt x="1201123" y="1512806"/>
                </a:lnTo>
                <a:lnTo>
                  <a:pt x="1210476" y="1559133"/>
                </a:lnTo>
                <a:cubicBezTo>
                  <a:pt x="1210476" y="1645963"/>
                  <a:pt x="1140086" y="1716353"/>
                  <a:pt x="1053256" y="1716353"/>
                </a:cubicBezTo>
                <a:cubicBezTo>
                  <a:pt x="1009841" y="1716353"/>
                  <a:pt x="970536" y="1698756"/>
                  <a:pt x="942085" y="1670304"/>
                </a:cubicBezTo>
                <a:lnTo>
                  <a:pt x="912106" y="1625841"/>
                </a:lnTo>
                <a:lnTo>
                  <a:pt x="866497" y="1656592"/>
                </a:lnTo>
                <a:cubicBezTo>
                  <a:pt x="847687" y="1664548"/>
                  <a:pt x="827007" y="1668947"/>
                  <a:pt x="805300" y="1668947"/>
                </a:cubicBezTo>
                <a:cubicBezTo>
                  <a:pt x="740177" y="1668948"/>
                  <a:pt x="684302" y="1629353"/>
                  <a:pt x="660435" y="1572924"/>
                </a:cubicBezTo>
                <a:lnTo>
                  <a:pt x="654746" y="1544745"/>
                </a:lnTo>
                <a:lnTo>
                  <a:pt x="635346" y="1573518"/>
                </a:lnTo>
                <a:cubicBezTo>
                  <a:pt x="606895" y="1601970"/>
                  <a:pt x="567590" y="1619567"/>
                  <a:pt x="524175" y="1619567"/>
                </a:cubicBezTo>
                <a:cubicBezTo>
                  <a:pt x="437345" y="1619567"/>
                  <a:pt x="366955" y="1549177"/>
                  <a:pt x="366955" y="1462347"/>
                </a:cubicBezTo>
                <a:lnTo>
                  <a:pt x="369876" y="1443025"/>
                </a:lnTo>
                <a:lnTo>
                  <a:pt x="338314" y="1449397"/>
                </a:lnTo>
                <a:cubicBezTo>
                  <a:pt x="251484" y="1449398"/>
                  <a:pt x="181094" y="1379007"/>
                  <a:pt x="181094" y="1292177"/>
                </a:cubicBezTo>
                <a:cubicBezTo>
                  <a:pt x="181094" y="1270470"/>
                  <a:pt x="185494" y="1249790"/>
                  <a:pt x="193450" y="1230980"/>
                </a:cubicBezTo>
                <a:lnTo>
                  <a:pt x="219996" y="1191607"/>
                </a:lnTo>
                <a:lnTo>
                  <a:pt x="175061" y="1177659"/>
                </a:lnTo>
                <a:cubicBezTo>
                  <a:pt x="72185" y="1134146"/>
                  <a:pt x="0" y="1032280"/>
                  <a:pt x="0" y="913553"/>
                </a:cubicBezTo>
                <a:cubicBezTo>
                  <a:pt x="0" y="775039"/>
                  <a:pt x="98252" y="659472"/>
                  <a:pt x="228865" y="632745"/>
                </a:cubicBezTo>
                <a:lnTo>
                  <a:pt x="237042" y="631921"/>
                </a:lnTo>
                <a:lnTo>
                  <a:pt x="215393" y="617324"/>
                </a:lnTo>
                <a:cubicBezTo>
                  <a:pt x="178495" y="580427"/>
                  <a:pt x="155674" y="529454"/>
                  <a:pt x="155674" y="473151"/>
                </a:cubicBezTo>
                <a:cubicBezTo>
                  <a:pt x="155674" y="360545"/>
                  <a:pt x="246960" y="269259"/>
                  <a:pt x="359566" y="269259"/>
                </a:cubicBezTo>
                <a:cubicBezTo>
                  <a:pt x="380680" y="269259"/>
                  <a:pt x="401044" y="272468"/>
                  <a:pt x="420197" y="278426"/>
                </a:cubicBezTo>
                <a:lnTo>
                  <a:pt x="462936" y="298972"/>
                </a:lnTo>
                <a:lnTo>
                  <a:pt x="453550" y="252479"/>
                </a:lnTo>
                <a:cubicBezTo>
                  <a:pt x="453550" y="139872"/>
                  <a:pt x="544836" y="48586"/>
                  <a:pt x="657442" y="48586"/>
                </a:cubicBezTo>
                <a:cubicBezTo>
                  <a:pt x="713745" y="48586"/>
                  <a:pt x="764718" y="71408"/>
                  <a:pt x="801615" y="108305"/>
                </a:cubicBezTo>
                <a:lnTo>
                  <a:pt x="808180" y="118043"/>
                </a:lnTo>
                <a:lnTo>
                  <a:pt x="847503" y="59719"/>
                </a:lnTo>
                <a:cubicBezTo>
                  <a:pt x="884400" y="22821"/>
                  <a:pt x="935373" y="0"/>
                  <a:pt x="991676" y="0"/>
                </a:cubicBezTo>
                <a:cubicBezTo>
                  <a:pt x="1076131" y="0"/>
                  <a:pt x="1148593" y="51348"/>
                  <a:pt x="1179546" y="124528"/>
                </a:cubicBezTo>
                <a:cubicBezTo>
                  <a:pt x="1189863" y="148921"/>
                  <a:pt x="1195568" y="175741"/>
                  <a:pt x="1195568" y="203892"/>
                </a:cubicBezTo>
                <a:cubicBezTo>
                  <a:pt x="1195568" y="316498"/>
                  <a:pt x="1104282" y="407784"/>
                  <a:pt x="991676" y="407784"/>
                </a:cubicBezTo>
                <a:cubicBezTo>
                  <a:pt x="935374" y="407784"/>
                  <a:pt x="884400" y="384963"/>
                  <a:pt x="847503" y="348065"/>
                </a:cubicBezTo>
                <a:lnTo>
                  <a:pt x="840938" y="338328"/>
                </a:lnTo>
                <a:lnTo>
                  <a:pt x="801615" y="396652"/>
                </a:lnTo>
                <a:lnTo>
                  <a:pt x="780333" y="414211"/>
                </a:lnTo>
                <a:lnTo>
                  <a:pt x="838630" y="423024"/>
                </a:lnTo>
                <a:cubicBezTo>
                  <a:pt x="899213" y="441867"/>
                  <a:pt x="951179" y="480268"/>
                  <a:pt x="987143" y="530842"/>
                </a:cubicBezTo>
                <a:lnTo>
                  <a:pt x="991456" y="538563"/>
                </a:lnTo>
                <a:lnTo>
                  <a:pt x="1002552" y="502817"/>
                </a:lnTo>
                <a:cubicBezTo>
                  <a:pt x="1035187" y="425659"/>
                  <a:pt x="1100645" y="365766"/>
                  <a:pt x="1181423" y="340642"/>
                </a:cubicBezTo>
                <a:lnTo>
                  <a:pt x="1243245" y="331295"/>
                </a:lnTo>
                <a:lnTo>
                  <a:pt x="1214293" y="288354"/>
                </a:lnTo>
                <a:cubicBezTo>
                  <a:pt x="1203976" y="263961"/>
                  <a:pt x="1198271" y="237142"/>
                  <a:pt x="1198271" y="208990"/>
                </a:cubicBezTo>
                <a:cubicBezTo>
                  <a:pt x="1198271" y="96384"/>
                  <a:pt x="1289557" y="5098"/>
                  <a:pt x="1402163" y="5098"/>
                </a:cubicBezTo>
                <a:cubicBezTo>
                  <a:pt x="1486617" y="5098"/>
                  <a:pt x="1559079" y="56446"/>
                  <a:pt x="1590032" y="129626"/>
                </a:cubicBezTo>
                <a:lnTo>
                  <a:pt x="1602804" y="192888"/>
                </a:lnTo>
                <a:lnTo>
                  <a:pt x="1631726" y="173388"/>
                </a:lnTo>
                <a:cubicBezTo>
                  <a:pt x="1650836" y="165305"/>
                  <a:pt x="1671846" y="160836"/>
                  <a:pt x="1693899" y="160835"/>
                </a:cubicBezTo>
                <a:cubicBezTo>
                  <a:pt x="1760061" y="160836"/>
                  <a:pt x="1816827" y="201061"/>
                  <a:pt x="1841075" y="258390"/>
                </a:cubicBezTo>
                <a:cubicBezTo>
                  <a:pt x="1849158" y="277500"/>
                  <a:pt x="1853627" y="298510"/>
                  <a:pt x="1853628" y="320564"/>
                </a:cubicBezTo>
                <a:lnTo>
                  <a:pt x="1849667" y="340183"/>
                </a:lnTo>
                <a:lnTo>
                  <a:pt x="1863792" y="319233"/>
                </a:lnTo>
                <a:cubicBezTo>
                  <a:pt x="1892697" y="290328"/>
                  <a:pt x="1932629" y="272449"/>
                  <a:pt x="1976736" y="272449"/>
                </a:cubicBezTo>
                <a:cubicBezTo>
                  <a:pt x="2042898" y="272449"/>
                  <a:pt x="2099664" y="312675"/>
                  <a:pt x="2123912" y="370004"/>
                </a:cubicBezTo>
                <a:lnTo>
                  <a:pt x="2132187" y="410988"/>
                </a:lnTo>
                <a:lnTo>
                  <a:pt x="2134796" y="398066"/>
                </a:lnTo>
                <a:cubicBezTo>
                  <a:pt x="2147829" y="367252"/>
                  <a:pt x="2178340" y="345631"/>
                  <a:pt x="2213901" y="345631"/>
                </a:cubicBezTo>
                <a:lnTo>
                  <a:pt x="2222583" y="347384"/>
                </a:lnTo>
                <a:lnTo>
                  <a:pt x="2206343" y="308176"/>
                </a:lnTo>
                <a:cubicBezTo>
                  <a:pt x="2206343" y="273382"/>
                  <a:pt x="2234549" y="245176"/>
                  <a:pt x="2269343" y="245176"/>
                </a:cubicBezTo>
                <a:cubicBezTo>
                  <a:pt x="2295439" y="245176"/>
                  <a:pt x="2317828" y="261042"/>
                  <a:pt x="2327392" y="283654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-134682" y="736575"/>
            <a:ext cx="8329859" cy="4783298"/>
            <a:chOff x="-134682" y="736575"/>
            <a:chExt cx="8329859" cy="4783298"/>
          </a:xfrm>
        </p:grpSpPr>
        <p:sp>
          <p:nvSpPr>
            <p:cNvPr id="107" name="任意多边形 106"/>
            <p:cNvSpPr/>
            <p:nvPr/>
          </p:nvSpPr>
          <p:spPr>
            <a:xfrm>
              <a:off x="-134682" y="1305906"/>
              <a:ext cx="6757182" cy="3435144"/>
            </a:xfrm>
            <a:custGeom>
              <a:gdLst>
                <a:gd name="connsiteX0" fmla="*/ 2664028 w 4388674"/>
                <a:gd name="connsiteY0" fmla="*/ 2146151 h 2231067"/>
                <a:gd name="connsiteX1" fmla="*/ 2691028 w 4388674"/>
                <a:gd name="connsiteY1" fmla="*/ 2173151 h 2231067"/>
                <a:gd name="connsiteX2" fmla="*/ 2686314 w 4388674"/>
                <a:gd name="connsiteY2" fmla="*/ 2184530 h 2231067"/>
                <a:gd name="connsiteX3" fmla="*/ 2704333 w 4388674"/>
                <a:gd name="connsiteY3" fmla="*/ 2177067 h 2231067"/>
                <a:gd name="connsiteX4" fmla="*/ 2731333 w 4388674"/>
                <a:gd name="connsiteY4" fmla="*/ 2204067 h 2231067"/>
                <a:gd name="connsiteX5" fmla="*/ 2704333 w 4388674"/>
                <a:gd name="connsiteY5" fmla="*/ 2231067 h 2231067"/>
                <a:gd name="connsiteX6" fmla="*/ 2677333 w 4388674"/>
                <a:gd name="connsiteY6" fmla="*/ 2204067 h 2231067"/>
                <a:gd name="connsiteX7" fmla="*/ 2682046 w 4388674"/>
                <a:gd name="connsiteY7" fmla="*/ 2192688 h 2231067"/>
                <a:gd name="connsiteX8" fmla="*/ 2664028 w 4388674"/>
                <a:gd name="connsiteY8" fmla="*/ 2200151 h 2231067"/>
                <a:gd name="connsiteX9" fmla="*/ 2637028 w 4388674"/>
                <a:gd name="connsiteY9" fmla="*/ 2173151 h 2231067"/>
                <a:gd name="connsiteX10" fmla="*/ 2664028 w 4388674"/>
                <a:gd name="connsiteY10" fmla="*/ 2146151 h 2231067"/>
                <a:gd name="connsiteX11" fmla="*/ 2607502 w 4388674"/>
                <a:gd name="connsiteY11" fmla="*/ 2103433 h 2231067"/>
                <a:gd name="connsiteX12" fmla="*/ 2643502 w 4388674"/>
                <a:gd name="connsiteY12" fmla="*/ 2139433 h 2231067"/>
                <a:gd name="connsiteX13" fmla="*/ 2607502 w 4388674"/>
                <a:gd name="connsiteY13" fmla="*/ 2175433 h 2231067"/>
                <a:gd name="connsiteX14" fmla="*/ 2571502 w 4388674"/>
                <a:gd name="connsiteY14" fmla="*/ 2139433 h 2231067"/>
                <a:gd name="connsiteX15" fmla="*/ 2607502 w 4388674"/>
                <a:gd name="connsiteY15" fmla="*/ 2103433 h 2231067"/>
                <a:gd name="connsiteX16" fmla="*/ 2482660 w 4388674"/>
                <a:gd name="connsiteY16" fmla="*/ 2016224 h 2231067"/>
                <a:gd name="connsiteX17" fmla="*/ 2527660 w 4388674"/>
                <a:gd name="connsiteY17" fmla="*/ 2061224 h 2231067"/>
                <a:gd name="connsiteX18" fmla="*/ 2523331 w 4388674"/>
                <a:gd name="connsiteY18" fmla="*/ 2071674 h 2231067"/>
                <a:gd name="connsiteX19" fmla="*/ 2541815 w 4388674"/>
                <a:gd name="connsiteY19" fmla="*/ 2064018 h 2231067"/>
                <a:gd name="connsiteX20" fmla="*/ 2577815 w 4388674"/>
                <a:gd name="connsiteY20" fmla="*/ 2100018 h 2231067"/>
                <a:gd name="connsiteX21" fmla="*/ 2541815 w 4388674"/>
                <a:gd name="connsiteY21" fmla="*/ 2136018 h 2231067"/>
                <a:gd name="connsiteX22" fmla="*/ 2505815 w 4388674"/>
                <a:gd name="connsiteY22" fmla="*/ 2100018 h 2231067"/>
                <a:gd name="connsiteX23" fmla="*/ 2506466 w 4388674"/>
                <a:gd name="connsiteY23" fmla="*/ 2098447 h 2231067"/>
                <a:gd name="connsiteX24" fmla="*/ 2500176 w 4388674"/>
                <a:gd name="connsiteY24" fmla="*/ 2102688 h 2231067"/>
                <a:gd name="connsiteX25" fmla="*/ 2482660 w 4388674"/>
                <a:gd name="connsiteY25" fmla="*/ 2106224 h 2231067"/>
                <a:gd name="connsiteX26" fmla="*/ 2437660 w 4388674"/>
                <a:gd name="connsiteY26" fmla="*/ 2061224 h 2231067"/>
                <a:gd name="connsiteX27" fmla="*/ 2482660 w 4388674"/>
                <a:gd name="connsiteY27" fmla="*/ 2016224 h 2231067"/>
                <a:gd name="connsiteX28" fmla="*/ 2388565 w 4388674"/>
                <a:gd name="connsiteY28" fmla="*/ 1992575 h 2231067"/>
                <a:gd name="connsiteX29" fmla="*/ 2433565 w 4388674"/>
                <a:gd name="connsiteY29" fmla="*/ 2037575 h 2231067"/>
                <a:gd name="connsiteX30" fmla="*/ 2388565 w 4388674"/>
                <a:gd name="connsiteY30" fmla="*/ 2082575 h 2231067"/>
                <a:gd name="connsiteX31" fmla="*/ 2343565 w 4388674"/>
                <a:gd name="connsiteY31" fmla="*/ 2037575 h 2231067"/>
                <a:gd name="connsiteX32" fmla="*/ 2388565 w 4388674"/>
                <a:gd name="connsiteY32" fmla="*/ 1992575 h 2231067"/>
                <a:gd name="connsiteX33" fmla="*/ 2811176 w 4388674"/>
                <a:gd name="connsiteY33" fmla="*/ 1891277 h 2231067"/>
                <a:gd name="connsiteX34" fmla="*/ 2838176 w 4388674"/>
                <a:gd name="connsiteY34" fmla="*/ 1918277 h 2231067"/>
                <a:gd name="connsiteX35" fmla="*/ 2811176 w 4388674"/>
                <a:gd name="connsiteY35" fmla="*/ 1945277 h 2231067"/>
                <a:gd name="connsiteX36" fmla="*/ 2784176 w 4388674"/>
                <a:gd name="connsiteY36" fmla="*/ 1918277 h 2231067"/>
                <a:gd name="connsiteX37" fmla="*/ 2811176 w 4388674"/>
                <a:gd name="connsiteY37" fmla="*/ 1891277 h 2231067"/>
                <a:gd name="connsiteX38" fmla="*/ 1791589 w 4388674"/>
                <a:gd name="connsiteY38" fmla="*/ 1889035 h 2231067"/>
                <a:gd name="connsiteX39" fmla="*/ 1854589 w 4388674"/>
                <a:gd name="connsiteY39" fmla="*/ 1952035 h 2231067"/>
                <a:gd name="connsiteX40" fmla="*/ 1791589 w 4388674"/>
                <a:gd name="connsiteY40" fmla="*/ 2015035 h 2231067"/>
                <a:gd name="connsiteX41" fmla="*/ 1728590 w 4388674"/>
                <a:gd name="connsiteY41" fmla="*/ 1952035 h 2231067"/>
                <a:gd name="connsiteX42" fmla="*/ 1791589 w 4388674"/>
                <a:gd name="connsiteY42" fmla="*/ 1889035 h 2231067"/>
                <a:gd name="connsiteX43" fmla="*/ 2681080 w 4388674"/>
                <a:gd name="connsiteY43" fmla="*/ 1856442 h 2231067"/>
                <a:gd name="connsiteX44" fmla="*/ 2706536 w 4388674"/>
                <a:gd name="connsiteY44" fmla="*/ 1866986 h 2231067"/>
                <a:gd name="connsiteX45" fmla="*/ 2715556 w 4388674"/>
                <a:gd name="connsiteY45" fmla="*/ 1888763 h 2231067"/>
                <a:gd name="connsiteX46" fmla="*/ 2721311 w 4388674"/>
                <a:gd name="connsiteY46" fmla="*/ 1874869 h 2231067"/>
                <a:gd name="connsiteX47" fmla="*/ 2746767 w 4388674"/>
                <a:gd name="connsiteY47" fmla="*/ 1864325 h 2231067"/>
                <a:gd name="connsiteX48" fmla="*/ 2782767 w 4388674"/>
                <a:gd name="connsiteY48" fmla="*/ 1900325 h 2231067"/>
                <a:gd name="connsiteX49" fmla="*/ 2746767 w 4388674"/>
                <a:gd name="connsiteY49" fmla="*/ 1936325 h 2231067"/>
                <a:gd name="connsiteX50" fmla="*/ 2721311 w 4388674"/>
                <a:gd name="connsiteY50" fmla="*/ 1925781 h 2231067"/>
                <a:gd name="connsiteX51" fmla="*/ 2712291 w 4388674"/>
                <a:gd name="connsiteY51" fmla="*/ 1904004 h 2231067"/>
                <a:gd name="connsiteX52" fmla="*/ 2706536 w 4388674"/>
                <a:gd name="connsiteY52" fmla="*/ 1917898 h 2231067"/>
                <a:gd name="connsiteX53" fmla="*/ 2681080 w 4388674"/>
                <a:gd name="connsiteY53" fmla="*/ 1928442 h 2231067"/>
                <a:gd name="connsiteX54" fmla="*/ 2645080 w 4388674"/>
                <a:gd name="connsiteY54" fmla="*/ 1892442 h 2231067"/>
                <a:gd name="connsiteX55" fmla="*/ 2681080 w 4388674"/>
                <a:gd name="connsiteY55" fmla="*/ 1856442 h 2231067"/>
                <a:gd name="connsiteX56" fmla="*/ 2607510 w 4388674"/>
                <a:gd name="connsiteY56" fmla="*/ 1848559 h 2231067"/>
                <a:gd name="connsiteX57" fmla="*/ 2643510 w 4388674"/>
                <a:gd name="connsiteY57" fmla="*/ 1884559 h 2231067"/>
                <a:gd name="connsiteX58" fmla="*/ 2607510 w 4388674"/>
                <a:gd name="connsiteY58" fmla="*/ 1920559 h 2231067"/>
                <a:gd name="connsiteX59" fmla="*/ 2571510 w 4388674"/>
                <a:gd name="connsiteY59" fmla="*/ 1884559 h 2231067"/>
                <a:gd name="connsiteX60" fmla="*/ 2607510 w 4388674"/>
                <a:gd name="connsiteY60" fmla="*/ 1848559 h 2231067"/>
                <a:gd name="connsiteX61" fmla="*/ 2506002 w 4388674"/>
                <a:gd name="connsiteY61" fmla="*/ 1844090 h 2231067"/>
                <a:gd name="connsiteX62" fmla="*/ 2507982 w 4388674"/>
                <a:gd name="connsiteY62" fmla="*/ 1848870 h 2231067"/>
                <a:gd name="connsiteX63" fmla="*/ 2508484 w 4388674"/>
                <a:gd name="connsiteY63" fmla="*/ 1847658 h 2231067"/>
                <a:gd name="connsiteX64" fmla="*/ 2511551 w 4388674"/>
                <a:gd name="connsiteY64" fmla="*/ 1846388 h 2231067"/>
                <a:gd name="connsiteX65" fmla="*/ 1565620 w 4388674"/>
                <a:gd name="connsiteY65" fmla="*/ 1833982 h 2231067"/>
                <a:gd name="connsiteX66" fmla="*/ 1610169 w 4388674"/>
                <a:gd name="connsiteY66" fmla="*/ 1852434 h 2231067"/>
                <a:gd name="connsiteX67" fmla="*/ 1626089 w 4388674"/>
                <a:gd name="connsiteY67" fmla="*/ 1890869 h 2231067"/>
                <a:gd name="connsiteX68" fmla="*/ 1626176 w 4388674"/>
                <a:gd name="connsiteY68" fmla="*/ 1890660 h 2231067"/>
                <a:gd name="connsiteX69" fmla="*/ 1670723 w 4388674"/>
                <a:gd name="connsiteY69" fmla="*/ 1872208 h 2231067"/>
                <a:gd name="connsiteX70" fmla="*/ 1733723 w 4388674"/>
                <a:gd name="connsiteY70" fmla="*/ 1935208 h 2231067"/>
                <a:gd name="connsiteX71" fmla="*/ 1670723 w 4388674"/>
                <a:gd name="connsiteY71" fmla="*/ 1998208 h 2231067"/>
                <a:gd name="connsiteX72" fmla="*/ 1626176 w 4388674"/>
                <a:gd name="connsiteY72" fmla="*/ 1979756 h 2231067"/>
                <a:gd name="connsiteX73" fmla="*/ 1610256 w 4388674"/>
                <a:gd name="connsiteY73" fmla="*/ 1941321 h 2231067"/>
                <a:gd name="connsiteX74" fmla="*/ 1610169 w 4388674"/>
                <a:gd name="connsiteY74" fmla="*/ 1941530 h 2231067"/>
                <a:gd name="connsiteX75" fmla="*/ 1565620 w 4388674"/>
                <a:gd name="connsiteY75" fmla="*/ 1959982 h 2231067"/>
                <a:gd name="connsiteX76" fmla="*/ 1502620 w 4388674"/>
                <a:gd name="connsiteY76" fmla="*/ 1896982 h 2231067"/>
                <a:gd name="connsiteX77" fmla="*/ 1565620 w 4388674"/>
                <a:gd name="connsiteY77" fmla="*/ 1833982 h 2231067"/>
                <a:gd name="connsiteX78" fmla="*/ 2551912 w 4388674"/>
                <a:gd name="connsiteY78" fmla="*/ 1754465 h 2231067"/>
                <a:gd name="connsiteX79" fmla="*/ 2578912 w 4388674"/>
                <a:gd name="connsiteY79" fmla="*/ 1781465 h 2231067"/>
                <a:gd name="connsiteX80" fmla="*/ 2571004 w 4388674"/>
                <a:gd name="connsiteY80" fmla="*/ 1800557 h 2231067"/>
                <a:gd name="connsiteX81" fmla="*/ 2555912 w 4388674"/>
                <a:gd name="connsiteY81" fmla="*/ 1806808 h 2231067"/>
                <a:gd name="connsiteX82" fmla="*/ 2559434 w 4388674"/>
                <a:gd name="connsiteY82" fmla="*/ 1815310 h 2231067"/>
                <a:gd name="connsiteX83" fmla="*/ 2548890 w 4388674"/>
                <a:gd name="connsiteY83" fmla="*/ 1840766 h 2231067"/>
                <a:gd name="connsiteX84" fmla="*/ 2545823 w 4388674"/>
                <a:gd name="connsiteY84" fmla="*/ 1842036 h 2231067"/>
                <a:gd name="connsiteX85" fmla="*/ 2559396 w 4388674"/>
                <a:gd name="connsiteY85" fmla="*/ 1847658 h 2231067"/>
                <a:gd name="connsiteX86" fmla="*/ 2569940 w 4388674"/>
                <a:gd name="connsiteY86" fmla="*/ 1873114 h 2231067"/>
                <a:gd name="connsiteX87" fmla="*/ 2533940 w 4388674"/>
                <a:gd name="connsiteY87" fmla="*/ 1909114 h 2231067"/>
                <a:gd name="connsiteX88" fmla="*/ 2508484 w 4388674"/>
                <a:gd name="connsiteY88" fmla="*/ 1898570 h 2231067"/>
                <a:gd name="connsiteX89" fmla="*/ 2499980 w 4388674"/>
                <a:gd name="connsiteY89" fmla="*/ 1878038 h 2231067"/>
                <a:gd name="connsiteX90" fmla="*/ 2496842 w 4388674"/>
                <a:gd name="connsiteY90" fmla="*/ 1885614 h 2231067"/>
                <a:gd name="connsiteX91" fmla="*/ 2465022 w 4388674"/>
                <a:gd name="connsiteY91" fmla="*/ 1898794 h 2231067"/>
                <a:gd name="connsiteX92" fmla="*/ 2433202 w 4388674"/>
                <a:gd name="connsiteY92" fmla="*/ 1885614 h 2231067"/>
                <a:gd name="connsiteX93" fmla="*/ 2431205 w 4388674"/>
                <a:gd name="connsiteY93" fmla="*/ 1880793 h 2231067"/>
                <a:gd name="connsiteX94" fmla="*/ 2420190 w 4388674"/>
                <a:gd name="connsiteY94" fmla="*/ 1907387 h 2231067"/>
                <a:gd name="connsiteX95" fmla="*/ 2388370 w 4388674"/>
                <a:gd name="connsiteY95" fmla="*/ 1920567 h 2231067"/>
                <a:gd name="connsiteX96" fmla="*/ 2356550 w 4388674"/>
                <a:gd name="connsiteY96" fmla="*/ 1907387 h 2231067"/>
                <a:gd name="connsiteX97" fmla="*/ 2351671 w 4388674"/>
                <a:gd name="connsiteY97" fmla="*/ 1895608 h 2231067"/>
                <a:gd name="connsiteX98" fmla="*/ 2338602 w 4388674"/>
                <a:gd name="connsiteY98" fmla="*/ 1927161 h 2231067"/>
                <a:gd name="connsiteX99" fmla="*/ 2306782 w 4388674"/>
                <a:gd name="connsiteY99" fmla="*/ 1940341 h 2231067"/>
                <a:gd name="connsiteX100" fmla="*/ 2289266 w 4388674"/>
                <a:gd name="connsiteY100" fmla="*/ 1936805 h 2231067"/>
                <a:gd name="connsiteX101" fmla="*/ 2285381 w 4388674"/>
                <a:gd name="connsiteY101" fmla="*/ 1934186 h 2231067"/>
                <a:gd name="connsiteX102" fmla="*/ 2290761 w 4388674"/>
                <a:gd name="connsiteY102" fmla="*/ 1947174 h 2231067"/>
                <a:gd name="connsiteX103" fmla="*/ 2284428 w 4388674"/>
                <a:gd name="connsiteY103" fmla="*/ 1962464 h 2231067"/>
                <a:gd name="connsiteX104" fmla="*/ 2289596 w 4388674"/>
                <a:gd name="connsiteY104" fmla="*/ 1958979 h 2231067"/>
                <a:gd name="connsiteX105" fmla="*/ 2307112 w 4388674"/>
                <a:gd name="connsiteY105" fmla="*/ 1955443 h 2231067"/>
                <a:gd name="connsiteX106" fmla="*/ 2352112 w 4388674"/>
                <a:gd name="connsiteY106" fmla="*/ 2000443 h 2231067"/>
                <a:gd name="connsiteX107" fmla="*/ 2307112 w 4388674"/>
                <a:gd name="connsiteY107" fmla="*/ 2045443 h 2231067"/>
                <a:gd name="connsiteX108" fmla="*/ 2262112 w 4388674"/>
                <a:gd name="connsiteY108" fmla="*/ 2000443 h 2231067"/>
                <a:gd name="connsiteX109" fmla="*/ 2263173 w 4388674"/>
                <a:gd name="connsiteY109" fmla="*/ 1997881 h 2231067"/>
                <a:gd name="connsiteX110" fmla="*/ 2252283 w 4388674"/>
                <a:gd name="connsiteY110" fmla="*/ 2005223 h 2231067"/>
                <a:gd name="connsiteX111" fmla="*/ 2227761 w 4388674"/>
                <a:gd name="connsiteY111" fmla="*/ 2010174 h 2231067"/>
                <a:gd name="connsiteX112" fmla="*/ 2183213 w 4388674"/>
                <a:gd name="connsiteY112" fmla="*/ 1991722 h 2231067"/>
                <a:gd name="connsiteX113" fmla="*/ 2174597 w 4388674"/>
                <a:gd name="connsiteY113" fmla="*/ 1970921 h 2231067"/>
                <a:gd name="connsiteX114" fmla="*/ 2167207 w 4388674"/>
                <a:gd name="connsiteY114" fmla="*/ 1988764 h 2231067"/>
                <a:gd name="connsiteX115" fmla="*/ 2122659 w 4388674"/>
                <a:gd name="connsiteY115" fmla="*/ 2007216 h 2231067"/>
                <a:gd name="connsiteX116" fmla="*/ 2078113 w 4388674"/>
                <a:gd name="connsiteY116" fmla="*/ 1988764 h 2231067"/>
                <a:gd name="connsiteX117" fmla="*/ 2074222 w 4388674"/>
                <a:gd name="connsiteY117" fmla="*/ 1979370 h 2231067"/>
                <a:gd name="connsiteX118" fmla="*/ 2062106 w 4388674"/>
                <a:gd name="connsiteY118" fmla="*/ 2008619 h 2231067"/>
                <a:gd name="connsiteX119" fmla="*/ 2017559 w 4388674"/>
                <a:gd name="connsiteY119" fmla="*/ 2027071 h 2231067"/>
                <a:gd name="connsiteX120" fmla="*/ 1973011 w 4388674"/>
                <a:gd name="connsiteY120" fmla="*/ 2008619 h 2231067"/>
                <a:gd name="connsiteX121" fmla="*/ 1967413 w 4388674"/>
                <a:gd name="connsiteY121" fmla="*/ 1995104 h 2231067"/>
                <a:gd name="connsiteX122" fmla="*/ 1957005 w 4388674"/>
                <a:gd name="connsiteY122" fmla="*/ 2020232 h 2231067"/>
                <a:gd name="connsiteX123" fmla="*/ 1912457 w 4388674"/>
                <a:gd name="connsiteY123" fmla="*/ 2038684 h 2231067"/>
                <a:gd name="connsiteX124" fmla="*/ 1849457 w 4388674"/>
                <a:gd name="connsiteY124" fmla="*/ 1975684 h 2231067"/>
                <a:gd name="connsiteX125" fmla="*/ 1912457 w 4388674"/>
                <a:gd name="connsiteY125" fmla="*/ 1912684 h 2231067"/>
                <a:gd name="connsiteX126" fmla="*/ 1957005 w 4388674"/>
                <a:gd name="connsiteY126" fmla="*/ 1931136 h 2231067"/>
                <a:gd name="connsiteX127" fmla="*/ 1962603 w 4388674"/>
                <a:gd name="connsiteY127" fmla="*/ 1944651 h 2231067"/>
                <a:gd name="connsiteX128" fmla="*/ 1973011 w 4388674"/>
                <a:gd name="connsiteY128" fmla="*/ 1919523 h 2231067"/>
                <a:gd name="connsiteX129" fmla="*/ 2017559 w 4388674"/>
                <a:gd name="connsiteY129" fmla="*/ 1901071 h 2231067"/>
                <a:gd name="connsiteX130" fmla="*/ 2062106 w 4388674"/>
                <a:gd name="connsiteY130" fmla="*/ 1919523 h 2231067"/>
                <a:gd name="connsiteX131" fmla="*/ 2065998 w 4388674"/>
                <a:gd name="connsiteY131" fmla="*/ 1928917 h 2231067"/>
                <a:gd name="connsiteX132" fmla="*/ 2078113 w 4388674"/>
                <a:gd name="connsiteY132" fmla="*/ 1899668 h 2231067"/>
                <a:gd name="connsiteX133" fmla="*/ 2122659 w 4388674"/>
                <a:gd name="connsiteY133" fmla="*/ 1881216 h 2231067"/>
                <a:gd name="connsiteX134" fmla="*/ 2167207 w 4388674"/>
                <a:gd name="connsiteY134" fmla="*/ 1899668 h 2231067"/>
                <a:gd name="connsiteX135" fmla="*/ 2175823 w 4388674"/>
                <a:gd name="connsiteY135" fmla="*/ 1920469 h 2231067"/>
                <a:gd name="connsiteX136" fmla="*/ 2183213 w 4388674"/>
                <a:gd name="connsiteY136" fmla="*/ 1902626 h 2231067"/>
                <a:gd name="connsiteX137" fmla="*/ 2227761 w 4388674"/>
                <a:gd name="connsiteY137" fmla="*/ 1884174 h 2231067"/>
                <a:gd name="connsiteX138" fmla="*/ 2252283 w 4388674"/>
                <a:gd name="connsiteY138" fmla="*/ 1889125 h 2231067"/>
                <a:gd name="connsiteX139" fmla="*/ 2261890 w 4388674"/>
                <a:gd name="connsiteY139" fmla="*/ 1895602 h 2231067"/>
                <a:gd name="connsiteX140" fmla="*/ 2261782 w 4388674"/>
                <a:gd name="connsiteY140" fmla="*/ 1895341 h 2231067"/>
                <a:gd name="connsiteX141" fmla="*/ 2306782 w 4388674"/>
                <a:gd name="connsiteY141" fmla="*/ 1850341 h 2231067"/>
                <a:gd name="connsiteX142" fmla="*/ 2338602 w 4388674"/>
                <a:gd name="connsiteY142" fmla="*/ 1863521 h 2231067"/>
                <a:gd name="connsiteX143" fmla="*/ 2343481 w 4388674"/>
                <a:gd name="connsiteY143" fmla="*/ 1875300 h 2231067"/>
                <a:gd name="connsiteX144" fmla="*/ 2356550 w 4388674"/>
                <a:gd name="connsiteY144" fmla="*/ 1843747 h 2231067"/>
                <a:gd name="connsiteX145" fmla="*/ 2388370 w 4388674"/>
                <a:gd name="connsiteY145" fmla="*/ 1830567 h 2231067"/>
                <a:gd name="connsiteX146" fmla="*/ 2420190 w 4388674"/>
                <a:gd name="connsiteY146" fmla="*/ 1843747 h 2231067"/>
                <a:gd name="connsiteX147" fmla="*/ 2422187 w 4388674"/>
                <a:gd name="connsiteY147" fmla="*/ 1848568 h 2231067"/>
                <a:gd name="connsiteX148" fmla="*/ 2433202 w 4388674"/>
                <a:gd name="connsiteY148" fmla="*/ 1821974 h 2231067"/>
                <a:gd name="connsiteX149" fmla="*/ 2465022 w 4388674"/>
                <a:gd name="connsiteY149" fmla="*/ 1808794 h 2231067"/>
                <a:gd name="connsiteX150" fmla="*/ 2482538 w 4388674"/>
                <a:gd name="connsiteY150" fmla="*/ 1812330 h 2231067"/>
                <a:gd name="connsiteX151" fmla="*/ 2487618 w 4388674"/>
                <a:gd name="connsiteY151" fmla="*/ 1815756 h 2231067"/>
                <a:gd name="connsiteX152" fmla="*/ 2487434 w 4388674"/>
                <a:gd name="connsiteY152" fmla="*/ 1815310 h 2231067"/>
                <a:gd name="connsiteX153" fmla="*/ 2523434 w 4388674"/>
                <a:gd name="connsiteY153" fmla="*/ 1779310 h 2231067"/>
                <a:gd name="connsiteX154" fmla="*/ 2525457 w 4388674"/>
                <a:gd name="connsiteY154" fmla="*/ 1780148 h 2231067"/>
                <a:gd name="connsiteX155" fmla="*/ 2532820 w 4388674"/>
                <a:gd name="connsiteY155" fmla="*/ 1762373 h 2231067"/>
                <a:gd name="connsiteX156" fmla="*/ 2551912 w 4388674"/>
                <a:gd name="connsiteY156" fmla="*/ 1754465 h 2231067"/>
                <a:gd name="connsiteX157" fmla="*/ 1061995 w 4388674"/>
                <a:gd name="connsiteY157" fmla="*/ 1712427 h 2231067"/>
                <a:gd name="connsiteX158" fmla="*/ 1112913 w 4388674"/>
                <a:gd name="connsiteY158" fmla="*/ 1733518 h 2231067"/>
                <a:gd name="connsiteX159" fmla="*/ 1133444 w 4388674"/>
                <a:gd name="connsiteY159" fmla="*/ 1783086 h 2231067"/>
                <a:gd name="connsiteX160" fmla="*/ 1139829 w 4388674"/>
                <a:gd name="connsiteY160" fmla="*/ 1767673 h 2231067"/>
                <a:gd name="connsiteX161" fmla="*/ 1190746 w 4388674"/>
                <a:gd name="connsiteY161" fmla="*/ 1746582 h 2231067"/>
                <a:gd name="connsiteX162" fmla="*/ 1241664 w 4388674"/>
                <a:gd name="connsiteY162" fmla="*/ 1767673 h 2231067"/>
                <a:gd name="connsiteX163" fmla="*/ 1261329 w 4388674"/>
                <a:gd name="connsiteY163" fmla="*/ 1815148 h 2231067"/>
                <a:gd name="connsiteX164" fmla="*/ 1268580 w 4388674"/>
                <a:gd name="connsiteY164" fmla="*/ 1797642 h 2231067"/>
                <a:gd name="connsiteX165" fmla="*/ 1319497 w 4388674"/>
                <a:gd name="connsiteY165" fmla="*/ 1776551 h 2231067"/>
                <a:gd name="connsiteX166" fmla="*/ 1370415 w 4388674"/>
                <a:gd name="connsiteY166" fmla="*/ 1797642 h 2231067"/>
                <a:gd name="connsiteX167" fmla="*/ 1383364 w 4388674"/>
                <a:gd name="connsiteY167" fmla="*/ 1828905 h 2231067"/>
                <a:gd name="connsiteX168" fmla="*/ 1386518 w 4388674"/>
                <a:gd name="connsiteY168" fmla="*/ 1821291 h 2231067"/>
                <a:gd name="connsiteX169" fmla="*/ 1437435 w 4388674"/>
                <a:gd name="connsiteY169" fmla="*/ 1800200 h 2231067"/>
                <a:gd name="connsiteX170" fmla="*/ 1509443 w 4388674"/>
                <a:gd name="connsiteY170" fmla="*/ 1872208 h 2231067"/>
                <a:gd name="connsiteX171" fmla="*/ 1488353 w 4388674"/>
                <a:gd name="connsiteY171" fmla="*/ 1923125 h 2231067"/>
                <a:gd name="connsiteX172" fmla="*/ 1482403 w 4388674"/>
                <a:gd name="connsiteY172" fmla="*/ 1927137 h 2231067"/>
                <a:gd name="connsiteX173" fmla="*/ 1489510 w 4388674"/>
                <a:gd name="connsiteY173" fmla="*/ 1928571 h 2231067"/>
                <a:gd name="connsiteX174" fmla="*/ 1516993 w 4388674"/>
                <a:gd name="connsiteY174" fmla="*/ 1970035 h 2231067"/>
                <a:gd name="connsiteX175" fmla="*/ 1511953 w 4388674"/>
                <a:gd name="connsiteY175" fmla="*/ 1982204 h 2231067"/>
                <a:gd name="connsiteX176" fmla="*/ 1536561 w 4388674"/>
                <a:gd name="connsiteY176" fmla="*/ 1992397 h 2231067"/>
                <a:gd name="connsiteX177" fmla="*/ 1547105 w 4388674"/>
                <a:gd name="connsiteY177" fmla="*/ 2017853 h 2231067"/>
                <a:gd name="connsiteX178" fmla="*/ 1540393 w 4388674"/>
                <a:gd name="connsiteY178" fmla="*/ 2034058 h 2231067"/>
                <a:gd name="connsiteX179" fmla="*/ 1545387 w 4388674"/>
                <a:gd name="connsiteY179" fmla="*/ 2031990 h 2231067"/>
                <a:gd name="connsiteX180" fmla="*/ 1572387 w 4388674"/>
                <a:gd name="connsiteY180" fmla="*/ 2058990 h 2231067"/>
                <a:gd name="connsiteX181" fmla="*/ 1545387 w 4388674"/>
                <a:gd name="connsiteY181" fmla="*/ 2085990 h 2231067"/>
                <a:gd name="connsiteX182" fmla="*/ 1518386 w 4388674"/>
                <a:gd name="connsiteY182" fmla="*/ 2058990 h 2231067"/>
                <a:gd name="connsiteX183" fmla="*/ 1522462 w 4388674"/>
                <a:gd name="connsiteY183" fmla="*/ 2049149 h 2231067"/>
                <a:gd name="connsiteX184" fmla="*/ 1511105 w 4388674"/>
                <a:gd name="connsiteY184" fmla="*/ 2053853 h 2231067"/>
                <a:gd name="connsiteX185" fmla="*/ 1475106 w 4388674"/>
                <a:gd name="connsiteY185" fmla="*/ 2017853 h 2231067"/>
                <a:gd name="connsiteX186" fmla="*/ 1476664 w 4388674"/>
                <a:gd name="connsiteY186" fmla="*/ 2014092 h 2231067"/>
                <a:gd name="connsiteX187" fmla="*/ 1471995 w 4388674"/>
                <a:gd name="connsiteY187" fmla="*/ 2015035 h 2231067"/>
                <a:gd name="connsiteX188" fmla="*/ 1426993 w 4388674"/>
                <a:gd name="connsiteY188" fmla="*/ 1970035 h 2231067"/>
                <a:gd name="connsiteX189" fmla="*/ 1437711 w 4388674"/>
                <a:gd name="connsiteY189" fmla="*/ 1944160 h 2231067"/>
                <a:gd name="connsiteX190" fmla="*/ 1437435 w 4388674"/>
                <a:gd name="connsiteY190" fmla="*/ 1944216 h 2231067"/>
                <a:gd name="connsiteX191" fmla="*/ 1386518 w 4388674"/>
                <a:gd name="connsiteY191" fmla="*/ 1923126 h 2231067"/>
                <a:gd name="connsiteX192" fmla="*/ 1373568 w 4388674"/>
                <a:gd name="connsiteY192" fmla="*/ 1891863 h 2231067"/>
                <a:gd name="connsiteX193" fmla="*/ 1370415 w 4388674"/>
                <a:gd name="connsiteY193" fmla="*/ 1899476 h 2231067"/>
                <a:gd name="connsiteX194" fmla="*/ 1319497 w 4388674"/>
                <a:gd name="connsiteY194" fmla="*/ 1920567 h 2231067"/>
                <a:gd name="connsiteX195" fmla="*/ 1268580 w 4388674"/>
                <a:gd name="connsiteY195" fmla="*/ 1899476 h 2231067"/>
                <a:gd name="connsiteX196" fmla="*/ 1248915 w 4388674"/>
                <a:gd name="connsiteY196" fmla="*/ 1852001 h 2231067"/>
                <a:gd name="connsiteX197" fmla="*/ 1241664 w 4388674"/>
                <a:gd name="connsiteY197" fmla="*/ 1869508 h 2231067"/>
                <a:gd name="connsiteX198" fmla="*/ 1190746 w 4388674"/>
                <a:gd name="connsiteY198" fmla="*/ 1890598 h 2231067"/>
                <a:gd name="connsiteX199" fmla="*/ 1139829 w 4388674"/>
                <a:gd name="connsiteY199" fmla="*/ 1869508 h 2231067"/>
                <a:gd name="connsiteX200" fmla="*/ 1119297 w 4388674"/>
                <a:gd name="connsiteY200" fmla="*/ 1819939 h 2231067"/>
                <a:gd name="connsiteX201" fmla="*/ 1112913 w 4388674"/>
                <a:gd name="connsiteY201" fmla="*/ 1835353 h 2231067"/>
                <a:gd name="connsiteX202" fmla="*/ 1061995 w 4388674"/>
                <a:gd name="connsiteY202" fmla="*/ 1856443 h 2231067"/>
                <a:gd name="connsiteX203" fmla="*/ 989987 w 4388674"/>
                <a:gd name="connsiteY203" fmla="*/ 1784435 h 2231067"/>
                <a:gd name="connsiteX204" fmla="*/ 1061995 w 4388674"/>
                <a:gd name="connsiteY204" fmla="*/ 1712427 h 2231067"/>
                <a:gd name="connsiteX205" fmla="*/ 3657549 w 4388674"/>
                <a:gd name="connsiteY205" fmla="*/ 1543763 h 2231067"/>
                <a:gd name="connsiteX206" fmla="*/ 3644260 w 4388674"/>
                <a:gd name="connsiteY206" fmla="*/ 1575844 h 2231067"/>
                <a:gd name="connsiteX207" fmla="*/ 3648991 w 4388674"/>
                <a:gd name="connsiteY207" fmla="*/ 1572655 h 2231067"/>
                <a:gd name="connsiteX208" fmla="*/ 3669721 w 4388674"/>
                <a:gd name="connsiteY208" fmla="*/ 1568469 h 2231067"/>
                <a:gd name="connsiteX209" fmla="*/ 3667033 w 4388674"/>
                <a:gd name="connsiteY209" fmla="*/ 1566657 h 2231067"/>
                <a:gd name="connsiteX210" fmla="*/ 3416550 w 4388674"/>
                <a:gd name="connsiteY210" fmla="*/ 1428833 h 2231067"/>
                <a:gd name="connsiteX211" fmla="*/ 3454733 w 4388674"/>
                <a:gd name="connsiteY211" fmla="*/ 1444650 h 2231067"/>
                <a:gd name="connsiteX212" fmla="*/ 3469244 w 4388674"/>
                <a:gd name="connsiteY212" fmla="*/ 1479679 h 2231067"/>
                <a:gd name="connsiteX213" fmla="*/ 3476741 w 4388674"/>
                <a:gd name="connsiteY213" fmla="*/ 1461579 h 2231067"/>
                <a:gd name="connsiteX214" fmla="*/ 3514925 w 4388674"/>
                <a:gd name="connsiteY214" fmla="*/ 1445762 h 2231067"/>
                <a:gd name="connsiteX215" fmla="*/ 3568925 w 4388674"/>
                <a:gd name="connsiteY215" fmla="*/ 1499762 h 2231067"/>
                <a:gd name="connsiteX216" fmla="*/ 3567470 w 4388674"/>
                <a:gd name="connsiteY216" fmla="*/ 1503275 h 2231067"/>
                <a:gd name="connsiteX217" fmla="*/ 3583039 w 4388674"/>
                <a:gd name="connsiteY217" fmla="*/ 1492778 h 2231067"/>
                <a:gd name="connsiteX218" fmla="*/ 3604058 w 4388674"/>
                <a:gd name="connsiteY218" fmla="*/ 1488534 h 2231067"/>
                <a:gd name="connsiteX219" fmla="*/ 3642242 w 4388674"/>
                <a:gd name="connsiteY219" fmla="*/ 1504350 h 2231067"/>
                <a:gd name="connsiteX220" fmla="*/ 3651725 w 4388674"/>
                <a:gd name="connsiteY220" fmla="*/ 1527245 h 2231067"/>
                <a:gd name="connsiteX221" fmla="*/ 3667033 w 4388674"/>
                <a:gd name="connsiteY221" fmla="*/ 1490290 h 2231067"/>
                <a:gd name="connsiteX222" fmla="*/ 3705216 w 4388674"/>
                <a:gd name="connsiteY222" fmla="*/ 1474473 h 2231067"/>
                <a:gd name="connsiteX223" fmla="*/ 3759216 w 4388674"/>
                <a:gd name="connsiteY223" fmla="*/ 1528473 h 2231067"/>
                <a:gd name="connsiteX224" fmla="*/ 3759114 w 4388674"/>
                <a:gd name="connsiteY224" fmla="*/ 1528809 h 2231067"/>
                <a:gd name="connsiteX225" fmla="*/ 3767911 w 4388674"/>
                <a:gd name="connsiteY225" fmla="*/ 1522877 h 2231067"/>
                <a:gd name="connsiteX226" fmla="*/ 3785427 w 4388674"/>
                <a:gd name="connsiteY226" fmla="*/ 1519341 h 2231067"/>
                <a:gd name="connsiteX227" fmla="*/ 3817247 w 4388674"/>
                <a:gd name="connsiteY227" fmla="*/ 1532521 h 2231067"/>
                <a:gd name="connsiteX228" fmla="*/ 3822901 w 4388674"/>
                <a:gd name="connsiteY228" fmla="*/ 1546170 h 2231067"/>
                <a:gd name="connsiteX229" fmla="*/ 3828554 w 4388674"/>
                <a:gd name="connsiteY229" fmla="*/ 1532521 h 2231067"/>
                <a:gd name="connsiteX230" fmla="*/ 3860374 w 4388674"/>
                <a:gd name="connsiteY230" fmla="*/ 1519341 h 2231067"/>
                <a:gd name="connsiteX231" fmla="*/ 3892194 w 4388674"/>
                <a:gd name="connsiteY231" fmla="*/ 1532521 h 2231067"/>
                <a:gd name="connsiteX232" fmla="*/ 3900826 w 4388674"/>
                <a:gd name="connsiteY232" fmla="*/ 1553360 h 2231067"/>
                <a:gd name="connsiteX233" fmla="*/ 3911673 w 4388674"/>
                <a:gd name="connsiteY233" fmla="*/ 1527171 h 2231067"/>
                <a:gd name="connsiteX234" fmla="*/ 3943493 w 4388674"/>
                <a:gd name="connsiteY234" fmla="*/ 1513991 h 2231067"/>
                <a:gd name="connsiteX235" fmla="*/ 3975313 w 4388674"/>
                <a:gd name="connsiteY235" fmla="*/ 1527171 h 2231067"/>
                <a:gd name="connsiteX236" fmla="*/ 3984189 w 4388674"/>
                <a:gd name="connsiteY236" fmla="*/ 1548600 h 2231067"/>
                <a:gd name="connsiteX237" fmla="*/ 3985435 w 4388674"/>
                <a:gd name="connsiteY237" fmla="*/ 1545591 h 2231067"/>
                <a:gd name="connsiteX238" fmla="*/ 4017255 w 4388674"/>
                <a:gd name="connsiteY238" fmla="*/ 1532411 h 2231067"/>
                <a:gd name="connsiteX239" fmla="*/ 4049075 w 4388674"/>
                <a:gd name="connsiteY239" fmla="*/ 1545591 h 2231067"/>
                <a:gd name="connsiteX240" fmla="*/ 4060069 w 4388674"/>
                <a:gd name="connsiteY240" fmla="*/ 1572133 h 2231067"/>
                <a:gd name="connsiteX241" fmla="*/ 4066869 w 4388674"/>
                <a:gd name="connsiteY241" fmla="*/ 1555716 h 2231067"/>
                <a:gd name="connsiteX242" fmla="*/ 4098689 w 4388674"/>
                <a:gd name="connsiteY242" fmla="*/ 1542536 h 2231067"/>
                <a:gd name="connsiteX243" fmla="*/ 4130509 w 4388674"/>
                <a:gd name="connsiteY243" fmla="*/ 1555716 h 2231067"/>
                <a:gd name="connsiteX244" fmla="*/ 4141500 w 4388674"/>
                <a:gd name="connsiteY244" fmla="*/ 1582250 h 2231067"/>
                <a:gd name="connsiteX245" fmla="*/ 4148303 w 4388674"/>
                <a:gd name="connsiteY245" fmla="*/ 1565824 h 2231067"/>
                <a:gd name="connsiteX246" fmla="*/ 4180123 w 4388674"/>
                <a:gd name="connsiteY246" fmla="*/ 1552644 h 2231067"/>
                <a:gd name="connsiteX247" fmla="*/ 4211943 w 4388674"/>
                <a:gd name="connsiteY247" fmla="*/ 1565824 h 2231067"/>
                <a:gd name="connsiteX248" fmla="*/ 4218037 w 4388674"/>
                <a:gd name="connsiteY248" fmla="*/ 1580537 h 2231067"/>
                <a:gd name="connsiteX249" fmla="*/ 4229737 w 4388674"/>
                <a:gd name="connsiteY249" fmla="*/ 1552291 h 2231067"/>
                <a:gd name="connsiteX250" fmla="*/ 4261557 w 4388674"/>
                <a:gd name="connsiteY250" fmla="*/ 1539111 h 2231067"/>
                <a:gd name="connsiteX251" fmla="*/ 4293377 w 4388674"/>
                <a:gd name="connsiteY251" fmla="*/ 1552291 h 2231067"/>
                <a:gd name="connsiteX252" fmla="*/ 4303325 w 4388674"/>
                <a:gd name="connsiteY252" fmla="*/ 1576308 h 2231067"/>
                <a:gd name="connsiteX253" fmla="*/ 4311854 w 4388674"/>
                <a:gd name="connsiteY253" fmla="*/ 1555716 h 2231067"/>
                <a:gd name="connsiteX254" fmla="*/ 4343674 w 4388674"/>
                <a:gd name="connsiteY254" fmla="*/ 1542536 h 2231067"/>
                <a:gd name="connsiteX255" fmla="*/ 4388674 w 4388674"/>
                <a:gd name="connsiteY255" fmla="*/ 1587536 h 2231067"/>
                <a:gd name="connsiteX256" fmla="*/ 4343674 w 4388674"/>
                <a:gd name="connsiteY256" fmla="*/ 1632536 h 2231067"/>
                <a:gd name="connsiteX257" fmla="*/ 4311854 w 4388674"/>
                <a:gd name="connsiteY257" fmla="*/ 1619356 h 2231067"/>
                <a:gd name="connsiteX258" fmla="*/ 4301906 w 4388674"/>
                <a:gd name="connsiteY258" fmla="*/ 1595339 h 2231067"/>
                <a:gd name="connsiteX259" fmla="*/ 4293377 w 4388674"/>
                <a:gd name="connsiteY259" fmla="*/ 1615931 h 2231067"/>
                <a:gd name="connsiteX260" fmla="*/ 4261557 w 4388674"/>
                <a:gd name="connsiteY260" fmla="*/ 1629111 h 2231067"/>
                <a:gd name="connsiteX261" fmla="*/ 4229737 w 4388674"/>
                <a:gd name="connsiteY261" fmla="*/ 1615931 h 2231067"/>
                <a:gd name="connsiteX262" fmla="*/ 4223643 w 4388674"/>
                <a:gd name="connsiteY262" fmla="*/ 1601218 h 2231067"/>
                <a:gd name="connsiteX263" fmla="*/ 4211943 w 4388674"/>
                <a:gd name="connsiteY263" fmla="*/ 1629464 h 2231067"/>
                <a:gd name="connsiteX264" fmla="*/ 4180123 w 4388674"/>
                <a:gd name="connsiteY264" fmla="*/ 1642644 h 2231067"/>
                <a:gd name="connsiteX265" fmla="*/ 4148303 w 4388674"/>
                <a:gd name="connsiteY265" fmla="*/ 1629464 h 2231067"/>
                <a:gd name="connsiteX266" fmla="*/ 4137313 w 4388674"/>
                <a:gd name="connsiteY266" fmla="*/ 1602930 h 2231067"/>
                <a:gd name="connsiteX267" fmla="*/ 4130509 w 4388674"/>
                <a:gd name="connsiteY267" fmla="*/ 1619356 h 2231067"/>
                <a:gd name="connsiteX268" fmla="*/ 4098689 w 4388674"/>
                <a:gd name="connsiteY268" fmla="*/ 1632536 h 2231067"/>
                <a:gd name="connsiteX269" fmla="*/ 4066869 w 4388674"/>
                <a:gd name="connsiteY269" fmla="*/ 1619356 h 2231067"/>
                <a:gd name="connsiteX270" fmla="*/ 4055875 w 4388674"/>
                <a:gd name="connsiteY270" fmla="*/ 1592814 h 2231067"/>
                <a:gd name="connsiteX271" fmla="*/ 4049075 w 4388674"/>
                <a:gd name="connsiteY271" fmla="*/ 1609231 h 2231067"/>
                <a:gd name="connsiteX272" fmla="*/ 4017255 w 4388674"/>
                <a:gd name="connsiteY272" fmla="*/ 1622411 h 2231067"/>
                <a:gd name="connsiteX273" fmla="*/ 3985435 w 4388674"/>
                <a:gd name="connsiteY273" fmla="*/ 1609231 h 2231067"/>
                <a:gd name="connsiteX274" fmla="*/ 3976559 w 4388674"/>
                <a:gd name="connsiteY274" fmla="*/ 1587802 h 2231067"/>
                <a:gd name="connsiteX275" fmla="*/ 3975313 w 4388674"/>
                <a:gd name="connsiteY275" fmla="*/ 1590811 h 2231067"/>
                <a:gd name="connsiteX276" fmla="*/ 3943493 w 4388674"/>
                <a:gd name="connsiteY276" fmla="*/ 1603991 h 2231067"/>
                <a:gd name="connsiteX277" fmla="*/ 3911673 w 4388674"/>
                <a:gd name="connsiteY277" fmla="*/ 1590811 h 2231067"/>
                <a:gd name="connsiteX278" fmla="*/ 3903042 w 4388674"/>
                <a:gd name="connsiteY278" fmla="*/ 1569972 h 2231067"/>
                <a:gd name="connsiteX279" fmla="*/ 3892194 w 4388674"/>
                <a:gd name="connsiteY279" fmla="*/ 1596161 h 2231067"/>
                <a:gd name="connsiteX280" fmla="*/ 3860374 w 4388674"/>
                <a:gd name="connsiteY280" fmla="*/ 1609341 h 2231067"/>
                <a:gd name="connsiteX281" fmla="*/ 3828554 w 4388674"/>
                <a:gd name="connsiteY281" fmla="*/ 1596161 h 2231067"/>
                <a:gd name="connsiteX282" fmla="*/ 3822901 w 4388674"/>
                <a:gd name="connsiteY282" fmla="*/ 1582512 h 2231067"/>
                <a:gd name="connsiteX283" fmla="*/ 3817247 w 4388674"/>
                <a:gd name="connsiteY283" fmla="*/ 1596161 h 2231067"/>
                <a:gd name="connsiteX284" fmla="*/ 3785427 w 4388674"/>
                <a:gd name="connsiteY284" fmla="*/ 1609341 h 2231067"/>
                <a:gd name="connsiteX285" fmla="*/ 3753607 w 4388674"/>
                <a:gd name="connsiteY285" fmla="*/ 1596161 h 2231067"/>
                <a:gd name="connsiteX286" fmla="*/ 3741107 w 4388674"/>
                <a:gd name="connsiteY286" fmla="*/ 1565983 h 2231067"/>
                <a:gd name="connsiteX287" fmla="*/ 3726235 w 4388674"/>
                <a:gd name="connsiteY287" fmla="*/ 1578229 h 2231067"/>
                <a:gd name="connsiteX288" fmla="*/ 3705505 w 4388674"/>
                <a:gd name="connsiteY288" fmla="*/ 1582415 h 2231067"/>
                <a:gd name="connsiteX289" fmla="*/ 3708194 w 4388674"/>
                <a:gd name="connsiteY289" fmla="*/ 1584227 h 2231067"/>
                <a:gd name="connsiteX290" fmla="*/ 3724010 w 4388674"/>
                <a:gd name="connsiteY290" fmla="*/ 1622411 h 2231067"/>
                <a:gd name="connsiteX291" fmla="*/ 3712718 w 4388674"/>
                <a:gd name="connsiteY291" fmla="*/ 1649672 h 2231067"/>
                <a:gd name="connsiteX292" fmla="*/ 3712929 w 4388674"/>
                <a:gd name="connsiteY292" fmla="*/ 1649629 h 2231067"/>
                <a:gd name="connsiteX293" fmla="*/ 3766929 w 4388674"/>
                <a:gd name="connsiteY293" fmla="*/ 1703629 h 2231067"/>
                <a:gd name="connsiteX294" fmla="*/ 3753073 w 4388674"/>
                <a:gd name="connsiteY294" fmla="*/ 1737079 h 2231067"/>
                <a:gd name="connsiteX295" fmla="*/ 3756872 w 4388674"/>
                <a:gd name="connsiteY295" fmla="*/ 1737846 h 2231067"/>
                <a:gd name="connsiteX296" fmla="*/ 3784356 w 4388674"/>
                <a:gd name="connsiteY296" fmla="*/ 1779310 h 2231067"/>
                <a:gd name="connsiteX297" fmla="*/ 3778861 w 4388674"/>
                <a:gd name="connsiteY297" fmla="*/ 1792576 h 2231067"/>
                <a:gd name="connsiteX298" fmla="*/ 3789642 w 4388674"/>
                <a:gd name="connsiteY298" fmla="*/ 1794752 h 2231067"/>
                <a:gd name="connsiteX299" fmla="*/ 3817126 w 4388674"/>
                <a:gd name="connsiteY299" fmla="*/ 1836216 h 2231067"/>
                <a:gd name="connsiteX300" fmla="*/ 3813086 w 4388674"/>
                <a:gd name="connsiteY300" fmla="*/ 1845969 h 2231067"/>
                <a:gd name="connsiteX301" fmla="*/ 3830383 w 4388674"/>
                <a:gd name="connsiteY301" fmla="*/ 1838804 h 2231067"/>
                <a:gd name="connsiteX302" fmla="*/ 3866383 w 4388674"/>
                <a:gd name="connsiteY302" fmla="*/ 1874804 h 2231067"/>
                <a:gd name="connsiteX303" fmla="*/ 3864267 w 4388674"/>
                <a:gd name="connsiteY303" fmla="*/ 1879912 h 2231067"/>
                <a:gd name="connsiteX304" fmla="*/ 3880304 w 4388674"/>
                <a:gd name="connsiteY304" fmla="*/ 1873269 h 2231067"/>
                <a:gd name="connsiteX305" fmla="*/ 3905760 w 4388674"/>
                <a:gd name="connsiteY305" fmla="*/ 1883813 h 2231067"/>
                <a:gd name="connsiteX306" fmla="*/ 3915160 w 4388674"/>
                <a:gd name="connsiteY306" fmla="*/ 1906507 h 2231067"/>
                <a:gd name="connsiteX307" fmla="*/ 3923817 w 4388674"/>
                <a:gd name="connsiteY307" fmla="*/ 1902921 h 2231067"/>
                <a:gd name="connsiteX308" fmla="*/ 3950817 w 4388674"/>
                <a:gd name="connsiteY308" fmla="*/ 1929921 h 2231067"/>
                <a:gd name="connsiteX309" fmla="*/ 3923817 w 4388674"/>
                <a:gd name="connsiteY309" fmla="*/ 1956921 h 2231067"/>
                <a:gd name="connsiteX310" fmla="*/ 3904725 w 4388674"/>
                <a:gd name="connsiteY310" fmla="*/ 1949013 h 2231067"/>
                <a:gd name="connsiteX311" fmla="*/ 3899825 w 4388674"/>
                <a:gd name="connsiteY311" fmla="*/ 1937183 h 2231067"/>
                <a:gd name="connsiteX312" fmla="*/ 3880304 w 4388674"/>
                <a:gd name="connsiteY312" fmla="*/ 1945269 h 2231067"/>
                <a:gd name="connsiteX313" fmla="*/ 3844304 w 4388674"/>
                <a:gd name="connsiteY313" fmla="*/ 1909269 h 2231067"/>
                <a:gd name="connsiteX314" fmla="*/ 3846420 w 4388674"/>
                <a:gd name="connsiteY314" fmla="*/ 1904161 h 2231067"/>
                <a:gd name="connsiteX315" fmla="*/ 3830383 w 4388674"/>
                <a:gd name="connsiteY315" fmla="*/ 1910804 h 2231067"/>
                <a:gd name="connsiteX316" fmla="*/ 3794383 w 4388674"/>
                <a:gd name="connsiteY316" fmla="*/ 1874804 h 2231067"/>
                <a:gd name="connsiteX317" fmla="*/ 3794567 w 4388674"/>
                <a:gd name="connsiteY317" fmla="*/ 1874359 h 2231067"/>
                <a:gd name="connsiteX318" fmla="*/ 3789642 w 4388674"/>
                <a:gd name="connsiteY318" fmla="*/ 1877680 h 2231067"/>
                <a:gd name="connsiteX319" fmla="*/ 3772126 w 4388674"/>
                <a:gd name="connsiteY319" fmla="*/ 1881216 h 2231067"/>
                <a:gd name="connsiteX320" fmla="*/ 3727126 w 4388674"/>
                <a:gd name="connsiteY320" fmla="*/ 1836216 h 2231067"/>
                <a:gd name="connsiteX321" fmla="*/ 3732621 w 4388674"/>
                <a:gd name="connsiteY321" fmla="*/ 1822950 h 2231067"/>
                <a:gd name="connsiteX322" fmla="*/ 3721840 w 4388674"/>
                <a:gd name="connsiteY322" fmla="*/ 1820774 h 2231067"/>
                <a:gd name="connsiteX323" fmla="*/ 3694356 w 4388674"/>
                <a:gd name="connsiteY323" fmla="*/ 1779310 h 2231067"/>
                <a:gd name="connsiteX324" fmla="*/ 3704077 w 4388674"/>
                <a:gd name="connsiteY324" fmla="*/ 1755842 h 2231067"/>
                <a:gd name="connsiteX325" fmla="*/ 3691910 w 4388674"/>
                <a:gd name="connsiteY325" fmla="*/ 1753385 h 2231067"/>
                <a:gd name="connsiteX326" fmla="*/ 3658929 w 4388674"/>
                <a:gd name="connsiteY326" fmla="*/ 1703629 h 2231067"/>
                <a:gd name="connsiteX327" fmla="*/ 3670221 w 4388674"/>
                <a:gd name="connsiteY327" fmla="*/ 1676369 h 2231067"/>
                <a:gd name="connsiteX328" fmla="*/ 3670010 w 4388674"/>
                <a:gd name="connsiteY328" fmla="*/ 1676411 h 2231067"/>
                <a:gd name="connsiteX329" fmla="*/ 3616010 w 4388674"/>
                <a:gd name="connsiteY329" fmla="*/ 1622411 h 2231067"/>
                <a:gd name="connsiteX330" fmla="*/ 3629808 w 4388674"/>
                <a:gd name="connsiteY330" fmla="*/ 1589101 h 2231067"/>
                <a:gd name="connsiteX331" fmla="*/ 3625077 w 4388674"/>
                <a:gd name="connsiteY331" fmla="*/ 1592290 h 2231067"/>
                <a:gd name="connsiteX332" fmla="*/ 3604058 w 4388674"/>
                <a:gd name="connsiteY332" fmla="*/ 1596534 h 2231067"/>
                <a:gd name="connsiteX333" fmla="*/ 3550058 w 4388674"/>
                <a:gd name="connsiteY333" fmla="*/ 1542534 h 2231067"/>
                <a:gd name="connsiteX334" fmla="*/ 3551513 w 4388674"/>
                <a:gd name="connsiteY334" fmla="*/ 1539022 h 2231067"/>
                <a:gd name="connsiteX335" fmla="*/ 3535944 w 4388674"/>
                <a:gd name="connsiteY335" fmla="*/ 1549518 h 2231067"/>
                <a:gd name="connsiteX336" fmla="*/ 3514925 w 4388674"/>
                <a:gd name="connsiteY336" fmla="*/ 1553762 h 2231067"/>
                <a:gd name="connsiteX337" fmla="*/ 3476741 w 4388674"/>
                <a:gd name="connsiteY337" fmla="*/ 1537946 h 2231067"/>
                <a:gd name="connsiteX338" fmla="*/ 3462231 w 4388674"/>
                <a:gd name="connsiteY338" fmla="*/ 1502916 h 2231067"/>
                <a:gd name="connsiteX339" fmla="*/ 3454733 w 4388674"/>
                <a:gd name="connsiteY339" fmla="*/ 1521017 h 2231067"/>
                <a:gd name="connsiteX340" fmla="*/ 3416550 w 4388674"/>
                <a:gd name="connsiteY340" fmla="*/ 1536833 h 2231067"/>
                <a:gd name="connsiteX341" fmla="*/ 3362550 w 4388674"/>
                <a:gd name="connsiteY341" fmla="*/ 1482833 h 2231067"/>
                <a:gd name="connsiteX342" fmla="*/ 3416550 w 4388674"/>
                <a:gd name="connsiteY342" fmla="*/ 1428833 h 2231067"/>
                <a:gd name="connsiteX343" fmla="*/ 72008 w 4388674"/>
                <a:gd name="connsiteY343" fmla="*/ 1377088 h 2231067"/>
                <a:gd name="connsiteX344" fmla="*/ 122925 w 4388674"/>
                <a:gd name="connsiteY344" fmla="*/ 1398179 h 2231067"/>
                <a:gd name="connsiteX345" fmla="*/ 142306 w 4388674"/>
                <a:gd name="connsiteY345" fmla="*/ 1444970 h 2231067"/>
                <a:gd name="connsiteX346" fmla="*/ 158581 w 4388674"/>
                <a:gd name="connsiteY346" fmla="*/ 1433997 h 2231067"/>
                <a:gd name="connsiteX347" fmla="*/ 182617 w 4388674"/>
                <a:gd name="connsiteY347" fmla="*/ 1429144 h 2231067"/>
                <a:gd name="connsiteX348" fmla="*/ 244368 w 4388674"/>
                <a:gd name="connsiteY348" fmla="*/ 1490894 h 2231067"/>
                <a:gd name="connsiteX349" fmla="*/ 228879 w 4388674"/>
                <a:gd name="connsiteY349" fmla="*/ 1528287 h 2231067"/>
                <a:gd name="connsiteX350" fmla="*/ 243581 w 4388674"/>
                <a:gd name="connsiteY350" fmla="*/ 1538199 h 2231067"/>
                <a:gd name="connsiteX351" fmla="*/ 256841 w 4388674"/>
                <a:gd name="connsiteY351" fmla="*/ 1506187 h 2231067"/>
                <a:gd name="connsiteX352" fmla="*/ 307758 w 4388674"/>
                <a:gd name="connsiteY352" fmla="*/ 1485096 h 2231067"/>
                <a:gd name="connsiteX353" fmla="*/ 358675 w 4388674"/>
                <a:gd name="connsiteY353" fmla="*/ 1506187 h 2231067"/>
                <a:gd name="connsiteX354" fmla="*/ 364680 w 4388674"/>
                <a:gd name="connsiteY354" fmla="*/ 1520684 h 2231067"/>
                <a:gd name="connsiteX355" fmla="*/ 366001 w 4388674"/>
                <a:gd name="connsiteY355" fmla="*/ 1517495 h 2231067"/>
                <a:gd name="connsiteX356" fmla="*/ 416919 w 4388674"/>
                <a:gd name="connsiteY356" fmla="*/ 1496404 h 2231067"/>
                <a:gd name="connsiteX357" fmla="*/ 488927 w 4388674"/>
                <a:gd name="connsiteY357" fmla="*/ 1568412 h 2231067"/>
                <a:gd name="connsiteX358" fmla="*/ 416919 w 4388674"/>
                <a:gd name="connsiteY358" fmla="*/ 1640420 h 2231067"/>
                <a:gd name="connsiteX359" fmla="*/ 366001 w 4388674"/>
                <a:gd name="connsiteY359" fmla="*/ 1619330 h 2231067"/>
                <a:gd name="connsiteX360" fmla="*/ 359996 w 4388674"/>
                <a:gd name="connsiteY360" fmla="*/ 1604832 h 2231067"/>
                <a:gd name="connsiteX361" fmla="*/ 358675 w 4388674"/>
                <a:gd name="connsiteY361" fmla="*/ 1608021 h 2231067"/>
                <a:gd name="connsiteX362" fmla="*/ 307758 w 4388674"/>
                <a:gd name="connsiteY362" fmla="*/ 1629112 h 2231067"/>
                <a:gd name="connsiteX363" fmla="*/ 279729 w 4388674"/>
                <a:gd name="connsiteY363" fmla="*/ 1623453 h 2231067"/>
                <a:gd name="connsiteX364" fmla="*/ 262774 w 4388674"/>
                <a:gd name="connsiteY364" fmla="*/ 1612022 h 2231067"/>
                <a:gd name="connsiteX365" fmla="*/ 249514 w 4388674"/>
                <a:gd name="connsiteY365" fmla="*/ 1644034 h 2231067"/>
                <a:gd name="connsiteX366" fmla="*/ 198597 w 4388674"/>
                <a:gd name="connsiteY366" fmla="*/ 1665125 h 2231067"/>
                <a:gd name="connsiteX367" fmla="*/ 170568 w 4388674"/>
                <a:gd name="connsiteY367" fmla="*/ 1659466 h 2231067"/>
                <a:gd name="connsiteX368" fmla="*/ 157269 w 4388674"/>
                <a:gd name="connsiteY368" fmla="*/ 1650500 h 2231067"/>
                <a:gd name="connsiteX369" fmla="*/ 140354 w 4388674"/>
                <a:gd name="connsiteY369" fmla="*/ 1691337 h 2231067"/>
                <a:gd name="connsiteX370" fmla="*/ 89436 w 4388674"/>
                <a:gd name="connsiteY370" fmla="*/ 1712428 h 2231067"/>
                <a:gd name="connsiteX371" fmla="*/ 17428 w 4388674"/>
                <a:gd name="connsiteY371" fmla="*/ 1640420 h 2231067"/>
                <a:gd name="connsiteX372" fmla="*/ 89436 w 4388674"/>
                <a:gd name="connsiteY372" fmla="*/ 1568412 h 2231067"/>
                <a:gd name="connsiteX373" fmla="*/ 117465 w 4388674"/>
                <a:gd name="connsiteY373" fmla="*/ 1574071 h 2231067"/>
                <a:gd name="connsiteX374" fmla="*/ 130764 w 4388674"/>
                <a:gd name="connsiteY374" fmla="*/ 1583037 h 2231067"/>
                <a:gd name="connsiteX375" fmla="*/ 147680 w 4388674"/>
                <a:gd name="connsiteY375" fmla="*/ 1542200 h 2231067"/>
                <a:gd name="connsiteX376" fmla="*/ 148984 w 4388674"/>
                <a:gd name="connsiteY376" fmla="*/ 1541321 h 2231067"/>
                <a:gd name="connsiteX377" fmla="*/ 138954 w 4388674"/>
                <a:gd name="connsiteY377" fmla="*/ 1534558 h 2231067"/>
                <a:gd name="connsiteX378" fmla="*/ 123785 w 4388674"/>
                <a:gd name="connsiteY378" fmla="*/ 1497937 h 2231067"/>
                <a:gd name="connsiteX379" fmla="*/ 122925 w 4388674"/>
                <a:gd name="connsiteY379" fmla="*/ 1500013 h 2231067"/>
                <a:gd name="connsiteX380" fmla="*/ 72008 w 4388674"/>
                <a:gd name="connsiteY380" fmla="*/ 1521104 h 2231067"/>
                <a:gd name="connsiteX381" fmla="*/ 0 w 4388674"/>
                <a:gd name="connsiteY381" fmla="*/ 1449096 h 2231067"/>
                <a:gd name="connsiteX382" fmla="*/ 72008 w 4388674"/>
                <a:gd name="connsiteY382" fmla="*/ 1377088 h 2231067"/>
                <a:gd name="connsiteX383" fmla="*/ 3410752 w 4388674"/>
                <a:gd name="connsiteY383" fmla="*/ 1297674 h 2231067"/>
                <a:gd name="connsiteX384" fmla="*/ 3446752 w 4388674"/>
                <a:gd name="connsiteY384" fmla="*/ 1333674 h 2231067"/>
                <a:gd name="connsiteX385" fmla="*/ 3410752 w 4388674"/>
                <a:gd name="connsiteY385" fmla="*/ 1369674 h 2231067"/>
                <a:gd name="connsiteX386" fmla="*/ 3385338 w 4388674"/>
                <a:gd name="connsiteY386" fmla="*/ 1359147 h 2231067"/>
                <a:gd name="connsiteX387" fmla="*/ 3379631 w 4388674"/>
                <a:gd name="connsiteY387" fmla="*/ 1372925 h 2231067"/>
                <a:gd name="connsiteX388" fmla="*/ 3354175 w 4388674"/>
                <a:gd name="connsiteY388" fmla="*/ 1383469 h 2231067"/>
                <a:gd name="connsiteX389" fmla="*/ 3318175 w 4388674"/>
                <a:gd name="connsiteY389" fmla="*/ 1347469 h 2231067"/>
                <a:gd name="connsiteX390" fmla="*/ 3354175 w 4388674"/>
                <a:gd name="connsiteY390" fmla="*/ 1311469 h 2231067"/>
                <a:gd name="connsiteX391" fmla="*/ 3379589 w 4388674"/>
                <a:gd name="connsiteY391" fmla="*/ 1321996 h 2231067"/>
                <a:gd name="connsiteX392" fmla="*/ 3385296 w 4388674"/>
                <a:gd name="connsiteY392" fmla="*/ 1308218 h 2231067"/>
                <a:gd name="connsiteX393" fmla="*/ 3410752 w 4388674"/>
                <a:gd name="connsiteY393" fmla="*/ 1297674 h 2231067"/>
                <a:gd name="connsiteX394" fmla="*/ 2838769 w 4388674"/>
                <a:gd name="connsiteY394" fmla="*/ 1283762 h 2231067"/>
                <a:gd name="connsiteX395" fmla="*/ 2876953 w 4388674"/>
                <a:gd name="connsiteY395" fmla="*/ 1299578 h 2231067"/>
                <a:gd name="connsiteX396" fmla="*/ 2891305 w 4388674"/>
                <a:gd name="connsiteY396" fmla="*/ 1334228 h 2231067"/>
                <a:gd name="connsiteX397" fmla="*/ 2897263 w 4388674"/>
                <a:gd name="connsiteY397" fmla="*/ 1319844 h 2231067"/>
                <a:gd name="connsiteX398" fmla="*/ 2935447 w 4388674"/>
                <a:gd name="connsiteY398" fmla="*/ 1304027 h 2231067"/>
                <a:gd name="connsiteX399" fmla="*/ 2973631 w 4388674"/>
                <a:gd name="connsiteY399" fmla="*/ 1319844 h 2231067"/>
                <a:gd name="connsiteX400" fmla="*/ 2986652 w 4388674"/>
                <a:gd name="connsiteY400" fmla="*/ 1351279 h 2231067"/>
                <a:gd name="connsiteX401" fmla="*/ 2991777 w 4388674"/>
                <a:gd name="connsiteY401" fmla="*/ 1338905 h 2231067"/>
                <a:gd name="connsiteX402" fmla="*/ 3029961 w 4388674"/>
                <a:gd name="connsiteY402" fmla="*/ 1323088 h 2231067"/>
                <a:gd name="connsiteX403" fmla="*/ 3068145 w 4388674"/>
                <a:gd name="connsiteY403" fmla="*/ 1338905 h 2231067"/>
                <a:gd name="connsiteX404" fmla="*/ 3082817 w 4388674"/>
                <a:gd name="connsiteY404" fmla="*/ 1374326 h 2231067"/>
                <a:gd name="connsiteX405" fmla="*/ 3096536 w 4388674"/>
                <a:gd name="connsiteY405" fmla="*/ 1341206 h 2231067"/>
                <a:gd name="connsiteX406" fmla="*/ 3134720 w 4388674"/>
                <a:gd name="connsiteY406" fmla="*/ 1325389 h 2231067"/>
                <a:gd name="connsiteX407" fmla="*/ 3172904 w 4388674"/>
                <a:gd name="connsiteY407" fmla="*/ 1341206 h 2231067"/>
                <a:gd name="connsiteX408" fmla="*/ 3182919 w 4388674"/>
                <a:gd name="connsiteY408" fmla="*/ 1365385 h 2231067"/>
                <a:gd name="connsiteX409" fmla="*/ 3187809 w 4388674"/>
                <a:gd name="connsiteY409" fmla="*/ 1353579 h 2231067"/>
                <a:gd name="connsiteX410" fmla="*/ 3225993 w 4388674"/>
                <a:gd name="connsiteY410" fmla="*/ 1337762 h 2231067"/>
                <a:gd name="connsiteX411" fmla="*/ 3264177 w 4388674"/>
                <a:gd name="connsiteY411" fmla="*/ 1353579 h 2231067"/>
                <a:gd name="connsiteX412" fmla="*/ 3279826 w 4388674"/>
                <a:gd name="connsiteY412" fmla="*/ 1391359 h 2231067"/>
                <a:gd name="connsiteX413" fmla="*/ 3279991 w 4388674"/>
                <a:gd name="connsiteY413" fmla="*/ 1390961 h 2231067"/>
                <a:gd name="connsiteX414" fmla="*/ 3318175 w 4388674"/>
                <a:gd name="connsiteY414" fmla="*/ 1375144 h 2231067"/>
                <a:gd name="connsiteX415" fmla="*/ 3372175 w 4388674"/>
                <a:gd name="connsiteY415" fmla="*/ 1429144 h 2231067"/>
                <a:gd name="connsiteX416" fmla="*/ 3318175 w 4388674"/>
                <a:gd name="connsiteY416" fmla="*/ 1483144 h 2231067"/>
                <a:gd name="connsiteX417" fmla="*/ 3279991 w 4388674"/>
                <a:gd name="connsiteY417" fmla="*/ 1467328 h 2231067"/>
                <a:gd name="connsiteX418" fmla="*/ 3264342 w 4388674"/>
                <a:gd name="connsiteY418" fmla="*/ 1429547 h 2231067"/>
                <a:gd name="connsiteX419" fmla="*/ 3264177 w 4388674"/>
                <a:gd name="connsiteY419" fmla="*/ 1429946 h 2231067"/>
                <a:gd name="connsiteX420" fmla="*/ 3225993 w 4388674"/>
                <a:gd name="connsiteY420" fmla="*/ 1445762 h 2231067"/>
                <a:gd name="connsiteX421" fmla="*/ 3187809 w 4388674"/>
                <a:gd name="connsiteY421" fmla="*/ 1429946 h 2231067"/>
                <a:gd name="connsiteX422" fmla="*/ 3177794 w 4388674"/>
                <a:gd name="connsiteY422" fmla="*/ 1405767 h 2231067"/>
                <a:gd name="connsiteX423" fmla="*/ 3172904 w 4388674"/>
                <a:gd name="connsiteY423" fmla="*/ 1417573 h 2231067"/>
                <a:gd name="connsiteX424" fmla="*/ 3134720 w 4388674"/>
                <a:gd name="connsiteY424" fmla="*/ 1433389 h 2231067"/>
                <a:gd name="connsiteX425" fmla="*/ 3096536 w 4388674"/>
                <a:gd name="connsiteY425" fmla="*/ 1417573 h 2231067"/>
                <a:gd name="connsiteX426" fmla="*/ 3081864 w 4388674"/>
                <a:gd name="connsiteY426" fmla="*/ 1382151 h 2231067"/>
                <a:gd name="connsiteX427" fmla="*/ 3068145 w 4388674"/>
                <a:gd name="connsiteY427" fmla="*/ 1415272 h 2231067"/>
                <a:gd name="connsiteX428" fmla="*/ 3029961 w 4388674"/>
                <a:gd name="connsiteY428" fmla="*/ 1431088 h 2231067"/>
                <a:gd name="connsiteX429" fmla="*/ 2991777 w 4388674"/>
                <a:gd name="connsiteY429" fmla="*/ 1415272 h 2231067"/>
                <a:gd name="connsiteX430" fmla="*/ 2978756 w 4388674"/>
                <a:gd name="connsiteY430" fmla="*/ 1383837 h 2231067"/>
                <a:gd name="connsiteX431" fmla="*/ 2973631 w 4388674"/>
                <a:gd name="connsiteY431" fmla="*/ 1396211 h 2231067"/>
                <a:gd name="connsiteX432" fmla="*/ 2935447 w 4388674"/>
                <a:gd name="connsiteY432" fmla="*/ 1412027 h 2231067"/>
                <a:gd name="connsiteX433" fmla="*/ 2897263 w 4388674"/>
                <a:gd name="connsiteY433" fmla="*/ 1396211 h 2231067"/>
                <a:gd name="connsiteX434" fmla="*/ 2882911 w 4388674"/>
                <a:gd name="connsiteY434" fmla="*/ 1361561 h 2231067"/>
                <a:gd name="connsiteX435" fmla="*/ 2876953 w 4388674"/>
                <a:gd name="connsiteY435" fmla="*/ 1375946 h 2231067"/>
                <a:gd name="connsiteX436" fmla="*/ 2838769 w 4388674"/>
                <a:gd name="connsiteY436" fmla="*/ 1391762 h 2231067"/>
                <a:gd name="connsiteX437" fmla="*/ 2784769 w 4388674"/>
                <a:gd name="connsiteY437" fmla="*/ 1337762 h 2231067"/>
                <a:gd name="connsiteX438" fmla="*/ 2838769 w 4388674"/>
                <a:gd name="connsiteY438" fmla="*/ 1283762 h 2231067"/>
                <a:gd name="connsiteX439" fmla="*/ 3536394 w 4388674"/>
                <a:gd name="connsiteY439" fmla="*/ 1275838 h 2231067"/>
                <a:gd name="connsiteX440" fmla="*/ 3563394 w 4388674"/>
                <a:gd name="connsiteY440" fmla="*/ 1302838 h 2231067"/>
                <a:gd name="connsiteX441" fmla="*/ 3536394 w 4388674"/>
                <a:gd name="connsiteY441" fmla="*/ 1329838 h 2231067"/>
                <a:gd name="connsiteX442" fmla="*/ 3518536 w 4388674"/>
                <a:gd name="connsiteY442" fmla="*/ 1322441 h 2231067"/>
                <a:gd name="connsiteX443" fmla="*/ 3508423 w 4388674"/>
                <a:gd name="connsiteY443" fmla="*/ 1346857 h 2231067"/>
                <a:gd name="connsiteX444" fmla="*/ 3482967 w 4388674"/>
                <a:gd name="connsiteY444" fmla="*/ 1357401 h 2231067"/>
                <a:gd name="connsiteX445" fmla="*/ 3446967 w 4388674"/>
                <a:gd name="connsiteY445" fmla="*/ 1321401 h 2231067"/>
                <a:gd name="connsiteX446" fmla="*/ 3482967 w 4388674"/>
                <a:gd name="connsiteY446" fmla="*/ 1285401 h 2231067"/>
                <a:gd name="connsiteX447" fmla="*/ 3508423 w 4388674"/>
                <a:gd name="connsiteY447" fmla="*/ 1295945 h 2231067"/>
                <a:gd name="connsiteX448" fmla="*/ 3510336 w 4388674"/>
                <a:gd name="connsiteY448" fmla="*/ 1300564 h 2231067"/>
                <a:gd name="connsiteX449" fmla="*/ 3517302 w 4388674"/>
                <a:gd name="connsiteY449" fmla="*/ 1283746 h 2231067"/>
                <a:gd name="connsiteX450" fmla="*/ 3536394 w 4388674"/>
                <a:gd name="connsiteY450" fmla="*/ 1275838 h 2231067"/>
                <a:gd name="connsiteX451" fmla="*/ 3578528 w 4388674"/>
                <a:gd name="connsiteY451" fmla="*/ 1240247 h 2231067"/>
                <a:gd name="connsiteX452" fmla="*/ 3605528 w 4388674"/>
                <a:gd name="connsiteY452" fmla="*/ 1267247 h 2231067"/>
                <a:gd name="connsiteX453" fmla="*/ 3578528 w 4388674"/>
                <a:gd name="connsiteY453" fmla="*/ 1294247 h 2231067"/>
                <a:gd name="connsiteX454" fmla="*/ 3551528 w 4388674"/>
                <a:gd name="connsiteY454" fmla="*/ 1267247 h 2231067"/>
                <a:gd name="connsiteX455" fmla="*/ 3578528 w 4388674"/>
                <a:gd name="connsiteY455" fmla="*/ 1240247 h 2231067"/>
                <a:gd name="connsiteX456" fmla="*/ 2081123 w 4388674"/>
                <a:gd name="connsiteY456" fmla="*/ 1196272 h 2231067"/>
                <a:gd name="connsiteX457" fmla="*/ 2089176 w 4388674"/>
                <a:gd name="connsiteY457" fmla="*/ 1215714 h 2231067"/>
                <a:gd name="connsiteX458" fmla="*/ 2095986 w 4388674"/>
                <a:gd name="connsiteY458" fmla="*/ 1199272 h 2231067"/>
                <a:gd name="connsiteX459" fmla="*/ 2257532 w 4388674"/>
                <a:gd name="connsiteY459" fmla="*/ 1196027 h 2231067"/>
                <a:gd name="connsiteX460" fmla="*/ 2311532 w 4388674"/>
                <a:gd name="connsiteY460" fmla="*/ 1250027 h 2231067"/>
                <a:gd name="connsiteX461" fmla="*/ 2257532 w 4388674"/>
                <a:gd name="connsiteY461" fmla="*/ 1304027 h 2231067"/>
                <a:gd name="connsiteX462" fmla="*/ 2203532 w 4388674"/>
                <a:gd name="connsiteY462" fmla="*/ 1250027 h 2231067"/>
                <a:gd name="connsiteX463" fmla="*/ 2257532 w 4388674"/>
                <a:gd name="connsiteY463" fmla="*/ 1196027 h 2231067"/>
                <a:gd name="connsiteX464" fmla="*/ 1458907 w 4388674"/>
                <a:gd name="connsiteY464" fmla="*/ 1181866 h 2231067"/>
                <a:gd name="connsiteX465" fmla="*/ 1470099 w 4388674"/>
                <a:gd name="connsiteY465" fmla="*/ 1208886 h 2231067"/>
                <a:gd name="connsiteX466" fmla="*/ 1477697 w 4388674"/>
                <a:gd name="connsiteY466" fmla="*/ 1190541 h 2231067"/>
                <a:gd name="connsiteX467" fmla="*/ 1479212 w 4388674"/>
                <a:gd name="connsiteY467" fmla="*/ 1189520 h 2231067"/>
                <a:gd name="connsiteX468" fmla="*/ 1466433 w 4388674"/>
                <a:gd name="connsiteY468" fmla="*/ 1186940 h 2231067"/>
                <a:gd name="connsiteX469" fmla="*/ 2140276 w 4388674"/>
                <a:gd name="connsiteY469" fmla="*/ 1157973 h 2231067"/>
                <a:gd name="connsiteX470" fmla="*/ 2131575 w 4388674"/>
                <a:gd name="connsiteY470" fmla="*/ 1178979 h 2231067"/>
                <a:gd name="connsiteX471" fmla="*/ 2142182 w 4388674"/>
                <a:gd name="connsiteY471" fmla="*/ 1176838 h 2231067"/>
                <a:gd name="connsiteX472" fmla="*/ 2156920 w 4388674"/>
                <a:gd name="connsiteY472" fmla="*/ 1179813 h 2231067"/>
                <a:gd name="connsiteX473" fmla="*/ 2146378 w 4388674"/>
                <a:gd name="connsiteY473" fmla="*/ 1172706 h 2231067"/>
                <a:gd name="connsiteX474" fmla="*/ 1583113 w 4388674"/>
                <a:gd name="connsiteY474" fmla="*/ 938016 h 2231067"/>
                <a:gd name="connsiteX475" fmla="*/ 1655121 w 4388674"/>
                <a:gd name="connsiteY475" fmla="*/ 1010024 h 2231067"/>
                <a:gd name="connsiteX476" fmla="*/ 1583113 w 4388674"/>
                <a:gd name="connsiteY476" fmla="*/ 1082032 h 2231067"/>
                <a:gd name="connsiteX477" fmla="*/ 1555083 w 4388674"/>
                <a:gd name="connsiteY477" fmla="*/ 1076373 h 2231067"/>
                <a:gd name="connsiteX478" fmla="*/ 1545467 w 4388674"/>
                <a:gd name="connsiteY478" fmla="*/ 1069890 h 2231067"/>
                <a:gd name="connsiteX479" fmla="*/ 1566468 w 4388674"/>
                <a:gd name="connsiteY479" fmla="*/ 1120591 h 2231067"/>
                <a:gd name="connsiteX480" fmla="*/ 1545378 w 4388674"/>
                <a:gd name="connsiteY480" fmla="*/ 1171508 h 2231067"/>
                <a:gd name="connsiteX481" fmla="*/ 1543863 w 4388674"/>
                <a:gd name="connsiteY481" fmla="*/ 1172530 h 2231067"/>
                <a:gd name="connsiteX482" fmla="*/ 1556642 w 4388674"/>
                <a:gd name="connsiteY482" fmla="*/ 1175110 h 2231067"/>
                <a:gd name="connsiteX483" fmla="*/ 1588324 w 4388674"/>
                <a:gd name="connsiteY483" fmla="*/ 1201198 h 2231067"/>
                <a:gd name="connsiteX484" fmla="*/ 1594444 w 4388674"/>
                <a:gd name="connsiteY484" fmla="*/ 1221231 h 2231067"/>
                <a:gd name="connsiteX485" fmla="*/ 1614331 w 4388674"/>
                <a:gd name="connsiteY485" fmla="*/ 1173219 h 2231067"/>
                <a:gd name="connsiteX486" fmla="*/ 1665248 w 4388674"/>
                <a:gd name="connsiteY486" fmla="*/ 1152128 h 2231067"/>
                <a:gd name="connsiteX487" fmla="*/ 1716165 w 4388674"/>
                <a:gd name="connsiteY487" fmla="*/ 1173219 h 2231067"/>
                <a:gd name="connsiteX488" fmla="*/ 1725047 w 4388674"/>
                <a:gd name="connsiteY488" fmla="*/ 1194660 h 2231067"/>
                <a:gd name="connsiteX489" fmla="*/ 1740458 w 4388674"/>
                <a:gd name="connsiteY489" fmla="*/ 1157452 h 2231067"/>
                <a:gd name="connsiteX490" fmla="*/ 1791374 w 4388674"/>
                <a:gd name="connsiteY490" fmla="*/ 1136362 h 2231067"/>
                <a:gd name="connsiteX491" fmla="*/ 1842291 w 4388674"/>
                <a:gd name="connsiteY491" fmla="*/ 1157452 h 2231067"/>
                <a:gd name="connsiteX492" fmla="*/ 1852993 w 4388674"/>
                <a:gd name="connsiteY492" fmla="*/ 1183292 h 2231067"/>
                <a:gd name="connsiteX493" fmla="*/ 1858700 w 4388674"/>
                <a:gd name="connsiteY493" fmla="*/ 1169516 h 2231067"/>
                <a:gd name="connsiteX494" fmla="*/ 1909617 w 4388674"/>
                <a:gd name="connsiteY494" fmla="*/ 1148425 h 2231067"/>
                <a:gd name="connsiteX495" fmla="*/ 1960534 w 4388674"/>
                <a:gd name="connsiteY495" fmla="*/ 1169516 h 2231067"/>
                <a:gd name="connsiteX496" fmla="*/ 1974446 w 4388674"/>
                <a:gd name="connsiteY496" fmla="*/ 1203101 h 2231067"/>
                <a:gd name="connsiteX497" fmla="*/ 1984651 w 4388674"/>
                <a:gd name="connsiteY497" fmla="*/ 1178463 h 2231067"/>
                <a:gd name="connsiteX498" fmla="*/ 2029199 w 4388674"/>
                <a:gd name="connsiteY498" fmla="*/ 1160011 h 2231067"/>
                <a:gd name="connsiteX499" fmla="*/ 2053721 w 4388674"/>
                <a:gd name="connsiteY499" fmla="*/ 1164962 h 2231067"/>
                <a:gd name="connsiteX500" fmla="*/ 2057037 w 4388674"/>
                <a:gd name="connsiteY500" fmla="*/ 1167197 h 2231067"/>
                <a:gd name="connsiteX501" fmla="*/ 2051747 w 4388674"/>
                <a:gd name="connsiteY501" fmla="*/ 1154426 h 2231067"/>
                <a:gd name="connsiteX502" fmla="*/ 2096747 w 4388674"/>
                <a:gd name="connsiteY502" fmla="*/ 1109426 h 2231067"/>
                <a:gd name="connsiteX503" fmla="*/ 2128565 w 4388674"/>
                <a:gd name="connsiteY503" fmla="*/ 1122606 h 2231067"/>
                <a:gd name="connsiteX504" fmla="*/ 2134667 w 4388674"/>
                <a:gd name="connsiteY504" fmla="*/ 1137339 h 2231067"/>
                <a:gd name="connsiteX505" fmla="*/ 2146378 w 4388674"/>
                <a:gd name="connsiteY505" fmla="*/ 1109066 h 2231067"/>
                <a:gd name="connsiteX506" fmla="*/ 2178198 w 4388674"/>
                <a:gd name="connsiteY506" fmla="*/ 1095886 h 2231067"/>
                <a:gd name="connsiteX507" fmla="*/ 2210018 w 4388674"/>
                <a:gd name="connsiteY507" fmla="*/ 1109066 h 2231067"/>
                <a:gd name="connsiteX508" fmla="*/ 2212039 w 4388674"/>
                <a:gd name="connsiteY508" fmla="*/ 1113945 h 2231067"/>
                <a:gd name="connsiteX509" fmla="*/ 2217325 w 4388674"/>
                <a:gd name="connsiteY509" fmla="*/ 1101183 h 2231067"/>
                <a:gd name="connsiteX510" fmla="*/ 2249145 w 4388674"/>
                <a:gd name="connsiteY510" fmla="*/ 1088003 h 2231067"/>
                <a:gd name="connsiteX511" fmla="*/ 2266661 w 4388674"/>
                <a:gd name="connsiteY511" fmla="*/ 1091539 h 2231067"/>
                <a:gd name="connsiteX512" fmla="*/ 2276905 w 4388674"/>
                <a:gd name="connsiteY512" fmla="*/ 1098446 h 2231067"/>
                <a:gd name="connsiteX513" fmla="*/ 2288832 w 4388674"/>
                <a:gd name="connsiteY513" fmla="*/ 1069651 h 2231067"/>
                <a:gd name="connsiteX514" fmla="*/ 2320652 w 4388674"/>
                <a:gd name="connsiteY514" fmla="*/ 1056471 h 2231067"/>
                <a:gd name="connsiteX515" fmla="*/ 2365652 w 4388674"/>
                <a:gd name="connsiteY515" fmla="*/ 1101471 h 2231067"/>
                <a:gd name="connsiteX516" fmla="*/ 2320652 w 4388674"/>
                <a:gd name="connsiteY516" fmla="*/ 1146471 h 2231067"/>
                <a:gd name="connsiteX517" fmla="*/ 2303136 w 4388674"/>
                <a:gd name="connsiteY517" fmla="*/ 1142935 h 2231067"/>
                <a:gd name="connsiteX518" fmla="*/ 2292892 w 4388674"/>
                <a:gd name="connsiteY518" fmla="*/ 1136028 h 2231067"/>
                <a:gd name="connsiteX519" fmla="*/ 2280965 w 4388674"/>
                <a:gd name="connsiteY519" fmla="*/ 1164823 h 2231067"/>
                <a:gd name="connsiteX520" fmla="*/ 2249145 w 4388674"/>
                <a:gd name="connsiteY520" fmla="*/ 1178003 h 2231067"/>
                <a:gd name="connsiteX521" fmla="*/ 2217325 w 4388674"/>
                <a:gd name="connsiteY521" fmla="*/ 1164823 h 2231067"/>
                <a:gd name="connsiteX522" fmla="*/ 2215304 w 4388674"/>
                <a:gd name="connsiteY522" fmla="*/ 1159944 h 2231067"/>
                <a:gd name="connsiteX523" fmla="*/ 2210018 w 4388674"/>
                <a:gd name="connsiteY523" fmla="*/ 1172706 h 2231067"/>
                <a:gd name="connsiteX524" fmla="*/ 2178198 w 4388674"/>
                <a:gd name="connsiteY524" fmla="*/ 1185886 h 2231067"/>
                <a:gd name="connsiteX525" fmla="*/ 2170466 w 4388674"/>
                <a:gd name="connsiteY525" fmla="*/ 1184325 h 2231067"/>
                <a:gd name="connsiteX526" fmla="*/ 2186730 w 4388674"/>
                <a:gd name="connsiteY526" fmla="*/ 1195290 h 2231067"/>
                <a:gd name="connsiteX527" fmla="*/ 2205182 w 4388674"/>
                <a:gd name="connsiteY527" fmla="*/ 1239838 h 2231067"/>
                <a:gd name="connsiteX528" fmla="*/ 2142182 w 4388674"/>
                <a:gd name="connsiteY528" fmla="*/ 1302838 h 2231067"/>
                <a:gd name="connsiteX529" fmla="*/ 2097636 w 4388674"/>
                <a:gd name="connsiteY529" fmla="*/ 1284386 h 2231067"/>
                <a:gd name="connsiteX530" fmla="*/ 2082206 w 4388674"/>
                <a:gd name="connsiteY530" fmla="*/ 1247135 h 2231067"/>
                <a:gd name="connsiteX531" fmla="*/ 2073746 w 4388674"/>
                <a:gd name="connsiteY531" fmla="*/ 1267559 h 2231067"/>
                <a:gd name="connsiteX532" fmla="*/ 2029199 w 4388674"/>
                <a:gd name="connsiteY532" fmla="*/ 1286011 h 2231067"/>
                <a:gd name="connsiteX533" fmla="*/ 1984651 w 4388674"/>
                <a:gd name="connsiteY533" fmla="*/ 1267559 h 2231067"/>
                <a:gd name="connsiteX534" fmla="*/ 1973378 w 4388674"/>
                <a:gd name="connsiteY534" fmla="*/ 1240343 h 2231067"/>
                <a:gd name="connsiteX535" fmla="*/ 1960534 w 4388674"/>
                <a:gd name="connsiteY535" fmla="*/ 1271350 h 2231067"/>
                <a:gd name="connsiteX536" fmla="*/ 1909617 w 4388674"/>
                <a:gd name="connsiteY536" fmla="*/ 1292441 h 2231067"/>
                <a:gd name="connsiteX537" fmla="*/ 1858700 w 4388674"/>
                <a:gd name="connsiteY537" fmla="*/ 1271350 h 2231067"/>
                <a:gd name="connsiteX538" fmla="*/ 1847997 w 4388674"/>
                <a:gd name="connsiteY538" fmla="*/ 1245511 h 2231067"/>
                <a:gd name="connsiteX539" fmla="*/ 1842291 w 4388674"/>
                <a:gd name="connsiteY539" fmla="*/ 1259287 h 2231067"/>
                <a:gd name="connsiteX540" fmla="*/ 1791374 w 4388674"/>
                <a:gd name="connsiteY540" fmla="*/ 1280378 h 2231067"/>
                <a:gd name="connsiteX541" fmla="*/ 1740458 w 4388674"/>
                <a:gd name="connsiteY541" fmla="*/ 1259287 h 2231067"/>
                <a:gd name="connsiteX542" fmla="*/ 1731577 w 4388674"/>
                <a:gd name="connsiteY542" fmla="*/ 1237846 h 2231067"/>
                <a:gd name="connsiteX543" fmla="*/ 1716165 w 4388674"/>
                <a:gd name="connsiteY543" fmla="*/ 1275053 h 2231067"/>
                <a:gd name="connsiteX544" fmla="*/ 1665248 w 4388674"/>
                <a:gd name="connsiteY544" fmla="*/ 1296144 h 2231067"/>
                <a:gd name="connsiteX545" fmla="*/ 1614331 w 4388674"/>
                <a:gd name="connsiteY545" fmla="*/ 1275053 h 2231067"/>
                <a:gd name="connsiteX546" fmla="*/ 1600519 w 4388674"/>
                <a:gd name="connsiteY546" fmla="*/ 1241709 h 2231067"/>
                <a:gd name="connsiteX547" fmla="*/ 1579531 w 4388674"/>
                <a:gd name="connsiteY547" fmla="*/ 1292376 h 2231067"/>
                <a:gd name="connsiteX548" fmla="*/ 1528613 w 4388674"/>
                <a:gd name="connsiteY548" fmla="*/ 1313467 h 2231067"/>
                <a:gd name="connsiteX549" fmla="*/ 1477697 w 4388674"/>
                <a:gd name="connsiteY549" fmla="*/ 1292376 h 2231067"/>
                <a:gd name="connsiteX550" fmla="*/ 1459301 w 4388674"/>
                <a:gd name="connsiteY550" fmla="*/ 1247965 h 2231067"/>
                <a:gd name="connsiteX551" fmla="*/ 1451702 w 4388674"/>
                <a:gd name="connsiteY551" fmla="*/ 1266310 h 2231067"/>
                <a:gd name="connsiteX552" fmla="*/ 1400785 w 4388674"/>
                <a:gd name="connsiteY552" fmla="*/ 1287400 h 2231067"/>
                <a:gd name="connsiteX553" fmla="*/ 1386359 w 4388674"/>
                <a:gd name="connsiteY553" fmla="*/ 1284488 h 2231067"/>
                <a:gd name="connsiteX554" fmla="*/ 1366972 w 4388674"/>
                <a:gd name="connsiteY554" fmla="*/ 1331291 h 2231067"/>
                <a:gd name="connsiteX555" fmla="*/ 1316055 w 4388674"/>
                <a:gd name="connsiteY555" fmla="*/ 1352381 h 2231067"/>
                <a:gd name="connsiteX556" fmla="*/ 1265137 w 4388674"/>
                <a:gd name="connsiteY556" fmla="*/ 1331291 h 2231067"/>
                <a:gd name="connsiteX557" fmla="*/ 1260853 w 4388674"/>
                <a:gd name="connsiteY557" fmla="*/ 1320945 h 2231067"/>
                <a:gd name="connsiteX558" fmla="*/ 1256565 w 4388674"/>
                <a:gd name="connsiteY558" fmla="*/ 1331296 h 2231067"/>
                <a:gd name="connsiteX559" fmla="*/ 1205648 w 4388674"/>
                <a:gd name="connsiteY559" fmla="*/ 1352386 h 2231067"/>
                <a:gd name="connsiteX560" fmla="*/ 1133640 w 4388674"/>
                <a:gd name="connsiteY560" fmla="*/ 1280378 h 2231067"/>
                <a:gd name="connsiteX561" fmla="*/ 1205648 w 4388674"/>
                <a:gd name="connsiteY561" fmla="*/ 1208370 h 2231067"/>
                <a:gd name="connsiteX562" fmla="*/ 1256565 w 4388674"/>
                <a:gd name="connsiteY562" fmla="*/ 1229461 h 2231067"/>
                <a:gd name="connsiteX563" fmla="*/ 1260850 w 4388674"/>
                <a:gd name="connsiteY563" fmla="*/ 1239806 h 2231067"/>
                <a:gd name="connsiteX564" fmla="*/ 1265137 w 4388674"/>
                <a:gd name="connsiteY564" fmla="*/ 1229456 h 2231067"/>
                <a:gd name="connsiteX565" fmla="*/ 1316055 w 4388674"/>
                <a:gd name="connsiteY565" fmla="*/ 1208365 h 2231067"/>
                <a:gd name="connsiteX566" fmla="*/ 1330481 w 4388674"/>
                <a:gd name="connsiteY566" fmla="*/ 1211277 h 2231067"/>
                <a:gd name="connsiteX567" fmla="*/ 1349867 w 4388674"/>
                <a:gd name="connsiteY567" fmla="*/ 1164475 h 2231067"/>
                <a:gd name="connsiteX568" fmla="*/ 1400785 w 4388674"/>
                <a:gd name="connsiteY568" fmla="*/ 1143384 h 2231067"/>
                <a:gd name="connsiteX569" fmla="*/ 1428813 w 4388674"/>
                <a:gd name="connsiteY569" fmla="*/ 1149043 h 2231067"/>
                <a:gd name="connsiteX570" fmla="*/ 1436340 w 4388674"/>
                <a:gd name="connsiteY570" fmla="*/ 1154117 h 2231067"/>
                <a:gd name="connsiteX571" fmla="*/ 1422452 w 4388674"/>
                <a:gd name="connsiteY571" fmla="*/ 1120591 h 2231067"/>
                <a:gd name="connsiteX572" fmla="*/ 1494460 w 4388674"/>
                <a:gd name="connsiteY572" fmla="*/ 1048583 h 2231067"/>
                <a:gd name="connsiteX573" fmla="*/ 1522488 w 4388674"/>
                <a:gd name="connsiteY573" fmla="*/ 1054242 h 2231067"/>
                <a:gd name="connsiteX574" fmla="*/ 1532104 w 4388674"/>
                <a:gd name="connsiteY574" fmla="*/ 1060725 h 2231067"/>
                <a:gd name="connsiteX575" fmla="*/ 1511103 w 4388674"/>
                <a:gd name="connsiteY575" fmla="*/ 1010024 h 2231067"/>
                <a:gd name="connsiteX576" fmla="*/ 1583113 w 4388674"/>
                <a:gd name="connsiteY576" fmla="*/ 938016 h 2231067"/>
                <a:gd name="connsiteX577" fmla="*/ 3075318 w 4388674"/>
                <a:gd name="connsiteY577" fmla="*/ 912357 h 2231067"/>
                <a:gd name="connsiteX578" fmla="*/ 3129318 w 4388674"/>
                <a:gd name="connsiteY578" fmla="*/ 966357 h 2231067"/>
                <a:gd name="connsiteX579" fmla="*/ 3075318 w 4388674"/>
                <a:gd name="connsiteY579" fmla="*/ 1020357 h 2231067"/>
                <a:gd name="connsiteX580" fmla="*/ 3021318 w 4388674"/>
                <a:gd name="connsiteY580" fmla="*/ 966357 h 2231067"/>
                <a:gd name="connsiteX581" fmla="*/ 3075318 w 4388674"/>
                <a:gd name="connsiteY581" fmla="*/ 912357 h 2231067"/>
                <a:gd name="connsiteX582" fmla="*/ 3171993 w 4388674"/>
                <a:gd name="connsiteY582" fmla="*/ 884016 h 2231067"/>
                <a:gd name="connsiteX583" fmla="*/ 3210177 w 4388674"/>
                <a:gd name="connsiteY583" fmla="*/ 899832 h 2231067"/>
                <a:gd name="connsiteX584" fmla="*/ 3218084 w 4388674"/>
                <a:gd name="connsiteY584" fmla="*/ 918922 h 2231067"/>
                <a:gd name="connsiteX585" fmla="*/ 3225991 w 4388674"/>
                <a:gd name="connsiteY585" fmla="*/ 899832 h 2231067"/>
                <a:gd name="connsiteX586" fmla="*/ 3264175 w 4388674"/>
                <a:gd name="connsiteY586" fmla="*/ 884016 h 2231067"/>
                <a:gd name="connsiteX587" fmla="*/ 3318175 w 4388674"/>
                <a:gd name="connsiteY587" fmla="*/ 938016 h 2231067"/>
                <a:gd name="connsiteX588" fmla="*/ 3264175 w 4388674"/>
                <a:gd name="connsiteY588" fmla="*/ 992016 h 2231067"/>
                <a:gd name="connsiteX589" fmla="*/ 3225991 w 4388674"/>
                <a:gd name="connsiteY589" fmla="*/ 976200 h 2231067"/>
                <a:gd name="connsiteX590" fmla="*/ 3218084 w 4388674"/>
                <a:gd name="connsiteY590" fmla="*/ 957110 h 2231067"/>
                <a:gd name="connsiteX591" fmla="*/ 3210177 w 4388674"/>
                <a:gd name="connsiteY591" fmla="*/ 976200 h 2231067"/>
                <a:gd name="connsiteX592" fmla="*/ 3171993 w 4388674"/>
                <a:gd name="connsiteY592" fmla="*/ 992016 h 2231067"/>
                <a:gd name="connsiteX593" fmla="*/ 3117993 w 4388674"/>
                <a:gd name="connsiteY593" fmla="*/ 938016 h 2231067"/>
                <a:gd name="connsiteX594" fmla="*/ 3171993 w 4388674"/>
                <a:gd name="connsiteY594" fmla="*/ 884016 h 2231067"/>
                <a:gd name="connsiteX595" fmla="*/ 3676925 w 4388674"/>
                <a:gd name="connsiteY595" fmla="*/ 781595 h 2231067"/>
                <a:gd name="connsiteX596" fmla="*/ 3712925 w 4388674"/>
                <a:gd name="connsiteY596" fmla="*/ 817595 h 2231067"/>
                <a:gd name="connsiteX597" fmla="*/ 3676925 w 4388674"/>
                <a:gd name="connsiteY597" fmla="*/ 853595 h 2231067"/>
                <a:gd name="connsiteX598" fmla="*/ 3657942 w 4388674"/>
                <a:gd name="connsiteY598" fmla="*/ 845732 h 2231067"/>
                <a:gd name="connsiteX599" fmla="*/ 3658925 w 4388674"/>
                <a:gd name="connsiteY599" fmla="*/ 848106 h 2231067"/>
                <a:gd name="connsiteX600" fmla="*/ 3613925 w 4388674"/>
                <a:gd name="connsiteY600" fmla="*/ 893106 h 2231067"/>
                <a:gd name="connsiteX601" fmla="*/ 3596409 w 4388674"/>
                <a:gd name="connsiteY601" fmla="*/ 889570 h 2231067"/>
                <a:gd name="connsiteX602" fmla="*/ 3587956 w 4388674"/>
                <a:gd name="connsiteY602" fmla="*/ 883870 h 2231067"/>
                <a:gd name="connsiteX603" fmla="*/ 3576214 w 4388674"/>
                <a:gd name="connsiteY603" fmla="*/ 912219 h 2231067"/>
                <a:gd name="connsiteX604" fmla="*/ 3538030 w 4388674"/>
                <a:gd name="connsiteY604" fmla="*/ 928035 h 2231067"/>
                <a:gd name="connsiteX605" fmla="*/ 3499846 w 4388674"/>
                <a:gd name="connsiteY605" fmla="*/ 912219 h 2231067"/>
                <a:gd name="connsiteX606" fmla="*/ 3498807 w 4388674"/>
                <a:gd name="connsiteY606" fmla="*/ 909708 h 2231067"/>
                <a:gd name="connsiteX607" fmla="*/ 3490755 w 4388674"/>
                <a:gd name="connsiteY607" fmla="*/ 929148 h 2231067"/>
                <a:gd name="connsiteX608" fmla="*/ 3452571 w 4388674"/>
                <a:gd name="connsiteY608" fmla="*/ 944964 h 2231067"/>
                <a:gd name="connsiteX609" fmla="*/ 3414387 w 4388674"/>
                <a:gd name="connsiteY609" fmla="*/ 929148 h 2231067"/>
                <a:gd name="connsiteX610" fmla="*/ 3413448 w 4388674"/>
                <a:gd name="connsiteY610" fmla="*/ 926880 h 2231067"/>
                <a:gd name="connsiteX611" fmla="*/ 3402764 w 4388674"/>
                <a:gd name="connsiteY611" fmla="*/ 952674 h 2231067"/>
                <a:gd name="connsiteX612" fmla="*/ 3364580 w 4388674"/>
                <a:gd name="connsiteY612" fmla="*/ 968490 h 2231067"/>
                <a:gd name="connsiteX613" fmla="*/ 3310580 w 4388674"/>
                <a:gd name="connsiteY613" fmla="*/ 914490 h 2231067"/>
                <a:gd name="connsiteX614" fmla="*/ 3364580 w 4388674"/>
                <a:gd name="connsiteY614" fmla="*/ 860490 h 2231067"/>
                <a:gd name="connsiteX615" fmla="*/ 3402764 w 4388674"/>
                <a:gd name="connsiteY615" fmla="*/ 876306 h 2231067"/>
                <a:gd name="connsiteX616" fmla="*/ 3403703 w 4388674"/>
                <a:gd name="connsiteY616" fmla="*/ 878574 h 2231067"/>
                <a:gd name="connsiteX617" fmla="*/ 3414387 w 4388674"/>
                <a:gd name="connsiteY617" fmla="*/ 852780 h 2231067"/>
                <a:gd name="connsiteX618" fmla="*/ 3452571 w 4388674"/>
                <a:gd name="connsiteY618" fmla="*/ 836964 h 2231067"/>
                <a:gd name="connsiteX619" fmla="*/ 3490755 w 4388674"/>
                <a:gd name="connsiteY619" fmla="*/ 852780 h 2231067"/>
                <a:gd name="connsiteX620" fmla="*/ 3491794 w 4388674"/>
                <a:gd name="connsiteY620" fmla="*/ 855290 h 2231067"/>
                <a:gd name="connsiteX621" fmla="*/ 3499846 w 4388674"/>
                <a:gd name="connsiteY621" fmla="*/ 835851 h 2231067"/>
                <a:gd name="connsiteX622" fmla="*/ 3538030 w 4388674"/>
                <a:gd name="connsiteY622" fmla="*/ 820035 h 2231067"/>
                <a:gd name="connsiteX623" fmla="*/ 3559049 w 4388674"/>
                <a:gd name="connsiteY623" fmla="*/ 824279 h 2231067"/>
                <a:gd name="connsiteX624" fmla="*/ 3574484 w 4388674"/>
                <a:gd name="connsiteY624" fmla="*/ 834685 h 2231067"/>
                <a:gd name="connsiteX625" fmla="*/ 3582105 w 4388674"/>
                <a:gd name="connsiteY625" fmla="*/ 816286 h 2231067"/>
                <a:gd name="connsiteX626" fmla="*/ 3613925 w 4388674"/>
                <a:gd name="connsiteY626" fmla="*/ 803106 h 2231067"/>
                <a:gd name="connsiteX627" fmla="*/ 3631441 w 4388674"/>
                <a:gd name="connsiteY627" fmla="*/ 806642 h 2231067"/>
                <a:gd name="connsiteX628" fmla="*/ 3642401 w 4388674"/>
                <a:gd name="connsiteY628" fmla="*/ 814032 h 2231067"/>
                <a:gd name="connsiteX629" fmla="*/ 3651469 w 4388674"/>
                <a:gd name="connsiteY629" fmla="*/ 792139 h 2231067"/>
                <a:gd name="connsiteX630" fmla="*/ 3676925 w 4388674"/>
                <a:gd name="connsiteY630" fmla="*/ 781595 h 2231067"/>
                <a:gd name="connsiteX631" fmla="*/ 3909928 w 4388674"/>
                <a:gd name="connsiteY631" fmla="*/ 720787 h 2231067"/>
                <a:gd name="connsiteX632" fmla="*/ 3936928 w 4388674"/>
                <a:gd name="connsiteY632" fmla="*/ 747787 h 2231067"/>
                <a:gd name="connsiteX633" fmla="*/ 3909928 w 4388674"/>
                <a:gd name="connsiteY633" fmla="*/ 774787 h 2231067"/>
                <a:gd name="connsiteX634" fmla="*/ 3893967 w 4388674"/>
                <a:gd name="connsiteY634" fmla="*/ 768176 h 2231067"/>
                <a:gd name="connsiteX635" fmla="*/ 3894076 w 4388674"/>
                <a:gd name="connsiteY635" fmla="*/ 768439 h 2231067"/>
                <a:gd name="connsiteX636" fmla="*/ 3858076 w 4388674"/>
                <a:gd name="connsiteY636" fmla="*/ 804439 h 2231067"/>
                <a:gd name="connsiteX637" fmla="*/ 3832662 w 4388674"/>
                <a:gd name="connsiteY637" fmla="*/ 793912 h 2231067"/>
                <a:gd name="connsiteX638" fmla="*/ 3826955 w 4388674"/>
                <a:gd name="connsiteY638" fmla="*/ 807690 h 2231067"/>
                <a:gd name="connsiteX639" fmla="*/ 3801499 w 4388674"/>
                <a:gd name="connsiteY639" fmla="*/ 818234 h 2231067"/>
                <a:gd name="connsiteX640" fmla="*/ 3777138 w 4388674"/>
                <a:gd name="connsiteY640" fmla="*/ 808143 h 2231067"/>
                <a:gd name="connsiteX641" fmla="*/ 3768680 w 4388674"/>
                <a:gd name="connsiteY641" fmla="*/ 828562 h 2231067"/>
                <a:gd name="connsiteX642" fmla="*/ 3743224 w 4388674"/>
                <a:gd name="connsiteY642" fmla="*/ 839106 h 2231067"/>
                <a:gd name="connsiteX643" fmla="*/ 3707224 w 4388674"/>
                <a:gd name="connsiteY643" fmla="*/ 803106 h 2231067"/>
                <a:gd name="connsiteX644" fmla="*/ 3743224 w 4388674"/>
                <a:gd name="connsiteY644" fmla="*/ 767106 h 2231067"/>
                <a:gd name="connsiteX645" fmla="*/ 3767586 w 4388674"/>
                <a:gd name="connsiteY645" fmla="*/ 777197 h 2231067"/>
                <a:gd name="connsiteX646" fmla="*/ 3776043 w 4388674"/>
                <a:gd name="connsiteY646" fmla="*/ 756778 h 2231067"/>
                <a:gd name="connsiteX647" fmla="*/ 3801499 w 4388674"/>
                <a:gd name="connsiteY647" fmla="*/ 746234 h 2231067"/>
                <a:gd name="connsiteX648" fmla="*/ 3826913 w 4388674"/>
                <a:gd name="connsiteY648" fmla="*/ 756761 h 2231067"/>
                <a:gd name="connsiteX649" fmla="*/ 3832620 w 4388674"/>
                <a:gd name="connsiteY649" fmla="*/ 742983 h 2231067"/>
                <a:gd name="connsiteX650" fmla="*/ 3858076 w 4388674"/>
                <a:gd name="connsiteY650" fmla="*/ 732439 h 2231067"/>
                <a:gd name="connsiteX651" fmla="*/ 3883532 w 4388674"/>
                <a:gd name="connsiteY651" fmla="*/ 742983 h 2231067"/>
                <a:gd name="connsiteX652" fmla="*/ 3884225 w 4388674"/>
                <a:gd name="connsiteY652" fmla="*/ 744656 h 2231067"/>
                <a:gd name="connsiteX653" fmla="*/ 3890836 w 4388674"/>
                <a:gd name="connsiteY653" fmla="*/ 728695 h 2231067"/>
                <a:gd name="connsiteX654" fmla="*/ 3909928 w 4388674"/>
                <a:gd name="connsiteY654" fmla="*/ 720787 h 2231067"/>
                <a:gd name="connsiteX655" fmla="*/ 2012705 w 4388674"/>
                <a:gd name="connsiteY655" fmla="*/ 696431 h 2231067"/>
                <a:gd name="connsiteX656" fmla="*/ 2048705 w 4388674"/>
                <a:gd name="connsiteY656" fmla="*/ 732431 h 2231067"/>
                <a:gd name="connsiteX657" fmla="*/ 2012705 w 4388674"/>
                <a:gd name="connsiteY657" fmla="*/ 768431 h 2231067"/>
                <a:gd name="connsiteX658" fmla="*/ 1987249 w 4388674"/>
                <a:gd name="connsiteY658" fmla="*/ 757887 h 2231067"/>
                <a:gd name="connsiteX659" fmla="*/ 1981496 w 4388674"/>
                <a:gd name="connsiteY659" fmla="*/ 743997 h 2231067"/>
                <a:gd name="connsiteX660" fmla="*/ 1972474 w 4388674"/>
                <a:gd name="connsiteY660" fmla="*/ 765778 h 2231067"/>
                <a:gd name="connsiteX661" fmla="*/ 1947018 w 4388674"/>
                <a:gd name="connsiteY661" fmla="*/ 776322 h 2231067"/>
                <a:gd name="connsiteX662" fmla="*/ 1911018 w 4388674"/>
                <a:gd name="connsiteY662" fmla="*/ 740322 h 2231067"/>
                <a:gd name="connsiteX663" fmla="*/ 1947018 w 4388674"/>
                <a:gd name="connsiteY663" fmla="*/ 704322 h 2231067"/>
                <a:gd name="connsiteX664" fmla="*/ 1972474 w 4388674"/>
                <a:gd name="connsiteY664" fmla="*/ 714866 h 2231067"/>
                <a:gd name="connsiteX665" fmla="*/ 1978227 w 4388674"/>
                <a:gd name="connsiteY665" fmla="*/ 728756 h 2231067"/>
                <a:gd name="connsiteX666" fmla="*/ 1987249 w 4388674"/>
                <a:gd name="connsiteY666" fmla="*/ 706975 h 2231067"/>
                <a:gd name="connsiteX667" fmla="*/ 2012705 w 4388674"/>
                <a:gd name="connsiteY667" fmla="*/ 696431 h 2231067"/>
                <a:gd name="connsiteX668" fmla="*/ 2078392 w 4388674"/>
                <a:gd name="connsiteY668" fmla="*/ 680665 h 2231067"/>
                <a:gd name="connsiteX669" fmla="*/ 2114392 w 4388674"/>
                <a:gd name="connsiteY669" fmla="*/ 716665 h 2231067"/>
                <a:gd name="connsiteX670" fmla="*/ 2078392 w 4388674"/>
                <a:gd name="connsiteY670" fmla="*/ 752665 h 2231067"/>
                <a:gd name="connsiteX671" fmla="*/ 2042392 w 4388674"/>
                <a:gd name="connsiteY671" fmla="*/ 716665 h 2231067"/>
                <a:gd name="connsiteX672" fmla="*/ 2078392 w 4388674"/>
                <a:gd name="connsiteY672" fmla="*/ 680665 h 2231067"/>
                <a:gd name="connsiteX673" fmla="*/ 1530795 w 4388674"/>
                <a:gd name="connsiteY673" fmla="*/ 454532 h 2231067"/>
                <a:gd name="connsiteX674" fmla="*/ 1575795 w 4388674"/>
                <a:gd name="connsiteY674" fmla="*/ 499532 h 2231067"/>
                <a:gd name="connsiteX675" fmla="*/ 1530795 w 4388674"/>
                <a:gd name="connsiteY675" fmla="*/ 544532 h 2231067"/>
                <a:gd name="connsiteX676" fmla="*/ 1485796 w 4388674"/>
                <a:gd name="connsiteY676" fmla="*/ 499532 h 2231067"/>
                <a:gd name="connsiteX677" fmla="*/ 1530795 w 4388674"/>
                <a:gd name="connsiteY677" fmla="*/ 454532 h 2231067"/>
                <a:gd name="connsiteX678" fmla="*/ 1553327 w 4388674"/>
                <a:gd name="connsiteY678" fmla="*/ 328516 h 2231067"/>
                <a:gd name="connsiteX679" fmla="*/ 1589327 w 4388674"/>
                <a:gd name="connsiteY679" fmla="*/ 364516 h 2231067"/>
                <a:gd name="connsiteX680" fmla="*/ 1578783 w 4388674"/>
                <a:gd name="connsiteY680" fmla="*/ 389972 h 2231067"/>
                <a:gd name="connsiteX681" fmla="*/ 1563816 w 4388674"/>
                <a:gd name="connsiteY681" fmla="*/ 396171 h 2231067"/>
                <a:gd name="connsiteX682" fmla="*/ 1573561 w 4388674"/>
                <a:gd name="connsiteY682" fmla="*/ 419697 h 2231067"/>
                <a:gd name="connsiteX683" fmla="*/ 1537560 w 4388674"/>
                <a:gd name="connsiteY683" fmla="*/ 455697 h 2231067"/>
                <a:gd name="connsiteX684" fmla="*/ 1501561 w 4388674"/>
                <a:gd name="connsiteY684" fmla="*/ 419697 h 2231067"/>
                <a:gd name="connsiteX685" fmla="*/ 1512104 w 4388674"/>
                <a:gd name="connsiteY685" fmla="*/ 394241 h 2231067"/>
                <a:gd name="connsiteX686" fmla="*/ 1527073 w 4388674"/>
                <a:gd name="connsiteY686" fmla="*/ 388042 h 2231067"/>
                <a:gd name="connsiteX687" fmla="*/ 1517326 w 4388674"/>
                <a:gd name="connsiteY687" fmla="*/ 364516 h 2231067"/>
                <a:gd name="connsiteX688" fmla="*/ 1553327 w 4388674"/>
                <a:gd name="connsiteY688" fmla="*/ 328516 h 2231067"/>
                <a:gd name="connsiteX689" fmla="*/ 1561154 w 4388674"/>
                <a:gd name="connsiteY689" fmla="*/ 273447 h 2231067"/>
                <a:gd name="connsiteX690" fmla="*/ 1588154 w 4388674"/>
                <a:gd name="connsiteY690" fmla="*/ 300447 h 2231067"/>
                <a:gd name="connsiteX691" fmla="*/ 1561154 w 4388674"/>
                <a:gd name="connsiteY691" fmla="*/ 327447 h 2231067"/>
                <a:gd name="connsiteX692" fmla="*/ 1534154 w 4388674"/>
                <a:gd name="connsiteY692" fmla="*/ 300447 h 2231067"/>
                <a:gd name="connsiteX693" fmla="*/ 1561154 w 4388674"/>
                <a:gd name="connsiteY693" fmla="*/ 273447 h 2231067"/>
                <a:gd name="connsiteX694" fmla="*/ 2017584 w 4388674"/>
                <a:gd name="connsiteY694" fmla="*/ 116113 h 2231067"/>
                <a:gd name="connsiteX695" fmla="*/ 2062584 w 4388674"/>
                <a:gd name="connsiteY695" fmla="*/ 161113 h 2231067"/>
                <a:gd name="connsiteX696" fmla="*/ 2017584 w 4388674"/>
                <a:gd name="connsiteY696" fmla="*/ 206113 h 2231067"/>
                <a:gd name="connsiteX697" fmla="*/ 2004128 w 4388674"/>
                <a:gd name="connsiteY697" fmla="*/ 203396 h 2231067"/>
                <a:gd name="connsiteX698" fmla="*/ 2014840 w 4388674"/>
                <a:gd name="connsiteY698" fmla="*/ 229256 h 2231067"/>
                <a:gd name="connsiteX699" fmla="*/ 1960840 w 4388674"/>
                <a:gd name="connsiteY699" fmla="*/ 283256 h 2231067"/>
                <a:gd name="connsiteX700" fmla="*/ 1954430 w 4388674"/>
                <a:gd name="connsiteY700" fmla="*/ 281962 h 2231067"/>
                <a:gd name="connsiteX701" fmla="*/ 1964831 w 4388674"/>
                <a:gd name="connsiteY701" fmla="*/ 307070 h 2231067"/>
                <a:gd name="connsiteX702" fmla="*/ 1931850 w 4388674"/>
                <a:gd name="connsiteY702" fmla="*/ 356826 h 2231067"/>
                <a:gd name="connsiteX703" fmla="*/ 1912399 w 4388674"/>
                <a:gd name="connsiteY703" fmla="*/ 360753 h 2231067"/>
                <a:gd name="connsiteX704" fmla="*/ 1922569 w 4388674"/>
                <a:gd name="connsiteY704" fmla="*/ 367609 h 2231067"/>
                <a:gd name="connsiteX705" fmla="*/ 1938385 w 4388674"/>
                <a:gd name="connsiteY705" fmla="*/ 405793 h 2231067"/>
                <a:gd name="connsiteX706" fmla="*/ 1884385 w 4388674"/>
                <a:gd name="connsiteY706" fmla="*/ 459793 h 2231067"/>
                <a:gd name="connsiteX707" fmla="*/ 1884021 w 4388674"/>
                <a:gd name="connsiteY707" fmla="*/ 459719 h 2231067"/>
                <a:gd name="connsiteX708" fmla="*/ 1889886 w 4388674"/>
                <a:gd name="connsiteY708" fmla="*/ 463674 h 2231067"/>
                <a:gd name="connsiteX709" fmla="*/ 1906841 w 4388674"/>
                <a:gd name="connsiteY709" fmla="*/ 504607 h 2231067"/>
                <a:gd name="connsiteX710" fmla="*/ 1848953 w 4388674"/>
                <a:gd name="connsiteY710" fmla="*/ 562495 h 2231067"/>
                <a:gd name="connsiteX711" fmla="*/ 1845350 w 4388674"/>
                <a:gd name="connsiteY711" fmla="*/ 561767 h 2231067"/>
                <a:gd name="connsiteX712" fmla="*/ 1866715 w 4388674"/>
                <a:gd name="connsiteY712" fmla="*/ 576173 h 2231067"/>
                <a:gd name="connsiteX713" fmla="*/ 1888273 w 4388674"/>
                <a:gd name="connsiteY713" fmla="*/ 628217 h 2231067"/>
                <a:gd name="connsiteX714" fmla="*/ 1814671 w 4388674"/>
                <a:gd name="connsiteY714" fmla="*/ 701819 h 2231067"/>
                <a:gd name="connsiteX715" fmla="*/ 1806544 w 4388674"/>
                <a:gd name="connsiteY715" fmla="*/ 700178 h 2231067"/>
                <a:gd name="connsiteX716" fmla="*/ 1816770 w 4388674"/>
                <a:gd name="connsiteY716" fmla="*/ 715346 h 2231067"/>
                <a:gd name="connsiteX717" fmla="*/ 1822555 w 4388674"/>
                <a:gd name="connsiteY717" fmla="*/ 743995 h 2231067"/>
                <a:gd name="connsiteX718" fmla="*/ 1816770 w 4388674"/>
                <a:gd name="connsiteY718" fmla="*/ 772644 h 2231067"/>
                <a:gd name="connsiteX719" fmla="*/ 1809375 w 4388674"/>
                <a:gd name="connsiteY719" fmla="*/ 783613 h 2231067"/>
                <a:gd name="connsiteX720" fmla="*/ 1809776 w 4388674"/>
                <a:gd name="connsiteY720" fmla="*/ 783532 h 2231067"/>
                <a:gd name="connsiteX721" fmla="*/ 1827292 w 4388674"/>
                <a:gd name="connsiteY721" fmla="*/ 787068 h 2231067"/>
                <a:gd name="connsiteX722" fmla="*/ 1839798 w 4388674"/>
                <a:gd name="connsiteY722" fmla="*/ 795500 h 2231067"/>
                <a:gd name="connsiteX723" fmla="*/ 1830463 w 4388674"/>
                <a:gd name="connsiteY723" fmla="*/ 772963 h 2231067"/>
                <a:gd name="connsiteX724" fmla="*/ 1875463 w 4388674"/>
                <a:gd name="connsiteY724" fmla="*/ 727963 h 2231067"/>
                <a:gd name="connsiteX725" fmla="*/ 1920463 w 4388674"/>
                <a:gd name="connsiteY725" fmla="*/ 772963 h 2231067"/>
                <a:gd name="connsiteX726" fmla="*/ 1875463 w 4388674"/>
                <a:gd name="connsiteY726" fmla="*/ 817963 h 2231067"/>
                <a:gd name="connsiteX727" fmla="*/ 1857947 w 4388674"/>
                <a:gd name="connsiteY727" fmla="*/ 814427 h 2231067"/>
                <a:gd name="connsiteX728" fmla="*/ 1845441 w 4388674"/>
                <a:gd name="connsiteY728" fmla="*/ 805995 h 2231067"/>
                <a:gd name="connsiteX729" fmla="*/ 1854776 w 4388674"/>
                <a:gd name="connsiteY729" fmla="*/ 828532 h 2231067"/>
                <a:gd name="connsiteX730" fmla="*/ 1809776 w 4388674"/>
                <a:gd name="connsiteY730" fmla="*/ 873532 h 2231067"/>
                <a:gd name="connsiteX731" fmla="*/ 1764778 w 4388674"/>
                <a:gd name="connsiteY731" fmla="*/ 828532 h 2231067"/>
                <a:gd name="connsiteX732" fmla="*/ 1771164 w 4388674"/>
                <a:gd name="connsiteY732" fmla="*/ 813113 h 2231067"/>
                <a:gd name="connsiteX733" fmla="*/ 1748955 w 4388674"/>
                <a:gd name="connsiteY733" fmla="*/ 817597 h 2231067"/>
                <a:gd name="connsiteX734" fmla="*/ 1734642 w 4388674"/>
                <a:gd name="connsiteY734" fmla="*/ 814707 h 2231067"/>
                <a:gd name="connsiteX735" fmla="*/ 1752453 w 4388674"/>
                <a:gd name="connsiteY735" fmla="*/ 841124 h 2231067"/>
                <a:gd name="connsiteX736" fmla="*/ 1759536 w 4388674"/>
                <a:gd name="connsiteY736" fmla="*/ 876213 h 2231067"/>
                <a:gd name="connsiteX737" fmla="*/ 1669394 w 4388674"/>
                <a:gd name="connsiteY737" fmla="*/ 966358 h 2231067"/>
                <a:gd name="connsiteX738" fmla="*/ 1579249 w 4388674"/>
                <a:gd name="connsiteY738" fmla="*/ 876213 h 2231067"/>
                <a:gd name="connsiteX739" fmla="*/ 1586333 w 4388674"/>
                <a:gd name="connsiteY739" fmla="*/ 841124 h 2231067"/>
                <a:gd name="connsiteX740" fmla="*/ 1603596 w 4388674"/>
                <a:gd name="connsiteY740" fmla="*/ 815520 h 2231067"/>
                <a:gd name="connsiteX741" fmla="*/ 1593313 w 4388674"/>
                <a:gd name="connsiteY741" fmla="*/ 817596 h 2231067"/>
                <a:gd name="connsiteX742" fmla="*/ 1541141 w 4388674"/>
                <a:gd name="connsiteY742" fmla="*/ 765425 h 2231067"/>
                <a:gd name="connsiteX743" fmla="*/ 1556423 w 4388674"/>
                <a:gd name="connsiteY743" fmla="*/ 728535 h 2231067"/>
                <a:gd name="connsiteX744" fmla="*/ 1571170 w 4388674"/>
                <a:gd name="connsiteY744" fmla="*/ 718591 h 2231067"/>
                <a:gd name="connsiteX745" fmla="*/ 1558584 w 4388674"/>
                <a:gd name="connsiteY745" fmla="*/ 721132 h 2231067"/>
                <a:gd name="connsiteX746" fmla="*/ 1513584 w 4388674"/>
                <a:gd name="connsiteY746" fmla="*/ 676132 h 2231067"/>
                <a:gd name="connsiteX747" fmla="*/ 1526764 w 4388674"/>
                <a:gd name="connsiteY747" fmla="*/ 644312 h 2231067"/>
                <a:gd name="connsiteX748" fmla="*/ 1535150 w 4388674"/>
                <a:gd name="connsiteY748" fmla="*/ 638658 h 2231067"/>
                <a:gd name="connsiteX749" fmla="*/ 1521798 w 4388674"/>
                <a:gd name="connsiteY749" fmla="*/ 641354 h 2231067"/>
                <a:gd name="connsiteX750" fmla="*/ 1476798 w 4388674"/>
                <a:gd name="connsiteY750" fmla="*/ 596354 h 2231067"/>
                <a:gd name="connsiteX751" fmla="*/ 1521798 w 4388674"/>
                <a:gd name="connsiteY751" fmla="*/ 551354 h 2231067"/>
                <a:gd name="connsiteX752" fmla="*/ 1566798 w 4388674"/>
                <a:gd name="connsiteY752" fmla="*/ 596354 h 2231067"/>
                <a:gd name="connsiteX753" fmla="*/ 1553617 w 4388674"/>
                <a:gd name="connsiteY753" fmla="*/ 628174 h 2231067"/>
                <a:gd name="connsiteX754" fmla="*/ 1545231 w 4388674"/>
                <a:gd name="connsiteY754" fmla="*/ 633828 h 2231067"/>
                <a:gd name="connsiteX755" fmla="*/ 1558584 w 4388674"/>
                <a:gd name="connsiteY755" fmla="*/ 631132 h 2231067"/>
                <a:gd name="connsiteX756" fmla="*/ 1603586 w 4388674"/>
                <a:gd name="connsiteY756" fmla="*/ 676132 h 2231067"/>
                <a:gd name="connsiteX757" fmla="*/ 1590404 w 4388674"/>
                <a:gd name="connsiteY757" fmla="*/ 707952 h 2231067"/>
                <a:gd name="connsiteX758" fmla="*/ 1577935 w 4388674"/>
                <a:gd name="connsiteY758" fmla="*/ 716358 h 2231067"/>
                <a:gd name="connsiteX759" fmla="*/ 1593313 w 4388674"/>
                <a:gd name="connsiteY759" fmla="*/ 713254 h 2231067"/>
                <a:gd name="connsiteX760" fmla="*/ 1645484 w 4388674"/>
                <a:gd name="connsiteY760" fmla="*/ 765425 h 2231067"/>
                <a:gd name="connsiteX761" fmla="*/ 1633881 w 4388674"/>
                <a:gd name="connsiteY761" fmla="*/ 793438 h 2231067"/>
                <a:gd name="connsiteX762" fmla="*/ 1634306 w 4388674"/>
                <a:gd name="connsiteY762" fmla="*/ 793152 h 2231067"/>
                <a:gd name="connsiteX763" fmla="*/ 1669394 w 4388674"/>
                <a:gd name="connsiteY763" fmla="*/ 786068 h 2231067"/>
                <a:gd name="connsiteX764" fmla="*/ 1693466 w 4388674"/>
                <a:gd name="connsiteY764" fmla="*/ 790928 h 2231067"/>
                <a:gd name="connsiteX765" fmla="*/ 1681138 w 4388674"/>
                <a:gd name="connsiteY765" fmla="*/ 772644 h 2231067"/>
                <a:gd name="connsiteX766" fmla="*/ 1675355 w 4388674"/>
                <a:gd name="connsiteY766" fmla="*/ 743995 h 2231067"/>
                <a:gd name="connsiteX767" fmla="*/ 1748955 w 4388674"/>
                <a:gd name="connsiteY767" fmla="*/ 670393 h 2231067"/>
                <a:gd name="connsiteX768" fmla="*/ 1757082 w 4388674"/>
                <a:gd name="connsiteY768" fmla="*/ 672034 h 2231067"/>
                <a:gd name="connsiteX769" fmla="*/ 1746856 w 4388674"/>
                <a:gd name="connsiteY769" fmla="*/ 656866 h 2231067"/>
                <a:gd name="connsiteX770" fmla="*/ 1741072 w 4388674"/>
                <a:gd name="connsiteY770" fmla="*/ 628217 h 2231067"/>
                <a:gd name="connsiteX771" fmla="*/ 1814671 w 4388674"/>
                <a:gd name="connsiteY771" fmla="*/ 554615 h 2231067"/>
                <a:gd name="connsiteX772" fmla="*/ 1824391 w 4388674"/>
                <a:gd name="connsiteY772" fmla="*/ 556577 h 2231067"/>
                <a:gd name="connsiteX773" fmla="*/ 1808020 w 4388674"/>
                <a:gd name="connsiteY773" fmla="*/ 545540 h 2231067"/>
                <a:gd name="connsiteX774" fmla="*/ 1791066 w 4388674"/>
                <a:gd name="connsiteY774" fmla="*/ 504607 h 2231067"/>
                <a:gd name="connsiteX775" fmla="*/ 1848953 w 4388674"/>
                <a:gd name="connsiteY775" fmla="*/ 446719 h 2231067"/>
                <a:gd name="connsiteX776" fmla="*/ 1850831 w 4388674"/>
                <a:gd name="connsiteY776" fmla="*/ 447098 h 2231067"/>
                <a:gd name="connsiteX777" fmla="*/ 1846202 w 4388674"/>
                <a:gd name="connsiteY777" fmla="*/ 443977 h 2231067"/>
                <a:gd name="connsiteX778" fmla="*/ 1830385 w 4388674"/>
                <a:gd name="connsiteY778" fmla="*/ 405793 h 2231067"/>
                <a:gd name="connsiteX779" fmla="*/ 1863366 w 4388674"/>
                <a:gd name="connsiteY779" fmla="*/ 356037 h 2231067"/>
                <a:gd name="connsiteX780" fmla="*/ 1882816 w 4388674"/>
                <a:gd name="connsiteY780" fmla="*/ 352110 h 2231067"/>
                <a:gd name="connsiteX781" fmla="*/ 1872647 w 4388674"/>
                <a:gd name="connsiteY781" fmla="*/ 345254 h 2231067"/>
                <a:gd name="connsiteX782" fmla="*/ 1856831 w 4388674"/>
                <a:gd name="connsiteY782" fmla="*/ 307070 h 2231067"/>
                <a:gd name="connsiteX783" fmla="*/ 1910831 w 4388674"/>
                <a:gd name="connsiteY783" fmla="*/ 253070 h 2231067"/>
                <a:gd name="connsiteX784" fmla="*/ 1917240 w 4388674"/>
                <a:gd name="connsiteY784" fmla="*/ 254364 h 2231067"/>
                <a:gd name="connsiteX785" fmla="*/ 1906840 w 4388674"/>
                <a:gd name="connsiteY785" fmla="*/ 229256 h 2231067"/>
                <a:gd name="connsiteX786" fmla="*/ 1960840 w 4388674"/>
                <a:gd name="connsiteY786" fmla="*/ 175256 h 2231067"/>
                <a:gd name="connsiteX787" fmla="*/ 1980048 w 4388674"/>
                <a:gd name="connsiteY787" fmla="*/ 179134 h 2231067"/>
                <a:gd name="connsiteX788" fmla="*/ 1972584 w 4388674"/>
                <a:gd name="connsiteY788" fmla="*/ 161113 h 2231067"/>
                <a:gd name="connsiteX789" fmla="*/ 2017584 w 4388674"/>
                <a:gd name="connsiteY789" fmla="*/ 116113 h 2231067"/>
                <a:gd name="connsiteX790" fmla="*/ 2132073 w 4388674"/>
                <a:gd name="connsiteY790" fmla="*/ 15766 h 2231067"/>
                <a:gd name="connsiteX791" fmla="*/ 2168073 w 4388674"/>
                <a:gd name="connsiteY791" fmla="*/ 51766 h 2231067"/>
                <a:gd name="connsiteX792" fmla="*/ 2132073 w 4388674"/>
                <a:gd name="connsiteY792" fmla="*/ 87766 h 2231067"/>
                <a:gd name="connsiteX793" fmla="*/ 2120743 w 4388674"/>
                <a:gd name="connsiteY793" fmla="*/ 83073 h 2231067"/>
                <a:gd name="connsiteX794" fmla="*/ 2128269 w 4388674"/>
                <a:gd name="connsiteY794" fmla="*/ 101242 h 2231067"/>
                <a:gd name="connsiteX795" fmla="*/ 2083271 w 4388674"/>
                <a:gd name="connsiteY795" fmla="*/ 146242 h 2231067"/>
                <a:gd name="connsiteX796" fmla="*/ 2038271 w 4388674"/>
                <a:gd name="connsiteY796" fmla="*/ 101242 h 2231067"/>
                <a:gd name="connsiteX797" fmla="*/ 2083271 w 4388674"/>
                <a:gd name="connsiteY797" fmla="*/ 56242 h 2231067"/>
                <a:gd name="connsiteX798" fmla="*/ 2099266 w 4388674"/>
                <a:gd name="connsiteY798" fmla="*/ 59471 h 2231067"/>
                <a:gd name="connsiteX799" fmla="*/ 2096075 w 4388674"/>
                <a:gd name="connsiteY799" fmla="*/ 51766 h 2231067"/>
                <a:gd name="connsiteX800" fmla="*/ 2132073 w 4388674"/>
                <a:gd name="connsiteY800" fmla="*/ 15766 h 2231067"/>
                <a:gd name="connsiteX801" fmla="*/ 2188760 w 4388674"/>
                <a:gd name="connsiteY801" fmla="*/ 0 h 2231067"/>
                <a:gd name="connsiteX802" fmla="*/ 2215760 w 4388674"/>
                <a:gd name="connsiteY802" fmla="*/ 27000 h 2231067"/>
                <a:gd name="connsiteX803" fmla="*/ 2188760 w 4388674"/>
                <a:gd name="connsiteY803" fmla="*/ 54000 h 2231067"/>
                <a:gd name="connsiteX804" fmla="*/ 2161760 w 4388674"/>
                <a:gd name="connsiteY804" fmla="*/ 27000 h 2231067"/>
                <a:gd name="connsiteX805" fmla="*/ 2188760 w 4388674"/>
                <a:gd name="connsiteY805" fmla="*/ 0 h 22310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</a:cxnLst>
              <a:rect l="l" t="t" r="r" b="b"/>
              <a:pathLst>
                <a:path w="4388674" h="2231067">
                  <a:moveTo>
                    <a:pt x="2664028" y="2146151"/>
                  </a:moveTo>
                  <a:cubicBezTo>
                    <a:pt x="2678940" y="2146151"/>
                    <a:pt x="2691028" y="2158239"/>
                    <a:pt x="2691028" y="2173151"/>
                  </a:cubicBezTo>
                  <a:lnTo>
                    <a:pt x="2686314" y="2184530"/>
                  </a:lnTo>
                  <a:lnTo>
                    <a:pt x="2704333" y="2177067"/>
                  </a:lnTo>
                  <a:cubicBezTo>
                    <a:pt x="2719245" y="2177067"/>
                    <a:pt x="2731333" y="2189155"/>
                    <a:pt x="2731333" y="2204067"/>
                  </a:cubicBezTo>
                  <a:cubicBezTo>
                    <a:pt x="2731333" y="2218979"/>
                    <a:pt x="2719245" y="2231067"/>
                    <a:pt x="2704333" y="2231067"/>
                  </a:cubicBezTo>
                  <a:cubicBezTo>
                    <a:pt x="2689421" y="2231067"/>
                    <a:pt x="2677333" y="2218979"/>
                    <a:pt x="2677333" y="2204067"/>
                  </a:cubicBezTo>
                  <a:lnTo>
                    <a:pt x="2682046" y="2192688"/>
                  </a:lnTo>
                  <a:lnTo>
                    <a:pt x="2664028" y="2200151"/>
                  </a:lnTo>
                  <a:cubicBezTo>
                    <a:pt x="2649116" y="2200151"/>
                    <a:pt x="2637028" y="2188063"/>
                    <a:pt x="2637028" y="2173151"/>
                  </a:cubicBezTo>
                  <a:cubicBezTo>
                    <a:pt x="2637028" y="2158239"/>
                    <a:pt x="2649116" y="2146151"/>
                    <a:pt x="2664028" y="2146151"/>
                  </a:cubicBezTo>
                  <a:close/>
                  <a:moveTo>
                    <a:pt x="2607502" y="2103433"/>
                  </a:moveTo>
                  <a:cubicBezTo>
                    <a:pt x="2627384" y="2103433"/>
                    <a:pt x="2643502" y="2119551"/>
                    <a:pt x="2643502" y="2139433"/>
                  </a:cubicBezTo>
                  <a:cubicBezTo>
                    <a:pt x="2643502" y="2159315"/>
                    <a:pt x="2627384" y="2175433"/>
                    <a:pt x="2607502" y="2175433"/>
                  </a:cubicBezTo>
                  <a:cubicBezTo>
                    <a:pt x="2587620" y="2175433"/>
                    <a:pt x="2571502" y="2159315"/>
                    <a:pt x="2571502" y="2139433"/>
                  </a:cubicBezTo>
                  <a:cubicBezTo>
                    <a:pt x="2571502" y="2119551"/>
                    <a:pt x="2587620" y="2103433"/>
                    <a:pt x="2607502" y="2103433"/>
                  </a:cubicBezTo>
                  <a:close/>
                  <a:moveTo>
                    <a:pt x="2482660" y="2016224"/>
                  </a:moveTo>
                  <a:cubicBezTo>
                    <a:pt x="2507513" y="2016224"/>
                    <a:pt x="2527660" y="2036371"/>
                    <a:pt x="2527660" y="2061224"/>
                  </a:cubicBezTo>
                  <a:lnTo>
                    <a:pt x="2523331" y="2071674"/>
                  </a:lnTo>
                  <a:lnTo>
                    <a:pt x="2541815" y="2064018"/>
                  </a:lnTo>
                  <a:cubicBezTo>
                    <a:pt x="2561697" y="2064018"/>
                    <a:pt x="2577815" y="2080136"/>
                    <a:pt x="2577815" y="2100018"/>
                  </a:cubicBezTo>
                  <a:cubicBezTo>
                    <a:pt x="2577815" y="2119900"/>
                    <a:pt x="2561697" y="2136018"/>
                    <a:pt x="2541815" y="2136018"/>
                  </a:cubicBezTo>
                  <a:cubicBezTo>
                    <a:pt x="2521933" y="2136018"/>
                    <a:pt x="2505815" y="2119900"/>
                    <a:pt x="2505815" y="2100018"/>
                  </a:cubicBezTo>
                  <a:lnTo>
                    <a:pt x="2506466" y="2098447"/>
                  </a:lnTo>
                  <a:lnTo>
                    <a:pt x="2500176" y="2102688"/>
                  </a:lnTo>
                  <a:cubicBezTo>
                    <a:pt x="2494792" y="2104965"/>
                    <a:pt x="2488873" y="2106224"/>
                    <a:pt x="2482660" y="2106224"/>
                  </a:cubicBezTo>
                  <a:cubicBezTo>
                    <a:pt x="2457807" y="2106224"/>
                    <a:pt x="2437660" y="2086077"/>
                    <a:pt x="2437660" y="2061224"/>
                  </a:cubicBezTo>
                  <a:cubicBezTo>
                    <a:pt x="2437660" y="2036371"/>
                    <a:pt x="2457807" y="2016224"/>
                    <a:pt x="2482660" y="2016224"/>
                  </a:cubicBezTo>
                  <a:close/>
                  <a:moveTo>
                    <a:pt x="2388565" y="1992575"/>
                  </a:moveTo>
                  <a:cubicBezTo>
                    <a:pt x="2413418" y="1992575"/>
                    <a:pt x="2433565" y="2012722"/>
                    <a:pt x="2433565" y="2037575"/>
                  </a:cubicBezTo>
                  <a:cubicBezTo>
                    <a:pt x="2433565" y="2062428"/>
                    <a:pt x="2413418" y="2082575"/>
                    <a:pt x="2388565" y="2082575"/>
                  </a:cubicBezTo>
                  <a:cubicBezTo>
                    <a:pt x="2363712" y="2082575"/>
                    <a:pt x="2343565" y="2062428"/>
                    <a:pt x="2343565" y="2037575"/>
                  </a:cubicBezTo>
                  <a:cubicBezTo>
                    <a:pt x="2343565" y="2012722"/>
                    <a:pt x="2363712" y="1992575"/>
                    <a:pt x="2388565" y="1992575"/>
                  </a:cubicBezTo>
                  <a:close/>
                  <a:moveTo>
                    <a:pt x="2811176" y="1891277"/>
                  </a:moveTo>
                  <a:cubicBezTo>
                    <a:pt x="2826088" y="1891277"/>
                    <a:pt x="2838176" y="1903365"/>
                    <a:pt x="2838176" y="1918277"/>
                  </a:cubicBezTo>
                  <a:cubicBezTo>
                    <a:pt x="2838176" y="1933189"/>
                    <a:pt x="2826088" y="1945277"/>
                    <a:pt x="2811176" y="1945277"/>
                  </a:cubicBezTo>
                  <a:cubicBezTo>
                    <a:pt x="2796264" y="1945277"/>
                    <a:pt x="2784176" y="1933189"/>
                    <a:pt x="2784176" y="1918277"/>
                  </a:cubicBezTo>
                  <a:cubicBezTo>
                    <a:pt x="2784176" y="1903365"/>
                    <a:pt x="2796264" y="1891277"/>
                    <a:pt x="2811176" y="1891277"/>
                  </a:cubicBezTo>
                  <a:close/>
                  <a:moveTo>
                    <a:pt x="1791589" y="1889035"/>
                  </a:moveTo>
                  <a:cubicBezTo>
                    <a:pt x="1826383" y="1889035"/>
                    <a:pt x="1854589" y="1917241"/>
                    <a:pt x="1854589" y="1952035"/>
                  </a:cubicBezTo>
                  <a:cubicBezTo>
                    <a:pt x="1854589" y="1986829"/>
                    <a:pt x="1826383" y="2015035"/>
                    <a:pt x="1791589" y="2015035"/>
                  </a:cubicBezTo>
                  <a:cubicBezTo>
                    <a:pt x="1756797" y="2015035"/>
                    <a:pt x="1728590" y="1986829"/>
                    <a:pt x="1728590" y="1952035"/>
                  </a:cubicBezTo>
                  <a:cubicBezTo>
                    <a:pt x="1728590" y="1917241"/>
                    <a:pt x="1756797" y="1889035"/>
                    <a:pt x="1791589" y="1889035"/>
                  </a:cubicBezTo>
                  <a:close/>
                  <a:moveTo>
                    <a:pt x="2681080" y="1856442"/>
                  </a:moveTo>
                  <a:cubicBezTo>
                    <a:pt x="2691021" y="1856442"/>
                    <a:pt x="2700021" y="1860472"/>
                    <a:pt x="2706536" y="1866986"/>
                  </a:cubicBezTo>
                  <a:lnTo>
                    <a:pt x="2715556" y="1888763"/>
                  </a:lnTo>
                  <a:lnTo>
                    <a:pt x="2721311" y="1874869"/>
                  </a:lnTo>
                  <a:cubicBezTo>
                    <a:pt x="2727826" y="1868355"/>
                    <a:pt x="2736826" y="1864325"/>
                    <a:pt x="2746767" y="1864325"/>
                  </a:cubicBezTo>
                  <a:cubicBezTo>
                    <a:pt x="2766649" y="1864325"/>
                    <a:pt x="2782767" y="1880443"/>
                    <a:pt x="2782767" y="1900325"/>
                  </a:cubicBezTo>
                  <a:cubicBezTo>
                    <a:pt x="2782767" y="1920207"/>
                    <a:pt x="2766649" y="1936325"/>
                    <a:pt x="2746767" y="1936325"/>
                  </a:cubicBezTo>
                  <a:cubicBezTo>
                    <a:pt x="2736826" y="1936325"/>
                    <a:pt x="2727826" y="1932296"/>
                    <a:pt x="2721311" y="1925781"/>
                  </a:cubicBezTo>
                  <a:lnTo>
                    <a:pt x="2712291" y="1904004"/>
                  </a:lnTo>
                  <a:lnTo>
                    <a:pt x="2706536" y="1917898"/>
                  </a:lnTo>
                  <a:cubicBezTo>
                    <a:pt x="2700021" y="1924413"/>
                    <a:pt x="2691021" y="1928442"/>
                    <a:pt x="2681080" y="1928442"/>
                  </a:cubicBezTo>
                  <a:cubicBezTo>
                    <a:pt x="2661198" y="1928442"/>
                    <a:pt x="2645080" y="1912324"/>
                    <a:pt x="2645080" y="1892442"/>
                  </a:cubicBezTo>
                  <a:cubicBezTo>
                    <a:pt x="2645080" y="1872560"/>
                    <a:pt x="2661198" y="1856442"/>
                    <a:pt x="2681080" y="1856442"/>
                  </a:cubicBezTo>
                  <a:close/>
                  <a:moveTo>
                    <a:pt x="2607510" y="1848559"/>
                  </a:moveTo>
                  <a:cubicBezTo>
                    <a:pt x="2627392" y="1848559"/>
                    <a:pt x="2643510" y="1864677"/>
                    <a:pt x="2643510" y="1884559"/>
                  </a:cubicBezTo>
                  <a:cubicBezTo>
                    <a:pt x="2643510" y="1904441"/>
                    <a:pt x="2627392" y="1920559"/>
                    <a:pt x="2607510" y="1920559"/>
                  </a:cubicBezTo>
                  <a:cubicBezTo>
                    <a:pt x="2587628" y="1920559"/>
                    <a:pt x="2571510" y="1904441"/>
                    <a:pt x="2571510" y="1884559"/>
                  </a:cubicBezTo>
                  <a:cubicBezTo>
                    <a:pt x="2571510" y="1864677"/>
                    <a:pt x="2587628" y="1848559"/>
                    <a:pt x="2607510" y="1848559"/>
                  </a:cubicBezTo>
                  <a:close/>
                  <a:moveTo>
                    <a:pt x="2506002" y="1844090"/>
                  </a:moveTo>
                  <a:lnTo>
                    <a:pt x="2507982" y="1848870"/>
                  </a:lnTo>
                  <a:lnTo>
                    <a:pt x="2508484" y="1847658"/>
                  </a:lnTo>
                  <a:lnTo>
                    <a:pt x="2511551" y="1846388"/>
                  </a:lnTo>
                  <a:close/>
                  <a:moveTo>
                    <a:pt x="1565620" y="1833982"/>
                  </a:moveTo>
                  <a:cubicBezTo>
                    <a:pt x="1583017" y="1833982"/>
                    <a:pt x="1598768" y="1841034"/>
                    <a:pt x="1610169" y="1852434"/>
                  </a:cubicBezTo>
                  <a:lnTo>
                    <a:pt x="1626089" y="1890869"/>
                  </a:lnTo>
                  <a:lnTo>
                    <a:pt x="1626176" y="1890660"/>
                  </a:lnTo>
                  <a:cubicBezTo>
                    <a:pt x="1637577" y="1879260"/>
                    <a:pt x="1653326" y="1872208"/>
                    <a:pt x="1670723" y="1872208"/>
                  </a:cubicBezTo>
                  <a:cubicBezTo>
                    <a:pt x="1705517" y="1872208"/>
                    <a:pt x="1733723" y="1900414"/>
                    <a:pt x="1733723" y="1935208"/>
                  </a:cubicBezTo>
                  <a:cubicBezTo>
                    <a:pt x="1733723" y="1970002"/>
                    <a:pt x="1705517" y="1998208"/>
                    <a:pt x="1670723" y="1998208"/>
                  </a:cubicBezTo>
                  <a:cubicBezTo>
                    <a:pt x="1653326" y="1998208"/>
                    <a:pt x="1637577" y="1991157"/>
                    <a:pt x="1626176" y="1979756"/>
                  </a:cubicBezTo>
                  <a:lnTo>
                    <a:pt x="1610256" y="1941321"/>
                  </a:lnTo>
                  <a:lnTo>
                    <a:pt x="1610169" y="1941530"/>
                  </a:lnTo>
                  <a:cubicBezTo>
                    <a:pt x="1598768" y="1952931"/>
                    <a:pt x="1583017" y="1959982"/>
                    <a:pt x="1565620" y="1959982"/>
                  </a:cubicBezTo>
                  <a:cubicBezTo>
                    <a:pt x="1530826" y="1959982"/>
                    <a:pt x="1502620" y="1931776"/>
                    <a:pt x="1502620" y="1896982"/>
                  </a:cubicBezTo>
                  <a:cubicBezTo>
                    <a:pt x="1502620" y="1862188"/>
                    <a:pt x="1530826" y="1833982"/>
                    <a:pt x="1565620" y="1833982"/>
                  </a:cubicBezTo>
                  <a:close/>
                  <a:moveTo>
                    <a:pt x="2551912" y="1754465"/>
                  </a:moveTo>
                  <a:cubicBezTo>
                    <a:pt x="2566824" y="1754465"/>
                    <a:pt x="2578912" y="1766553"/>
                    <a:pt x="2578912" y="1781465"/>
                  </a:cubicBezTo>
                  <a:cubicBezTo>
                    <a:pt x="2578912" y="1788921"/>
                    <a:pt x="2575890" y="1795671"/>
                    <a:pt x="2571004" y="1800557"/>
                  </a:cubicBezTo>
                  <a:lnTo>
                    <a:pt x="2555912" y="1806808"/>
                  </a:lnTo>
                  <a:lnTo>
                    <a:pt x="2559434" y="1815310"/>
                  </a:lnTo>
                  <a:cubicBezTo>
                    <a:pt x="2559434" y="1825251"/>
                    <a:pt x="2555404" y="1834251"/>
                    <a:pt x="2548890" y="1840766"/>
                  </a:cubicBezTo>
                  <a:lnTo>
                    <a:pt x="2545823" y="1842036"/>
                  </a:lnTo>
                  <a:lnTo>
                    <a:pt x="2559396" y="1847658"/>
                  </a:lnTo>
                  <a:cubicBezTo>
                    <a:pt x="2565910" y="1854173"/>
                    <a:pt x="2569940" y="1863173"/>
                    <a:pt x="2569940" y="1873114"/>
                  </a:cubicBezTo>
                  <a:cubicBezTo>
                    <a:pt x="2569940" y="1892996"/>
                    <a:pt x="2553822" y="1909114"/>
                    <a:pt x="2533940" y="1909114"/>
                  </a:cubicBezTo>
                  <a:cubicBezTo>
                    <a:pt x="2523999" y="1909114"/>
                    <a:pt x="2514999" y="1905085"/>
                    <a:pt x="2508484" y="1898570"/>
                  </a:cubicBezTo>
                  <a:lnTo>
                    <a:pt x="2499980" y="1878038"/>
                  </a:lnTo>
                  <a:lnTo>
                    <a:pt x="2496842" y="1885614"/>
                  </a:lnTo>
                  <a:cubicBezTo>
                    <a:pt x="2488698" y="1893757"/>
                    <a:pt x="2477448" y="1898794"/>
                    <a:pt x="2465022" y="1898794"/>
                  </a:cubicBezTo>
                  <a:cubicBezTo>
                    <a:pt x="2452595" y="1898794"/>
                    <a:pt x="2441345" y="1893757"/>
                    <a:pt x="2433202" y="1885614"/>
                  </a:cubicBezTo>
                  <a:lnTo>
                    <a:pt x="2431205" y="1880793"/>
                  </a:lnTo>
                  <a:lnTo>
                    <a:pt x="2420190" y="1907387"/>
                  </a:lnTo>
                  <a:cubicBezTo>
                    <a:pt x="2412046" y="1915530"/>
                    <a:pt x="2400796" y="1920567"/>
                    <a:pt x="2388370" y="1920567"/>
                  </a:cubicBezTo>
                  <a:cubicBezTo>
                    <a:pt x="2375943" y="1920567"/>
                    <a:pt x="2364693" y="1915530"/>
                    <a:pt x="2356550" y="1907387"/>
                  </a:cubicBezTo>
                  <a:lnTo>
                    <a:pt x="2351671" y="1895608"/>
                  </a:lnTo>
                  <a:lnTo>
                    <a:pt x="2338602" y="1927161"/>
                  </a:lnTo>
                  <a:cubicBezTo>
                    <a:pt x="2330458" y="1935304"/>
                    <a:pt x="2319208" y="1940341"/>
                    <a:pt x="2306782" y="1940341"/>
                  </a:cubicBezTo>
                  <a:cubicBezTo>
                    <a:pt x="2300569" y="1940341"/>
                    <a:pt x="2294650" y="1939082"/>
                    <a:pt x="2289266" y="1936805"/>
                  </a:cubicBezTo>
                  <a:lnTo>
                    <a:pt x="2285381" y="1934186"/>
                  </a:lnTo>
                  <a:lnTo>
                    <a:pt x="2290761" y="1947174"/>
                  </a:lnTo>
                  <a:lnTo>
                    <a:pt x="2284428" y="1962464"/>
                  </a:lnTo>
                  <a:lnTo>
                    <a:pt x="2289596" y="1958979"/>
                  </a:lnTo>
                  <a:cubicBezTo>
                    <a:pt x="2294979" y="1956702"/>
                    <a:pt x="2300899" y="1955443"/>
                    <a:pt x="2307112" y="1955443"/>
                  </a:cubicBezTo>
                  <a:cubicBezTo>
                    <a:pt x="2331965" y="1955443"/>
                    <a:pt x="2352112" y="1975590"/>
                    <a:pt x="2352112" y="2000443"/>
                  </a:cubicBezTo>
                  <a:cubicBezTo>
                    <a:pt x="2352112" y="2025296"/>
                    <a:pt x="2331965" y="2045443"/>
                    <a:pt x="2307112" y="2045443"/>
                  </a:cubicBezTo>
                  <a:cubicBezTo>
                    <a:pt x="2282259" y="2045443"/>
                    <a:pt x="2262112" y="2025296"/>
                    <a:pt x="2262112" y="2000443"/>
                  </a:cubicBezTo>
                  <a:lnTo>
                    <a:pt x="2263173" y="1997881"/>
                  </a:lnTo>
                  <a:lnTo>
                    <a:pt x="2252283" y="2005223"/>
                  </a:lnTo>
                  <a:cubicBezTo>
                    <a:pt x="2244746" y="2008411"/>
                    <a:pt x="2236459" y="2010174"/>
                    <a:pt x="2227761" y="2010174"/>
                  </a:cubicBezTo>
                  <a:cubicBezTo>
                    <a:pt x="2210364" y="2010174"/>
                    <a:pt x="2194614" y="2003123"/>
                    <a:pt x="2183213" y="1991722"/>
                  </a:cubicBezTo>
                  <a:lnTo>
                    <a:pt x="2174597" y="1970921"/>
                  </a:lnTo>
                  <a:lnTo>
                    <a:pt x="2167207" y="1988764"/>
                  </a:lnTo>
                  <a:cubicBezTo>
                    <a:pt x="2155806" y="2000165"/>
                    <a:pt x="2140056" y="2007216"/>
                    <a:pt x="2122659" y="2007216"/>
                  </a:cubicBezTo>
                  <a:cubicBezTo>
                    <a:pt x="2105264" y="2007216"/>
                    <a:pt x="2089514" y="2000165"/>
                    <a:pt x="2078113" y="1988764"/>
                  </a:cubicBezTo>
                  <a:lnTo>
                    <a:pt x="2074222" y="1979370"/>
                  </a:lnTo>
                  <a:lnTo>
                    <a:pt x="2062106" y="2008619"/>
                  </a:lnTo>
                  <a:cubicBezTo>
                    <a:pt x="2050706" y="2020020"/>
                    <a:pt x="2034956" y="2027071"/>
                    <a:pt x="2017559" y="2027071"/>
                  </a:cubicBezTo>
                  <a:cubicBezTo>
                    <a:pt x="2000162" y="2027071"/>
                    <a:pt x="1984412" y="2020020"/>
                    <a:pt x="1973011" y="2008619"/>
                  </a:cubicBezTo>
                  <a:lnTo>
                    <a:pt x="1967413" y="1995104"/>
                  </a:lnTo>
                  <a:lnTo>
                    <a:pt x="1957005" y="2020232"/>
                  </a:lnTo>
                  <a:cubicBezTo>
                    <a:pt x="1945604" y="2031633"/>
                    <a:pt x="1929854" y="2038684"/>
                    <a:pt x="1912457" y="2038684"/>
                  </a:cubicBezTo>
                  <a:cubicBezTo>
                    <a:pt x="1877663" y="2038684"/>
                    <a:pt x="1849457" y="2010478"/>
                    <a:pt x="1849457" y="1975684"/>
                  </a:cubicBezTo>
                  <a:cubicBezTo>
                    <a:pt x="1849457" y="1940890"/>
                    <a:pt x="1877663" y="1912684"/>
                    <a:pt x="1912457" y="1912684"/>
                  </a:cubicBezTo>
                  <a:cubicBezTo>
                    <a:pt x="1929854" y="1912684"/>
                    <a:pt x="1945604" y="1919736"/>
                    <a:pt x="1957005" y="1931136"/>
                  </a:cubicBezTo>
                  <a:lnTo>
                    <a:pt x="1962603" y="1944651"/>
                  </a:lnTo>
                  <a:lnTo>
                    <a:pt x="1973011" y="1919523"/>
                  </a:lnTo>
                  <a:cubicBezTo>
                    <a:pt x="1984412" y="1908123"/>
                    <a:pt x="2000162" y="1901071"/>
                    <a:pt x="2017559" y="1901071"/>
                  </a:cubicBezTo>
                  <a:cubicBezTo>
                    <a:pt x="2034956" y="1901071"/>
                    <a:pt x="2050706" y="1908123"/>
                    <a:pt x="2062106" y="1919523"/>
                  </a:cubicBezTo>
                  <a:lnTo>
                    <a:pt x="2065998" y="1928917"/>
                  </a:lnTo>
                  <a:lnTo>
                    <a:pt x="2078113" y="1899668"/>
                  </a:lnTo>
                  <a:cubicBezTo>
                    <a:pt x="2089514" y="1888268"/>
                    <a:pt x="2105264" y="1881216"/>
                    <a:pt x="2122659" y="1881216"/>
                  </a:cubicBezTo>
                  <a:cubicBezTo>
                    <a:pt x="2140056" y="1881216"/>
                    <a:pt x="2155806" y="1888268"/>
                    <a:pt x="2167207" y="1899668"/>
                  </a:cubicBezTo>
                  <a:lnTo>
                    <a:pt x="2175823" y="1920469"/>
                  </a:lnTo>
                  <a:lnTo>
                    <a:pt x="2183213" y="1902626"/>
                  </a:lnTo>
                  <a:cubicBezTo>
                    <a:pt x="2194614" y="1891226"/>
                    <a:pt x="2210364" y="1884174"/>
                    <a:pt x="2227761" y="1884174"/>
                  </a:cubicBezTo>
                  <a:cubicBezTo>
                    <a:pt x="2236459" y="1884174"/>
                    <a:pt x="2244746" y="1885937"/>
                    <a:pt x="2252283" y="1889125"/>
                  </a:cubicBezTo>
                  <a:lnTo>
                    <a:pt x="2261890" y="1895602"/>
                  </a:lnTo>
                  <a:lnTo>
                    <a:pt x="2261782" y="1895341"/>
                  </a:lnTo>
                  <a:cubicBezTo>
                    <a:pt x="2261782" y="1870488"/>
                    <a:pt x="2281929" y="1850341"/>
                    <a:pt x="2306782" y="1850341"/>
                  </a:cubicBezTo>
                  <a:cubicBezTo>
                    <a:pt x="2319208" y="1850341"/>
                    <a:pt x="2330458" y="1855378"/>
                    <a:pt x="2338602" y="1863521"/>
                  </a:cubicBezTo>
                  <a:lnTo>
                    <a:pt x="2343481" y="1875300"/>
                  </a:lnTo>
                  <a:lnTo>
                    <a:pt x="2356550" y="1843747"/>
                  </a:lnTo>
                  <a:cubicBezTo>
                    <a:pt x="2364693" y="1835604"/>
                    <a:pt x="2375943" y="1830567"/>
                    <a:pt x="2388370" y="1830567"/>
                  </a:cubicBezTo>
                  <a:cubicBezTo>
                    <a:pt x="2400796" y="1830567"/>
                    <a:pt x="2412046" y="1835604"/>
                    <a:pt x="2420190" y="1843747"/>
                  </a:cubicBezTo>
                  <a:lnTo>
                    <a:pt x="2422187" y="1848568"/>
                  </a:lnTo>
                  <a:lnTo>
                    <a:pt x="2433202" y="1821974"/>
                  </a:lnTo>
                  <a:cubicBezTo>
                    <a:pt x="2441345" y="1813831"/>
                    <a:pt x="2452595" y="1808794"/>
                    <a:pt x="2465022" y="1808794"/>
                  </a:cubicBezTo>
                  <a:cubicBezTo>
                    <a:pt x="2471235" y="1808794"/>
                    <a:pt x="2477154" y="1810053"/>
                    <a:pt x="2482538" y="1812330"/>
                  </a:cubicBezTo>
                  <a:lnTo>
                    <a:pt x="2487618" y="1815756"/>
                  </a:lnTo>
                  <a:lnTo>
                    <a:pt x="2487434" y="1815310"/>
                  </a:lnTo>
                  <a:cubicBezTo>
                    <a:pt x="2487434" y="1795428"/>
                    <a:pt x="2503552" y="1779310"/>
                    <a:pt x="2523434" y="1779310"/>
                  </a:cubicBezTo>
                  <a:lnTo>
                    <a:pt x="2525457" y="1780148"/>
                  </a:lnTo>
                  <a:lnTo>
                    <a:pt x="2532820" y="1762373"/>
                  </a:lnTo>
                  <a:cubicBezTo>
                    <a:pt x="2537706" y="1757487"/>
                    <a:pt x="2544456" y="1754465"/>
                    <a:pt x="2551912" y="1754465"/>
                  </a:cubicBezTo>
                  <a:close/>
                  <a:moveTo>
                    <a:pt x="1061995" y="1712427"/>
                  </a:moveTo>
                  <a:cubicBezTo>
                    <a:pt x="1081880" y="1712427"/>
                    <a:pt x="1099882" y="1720487"/>
                    <a:pt x="1112913" y="1733518"/>
                  </a:cubicBezTo>
                  <a:lnTo>
                    <a:pt x="1133444" y="1783086"/>
                  </a:lnTo>
                  <a:lnTo>
                    <a:pt x="1139829" y="1767673"/>
                  </a:lnTo>
                  <a:cubicBezTo>
                    <a:pt x="1152860" y="1754642"/>
                    <a:pt x="1170862" y="1746582"/>
                    <a:pt x="1190746" y="1746582"/>
                  </a:cubicBezTo>
                  <a:cubicBezTo>
                    <a:pt x="1210631" y="1746582"/>
                    <a:pt x="1228633" y="1754642"/>
                    <a:pt x="1241664" y="1767673"/>
                  </a:cubicBezTo>
                  <a:lnTo>
                    <a:pt x="1261329" y="1815148"/>
                  </a:lnTo>
                  <a:lnTo>
                    <a:pt x="1268580" y="1797642"/>
                  </a:lnTo>
                  <a:cubicBezTo>
                    <a:pt x="1281611" y="1784611"/>
                    <a:pt x="1299612" y="1776551"/>
                    <a:pt x="1319497" y="1776551"/>
                  </a:cubicBezTo>
                  <a:cubicBezTo>
                    <a:pt x="1339381" y="1776551"/>
                    <a:pt x="1357383" y="1784611"/>
                    <a:pt x="1370415" y="1797642"/>
                  </a:cubicBezTo>
                  <a:lnTo>
                    <a:pt x="1383364" y="1828905"/>
                  </a:lnTo>
                  <a:lnTo>
                    <a:pt x="1386518" y="1821291"/>
                  </a:lnTo>
                  <a:cubicBezTo>
                    <a:pt x="1399549" y="1808260"/>
                    <a:pt x="1417550" y="1800200"/>
                    <a:pt x="1437435" y="1800200"/>
                  </a:cubicBezTo>
                  <a:cubicBezTo>
                    <a:pt x="1477205" y="1800200"/>
                    <a:pt x="1509443" y="1832439"/>
                    <a:pt x="1509443" y="1872208"/>
                  </a:cubicBezTo>
                  <a:cubicBezTo>
                    <a:pt x="1509443" y="1892093"/>
                    <a:pt x="1501383" y="1910095"/>
                    <a:pt x="1488353" y="1923125"/>
                  </a:cubicBezTo>
                  <a:lnTo>
                    <a:pt x="1482403" y="1927137"/>
                  </a:lnTo>
                  <a:lnTo>
                    <a:pt x="1489510" y="1928571"/>
                  </a:lnTo>
                  <a:cubicBezTo>
                    <a:pt x="1505661" y="1935403"/>
                    <a:pt x="1516993" y="1951395"/>
                    <a:pt x="1516993" y="1970035"/>
                  </a:cubicBezTo>
                  <a:lnTo>
                    <a:pt x="1511953" y="1982204"/>
                  </a:lnTo>
                  <a:lnTo>
                    <a:pt x="1536561" y="1992397"/>
                  </a:lnTo>
                  <a:cubicBezTo>
                    <a:pt x="1543076" y="1998912"/>
                    <a:pt x="1547105" y="2007912"/>
                    <a:pt x="1547105" y="2017853"/>
                  </a:cubicBezTo>
                  <a:lnTo>
                    <a:pt x="1540393" y="2034058"/>
                  </a:lnTo>
                  <a:lnTo>
                    <a:pt x="1545387" y="2031990"/>
                  </a:lnTo>
                  <a:cubicBezTo>
                    <a:pt x="1560299" y="2031990"/>
                    <a:pt x="1572387" y="2044078"/>
                    <a:pt x="1572387" y="2058990"/>
                  </a:cubicBezTo>
                  <a:cubicBezTo>
                    <a:pt x="1572387" y="2073902"/>
                    <a:pt x="1560299" y="2085990"/>
                    <a:pt x="1545387" y="2085990"/>
                  </a:cubicBezTo>
                  <a:cubicBezTo>
                    <a:pt x="1530474" y="2085990"/>
                    <a:pt x="1518386" y="2073902"/>
                    <a:pt x="1518386" y="2058990"/>
                  </a:cubicBezTo>
                  <a:lnTo>
                    <a:pt x="1522462" y="2049149"/>
                  </a:lnTo>
                  <a:lnTo>
                    <a:pt x="1511105" y="2053853"/>
                  </a:lnTo>
                  <a:cubicBezTo>
                    <a:pt x="1491224" y="2053853"/>
                    <a:pt x="1475106" y="2037735"/>
                    <a:pt x="1475106" y="2017853"/>
                  </a:cubicBezTo>
                  <a:lnTo>
                    <a:pt x="1476664" y="2014092"/>
                  </a:lnTo>
                  <a:lnTo>
                    <a:pt x="1471995" y="2015035"/>
                  </a:lnTo>
                  <a:cubicBezTo>
                    <a:pt x="1447141" y="2015035"/>
                    <a:pt x="1426993" y="1994888"/>
                    <a:pt x="1426993" y="1970035"/>
                  </a:cubicBezTo>
                  <a:lnTo>
                    <a:pt x="1437711" y="1944160"/>
                  </a:lnTo>
                  <a:lnTo>
                    <a:pt x="1437435" y="1944216"/>
                  </a:lnTo>
                  <a:cubicBezTo>
                    <a:pt x="1417550" y="1944216"/>
                    <a:pt x="1399549" y="1936156"/>
                    <a:pt x="1386518" y="1923126"/>
                  </a:cubicBezTo>
                  <a:lnTo>
                    <a:pt x="1373568" y="1891863"/>
                  </a:lnTo>
                  <a:lnTo>
                    <a:pt x="1370415" y="1899476"/>
                  </a:lnTo>
                  <a:cubicBezTo>
                    <a:pt x="1357383" y="1912507"/>
                    <a:pt x="1339381" y="1920567"/>
                    <a:pt x="1319497" y="1920567"/>
                  </a:cubicBezTo>
                  <a:cubicBezTo>
                    <a:pt x="1299612" y="1920567"/>
                    <a:pt x="1281611" y="1912507"/>
                    <a:pt x="1268580" y="1899476"/>
                  </a:cubicBezTo>
                  <a:lnTo>
                    <a:pt x="1248915" y="1852001"/>
                  </a:lnTo>
                  <a:lnTo>
                    <a:pt x="1241664" y="1869508"/>
                  </a:lnTo>
                  <a:cubicBezTo>
                    <a:pt x="1228633" y="1882538"/>
                    <a:pt x="1210631" y="1890598"/>
                    <a:pt x="1190746" y="1890598"/>
                  </a:cubicBezTo>
                  <a:cubicBezTo>
                    <a:pt x="1170862" y="1890598"/>
                    <a:pt x="1152860" y="1882538"/>
                    <a:pt x="1139829" y="1869508"/>
                  </a:cubicBezTo>
                  <a:lnTo>
                    <a:pt x="1119297" y="1819939"/>
                  </a:lnTo>
                  <a:lnTo>
                    <a:pt x="1112913" y="1835353"/>
                  </a:lnTo>
                  <a:cubicBezTo>
                    <a:pt x="1099882" y="1848383"/>
                    <a:pt x="1081880" y="1856443"/>
                    <a:pt x="1061995" y="1856443"/>
                  </a:cubicBezTo>
                  <a:cubicBezTo>
                    <a:pt x="1022226" y="1856443"/>
                    <a:pt x="989987" y="1824204"/>
                    <a:pt x="989987" y="1784435"/>
                  </a:cubicBezTo>
                  <a:cubicBezTo>
                    <a:pt x="989987" y="1744666"/>
                    <a:pt x="1022226" y="1712427"/>
                    <a:pt x="1061995" y="1712427"/>
                  </a:cubicBezTo>
                  <a:close/>
                  <a:moveTo>
                    <a:pt x="3657549" y="1543763"/>
                  </a:moveTo>
                  <a:lnTo>
                    <a:pt x="3644260" y="1575844"/>
                  </a:lnTo>
                  <a:lnTo>
                    <a:pt x="3648991" y="1572655"/>
                  </a:lnTo>
                  <a:lnTo>
                    <a:pt x="3669721" y="1568469"/>
                  </a:lnTo>
                  <a:lnTo>
                    <a:pt x="3667033" y="1566657"/>
                  </a:lnTo>
                  <a:close/>
                  <a:moveTo>
                    <a:pt x="3416550" y="1428833"/>
                  </a:moveTo>
                  <a:cubicBezTo>
                    <a:pt x="3431461" y="1428833"/>
                    <a:pt x="3444961" y="1434877"/>
                    <a:pt x="3454733" y="1444650"/>
                  </a:cubicBezTo>
                  <a:lnTo>
                    <a:pt x="3469244" y="1479679"/>
                  </a:lnTo>
                  <a:lnTo>
                    <a:pt x="3476741" y="1461579"/>
                  </a:lnTo>
                  <a:cubicBezTo>
                    <a:pt x="3486513" y="1451806"/>
                    <a:pt x="3500013" y="1445762"/>
                    <a:pt x="3514925" y="1445762"/>
                  </a:cubicBezTo>
                  <a:cubicBezTo>
                    <a:pt x="3544748" y="1445762"/>
                    <a:pt x="3568925" y="1469939"/>
                    <a:pt x="3568925" y="1499762"/>
                  </a:cubicBezTo>
                  <a:lnTo>
                    <a:pt x="3567470" y="1503275"/>
                  </a:lnTo>
                  <a:lnTo>
                    <a:pt x="3583039" y="1492778"/>
                  </a:lnTo>
                  <a:cubicBezTo>
                    <a:pt x="3589499" y="1490045"/>
                    <a:pt x="3596602" y="1488534"/>
                    <a:pt x="3604058" y="1488534"/>
                  </a:cubicBezTo>
                  <a:cubicBezTo>
                    <a:pt x="3618970" y="1488534"/>
                    <a:pt x="3632470" y="1494578"/>
                    <a:pt x="3642242" y="1504350"/>
                  </a:cubicBezTo>
                  <a:lnTo>
                    <a:pt x="3651725" y="1527245"/>
                  </a:lnTo>
                  <a:lnTo>
                    <a:pt x="3667033" y="1490290"/>
                  </a:lnTo>
                  <a:cubicBezTo>
                    <a:pt x="3676805" y="1480517"/>
                    <a:pt x="3690305" y="1474473"/>
                    <a:pt x="3705216" y="1474473"/>
                  </a:cubicBezTo>
                  <a:cubicBezTo>
                    <a:pt x="3735039" y="1474473"/>
                    <a:pt x="3759216" y="1498650"/>
                    <a:pt x="3759216" y="1528473"/>
                  </a:cubicBezTo>
                  <a:lnTo>
                    <a:pt x="3759114" y="1528809"/>
                  </a:lnTo>
                  <a:lnTo>
                    <a:pt x="3767911" y="1522877"/>
                  </a:lnTo>
                  <a:cubicBezTo>
                    <a:pt x="3773295" y="1520600"/>
                    <a:pt x="3779214" y="1519341"/>
                    <a:pt x="3785427" y="1519341"/>
                  </a:cubicBezTo>
                  <a:cubicBezTo>
                    <a:pt x="3797854" y="1519341"/>
                    <a:pt x="3809104" y="1524378"/>
                    <a:pt x="3817247" y="1532521"/>
                  </a:cubicBezTo>
                  <a:lnTo>
                    <a:pt x="3822901" y="1546170"/>
                  </a:lnTo>
                  <a:lnTo>
                    <a:pt x="3828554" y="1532521"/>
                  </a:lnTo>
                  <a:cubicBezTo>
                    <a:pt x="3836698" y="1524378"/>
                    <a:pt x="3847948" y="1519341"/>
                    <a:pt x="3860374" y="1519341"/>
                  </a:cubicBezTo>
                  <a:cubicBezTo>
                    <a:pt x="3872801" y="1519341"/>
                    <a:pt x="3884051" y="1524378"/>
                    <a:pt x="3892194" y="1532521"/>
                  </a:cubicBezTo>
                  <a:lnTo>
                    <a:pt x="3900826" y="1553360"/>
                  </a:lnTo>
                  <a:lnTo>
                    <a:pt x="3911673" y="1527171"/>
                  </a:lnTo>
                  <a:cubicBezTo>
                    <a:pt x="3919817" y="1519028"/>
                    <a:pt x="3931067" y="1513991"/>
                    <a:pt x="3943493" y="1513991"/>
                  </a:cubicBezTo>
                  <a:cubicBezTo>
                    <a:pt x="3955920" y="1513991"/>
                    <a:pt x="3967170" y="1519028"/>
                    <a:pt x="3975313" y="1527171"/>
                  </a:cubicBezTo>
                  <a:lnTo>
                    <a:pt x="3984189" y="1548600"/>
                  </a:lnTo>
                  <a:lnTo>
                    <a:pt x="3985435" y="1545591"/>
                  </a:lnTo>
                  <a:cubicBezTo>
                    <a:pt x="3993579" y="1537448"/>
                    <a:pt x="4004829" y="1532411"/>
                    <a:pt x="4017255" y="1532411"/>
                  </a:cubicBezTo>
                  <a:cubicBezTo>
                    <a:pt x="4029682" y="1532411"/>
                    <a:pt x="4040932" y="1537448"/>
                    <a:pt x="4049075" y="1545591"/>
                  </a:cubicBezTo>
                  <a:lnTo>
                    <a:pt x="4060069" y="1572133"/>
                  </a:lnTo>
                  <a:lnTo>
                    <a:pt x="4066869" y="1555716"/>
                  </a:lnTo>
                  <a:cubicBezTo>
                    <a:pt x="4075013" y="1547573"/>
                    <a:pt x="4086263" y="1542536"/>
                    <a:pt x="4098689" y="1542536"/>
                  </a:cubicBezTo>
                  <a:cubicBezTo>
                    <a:pt x="4111116" y="1542536"/>
                    <a:pt x="4122366" y="1547573"/>
                    <a:pt x="4130509" y="1555716"/>
                  </a:cubicBezTo>
                  <a:lnTo>
                    <a:pt x="4141500" y="1582250"/>
                  </a:lnTo>
                  <a:lnTo>
                    <a:pt x="4148303" y="1565824"/>
                  </a:lnTo>
                  <a:cubicBezTo>
                    <a:pt x="4156447" y="1557681"/>
                    <a:pt x="4167697" y="1552644"/>
                    <a:pt x="4180123" y="1552644"/>
                  </a:cubicBezTo>
                  <a:cubicBezTo>
                    <a:pt x="4192550" y="1552644"/>
                    <a:pt x="4203800" y="1557681"/>
                    <a:pt x="4211943" y="1565824"/>
                  </a:cubicBezTo>
                  <a:lnTo>
                    <a:pt x="4218037" y="1580537"/>
                  </a:lnTo>
                  <a:lnTo>
                    <a:pt x="4229737" y="1552291"/>
                  </a:lnTo>
                  <a:cubicBezTo>
                    <a:pt x="4237881" y="1544148"/>
                    <a:pt x="4249131" y="1539111"/>
                    <a:pt x="4261557" y="1539111"/>
                  </a:cubicBezTo>
                  <a:cubicBezTo>
                    <a:pt x="4273984" y="1539111"/>
                    <a:pt x="4285234" y="1544148"/>
                    <a:pt x="4293377" y="1552291"/>
                  </a:cubicBezTo>
                  <a:lnTo>
                    <a:pt x="4303325" y="1576308"/>
                  </a:lnTo>
                  <a:lnTo>
                    <a:pt x="4311854" y="1555716"/>
                  </a:lnTo>
                  <a:cubicBezTo>
                    <a:pt x="4319998" y="1547573"/>
                    <a:pt x="4331248" y="1542536"/>
                    <a:pt x="4343674" y="1542536"/>
                  </a:cubicBezTo>
                  <a:cubicBezTo>
                    <a:pt x="4368527" y="1542536"/>
                    <a:pt x="4388674" y="1562683"/>
                    <a:pt x="4388674" y="1587536"/>
                  </a:cubicBezTo>
                  <a:cubicBezTo>
                    <a:pt x="4388674" y="1612389"/>
                    <a:pt x="4368527" y="1632536"/>
                    <a:pt x="4343674" y="1632536"/>
                  </a:cubicBezTo>
                  <a:cubicBezTo>
                    <a:pt x="4331248" y="1632536"/>
                    <a:pt x="4319998" y="1627499"/>
                    <a:pt x="4311854" y="1619356"/>
                  </a:cubicBezTo>
                  <a:lnTo>
                    <a:pt x="4301906" y="1595339"/>
                  </a:lnTo>
                  <a:lnTo>
                    <a:pt x="4293377" y="1615931"/>
                  </a:lnTo>
                  <a:cubicBezTo>
                    <a:pt x="4285234" y="1624074"/>
                    <a:pt x="4273984" y="1629111"/>
                    <a:pt x="4261557" y="1629111"/>
                  </a:cubicBezTo>
                  <a:cubicBezTo>
                    <a:pt x="4249131" y="1629111"/>
                    <a:pt x="4237881" y="1624074"/>
                    <a:pt x="4229737" y="1615931"/>
                  </a:cubicBezTo>
                  <a:lnTo>
                    <a:pt x="4223643" y="1601218"/>
                  </a:lnTo>
                  <a:lnTo>
                    <a:pt x="4211943" y="1629464"/>
                  </a:lnTo>
                  <a:cubicBezTo>
                    <a:pt x="4203800" y="1637607"/>
                    <a:pt x="4192550" y="1642644"/>
                    <a:pt x="4180123" y="1642644"/>
                  </a:cubicBezTo>
                  <a:cubicBezTo>
                    <a:pt x="4167697" y="1642644"/>
                    <a:pt x="4156447" y="1637607"/>
                    <a:pt x="4148303" y="1629464"/>
                  </a:cubicBezTo>
                  <a:lnTo>
                    <a:pt x="4137313" y="1602930"/>
                  </a:lnTo>
                  <a:lnTo>
                    <a:pt x="4130509" y="1619356"/>
                  </a:lnTo>
                  <a:cubicBezTo>
                    <a:pt x="4122366" y="1627499"/>
                    <a:pt x="4111116" y="1632536"/>
                    <a:pt x="4098689" y="1632536"/>
                  </a:cubicBezTo>
                  <a:cubicBezTo>
                    <a:pt x="4086263" y="1632536"/>
                    <a:pt x="4075013" y="1627499"/>
                    <a:pt x="4066869" y="1619356"/>
                  </a:cubicBezTo>
                  <a:lnTo>
                    <a:pt x="4055875" y="1592814"/>
                  </a:lnTo>
                  <a:lnTo>
                    <a:pt x="4049075" y="1609231"/>
                  </a:lnTo>
                  <a:cubicBezTo>
                    <a:pt x="4040932" y="1617374"/>
                    <a:pt x="4029682" y="1622411"/>
                    <a:pt x="4017255" y="1622411"/>
                  </a:cubicBezTo>
                  <a:cubicBezTo>
                    <a:pt x="4004829" y="1622411"/>
                    <a:pt x="3993579" y="1617374"/>
                    <a:pt x="3985435" y="1609231"/>
                  </a:cubicBezTo>
                  <a:lnTo>
                    <a:pt x="3976559" y="1587802"/>
                  </a:lnTo>
                  <a:lnTo>
                    <a:pt x="3975313" y="1590811"/>
                  </a:lnTo>
                  <a:cubicBezTo>
                    <a:pt x="3967170" y="1598954"/>
                    <a:pt x="3955920" y="1603991"/>
                    <a:pt x="3943493" y="1603991"/>
                  </a:cubicBezTo>
                  <a:cubicBezTo>
                    <a:pt x="3931067" y="1603991"/>
                    <a:pt x="3919817" y="1598954"/>
                    <a:pt x="3911673" y="1590811"/>
                  </a:cubicBezTo>
                  <a:lnTo>
                    <a:pt x="3903042" y="1569972"/>
                  </a:lnTo>
                  <a:lnTo>
                    <a:pt x="3892194" y="1596161"/>
                  </a:lnTo>
                  <a:cubicBezTo>
                    <a:pt x="3884051" y="1604304"/>
                    <a:pt x="3872801" y="1609341"/>
                    <a:pt x="3860374" y="1609341"/>
                  </a:cubicBezTo>
                  <a:cubicBezTo>
                    <a:pt x="3847948" y="1609341"/>
                    <a:pt x="3836698" y="1604304"/>
                    <a:pt x="3828554" y="1596161"/>
                  </a:cubicBezTo>
                  <a:lnTo>
                    <a:pt x="3822901" y="1582512"/>
                  </a:lnTo>
                  <a:lnTo>
                    <a:pt x="3817247" y="1596161"/>
                  </a:lnTo>
                  <a:cubicBezTo>
                    <a:pt x="3809104" y="1604304"/>
                    <a:pt x="3797854" y="1609341"/>
                    <a:pt x="3785427" y="1609341"/>
                  </a:cubicBezTo>
                  <a:cubicBezTo>
                    <a:pt x="3773001" y="1609341"/>
                    <a:pt x="3761751" y="1604304"/>
                    <a:pt x="3753607" y="1596161"/>
                  </a:cubicBezTo>
                  <a:lnTo>
                    <a:pt x="3741107" y="1565983"/>
                  </a:lnTo>
                  <a:lnTo>
                    <a:pt x="3726235" y="1578229"/>
                  </a:lnTo>
                  <a:lnTo>
                    <a:pt x="3705505" y="1582415"/>
                  </a:lnTo>
                  <a:lnTo>
                    <a:pt x="3708194" y="1584227"/>
                  </a:lnTo>
                  <a:cubicBezTo>
                    <a:pt x="3717966" y="1594000"/>
                    <a:pt x="3724010" y="1607500"/>
                    <a:pt x="3724010" y="1622411"/>
                  </a:cubicBezTo>
                  <a:lnTo>
                    <a:pt x="3712718" y="1649672"/>
                  </a:lnTo>
                  <a:lnTo>
                    <a:pt x="3712929" y="1649629"/>
                  </a:lnTo>
                  <a:cubicBezTo>
                    <a:pt x="3742752" y="1649629"/>
                    <a:pt x="3766929" y="1673806"/>
                    <a:pt x="3766929" y="1703629"/>
                  </a:cubicBezTo>
                  <a:lnTo>
                    <a:pt x="3753073" y="1737079"/>
                  </a:lnTo>
                  <a:lnTo>
                    <a:pt x="3756872" y="1737846"/>
                  </a:lnTo>
                  <a:cubicBezTo>
                    <a:pt x="3773023" y="1744678"/>
                    <a:pt x="3784356" y="1760670"/>
                    <a:pt x="3784356" y="1779310"/>
                  </a:cubicBezTo>
                  <a:lnTo>
                    <a:pt x="3778861" y="1792576"/>
                  </a:lnTo>
                  <a:lnTo>
                    <a:pt x="3789642" y="1794752"/>
                  </a:lnTo>
                  <a:cubicBezTo>
                    <a:pt x="3805793" y="1801584"/>
                    <a:pt x="3817126" y="1817576"/>
                    <a:pt x="3817126" y="1836216"/>
                  </a:cubicBezTo>
                  <a:lnTo>
                    <a:pt x="3813086" y="1845969"/>
                  </a:lnTo>
                  <a:lnTo>
                    <a:pt x="3830383" y="1838804"/>
                  </a:lnTo>
                  <a:cubicBezTo>
                    <a:pt x="3850265" y="1838804"/>
                    <a:pt x="3866383" y="1854922"/>
                    <a:pt x="3866383" y="1874804"/>
                  </a:cubicBezTo>
                  <a:lnTo>
                    <a:pt x="3864267" y="1879912"/>
                  </a:lnTo>
                  <a:lnTo>
                    <a:pt x="3880304" y="1873269"/>
                  </a:lnTo>
                  <a:cubicBezTo>
                    <a:pt x="3890245" y="1873269"/>
                    <a:pt x="3899245" y="1877299"/>
                    <a:pt x="3905760" y="1883813"/>
                  </a:cubicBezTo>
                  <a:lnTo>
                    <a:pt x="3915160" y="1906507"/>
                  </a:lnTo>
                  <a:lnTo>
                    <a:pt x="3923817" y="1902921"/>
                  </a:lnTo>
                  <a:cubicBezTo>
                    <a:pt x="3938729" y="1902921"/>
                    <a:pt x="3950817" y="1915009"/>
                    <a:pt x="3950817" y="1929921"/>
                  </a:cubicBezTo>
                  <a:cubicBezTo>
                    <a:pt x="3950817" y="1944833"/>
                    <a:pt x="3938729" y="1956921"/>
                    <a:pt x="3923817" y="1956921"/>
                  </a:cubicBezTo>
                  <a:cubicBezTo>
                    <a:pt x="3916361" y="1956921"/>
                    <a:pt x="3909611" y="1953899"/>
                    <a:pt x="3904725" y="1949013"/>
                  </a:cubicBezTo>
                  <a:lnTo>
                    <a:pt x="3899825" y="1937183"/>
                  </a:lnTo>
                  <a:lnTo>
                    <a:pt x="3880304" y="1945269"/>
                  </a:lnTo>
                  <a:cubicBezTo>
                    <a:pt x="3860422" y="1945269"/>
                    <a:pt x="3844304" y="1929151"/>
                    <a:pt x="3844304" y="1909269"/>
                  </a:cubicBezTo>
                  <a:lnTo>
                    <a:pt x="3846420" y="1904161"/>
                  </a:lnTo>
                  <a:lnTo>
                    <a:pt x="3830383" y="1910804"/>
                  </a:lnTo>
                  <a:cubicBezTo>
                    <a:pt x="3810501" y="1910804"/>
                    <a:pt x="3794383" y="1894686"/>
                    <a:pt x="3794383" y="1874804"/>
                  </a:cubicBezTo>
                  <a:lnTo>
                    <a:pt x="3794567" y="1874359"/>
                  </a:lnTo>
                  <a:lnTo>
                    <a:pt x="3789642" y="1877680"/>
                  </a:lnTo>
                  <a:cubicBezTo>
                    <a:pt x="3784259" y="1879957"/>
                    <a:pt x="3778339" y="1881216"/>
                    <a:pt x="3772126" y="1881216"/>
                  </a:cubicBezTo>
                  <a:cubicBezTo>
                    <a:pt x="3747273" y="1881216"/>
                    <a:pt x="3727126" y="1861069"/>
                    <a:pt x="3727126" y="1836216"/>
                  </a:cubicBezTo>
                  <a:lnTo>
                    <a:pt x="3732621" y="1822950"/>
                  </a:lnTo>
                  <a:lnTo>
                    <a:pt x="3721840" y="1820774"/>
                  </a:lnTo>
                  <a:cubicBezTo>
                    <a:pt x="3705689" y="1813943"/>
                    <a:pt x="3694356" y="1797950"/>
                    <a:pt x="3694356" y="1779310"/>
                  </a:cubicBezTo>
                  <a:lnTo>
                    <a:pt x="3704077" y="1755842"/>
                  </a:lnTo>
                  <a:lnTo>
                    <a:pt x="3691910" y="1753385"/>
                  </a:lnTo>
                  <a:cubicBezTo>
                    <a:pt x="3672529" y="1745188"/>
                    <a:pt x="3658929" y="1725996"/>
                    <a:pt x="3658929" y="1703629"/>
                  </a:cubicBezTo>
                  <a:lnTo>
                    <a:pt x="3670221" y="1676369"/>
                  </a:lnTo>
                  <a:lnTo>
                    <a:pt x="3670010" y="1676411"/>
                  </a:lnTo>
                  <a:cubicBezTo>
                    <a:pt x="3640187" y="1676411"/>
                    <a:pt x="3616010" y="1652234"/>
                    <a:pt x="3616010" y="1622411"/>
                  </a:cubicBezTo>
                  <a:lnTo>
                    <a:pt x="3629808" y="1589101"/>
                  </a:lnTo>
                  <a:lnTo>
                    <a:pt x="3625077" y="1592290"/>
                  </a:lnTo>
                  <a:cubicBezTo>
                    <a:pt x="3618617" y="1595023"/>
                    <a:pt x="3611514" y="1596534"/>
                    <a:pt x="3604058" y="1596534"/>
                  </a:cubicBezTo>
                  <a:cubicBezTo>
                    <a:pt x="3574235" y="1596534"/>
                    <a:pt x="3550058" y="1572357"/>
                    <a:pt x="3550058" y="1542534"/>
                  </a:cubicBezTo>
                  <a:lnTo>
                    <a:pt x="3551513" y="1539022"/>
                  </a:lnTo>
                  <a:lnTo>
                    <a:pt x="3535944" y="1549518"/>
                  </a:lnTo>
                  <a:cubicBezTo>
                    <a:pt x="3529484" y="1552251"/>
                    <a:pt x="3522381" y="1553762"/>
                    <a:pt x="3514925" y="1553762"/>
                  </a:cubicBezTo>
                  <a:cubicBezTo>
                    <a:pt x="3500013" y="1553762"/>
                    <a:pt x="3486513" y="1547718"/>
                    <a:pt x="3476741" y="1537946"/>
                  </a:cubicBezTo>
                  <a:lnTo>
                    <a:pt x="3462231" y="1502916"/>
                  </a:lnTo>
                  <a:lnTo>
                    <a:pt x="3454733" y="1521017"/>
                  </a:lnTo>
                  <a:cubicBezTo>
                    <a:pt x="3444961" y="1530789"/>
                    <a:pt x="3431461" y="1536833"/>
                    <a:pt x="3416550" y="1536833"/>
                  </a:cubicBezTo>
                  <a:cubicBezTo>
                    <a:pt x="3386727" y="1536833"/>
                    <a:pt x="3362550" y="1512656"/>
                    <a:pt x="3362550" y="1482833"/>
                  </a:cubicBezTo>
                  <a:cubicBezTo>
                    <a:pt x="3362550" y="1453010"/>
                    <a:pt x="3386727" y="1428833"/>
                    <a:pt x="3416550" y="1428833"/>
                  </a:cubicBezTo>
                  <a:close/>
                  <a:moveTo>
                    <a:pt x="72008" y="1377088"/>
                  </a:moveTo>
                  <a:cubicBezTo>
                    <a:pt x="91892" y="1377088"/>
                    <a:pt x="109894" y="1385148"/>
                    <a:pt x="122925" y="1398179"/>
                  </a:cubicBezTo>
                  <a:lnTo>
                    <a:pt x="142306" y="1444970"/>
                  </a:lnTo>
                  <a:lnTo>
                    <a:pt x="158581" y="1433997"/>
                  </a:lnTo>
                  <a:cubicBezTo>
                    <a:pt x="165969" y="1430872"/>
                    <a:pt x="174092" y="1429144"/>
                    <a:pt x="182617" y="1429144"/>
                  </a:cubicBezTo>
                  <a:cubicBezTo>
                    <a:pt x="216722" y="1429144"/>
                    <a:pt x="244368" y="1456790"/>
                    <a:pt x="244368" y="1490894"/>
                  </a:cubicBezTo>
                  <a:lnTo>
                    <a:pt x="228879" y="1528287"/>
                  </a:lnTo>
                  <a:lnTo>
                    <a:pt x="243581" y="1538199"/>
                  </a:lnTo>
                  <a:lnTo>
                    <a:pt x="256841" y="1506187"/>
                  </a:lnTo>
                  <a:cubicBezTo>
                    <a:pt x="269872" y="1493156"/>
                    <a:pt x="287874" y="1485096"/>
                    <a:pt x="307758" y="1485096"/>
                  </a:cubicBezTo>
                  <a:cubicBezTo>
                    <a:pt x="327642" y="1485096"/>
                    <a:pt x="345644" y="1493156"/>
                    <a:pt x="358675" y="1506187"/>
                  </a:cubicBezTo>
                  <a:lnTo>
                    <a:pt x="364680" y="1520684"/>
                  </a:lnTo>
                  <a:lnTo>
                    <a:pt x="366001" y="1517495"/>
                  </a:lnTo>
                  <a:cubicBezTo>
                    <a:pt x="379032" y="1504464"/>
                    <a:pt x="397034" y="1496404"/>
                    <a:pt x="416919" y="1496404"/>
                  </a:cubicBezTo>
                  <a:cubicBezTo>
                    <a:pt x="456688" y="1496404"/>
                    <a:pt x="488927" y="1528643"/>
                    <a:pt x="488927" y="1568412"/>
                  </a:cubicBezTo>
                  <a:cubicBezTo>
                    <a:pt x="488927" y="1608181"/>
                    <a:pt x="456688" y="1640420"/>
                    <a:pt x="416919" y="1640420"/>
                  </a:cubicBezTo>
                  <a:cubicBezTo>
                    <a:pt x="397034" y="1640420"/>
                    <a:pt x="379032" y="1632360"/>
                    <a:pt x="366001" y="1619330"/>
                  </a:cubicBezTo>
                  <a:lnTo>
                    <a:pt x="359996" y="1604832"/>
                  </a:lnTo>
                  <a:lnTo>
                    <a:pt x="358675" y="1608021"/>
                  </a:lnTo>
                  <a:cubicBezTo>
                    <a:pt x="345644" y="1621052"/>
                    <a:pt x="327642" y="1629112"/>
                    <a:pt x="307758" y="1629112"/>
                  </a:cubicBezTo>
                  <a:cubicBezTo>
                    <a:pt x="297816" y="1629112"/>
                    <a:pt x="288344" y="1627097"/>
                    <a:pt x="279729" y="1623453"/>
                  </a:cubicBezTo>
                  <a:lnTo>
                    <a:pt x="262774" y="1612022"/>
                  </a:lnTo>
                  <a:lnTo>
                    <a:pt x="249514" y="1644034"/>
                  </a:lnTo>
                  <a:cubicBezTo>
                    <a:pt x="236484" y="1657065"/>
                    <a:pt x="218482" y="1665125"/>
                    <a:pt x="198597" y="1665125"/>
                  </a:cubicBezTo>
                  <a:cubicBezTo>
                    <a:pt x="188655" y="1665125"/>
                    <a:pt x="179183" y="1663110"/>
                    <a:pt x="170568" y="1659466"/>
                  </a:cubicBezTo>
                  <a:lnTo>
                    <a:pt x="157269" y="1650500"/>
                  </a:lnTo>
                  <a:lnTo>
                    <a:pt x="140354" y="1691337"/>
                  </a:lnTo>
                  <a:cubicBezTo>
                    <a:pt x="127323" y="1704368"/>
                    <a:pt x="109321" y="1712428"/>
                    <a:pt x="89436" y="1712428"/>
                  </a:cubicBezTo>
                  <a:cubicBezTo>
                    <a:pt x="49667" y="1712428"/>
                    <a:pt x="17428" y="1680189"/>
                    <a:pt x="17428" y="1640420"/>
                  </a:cubicBezTo>
                  <a:cubicBezTo>
                    <a:pt x="17428" y="1600651"/>
                    <a:pt x="49667" y="1568412"/>
                    <a:pt x="89436" y="1568412"/>
                  </a:cubicBezTo>
                  <a:cubicBezTo>
                    <a:pt x="99378" y="1568412"/>
                    <a:pt x="108850" y="1570427"/>
                    <a:pt x="117465" y="1574071"/>
                  </a:cubicBezTo>
                  <a:lnTo>
                    <a:pt x="130764" y="1583037"/>
                  </a:lnTo>
                  <a:lnTo>
                    <a:pt x="147680" y="1542200"/>
                  </a:lnTo>
                  <a:lnTo>
                    <a:pt x="148984" y="1541321"/>
                  </a:lnTo>
                  <a:lnTo>
                    <a:pt x="138954" y="1534558"/>
                  </a:lnTo>
                  <a:lnTo>
                    <a:pt x="123785" y="1497937"/>
                  </a:lnTo>
                  <a:lnTo>
                    <a:pt x="122925" y="1500013"/>
                  </a:lnTo>
                  <a:cubicBezTo>
                    <a:pt x="109894" y="1513044"/>
                    <a:pt x="91892" y="1521104"/>
                    <a:pt x="72008" y="1521104"/>
                  </a:cubicBezTo>
                  <a:cubicBezTo>
                    <a:pt x="32239" y="1521104"/>
                    <a:pt x="0" y="1488865"/>
                    <a:pt x="0" y="1449096"/>
                  </a:cubicBezTo>
                  <a:cubicBezTo>
                    <a:pt x="0" y="1409327"/>
                    <a:pt x="32239" y="1377088"/>
                    <a:pt x="72008" y="1377088"/>
                  </a:cubicBezTo>
                  <a:close/>
                  <a:moveTo>
                    <a:pt x="3410752" y="1297674"/>
                  </a:moveTo>
                  <a:cubicBezTo>
                    <a:pt x="3430634" y="1297674"/>
                    <a:pt x="3446752" y="1313792"/>
                    <a:pt x="3446752" y="1333674"/>
                  </a:cubicBezTo>
                  <a:cubicBezTo>
                    <a:pt x="3446752" y="1353556"/>
                    <a:pt x="3430634" y="1369674"/>
                    <a:pt x="3410752" y="1369674"/>
                  </a:cubicBezTo>
                  <a:lnTo>
                    <a:pt x="3385338" y="1359147"/>
                  </a:lnTo>
                  <a:lnTo>
                    <a:pt x="3379631" y="1372925"/>
                  </a:lnTo>
                  <a:cubicBezTo>
                    <a:pt x="3373116" y="1379440"/>
                    <a:pt x="3364116" y="1383469"/>
                    <a:pt x="3354175" y="1383469"/>
                  </a:cubicBezTo>
                  <a:cubicBezTo>
                    <a:pt x="3334293" y="1383469"/>
                    <a:pt x="3318175" y="1367351"/>
                    <a:pt x="3318175" y="1347469"/>
                  </a:cubicBezTo>
                  <a:cubicBezTo>
                    <a:pt x="3318175" y="1327587"/>
                    <a:pt x="3334293" y="1311469"/>
                    <a:pt x="3354175" y="1311469"/>
                  </a:cubicBezTo>
                  <a:lnTo>
                    <a:pt x="3379589" y="1321996"/>
                  </a:lnTo>
                  <a:lnTo>
                    <a:pt x="3385296" y="1308218"/>
                  </a:lnTo>
                  <a:cubicBezTo>
                    <a:pt x="3391811" y="1301704"/>
                    <a:pt x="3400811" y="1297674"/>
                    <a:pt x="3410752" y="1297674"/>
                  </a:cubicBezTo>
                  <a:close/>
                  <a:moveTo>
                    <a:pt x="2838769" y="1283762"/>
                  </a:moveTo>
                  <a:cubicBezTo>
                    <a:pt x="2853680" y="1283762"/>
                    <a:pt x="2867180" y="1289806"/>
                    <a:pt x="2876953" y="1299578"/>
                  </a:cubicBezTo>
                  <a:lnTo>
                    <a:pt x="2891305" y="1334228"/>
                  </a:lnTo>
                  <a:lnTo>
                    <a:pt x="2897263" y="1319844"/>
                  </a:lnTo>
                  <a:cubicBezTo>
                    <a:pt x="2907035" y="1310071"/>
                    <a:pt x="2920535" y="1304027"/>
                    <a:pt x="2935447" y="1304027"/>
                  </a:cubicBezTo>
                  <a:cubicBezTo>
                    <a:pt x="2950358" y="1304027"/>
                    <a:pt x="2963858" y="1310071"/>
                    <a:pt x="2973631" y="1319844"/>
                  </a:cubicBezTo>
                  <a:lnTo>
                    <a:pt x="2986652" y="1351279"/>
                  </a:lnTo>
                  <a:lnTo>
                    <a:pt x="2991777" y="1338905"/>
                  </a:lnTo>
                  <a:cubicBezTo>
                    <a:pt x="3001549" y="1329132"/>
                    <a:pt x="3015049" y="1323088"/>
                    <a:pt x="3029961" y="1323088"/>
                  </a:cubicBezTo>
                  <a:cubicBezTo>
                    <a:pt x="3044872" y="1323088"/>
                    <a:pt x="3058372" y="1329132"/>
                    <a:pt x="3068145" y="1338905"/>
                  </a:cubicBezTo>
                  <a:lnTo>
                    <a:pt x="3082817" y="1374326"/>
                  </a:lnTo>
                  <a:lnTo>
                    <a:pt x="3096536" y="1341206"/>
                  </a:lnTo>
                  <a:cubicBezTo>
                    <a:pt x="3106308" y="1331433"/>
                    <a:pt x="3119808" y="1325389"/>
                    <a:pt x="3134720" y="1325389"/>
                  </a:cubicBezTo>
                  <a:cubicBezTo>
                    <a:pt x="3149631" y="1325389"/>
                    <a:pt x="3163131" y="1331433"/>
                    <a:pt x="3172904" y="1341206"/>
                  </a:cubicBezTo>
                  <a:lnTo>
                    <a:pt x="3182919" y="1365385"/>
                  </a:lnTo>
                  <a:lnTo>
                    <a:pt x="3187809" y="1353579"/>
                  </a:lnTo>
                  <a:cubicBezTo>
                    <a:pt x="3197581" y="1343806"/>
                    <a:pt x="3211081" y="1337762"/>
                    <a:pt x="3225993" y="1337762"/>
                  </a:cubicBezTo>
                  <a:cubicBezTo>
                    <a:pt x="3240904" y="1337762"/>
                    <a:pt x="3254404" y="1343806"/>
                    <a:pt x="3264177" y="1353579"/>
                  </a:cubicBezTo>
                  <a:lnTo>
                    <a:pt x="3279826" y="1391359"/>
                  </a:lnTo>
                  <a:lnTo>
                    <a:pt x="3279991" y="1390961"/>
                  </a:lnTo>
                  <a:cubicBezTo>
                    <a:pt x="3289763" y="1381188"/>
                    <a:pt x="3303263" y="1375144"/>
                    <a:pt x="3318175" y="1375144"/>
                  </a:cubicBezTo>
                  <a:cubicBezTo>
                    <a:pt x="3347998" y="1375144"/>
                    <a:pt x="3372175" y="1399321"/>
                    <a:pt x="3372175" y="1429144"/>
                  </a:cubicBezTo>
                  <a:cubicBezTo>
                    <a:pt x="3372175" y="1458967"/>
                    <a:pt x="3347998" y="1483144"/>
                    <a:pt x="3318175" y="1483144"/>
                  </a:cubicBezTo>
                  <a:cubicBezTo>
                    <a:pt x="3303263" y="1483144"/>
                    <a:pt x="3289763" y="1477100"/>
                    <a:pt x="3279991" y="1467328"/>
                  </a:cubicBezTo>
                  <a:lnTo>
                    <a:pt x="3264342" y="1429547"/>
                  </a:lnTo>
                  <a:lnTo>
                    <a:pt x="3264177" y="1429946"/>
                  </a:lnTo>
                  <a:cubicBezTo>
                    <a:pt x="3254404" y="1439718"/>
                    <a:pt x="3240904" y="1445762"/>
                    <a:pt x="3225993" y="1445762"/>
                  </a:cubicBezTo>
                  <a:cubicBezTo>
                    <a:pt x="3211081" y="1445762"/>
                    <a:pt x="3197581" y="1439718"/>
                    <a:pt x="3187809" y="1429946"/>
                  </a:cubicBezTo>
                  <a:lnTo>
                    <a:pt x="3177794" y="1405767"/>
                  </a:lnTo>
                  <a:lnTo>
                    <a:pt x="3172904" y="1417573"/>
                  </a:lnTo>
                  <a:cubicBezTo>
                    <a:pt x="3163131" y="1427345"/>
                    <a:pt x="3149631" y="1433389"/>
                    <a:pt x="3134720" y="1433389"/>
                  </a:cubicBezTo>
                  <a:cubicBezTo>
                    <a:pt x="3119808" y="1433389"/>
                    <a:pt x="3106308" y="1427345"/>
                    <a:pt x="3096536" y="1417573"/>
                  </a:cubicBezTo>
                  <a:lnTo>
                    <a:pt x="3081864" y="1382151"/>
                  </a:lnTo>
                  <a:lnTo>
                    <a:pt x="3068145" y="1415272"/>
                  </a:lnTo>
                  <a:cubicBezTo>
                    <a:pt x="3058372" y="1425044"/>
                    <a:pt x="3044872" y="1431088"/>
                    <a:pt x="3029961" y="1431088"/>
                  </a:cubicBezTo>
                  <a:cubicBezTo>
                    <a:pt x="3015049" y="1431088"/>
                    <a:pt x="3001549" y="1425044"/>
                    <a:pt x="2991777" y="1415272"/>
                  </a:cubicBezTo>
                  <a:lnTo>
                    <a:pt x="2978756" y="1383837"/>
                  </a:lnTo>
                  <a:lnTo>
                    <a:pt x="2973631" y="1396211"/>
                  </a:lnTo>
                  <a:cubicBezTo>
                    <a:pt x="2963858" y="1405983"/>
                    <a:pt x="2950358" y="1412027"/>
                    <a:pt x="2935447" y="1412027"/>
                  </a:cubicBezTo>
                  <a:cubicBezTo>
                    <a:pt x="2920535" y="1412027"/>
                    <a:pt x="2907035" y="1405983"/>
                    <a:pt x="2897263" y="1396211"/>
                  </a:cubicBezTo>
                  <a:lnTo>
                    <a:pt x="2882911" y="1361561"/>
                  </a:lnTo>
                  <a:lnTo>
                    <a:pt x="2876953" y="1375946"/>
                  </a:lnTo>
                  <a:cubicBezTo>
                    <a:pt x="2867180" y="1385718"/>
                    <a:pt x="2853680" y="1391762"/>
                    <a:pt x="2838769" y="1391762"/>
                  </a:cubicBezTo>
                  <a:cubicBezTo>
                    <a:pt x="2808946" y="1391762"/>
                    <a:pt x="2784769" y="1367585"/>
                    <a:pt x="2784769" y="1337762"/>
                  </a:cubicBezTo>
                  <a:cubicBezTo>
                    <a:pt x="2784769" y="1307939"/>
                    <a:pt x="2808946" y="1283762"/>
                    <a:pt x="2838769" y="1283762"/>
                  </a:cubicBezTo>
                  <a:close/>
                  <a:moveTo>
                    <a:pt x="3536394" y="1275838"/>
                  </a:moveTo>
                  <a:cubicBezTo>
                    <a:pt x="3551306" y="1275838"/>
                    <a:pt x="3563394" y="1287926"/>
                    <a:pt x="3563394" y="1302838"/>
                  </a:cubicBezTo>
                  <a:cubicBezTo>
                    <a:pt x="3563394" y="1317750"/>
                    <a:pt x="3551306" y="1329838"/>
                    <a:pt x="3536394" y="1329838"/>
                  </a:cubicBezTo>
                  <a:lnTo>
                    <a:pt x="3518536" y="1322441"/>
                  </a:lnTo>
                  <a:lnTo>
                    <a:pt x="3508423" y="1346857"/>
                  </a:lnTo>
                  <a:cubicBezTo>
                    <a:pt x="3501908" y="1353372"/>
                    <a:pt x="3492908" y="1357401"/>
                    <a:pt x="3482967" y="1357401"/>
                  </a:cubicBezTo>
                  <a:cubicBezTo>
                    <a:pt x="3463085" y="1357401"/>
                    <a:pt x="3446967" y="1341283"/>
                    <a:pt x="3446967" y="1321401"/>
                  </a:cubicBezTo>
                  <a:cubicBezTo>
                    <a:pt x="3446967" y="1301519"/>
                    <a:pt x="3463085" y="1285401"/>
                    <a:pt x="3482967" y="1285401"/>
                  </a:cubicBezTo>
                  <a:cubicBezTo>
                    <a:pt x="3492908" y="1285401"/>
                    <a:pt x="3501908" y="1289431"/>
                    <a:pt x="3508423" y="1295945"/>
                  </a:cubicBezTo>
                  <a:lnTo>
                    <a:pt x="3510336" y="1300564"/>
                  </a:lnTo>
                  <a:lnTo>
                    <a:pt x="3517302" y="1283746"/>
                  </a:lnTo>
                  <a:cubicBezTo>
                    <a:pt x="3522188" y="1278860"/>
                    <a:pt x="3528938" y="1275838"/>
                    <a:pt x="3536394" y="1275838"/>
                  </a:cubicBezTo>
                  <a:close/>
                  <a:moveTo>
                    <a:pt x="3578528" y="1240247"/>
                  </a:moveTo>
                  <a:cubicBezTo>
                    <a:pt x="3593440" y="1240247"/>
                    <a:pt x="3605528" y="1252335"/>
                    <a:pt x="3605528" y="1267247"/>
                  </a:cubicBezTo>
                  <a:cubicBezTo>
                    <a:pt x="3605528" y="1282159"/>
                    <a:pt x="3593440" y="1294247"/>
                    <a:pt x="3578528" y="1294247"/>
                  </a:cubicBezTo>
                  <a:cubicBezTo>
                    <a:pt x="3563616" y="1294247"/>
                    <a:pt x="3551528" y="1282159"/>
                    <a:pt x="3551528" y="1267247"/>
                  </a:cubicBezTo>
                  <a:cubicBezTo>
                    <a:pt x="3551528" y="1252335"/>
                    <a:pt x="3563616" y="1240247"/>
                    <a:pt x="3578528" y="1240247"/>
                  </a:cubicBezTo>
                  <a:close/>
                  <a:moveTo>
                    <a:pt x="2081123" y="1196272"/>
                  </a:moveTo>
                  <a:lnTo>
                    <a:pt x="2089176" y="1215714"/>
                  </a:lnTo>
                  <a:lnTo>
                    <a:pt x="2095986" y="1199272"/>
                  </a:lnTo>
                  <a:close/>
                  <a:moveTo>
                    <a:pt x="2257532" y="1196027"/>
                  </a:moveTo>
                  <a:cubicBezTo>
                    <a:pt x="2287355" y="1196027"/>
                    <a:pt x="2311532" y="1220204"/>
                    <a:pt x="2311532" y="1250027"/>
                  </a:cubicBezTo>
                  <a:cubicBezTo>
                    <a:pt x="2311532" y="1279850"/>
                    <a:pt x="2287355" y="1304027"/>
                    <a:pt x="2257532" y="1304027"/>
                  </a:cubicBezTo>
                  <a:cubicBezTo>
                    <a:pt x="2227709" y="1304027"/>
                    <a:pt x="2203532" y="1279850"/>
                    <a:pt x="2203532" y="1250027"/>
                  </a:cubicBezTo>
                  <a:cubicBezTo>
                    <a:pt x="2203532" y="1220204"/>
                    <a:pt x="2227709" y="1196027"/>
                    <a:pt x="2257532" y="1196027"/>
                  </a:cubicBezTo>
                  <a:close/>
                  <a:moveTo>
                    <a:pt x="1458907" y="1181866"/>
                  </a:moveTo>
                  <a:lnTo>
                    <a:pt x="1470099" y="1208886"/>
                  </a:lnTo>
                  <a:lnTo>
                    <a:pt x="1477697" y="1190541"/>
                  </a:lnTo>
                  <a:lnTo>
                    <a:pt x="1479212" y="1189520"/>
                  </a:lnTo>
                  <a:lnTo>
                    <a:pt x="1466433" y="1186940"/>
                  </a:lnTo>
                  <a:close/>
                  <a:moveTo>
                    <a:pt x="2140276" y="1157973"/>
                  </a:moveTo>
                  <a:lnTo>
                    <a:pt x="2131575" y="1178979"/>
                  </a:lnTo>
                  <a:lnTo>
                    <a:pt x="2142182" y="1176838"/>
                  </a:lnTo>
                  <a:lnTo>
                    <a:pt x="2156920" y="1179813"/>
                  </a:lnTo>
                  <a:lnTo>
                    <a:pt x="2146378" y="1172706"/>
                  </a:lnTo>
                  <a:close/>
                  <a:moveTo>
                    <a:pt x="1583113" y="938016"/>
                  </a:moveTo>
                  <a:cubicBezTo>
                    <a:pt x="1622882" y="938016"/>
                    <a:pt x="1655121" y="970255"/>
                    <a:pt x="1655121" y="1010024"/>
                  </a:cubicBezTo>
                  <a:cubicBezTo>
                    <a:pt x="1655121" y="1049793"/>
                    <a:pt x="1622882" y="1082032"/>
                    <a:pt x="1583113" y="1082032"/>
                  </a:cubicBezTo>
                  <a:cubicBezTo>
                    <a:pt x="1573170" y="1082032"/>
                    <a:pt x="1563698" y="1080017"/>
                    <a:pt x="1555083" y="1076373"/>
                  </a:cubicBezTo>
                  <a:lnTo>
                    <a:pt x="1545467" y="1069890"/>
                  </a:lnTo>
                  <a:lnTo>
                    <a:pt x="1566468" y="1120591"/>
                  </a:lnTo>
                  <a:cubicBezTo>
                    <a:pt x="1566468" y="1140475"/>
                    <a:pt x="1558409" y="1158477"/>
                    <a:pt x="1545378" y="1171508"/>
                  </a:cubicBezTo>
                  <a:lnTo>
                    <a:pt x="1543863" y="1172530"/>
                  </a:lnTo>
                  <a:lnTo>
                    <a:pt x="1556642" y="1175110"/>
                  </a:lnTo>
                  <a:cubicBezTo>
                    <a:pt x="1569565" y="1180575"/>
                    <a:pt x="1580560" y="1189706"/>
                    <a:pt x="1588324" y="1201198"/>
                  </a:cubicBezTo>
                  <a:lnTo>
                    <a:pt x="1594444" y="1221231"/>
                  </a:lnTo>
                  <a:lnTo>
                    <a:pt x="1614331" y="1173219"/>
                  </a:lnTo>
                  <a:cubicBezTo>
                    <a:pt x="1627362" y="1160188"/>
                    <a:pt x="1645364" y="1152128"/>
                    <a:pt x="1665248" y="1152128"/>
                  </a:cubicBezTo>
                  <a:cubicBezTo>
                    <a:pt x="1685133" y="1152128"/>
                    <a:pt x="1703134" y="1160188"/>
                    <a:pt x="1716165" y="1173219"/>
                  </a:cubicBezTo>
                  <a:lnTo>
                    <a:pt x="1725047" y="1194660"/>
                  </a:lnTo>
                  <a:lnTo>
                    <a:pt x="1740458" y="1157452"/>
                  </a:lnTo>
                  <a:cubicBezTo>
                    <a:pt x="1753488" y="1144422"/>
                    <a:pt x="1771490" y="1136362"/>
                    <a:pt x="1791374" y="1136362"/>
                  </a:cubicBezTo>
                  <a:cubicBezTo>
                    <a:pt x="1811258" y="1136362"/>
                    <a:pt x="1829259" y="1144422"/>
                    <a:pt x="1842291" y="1157452"/>
                  </a:cubicBezTo>
                  <a:lnTo>
                    <a:pt x="1852993" y="1183292"/>
                  </a:lnTo>
                  <a:lnTo>
                    <a:pt x="1858700" y="1169516"/>
                  </a:lnTo>
                  <a:cubicBezTo>
                    <a:pt x="1871731" y="1156485"/>
                    <a:pt x="1889733" y="1148425"/>
                    <a:pt x="1909617" y="1148425"/>
                  </a:cubicBezTo>
                  <a:cubicBezTo>
                    <a:pt x="1929502" y="1148425"/>
                    <a:pt x="1947503" y="1156485"/>
                    <a:pt x="1960534" y="1169516"/>
                  </a:cubicBezTo>
                  <a:lnTo>
                    <a:pt x="1974446" y="1203101"/>
                  </a:lnTo>
                  <a:lnTo>
                    <a:pt x="1984651" y="1178463"/>
                  </a:lnTo>
                  <a:cubicBezTo>
                    <a:pt x="1996052" y="1167062"/>
                    <a:pt x="2011802" y="1160011"/>
                    <a:pt x="2029199" y="1160011"/>
                  </a:cubicBezTo>
                  <a:cubicBezTo>
                    <a:pt x="2037897" y="1160011"/>
                    <a:pt x="2046184" y="1161774"/>
                    <a:pt x="2053721" y="1164962"/>
                  </a:cubicBezTo>
                  <a:lnTo>
                    <a:pt x="2057037" y="1167197"/>
                  </a:lnTo>
                  <a:lnTo>
                    <a:pt x="2051747" y="1154426"/>
                  </a:lnTo>
                  <a:cubicBezTo>
                    <a:pt x="2051747" y="1129573"/>
                    <a:pt x="2071894" y="1109426"/>
                    <a:pt x="2096747" y="1109426"/>
                  </a:cubicBezTo>
                  <a:cubicBezTo>
                    <a:pt x="2109173" y="1109426"/>
                    <a:pt x="2120421" y="1114463"/>
                    <a:pt x="2128565" y="1122606"/>
                  </a:cubicBezTo>
                  <a:lnTo>
                    <a:pt x="2134667" y="1137339"/>
                  </a:lnTo>
                  <a:lnTo>
                    <a:pt x="2146378" y="1109066"/>
                  </a:lnTo>
                  <a:cubicBezTo>
                    <a:pt x="2154521" y="1100923"/>
                    <a:pt x="2165771" y="1095886"/>
                    <a:pt x="2178198" y="1095886"/>
                  </a:cubicBezTo>
                  <a:cubicBezTo>
                    <a:pt x="2190624" y="1095886"/>
                    <a:pt x="2201874" y="1100923"/>
                    <a:pt x="2210018" y="1109066"/>
                  </a:cubicBezTo>
                  <a:lnTo>
                    <a:pt x="2212039" y="1113945"/>
                  </a:lnTo>
                  <a:lnTo>
                    <a:pt x="2217325" y="1101183"/>
                  </a:lnTo>
                  <a:cubicBezTo>
                    <a:pt x="2225468" y="1093040"/>
                    <a:pt x="2236718" y="1088003"/>
                    <a:pt x="2249145" y="1088003"/>
                  </a:cubicBezTo>
                  <a:cubicBezTo>
                    <a:pt x="2255358" y="1088003"/>
                    <a:pt x="2261277" y="1089262"/>
                    <a:pt x="2266661" y="1091539"/>
                  </a:cubicBezTo>
                  <a:lnTo>
                    <a:pt x="2276905" y="1098446"/>
                  </a:lnTo>
                  <a:lnTo>
                    <a:pt x="2288832" y="1069651"/>
                  </a:lnTo>
                  <a:cubicBezTo>
                    <a:pt x="2296975" y="1061508"/>
                    <a:pt x="2308225" y="1056471"/>
                    <a:pt x="2320652" y="1056471"/>
                  </a:cubicBezTo>
                  <a:cubicBezTo>
                    <a:pt x="2345505" y="1056471"/>
                    <a:pt x="2365652" y="1076618"/>
                    <a:pt x="2365652" y="1101471"/>
                  </a:cubicBezTo>
                  <a:cubicBezTo>
                    <a:pt x="2365652" y="1126324"/>
                    <a:pt x="2345505" y="1146471"/>
                    <a:pt x="2320652" y="1146471"/>
                  </a:cubicBezTo>
                  <a:cubicBezTo>
                    <a:pt x="2314439" y="1146471"/>
                    <a:pt x="2308519" y="1145212"/>
                    <a:pt x="2303136" y="1142935"/>
                  </a:cubicBezTo>
                  <a:lnTo>
                    <a:pt x="2292892" y="1136028"/>
                  </a:lnTo>
                  <a:lnTo>
                    <a:pt x="2280965" y="1164823"/>
                  </a:lnTo>
                  <a:cubicBezTo>
                    <a:pt x="2272821" y="1172966"/>
                    <a:pt x="2261571" y="1178003"/>
                    <a:pt x="2249145" y="1178003"/>
                  </a:cubicBezTo>
                  <a:cubicBezTo>
                    <a:pt x="2236718" y="1178003"/>
                    <a:pt x="2225468" y="1172966"/>
                    <a:pt x="2217325" y="1164823"/>
                  </a:cubicBezTo>
                  <a:lnTo>
                    <a:pt x="2215304" y="1159944"/>
                  </a:lnTo>
                  <a:lnTo>
                    <a:pt x="2210018" y="1172706"/>
                  </a:lnTo>
                  <a:cubicBezTo>
                    <a:pt x="2201874" y="1180849"/>
                    <a:pt x="2190624" y="1185886"/>
                    <a:pt x="2178198" y="1185886"/>
                  </a:cubicBezTo>
                  <a:lnTo>
                    <a:pt x="2170466" y="1184325"/>
                  </a:lnTo>
                  <a:lnTo>
                    <a:pt x="2186730" y="1195290"/>
                  </a:lnTo>
                  <a:cubicBezTo>
                    <a:pt x="2198130" y="1206691"/>
                    <a:pt x="2205182" y="1222441"/>
                    <a:pt x="2205182" y="1239838"/>
                  </a:cubicBezTo>
                  <a:cubicBezTo>
                    <a:pt x="2205182" y="1274632"/>
                    <a:pt x="2176976" y="1302838"/>
                    <a:pt x="2142182" y="1302838"/>
                  </a:cubicBezTo>
                  <a:cubicBezTo>
                    <a:pt x="2124785" y="1302838"/>
                    <a:pt x="2109037" y="1295787"/>
                    <a:pt x="2097636" y="1284386"/>
                  </a:cubicBezTo>
                  <a:lnTo>
                    <a:pt x="2082206" y="1247135"/>
                  </a:lnTo>
                  <a:lnTo>
                    <a:pt x="2073746" y="1267559"/>
                  </a:lnTo>
                  <a:cubicBezTo>
                    <a:pt x="2062346" y="1278960"/>
                    <a:pt x="2046596" y="1286011"/>
                    <a:pt x="2029199" y="1286011"/>
                  </a:cubicBezTo>
                  <a:cubicBezTo>
                    <a:pt x="2011802" y="1286011"/>
                    <a:pt x="1996052" y="1278960"/>
                    <a:pt x="1984651" y="1267559"/>
                  </a:cubicBezTo>
                  <a:lnTo>
                    <a:pt x="1973378" y="1240343"/>
                  </a:lnTo>
                  <a:lnTo>
                    <a:pt x="1960534" y="1271350"/>
                  </a:lnTo>
                  <a:cubicBezTo>
                    <a:pt x="1947503" y="1284381"/>
                    <a:pt x="1929502" y="1292441"/>
                    <a:pt x="1909617" y="1292441"/>
                  </a:cubicBezTo>
                  <a:cubicBezTo>
                    <a:pt x="1889733" y="1292441"/>
                    <a:pt x="1871731" y="1284381"/>
                    <a:pt x="1858700" y="1271350"/>
                  </a:cubicBezTo>
                  <a:lnTo>
                    <a:pt x="1847997" y="1245511"/>
                  </a:lnTo>
                  <a:lnTo>
                    <a:pt x="1842291" y="1259287"/>
                  </a:lnTo>
                  <a:cubicBezTo>
                    <a:pt x="1829259" y="1272318"/>
                    <a:pt x="1811258" y="1280378"/>
                    <a:pt x="1791374" y="1280378"/>
                  </a:cubicBezTo>
                  <a:cubicBezTo>
                    <a:pt x="1771490" y="1280378"/>
                    <a:pt x="1753488" y="1272318"/>
                    <a:pt x="1740458" y="1259287"/>
                  </a:cubicBezTo>
                  <a:lnTo>
                    <a:pt x="1731577" y="1237846"/>
                  </a:lnTo>
                  <a:lnTo>
                    <a:pt x="1716165" y="1275053"/>
                  </a:lnTo>
                  <a:cubicBezTo>
                    <a:pt x="1703134" y="1288084"/>
                    <a:pt x="1685133" y="1296144"/>
                    <a:pt x="1665248" y="1296144"/>
                  </a:cubicBezTo>
                  <a:cubicBezTo>
                    <a:pt x="1645364" y="1296144"/>
                    <a:pt x="1627362" y="1288084"/>
                    <a:pt x="1614331" y="1275053"/>
                  </a:cubicBezTo>
                  <a:lnTo>
                    <a:pt x="1600519" y="1241709"/>
                  </a:lnTo>
                  <a:lnTo>
                    <a:pt x="1579531" y="1292376"/>
                  </a:lnTo>
                  <a:cubicBezTo>
                    <a:pt x="1566500" y="1305407"/>
                    <a:pt x="1548498" y="1313467"/>
                    <a:pt x="1528613" y="1313467"/>
                  </a:cubicBezTo>
                  <a:cubicBezTo>
                    <a:pt x="1508729" y="1313467"/>
                    <a:pt x="1490727" y="1305407"/>
                    <a:pt x="1477697" y="1292376"/>
                  </a:cubicBezTo>
                  <a:lnTo>
                    <a:pt x="1459301" y="1247965"/>
                  </a:lnTo>
                  <a:lnTo>
                    <a:pt x="1451702" y="1266310"/>
                  </a:lnTo>
                  <a:cubicBezTo>
                    <a:pt x="1438671" y="1279340"/>
                    <a:pt x="1420669" y="1287400"/>
                    <a:pt x="1400785" y="1287400"/>
                  </a:cubicBezTo>
                  <a:lnTo>
                    <a:pt x="1386359" y="1284488"/>
                  </a:lnTo>
                  <a:lnTo>
                    <a:pt x="1366972" y="1331291"/>
                  </a:lnTo>
                  <a:cubicBezTo>
                    <a:pt x="1353941" y="1344321"/>
                    <a:pt x="1335939" y="1352381"/>
                    <a:pt x="1316055" y="1352381"/>
                  </a:cubicBezTo>
                  <a:cubicBezTo>
                    <a:pt x="1296170" y="1352381"/>
                    <a:pt x="1278168" y="1344321"/>
                    <a:pt x="1265137" y="1331291"/>
                  </a:cubicBezTo>
                  <a:lnTo>
                    <a:pt x="1260853" y="1320945"/>
                  </a:lnTo>
                  <a:lnTo>
                    <a:pt x="1256565" y="1331296"/>
                  </a:lnTo>
                  <a:cubicBezTo>
                    <a:pt x="1243534" y="1344326"/>
                    <a:pt x="1225532" y="1352386"/>
                    <a:pt x="1205648" y="1352386"/>
                  </a:cubicBezTo>
                  <a:cubicBezTo>
                    <a:pt x="1165879" y="1352386"/>
                    <a:pt x="1133640" y="1320147"/>
                    <a:pt x="1133640" y="1280378"/>
                  </a:cubicBezTo>
                  <a:cubicBezTo>
                    <a:pt x="1133640" y="1240609"/>
                    <a:pt x="1165879" y="1208370"/>
                    <a:pt x="1205648" y="1208370"/>
                  </a:cubicBezTo>
                  <a:cubicBezTo>
                    <a:pt x="1225532" y="1208370"/>
                    <a:pt x="1243534" y="1216430"/>
                    <a:pt x="1256565" y="1229461"/>
                  </a:cubicBezTo>
                  <a:lnTo>
                    <a:pt x="1260850" y="1239806"/>
                  </a:lnTo>
                  <a:lnTo>
                    <a:pt x="1265137" y="1229456"/>
                  </a:lnTo>
                  <a:cubicBezTo>
                    <a:pt x="1278168" y="1216425"/>
                    <a:pt x="1296170" y="1208365"/>
                    <a:pt x="1316055" y="1208365"/>
                  </a:cubicBezTo>
                  <a:lnTo>
                    <a:pt x="1330481" y="1211277"/>
                  </a:lnTo>
                  <a:lnTo>
                    <a:pt x="1349867" y="1164475"/>
                  </a:lnTo>
                  <a:cubicBezTo>
                    <a:pt x="1362899" y="1151444"/>
                    <a:pt x="1380900" y="1143384"/>
                    <a:pt x="1400785" y="1143384"/>
                  </a:cubicBezTo>
                  <a:cubicBezTo>
                    <a:pt x="1410727" y="1143384"/>
                    <a:pt x="1420198" y="1145399"/>
                    <a:pt x="1428813" y="1149043"/>
                  </a:cubicBezTo>
                  <a:lnTo>
                    <a:pt x="1436340" y="1154117"/>
                  </a:lnTo>
                  <a:lnTo>
                    <a:pt x="1422452" y="1120591"/>
                  </a:lnTo>
                  <a:cubicBezTo>
                    <a:pt x="1422452" y="1080822"/>
                    <a:pt x="1454692" y="1048583"/>
                    <a:pt x="1494460" y="1048583"/>
                  </a:cubicBezTo>
                  <a:cubicBezTo>
                    <a:pt x="1504402" y="1048583"/>
                    <a:pt x="1513873" y="1050598"/>
                    <a:pt x="1522488" y="1054242"/>
                  </a:cubicBezTo>
                  <a:lnTo>
                    <a:pt x="1532104" y="1060725"/>
                  </a:lnTo>
                  <a:lnTo>
                    <a:pt x="1511103" y="1010024"/>
                  </a:lnTo>
                  <a:cubicBezTo>
                    <a:pt x="1511103" y="970255"/>
                    <a:pt x="1543342" y="938016"/>
                    <a:pt x="1583113" y="938016"/>
                  </a:cubicBezTo>
                  <a:close/>
                  <a:moveTo>
                    <a:pt x="3075318" y="912357"/>
                  </a:moveTo>
                  <a:cubicBezTo>
                    <a:pt x="3105141" y="912357"/>
                    <a:pt x="3129318" y="936534"/>
                    <a:pt x="3129318" y="966357"/>
                  </a:cubicBezTo>
                  <a:cubicBezTo>
                    <a:pt x="3129318" y="996180"/>
                    <a:pt x="3105141" y="1020357"/>
                    <a:pt x="3075318" y="1020357"/>
                  </a:cubicBezTo>
                  <a:cubicBezTo>
                    <a:pt x="3045495" y="1020357"/>
                    <a:pt x="3021318" y="996180"/>
                    <a:pt x="3021318" y="966357"/>
                  </a:cubicBezTo>
                  <a:cubicBezTo>
                    <a:pt x="3021318" y="936534"/>
                    <a:pt x="3045495" y="912357"/>
                    <a:pt x="3075318" y="912357"/>
                  </a:cubicBezTo>
                  <a:close/>
                  <a:moveTo>
                    <a:pt x="3171993" y="884016"/>
                  </a:moveTo>
                  <a:cubicBezTo>
                    <a:pt x="3186904" y="884016"/>
                    <a:pt x="3200404" y="890060"/>
                    <a:pt x="3210177" y="899832"/>
                  </a:cubicBezTo>
                  <a:lnTo>
                    <a:pt x="3218084" y="918922"/>
                  </a:lnTo>
                  <a:lnTo>
                    <a:pt x="3225991" y="899832"/>
                  </a:lnTo>
                  <a:cubicBezTo>
                    <a:pt x="3235763" y="890060"/>
                    <a:pt x="3249263" y="884016"/>
                    <a:pt x="3264175" y="884016"/>
                  </a:cubicBezTo>
                  <a:cubicBezTo>
                    <a:pt x="3293998" y="884016"/>
                    <a:pt x="3318175" y="908193"/>
                    <a:pt x="3318175" y="938016"/>
                  </a:cubicBezTo>
                  <a:cubicBezTo>
                    <a:pt x="3318175" y="967839"/>
                    <a:pt x="3293998" y="992016"/>
                    <a:pt x="3264175" y="992016"/>
                  </a:cubicBezTo>
                  <a:cubicBezTo>
                    <a:pt x="3249263" y="992016"/>
                    <a:pt x="3235763" y="985972"/>
                    <a:pt x="3225991" y="976200"/>
                  </a:cubicBezTo>
                  <a:lnTo>
                    <a:pt x="3218084" y="957110"/>
                  </a:lnTo>
                  <a:lnTo>
                    <a:pt x="3210177" y="976200"/>
                  </a:lnTo>
                  <a:cubicBezTo>
                    <a:pt x="3200404" y="985972"/>
                    <a:pt x="3186904" y="992016"/>
                    <a:pt x="3171993" y="992016"/>
                  </a:cubicBezTo>
                  <a:cubicBezTo>
                    <a:pt x="3142170" y="992016"/>
                    <a:pt x="3117993" y="967839"/>
                    <a:pt x="3117993" y="938016"/>
                  </a:cubicBezTo>
                  <a:cubicBezTo>
                    <a:pt x="3117993" y="908193"/>
                    <a:pt x="3142170" y="884016"/>
                    <a:pt x="3171993" y="884016"/>
                  </a:cubicBezTo>
                  <a:close/>
                  <a:moveTo>
                    <a:pt x="3676925" y="781595"/>
                  </a:moveTo>
                  <a:cubicBezTo>
                    <a:pt x="3696807" y="781595"/>
                    <a:pt x="3712925" y="797713"/>
                    <a:pt x="3712925" y="817595"/>
                  </a:cubicBezTo>
                  <a:cubicBezTo>
                    <a:pt x="3712925" y="837477"/>
                    <a:pt x="3696807" y="853595"/>
                    <a:pt x="3676925" y="853595"/>
                  </a:cubicBezTo>
                  <a:lnTo>
                    <a:pt x="3657942" y="845732"/>
                  </a:lnTo>
                  <a:lnTo>
                    <a:pt x="3658925" y="848106"/>
                  </a:lnTo>
                  <a:cubicBezTo>
                    <a:pt x="3658925" y="872959"/>
                    <a:pt x="3638778" y="893106"/>
                    <a:pt x="3613925" y="893106"/>
                  </a:cubicBezTo>
                  <a:cubicBezTo>
                    <a:pt x="3607712" y="893106"/>
                    <a:pt x="3601793" y="891847"/>
                    <a:pt x="3596409" y="889570"/>
                  </a:cubicBezTo>
                  <a:lnTo>
                    <a:pt x="3587956" y="883870"/>
                  </a:lnTo>
                  <a:lnTo>
                    <a:pt x="3576214" y="912219"/>
                  </a:lnTo>
                  <a:cubicBezTo>
                    <a:pt x="3566442" y="921991"/>
                    <a:pt x="3552942" y="928035"/>
                    <a:pt x="3538030" y="928035"/>
                  </a:cubicBezTo>
                  <a:cubicBezTo>
                    <a:pt x="3523118" y="928035"/>
                    <a:pt x="3509618" y="921991"/>
                    <a:pt x="3499846" y="912219"/>
                  </a:cubicBezTo>
                  <a:lnTo>
                    <a:pt x="3498807" y="909708"/>
                  </a:lnTo>
                  <a:lnTo>
                    <a:pt x="3490755" y="929148"/>
                  </a:lnTo>
                  <a:cubicBezTo>
                    <a:pt x="3480982" y="938920"/>
                    <a:pt x="3467482" y="944964"/>
                    <a:pt x="3452571" y="944964"/>
                  </a:cubicBezTo>
                  <a:cubicBezTo>
                    <a:pt x="3437659" y="944964"/>
                    <a:pt x="3424159" y="938920"/>
                    <a:pt x="3414387" y="929148"/>
                  </a:cubicBezTo>
                  <a:lnTo>
                    <a:pt x="3413448" y="926880"/>
                  </a:lnTo>
                  <a:lnTo>
                    <a:pt x="3402764" y="952674"/>
                  </a:lnTo>
                  <a:cubicBezTo>
                    <a:pt x="3392991" y="962446"/>
                    <a:pt x="3379491" y="968490"/>
                    <a:pt x="3364580" y="968490"/>
                  </a:cubicBezTo>
                  <a:cubicBezTo>
                    <a:pt x="3334757" y="968490"/>
                    <a:pt x="3310580" y="944313"/>
                    <a:pt x="3310580" y="914490"/>
                  </a:cubicBezTo>
                  <a:cubicBezTo>
                    <a:pt x="3310580" y="884667"/>
                    <a:pt x="3334757" y="860490"/>
                    <a:pt x="3364580" y="860490"/>
                  </a:cubicBezTo>
                  <a:cubicBezTo>
                    <a:pt x="3379491" y="860490"/>
                    <a:pt x="3392991" y="866534"/>
                    <a:pt x="3402764" y="876306"/>
                  </a:cubicBezTo>
                  <a:lnTo>
                    <a:pt x="3403703" y="878574"/>
                  </a:lnTo>
                  <a:lnTo>
                    <a:pt x="3414387" y="852780"/>
                  </a:lnTo>
                  <a:cubicBezTo>
                    <a:pt x="3424159" y="843008"/>
                    <a:pt x="3437659" y="836964"/>
                    <a:pt x="3452571" y="836964"/>
                  </a:cubicBezTo>
                  <a:cubicBezTo>
                    <a:pt x="3467482" y="836964"/>
                    <a:pt x="3480982" y="843008"/>
                    <a:pt x="3490755" y="852780"/>
                  </a:cubicBezTo>
                  <a:lnTo>
                    <a:pt x="3491794" y="855290"/>
                  </a:lnTo>
                  <a:lnTo>
                    <a:pt x="3499846" y="835851"/>
                  </a:lnTo>
                  <a:cubicBezTo>
                    <a:pt x="3509618" y="826079"/>
                    <a:pt x="3523118" y="820035"/>
                    <a:pt x="3538030" y="820035"/>
                  </a:cubicBezTo>
                  <a:cubicBezTo>
                    <a:pt x="3545486" y="820035"/>
                    <a:pt x="3552589" y="821546"/>
                    <a:pt x="3559049" y="824279"/>
                  </a:cubicBezTo>
                  <a:lnTo>
                    <a:pt x="3574484" y="834685"/>
                  </a:lnTo>
                  <a:lnTo>
                    <a:pt x="3582105" y="816286"/>
                  </a:lnTo>
                  <a:cubicBezTo>
                    <a:pt x="3590249" y="808143"/>
                    <a:pt x="3601499" y="803106"/>
                    <a:pt x="3613925" y="803106"/>
                  </a:cubicBezTo>
                  <a:cubicBezTo>
                    <a:pt x="3620138" y="803106"/>
                    <a:pt x="3626058" y="804365"/>
                    <a:pt x="3631441" y="806642"/>
                  </a:cubicBezTo>
                  <a:lnTo>
                    <a:pt x="3642401" y="814032"/>
                  </a:lnTo>
                  <a:lnTo>
                    <a:pt x="3651469" y="792139"/>
                  </a:lnTo>
                  <a:cubicBezTo>
                    <a:pt x="3657984" y="785624"/>
                    <a:pt x="3666984" y="781595"/>
                    <a:pt x="3676925" y="781595"/>
                  </a:cubicBezTo>
                  <a:close/>
                  <a:moveTo>
                    <a:pt x="3909928" y="720787"/>
                  </a:moveTo>
                  <a:cubicBezTo>
                    <a:pt x="3924840" y="720787"/>
                    <a:pt x="3936928" y="732875"/>
                    <a:pt x="3936928" y="747787"/>
                  </a:cubicBezTo>
                  <a:cubicBezTo>
                    <a:pt x="3936928" y="762699"/>
                    <a:pt x="3924840" y="774787"/>
                    <a:pt x="3909928" y="774787"/>
                  </a:cubicBezTo>
                  <a:lnTo>
                    <a:pt x="3893967" y="768176"/>
                  </a:lnTo>
                  <a:lnTo>
                    <a:pt x="3894076" y="768439"/>
                  </a:lnTo>
                  <a:cubicBezTo>
                    <a:pt x="3894076" y="788321"/>
                    <a:pt x="3877958" y="804439"/>
                    <a:pt x="3858076" y="804439"/>
                  </a:cubicBezTo>
                  <a:lnTo>
                    <a:pt x="3832662" y="793912"/>
                  </a:lnTo>
                  <a:lnTo>
                    <a:pt x="3826955" y="807690"/>
                  </a:lnTo>
                  <a:cubicBezTo>
                    <a:pt x="3820440" y="814204"/>
                    <a:pt x="3811440" y="818234"/>
                    <a:pt x="3801499" y="818234"/>
                  </a:cubicBezTo>
                  <a:lnTo>
                    <a:pt x="3777138" y="808143"/>
                  </a:lnTo>
                  <a:lnTo>
                    <a:pt x="3768680" y="828562"/>
                  </a:lnTo>
                  <a:cubicBezTo>
                    <a:pt x="3762165" y="835076"/>
                    <a:pt x="3753165" y="839106"/>
                    <a:pt x="3743224" y="839106"/>
                  </a:cubicBezTo>
                  <a:cubicBezTo>
                    <a:pt x="3723342" y="839106"/>
                    <a:pt x="3707224" y="822988"/>
                    <a:pt x="3707224" y="803106"/>
                  </a:cubicBezTo>
                  <a:cubicBezTo>
                    <a:pt x="3707224" y="783224"/>
                    <a:pt x="3723342" y="767106"/>
                    <a:pt x="3743224" y="767106"/>
                  </a:cubicBezTo>
                  <a:lnTo>
                    <a:pt x="3767586" y="777197"/>
                  </a:lnTo>
                  <a:lnTo>
                    <a:pt x="3776043" y="756778"/>
                  </a:lnTo>
                  <a:cubicBezTo>
                    <a:pt x="3782558" y="750263"/>
                    <a:pt x="3791558" y="746234"/>
                    <a:pt x="3801499" y="746234"/>
                  </a:cubicBezTo>
                  <a:lnTo>
                    <a:pt x="3826913" y="756761"/>
                  </a:lnTo>
                  <a:lnTo>
                    <a:pt x="3832620" y="742983"/>
                  </a:lnTo>
                  <a:cubicBezTo>
                    <a:pt x="3839135" y="736468"/>
                    <a:pt x="3848135" y="732439"/>
                    <a:pt x="3858076" y="732439"/>
                  </a:cubicBezTo>
                  <a:cubicBezTo>
                    <a:pt x="3868017" y="732439"/>
                    <a:pt x="3877017" y="736468"/>
                    <a:pt x="3883532" y="742983"/>
                  </a:cubicBezTo>
                  <a:lnTo>
                    <a:pt x="3884225" y="744656"/>
                  </a:lnTo>
                  <a:lnTo>
                    <a:pt x="3890836" y="728695"/>
                  </a:lnTo>
                  <a:cubicBezTo>
                    <a:pt x="3895722" y="723809"/>
                    <a:pt x="3902472" y="720787"/>
                    <a:pt x="3909928" y="720787"/>
                  </a:cubicBezTo>
                  <a:close/>
                  <a:moveTo>
                    <a:pt x="2012705" y="696431"/>
                  </a:moveTo>
                  <a:cubicBezTo>
                    <a:pt x="2032587" y="696431"/>
                    <a:pt x="2048705" y="712549"/>
                    <a:pt x="2048705" y="732431"/>
                  </a:cubicBezTo>
                  <a:cubicBezTo>
                    <a:pt x="2048705" y="752313"/>
                    <a:pt x="2032587" y="768431"/>
                    <a:pt x="2012705" y="768431"/>
                  </a:cubicBezTo>
                  <a:cubicBezTo>
                    <a:pt x="2002764" y="768431"/>
                    <a:pt x="1993764" y="764401"/>
                    <a:pt x="1987249" y="757887"/>
                  </a:cubicBezTo>
                  <a:lnTo>
                    <a:pt x="1981496" y="743997"/>
                  </a:lnTo>
                  <a:lnTo>
                    <a:pt x="1972474" y="765778"/>
                  </a:lnTo>
                  <a:cubicBezTo>
                    <a:pt x="1965959" y="772292"/>
                    <a:pt x="1956959" y="776322"/>
                    <a:pt x="1947018" y="776322"/>
                  </a:cubicBezTo>
                  <a:cubicBezTo>
                    <a:pt x="1927135" y="776322"/>
                    <a:pt x="1911018" y="760204"/>
                    <a:pt x="1911018" y="740322"/>
                  </a:cubicBezTo>
                  <a:cubicBezTo>
                    <a:pt x="1911018" y="720440"/>
                    <a:pt x="1927135" y="704322"/>
                    <a:pt x="1947018" y="704322"/>
                  </a:cubicBezTo>
                  <a:cubicBezTo>
                    <a:pt x="1956959" y="704322"/>
                    <a:pt x="1965959" y="708351"/>
                    <a:pt x="1972474" y="714866"/>
                  </a:cubicBezTo>
                  <a:lnTo>
                    <a:pt x="1978227" y="728756"/>
                  </a:lnTo>
                  <a:lnTo>
                    <a:pt x="1987249" y="706975"/>
                  </a:lnTo>
                  <a:cubicBezTo>
                    <a:pt x="1993764" y="700460"/>
                    <a:pt x="2002764" y="696431"/>
                    <a:pt x="2012705" y="696431"/>
                  </a:cubicBezTo>
                  <a:close/>
                  <a:moveTo>
                    <a:pt x="2078392" y="680665"/>
                  </a:moveTo>
                  <a:cubicBezTo>
                    <a:pt x="2098274" y="680665"/>
                    <a:pt x="2114392" y="696783"/>
                    <a:pt x="2114392" y="716665"/>
                  </a:cubicBezTo>
                  <a:cubicBezTo>
                    <a:pt x="2114392" y="736547"/>
                    <a:pt x="2098274" y="752665"/>
                    <a:pt x="2078392" y="752665"/>
                  </a:cubicBezTo>
                  <a:cubicBezTo>
                    <a:pt x="2058510" y="752665"/>
                    <a:pt x="2042392" y="736547"/>
                    <a:pt x="2042392" y="716665"/>
                  </a:cubicBezTo>
                  <a:cubicBezTo>
                    <a:pt x="2042392" y="696783"/>
                    <a:pt x="2058510" y="680665"/>
                    <a:pt x="2078392" y="680665"/>
                  </a:cubicBezTo>
                  <a:close/>
                  <a:moveTo>
                    <a:pt x="1530795" y="454532"/>
                  </a:moveTo>
                  <a:cubicBezTo>
                    <a:pt x="1555648" y="454532"/>
                    <a:pt x="1575795" y="474679"/>
                    <a:pt x="1575795" y="499532"/>
                  </a:cubicBezTo>
                  <a:cubicBezTo>
                    <a:pt x="1575795" y="524385"/>
                    <a:pt x="1555648" y="544532"/>
                    <a:pt x="1530795" y="544532"/>
                  </a:cubicBezTo>
                  <a:cubicBezTo>
                    <a:pt x="1505941" y="544532"/>
                    <a:pt x="1485796" y="524385"/>
                    <a:pt x="1485796" y="499532"/>
                  </a:cubicBezTo>
                  <a:cubicBezTo>
                    <a:pt x="1485796" y="474679"/>
                    <a:pt x="1505941" y="454532"/>
                    <a:pt x="1530795" y="454532"/>
                  </a:cubicBezTo>
                  <a:close/>
                  <a:moveTo>
                    <a:pt x="1553327" y="328516"/>
                  </a:moveTo>
                  <a:cubicBezTo>
                    <a:pt x="1573209" y="328516"/>
                    <a:pt x="1589327" y="344634"/>
                    <a:pt x="1589327" y="364516"/>
                  </a:cubicBezTo>
                  <a:cubicBezTo>
                    <a:pt x="1589327" y="374457"/>
                    <a:pt x="1585298" y="383457"/>
                    <a:pt x="1578783" y="389972"/>
                  </a:cubicBezTo>
                  <a:lnTo>
                    <a:pt x="1563816" y="396171"/>
                  </a:lnTo>
                  <a:lnTo>
                    <a:pt x="1573561" y="419697"/>
                  </a:lnTo>
                  <a:cubicBezTo>
                    <a:pt x="1573561" y="439579"/>
                    <a:pt x="1557443" y="455697"/>
                    <a:pt x="1537560" y="455697"/>
                  </a:cubicBezTo>
                  <a:cubicBezTo>
                    <a:pt x="1517678" y="455697"/>
                    <a:pt x="1501561" y="439579"/>
                    <a:pt x="1501561" y="419697"/>
                  </a:cubicBezTo>
                  <a:cubicBezTo>
                    <a:pt x="1501561" y="409756"/>
                    <a:pt x="1505591" y="400756"/>
                    <a:pt x="1512104" y="394241"/>
                  </a:cubicBezTo>
                  <a:lnTo>
                    <a:pt x="1527073" y="388042"/>
                  </a:lnTo>
                  <a:lnTo>
                    <a:pt x="1517326" y="364516"/>
                  </a:lnTo>
                  <a:cubicBezTo>
                    <a:pt x="1517326" y="344634"/>
                    <a:pt x="1533445" y="328516"/>
                    <a:pt x="1553327" y="328516"/>
                  </a:cubicBezTo>
                  <a:close/>
                  <a:moveTo>
                    <a:pt x="1561154" y="273447"/>
                  </a:moveTo>
                  <a:cubicBezTo>
                    <a:pt x="1576066" y="273447"/>
                    <a:pt x="1588154" y="285535"/>
                    <a:pt x="1588154" y="300447"/>
                  </a:cubicBezTo>
                  <a:cubicBezTo>
                    <a:pt x="1588154" y="315359"/>
                    <a:pt x="1576066" y="327447"/>
                    <a:pt x="1561154" y="327447"/>
                  </a:cubicBezTo>
                  <a:cubicBezTo>
                    <a:pt x="1546242" y="327447"/>
                    <a:pt x="1534154" y="315359"/>
                    <a:pt x="1534154" y="300447"/>
                  </a:cubicBezTo>
                  <a:cubicBezTo>
                    <a:pt x="1534154" y="285535"/>
                    <a:pt x="1546242" y="273447"/>
                    <a:pt x="1561154" y="273447"/>
                  </a:cubicBezTo>
                  <a:close/>
                  <a:moveTo>
                    <a:pt x="2017584" y="116113"/>
                  </a:moveTo>
                  <a:cubicBezTo>
                    <a:pt x="2042437" y="116113"/>
                    <a:pt x="2062584" y="136260"/>
                    <a:pt x="2062584" y="161113"/>
                  </a:cubicBezTo>
                  <a:cubicBezTo>
                    <a:pt x="2062584" y="185966"/>
                    <a:pt x="2042437" y="206113"/>
                    <a:pt x="2017584" y="206113"/>
                  </a:cubicBezTo>
                  <a:lnTo>
                    <a:pt x="2004128" y="203396"/>
                  </a:lnTo>
                  <a:lnTo>
                    <a:pt x="2014840" y="229256"/>
                  </a:lnTo>
                  <a:cubicBezTo>
                    <a:pt x="2014840" y="259079"/>
                    <a:pt x="1990663" y="283256"/>
                    <a:pt x="1960840" y="283256"/>
                  </a:cubicBezTo>
                  <a:lnTo>
                    <a:pt x="1954430" y="281962"/>
                  </a:lnTo>
                  <a:lnTo>
                    <a:pt x="1964831" y="307070"/>
                  </a:lnTo>
                  <a:cubicBezTo>
                    <a:pt x="1964831" y="329437"/>
                    <a:pt x="1951231" y="348629"/>
                    <a:pt x="1931850" y="356826"/>
                  </a:cubicBezTo>
                  <a:lnTo>
                    <a:pt x="1912399" y="360753"/>
                  </a:lnTo>
                  <a:lnTo>
                    <a:pt x="1922569" y="367609"/>
                  </a:lnTo>
                  <a:cubicBezTo>
                    <a:pt x="1932341" y="377381"/>
                    <a:pt x="1938385" y="390881"/>
                    <a:pt x="1938385" y="405793"/>
                  </a:cubicBezTo>
                  <a:cubicBezTo>
                    <a:pt x="1938385" y="435616"/>
                    <a:pt x="1914208" y="459793"/>
                    <a:pt x="1884385" y="459793"/>
                  </a:cubicBezTo>
                  <a:lnTo>
                    <a:pt x="1884021" y="459719"/>
                  </a:lnTo>
                  <a:lnTo>
                    <a:pt x="1889886" y="463674"/>
                  </a:lnTo>
                  <a:cubicBezTo>
                    <a:pt x="1900362" y="474149"/>
                    <a:pt x="1906841" y="488621"/>
                    <a:pt x="1906841" y="504607"/>
                  </a:cubicBezTo>
                  <a:cubicBezTo>
                    <a:pt x="1906841" y="536578"/>
                    <a:pt x="1880924" y="562495"/>
                    <a:pt x="1848953" y="562495"/>
                  </a:cubicBezTo>
                  <a:lnTo>
                    <a:pt x="1845350" y="561767"/>
                  </a:lnTo>
                  <a:lnTo>
                    <a:pt x="1866715" y="576173"/>
                  </a:lnTo>
                  <a:cubicBezTo>
                    <a:pt x="1880034" y="589492"/>
                    <a:pt x="1888273" y="607892"/>
                    <a:pt x="1888273" y="628217"/>
                  </a:cubicBezTo>
                  <a:cubicBezTo>
                    <a:pt x="1888273" y="668866"/>
                    <a:pt x="1855320" y="701819"/>
                    <a:pt x="1814671" y="701819"/>
                  </a:cubicBezTo>
                  <a:lnTo>
                    <a:pt x="1806544" y="700178"/>
                  </a:lnTo>
                  <a:lnTo>
                    <a:pt x="1816770" y="715346"/>
                  </a:lnTo>
                  <a:cubicBezTo>
                    <a:pt x="1820495" y="724151"/>
                    <a:pt x="1822555" y="733833"/>
                    <a:pt x="1822555" y="743995"/>
                  </a:cubicBezTo>
                  <a:cubicBezTo>
                    <a:pt x="1822555" y="754157"/>
                    <a:pt x="1820495" y="763838"/>
                    <a:pt x="1816770" y="772644"/>
                  </a:cubicBezTo>
                  <a:lnTo>
                    <a:pt x="1809375" y="783613"/>
                  </a:lnTo>
                  <a:lnTo>
                    <a:pt x="1809776" y="783532"/>
                  </a:lnTo>
                  <a:cubicBezTo>
                    <a:pt x="1815990" y="783532"/>
                    <a:pt x="1821908" y="784791"/>
                    <a:pt x="1827292" y="787068"/>
                  </a:cubicBezTo>
                  <a:lnTo>
                    <a:pt x="1839798" y="795500"/>
                  </a:lnTo>
                  <a:lnTo>
                    <a:pt x="1830463" y="772963"/>
                  </a:lnTo>
                  <a:cubicBezTo>
                    <a:pt x="1830463" y="748110"/>
                    <a:pt x="1850610" y="727963"/>
                    <a:pt x="1875463" y="727963"/>
                  </a:cubicBezTo>
                  <a:cubicBezTo>
                    <a:pt x="1900316" y="727963"/>
                    <a:pt x="1920463" y="748110"/>
                    <a:pt x="1920463" y="772963"/>
                  </a:cubicBezTo>
                  <a:cubicBezTo>
                    <a:pt x="1920463" y="797816"/>
                    <a:pt x="1900316" y="817963"/>
                    <a:pt x="1875463" y="817963"/>
                  </a:cubicBezTo>
                  <a:cubicBezTo>
                    <a:pt x="1869250" y="817963"/>
                    <a:pt x="1863331" y="816704"/>
                    <a:pt x="1857947" y="814427"/>
                  </a:cubicBezTo>
                  <a:lnTo>
                    <a:pt x="1845441" y="805995"/>
                  </a:lnTo>
                  <a:lnTo>
                    <a:pt x="1854776" y="828532"/>
                  </a:lnTo>
                  <a:cubicBezTo>
                    <a:pt x="1854776" y="853385"/>
                    <a:pt x="1834629" y="873532"/>
                    <a:pt x="1809776" y="873532"/>
                  </a:cubicBezTo>
                  <a:cubicBezTo>
                    <a:pt x="1784925" y="873532"/>
                    <a:pt x="1764778" y="853385"/>
                    <a:pt x="1764778" y="828532"/>
                  </a:cubicBezTo>
                  <a:lnTo>
                    <a:pt x="1771164" y="813113"/>
                  </a:lnTo>
                  <a:lnTo>
                    <a:pt x="1748955" y="817597"/>
                  </a:lnTo>
                  <a:lnTo>
                    <a:pt x="1734642" y="814707"/>
                  </a:lnTo>
                  <a:lnTo>
                    <a:pt x="1752453" y="841124"/>
                  </a:lnTo>
                  <a:cubicBezTo>
                    <a:pt x="1757014" y="851909"/>
                    <a:pt x="1759536" y="863766"/>
                    <a:pt x="1759536" y="876213"/>
                  </a:cubicBezTo>
                  <a:cubicBezTo>
                    <a:pt x="1759536" y="925999"/>
                    <a:pt x="1719179" y="966358"/>
                    <a:pt x="1669394" y="966358"/>
                  </a:cubicBezTo>
                  <a:cubicBezTo>
                    <a:pt x="1619608" y="966358"/>
                    <a:pt x="1579249" y="925999"/>
                    <a:pt x="1579249" y="876213"/>
                  </a:cubicBezTo>
                  <a:cubicBezTo>
                    <a:pt x="1579249" y="863766"/>
                    <a:pt x="1581771" y="851909"/>
                    <a:pt x="1586333" y="841124"/>
                  </a:cubicBezTo>
                  <a:lnTo>
                    <a:pt x="1603596" y="815520"/>
                  </a:lnTo>
                  <a:lnTo>
                    <a:pt x="1593313" y="817596"/>
                  </a:lnTo>
                  <a:cubicBezTo>
                    <a:pt x="1564499" y="817596"/>
                    <a:pt x="1541141" y="794238"/>
                    <a:pt x="1541141" y="765425"/>
                  </a:cubicBezTo>
                  <a:cubicBezTo>
                    <a:pt x="1541141" y="751018"/>
                    <a:pt x="1546980" y="737976"/>
                    <a:pt x="1556423" y="728535"/>
                  </a:cubicBezTo>
                  <a:lnTo>
                    <a:pt x="1571170" y="718591"/>
                  </a:lnTo>
                  <a:lnTo>
                    <a:pt x="1558584" y="721132"/>
                  </a:lnTo>
                  <a:cubicBezTo>
                    <a:pt x="1533730" y="721132"/>
                    <a:pt x="1513584" y="700985"/>
                    <a:pt x="1513584" y="676132"/>
                  </a:cubicBezTo>
                  <a:cubicBezTo>
                    <a:pt x="1513584" y="663705"/>
                    <a:pt x="1518619" y="652455"/>
                    <a:pt x="1526764" y="644312"/>
                  </a:cubicBezTo>
                  <a:lnTo>
                    <a:pt x="1535150" y="638658"/>
                  </a:lnTo>
                  <a:lnTo>
                    <a:pt x="1521798" y="641354"/>
                  </a:lnTo>
                  <a:cubicBezTo>
                    <a:pt x="1496944" y="641354"/>
                    <a:pt x="1476798" y="621207"/>
                    <a:pt x="1476798" y="596354"/>
                  </a:cubicBezTo>
                  <a:cubicBezTo>
                    <a:pt x="1476798" y="571501"/>
                    <a:pt x="1496944" y="551354"/>
                    <a:pt x="1521798" y="551354"/>
                  </a:cubicBezTo>
                  <a:cubicBezTo>
                    <a:pt x="1546650" y="551354"/>
                    <a:pt x="1566798" y="571501"/>
                    <a:pt x="1566798" y="596354"/>
                  </a:cubicBezTo>
                  <a:cubicBezTo>
                    <a:pt x="1566798" y="608780"/>
                    <a:pt x="1561761" y="620030"/>
                    <a:pt x="1553617" y="628174"/>
                  </a:cubicBezTo>
                  <a:lnTo>
                    <a:pt x="1545231" y="633828"/>
                  </a:lnTo>
                  <a:lnTo>
                    <a:pt x="1558584" y="631132"/>
                  </a:lnTo>
                  <a:cubicBezTo>
                    <a:pt x="1583438" y="631132"/>
                    <a:pt x="1603586" y="651279"/>
                    <a:pt x="1603586" y="676132"/>
                  </a:cubicBezTo>
                  <a:cubicBezTo>
                    <a:pt x="1603586" y="688558"/>
                    <a:pt x="1598548" y="699808"/>
                    <a:pt x="1590404" y="707952"/>
                  </a:cubicBezTo>
                  <a:lnTo>
                    <a:pt x="1577935" y="716358"/>
                  </a:lnTo>
                  <a:lnTo>
                    <a:pt x="1593313" y="713254"/>
                  </a:lnTo>
                  <a:cubicBezTo>
                    <a:pt x="1622127" y="713254"/>
                    <a:pt x="1645484" y="736612"/>
                    <a:pt x="1645484" y="765425"/>
                  </a:cubicBezTo>
                  <a:lnTo>
                    <a:pt x="1633881" y="793438"/>
                  </a:lnTo>
                  <a:lnTo>
                    <a:pt x="1634306" y="793152"/>
                  </a:lnTo>
                  <a:cubicBezTo>
                    <a:pt x="1645090" y="788590"/>
                    <a:pt x="1656947" y="786068"/>
                    <a:pt x="1669394" y="786068"/>
                  </a:cubicBezTo>
                  <a:lnTo>
                    <a:pt x="1693466" y="790928"/>
                  </a:lnTo>
                  <a:lnTo>
                    <a:pt x="1681138" y="772644"/>
                  </a:lnTo>
                  <a:cubicBezTo>
                    <a:pt x="1677414" y="763838"/>
                    <a:pt x="1675355" y="754157"/>
                    <a:pt x="1675355" y="743995"/>
                  </a:cubicBezTo>
                  <a:cubicBezTo>
                    <a:pt x="1675355" y="703346"/>
                    <a:pt x="1708307" y="670393"/>
                    <a:pt x="1748955" y="670393"/>
                  </a:cubicBezTo>
                  <a:lnTo>
                    <a:pt x="1757082" y="672034"/>
                  </a:lnTo>
                  <a:lnTo>
                    <a:pt x="1746856" y="656866"/>
                  </a:lnTo>
                  <a:cubicBezTo>
                    <a:pt x="1743132" y="648060"/>
                    <a:pt x="1741072" y="638379"/>
                    <a:pt x="1741072" y="628217"/>
                  </a:cubicBezTo>
                  <a:cubicBezTo>
                    <a:pt x="1741072" y="587568"/>
                    <a:pt x="1774023" y="554615"/>
                    <a:pt x="1814671" y="554615"/>
                  </a:cubicBezTo>
                  <a:lnTo>
                    <a:pt x="1824391" y="556577"/>
                  </a:lnTo>
                  <a:lnTo>
                    <a:pt x="1808020" y="545540"/>
                  </a:lnTo>
                  <a:cubicBezTo>
                    <a:pt x="1797545" y="535064"/>
                    <a:pt x="1791066" y="520592"/>
                    <a:pt x="1791066" y="504607"/>
                  </a:cubicBezTo>
                  <a:cubicBezTo>
                    <a:pt x="1791066" y="472636"/>
                    <a:pt x="1816982" y="446719"/>
                    <a:pt x="1848953" y="446719"/>
                  </a:cubicBezTo>
                  <a:lnTo>
                    <a:pt x="1850831" y="447098"/>
                  </a:lnTo>
                  <a:lnTo>
                    <a:pt x="1846202" y="443977"/>
                  </a:lnTo>
                  <a:cubicBezTo>
                    <a:pt x="1836429" y="434204"/>
                    <a:pt x="1830385" y="420704"/>
                    <a:pt x="1830385" y="405793"/>
                  </a:cubicBezTo>
                  <a:cubicBezTo>
                    <a:pt x="1830385" y="383426"/>
                    <a:pt x="1843985" y="364234"/>
                    <a:pt x="1863366" y="356037"/>
                  </a:cubicBezTo>
                  <a:lnTo>
                    <a:pt x="1882816" y="352110"/>
                  </a:lnTo>
                  <a:lnTo>
                    <a:pt x="1872647" y="345254"/>
                  </a:lnTo>
                  <a:cubicBezTo>
                    <a:pt x="1862876" y="335481"/>
                    <a:pt x="1856831" y="321981"/>
                    <a:pt x="1856831" y="307070"/>
                  </a:cubicBezTo>
                  <a:cubicBezTo>
                    <a:pt x="1856831" y="277247"/>
                    <a:pt x="1881008" y="253070"/>
                    <a:pt x="1910831" y="253070"/>
                  </a:cubicBezTo>
                  <a:lnTo>
                    <a:pt x="1917240" y="254364"/>
                  </a:lnTo>
                  <a:lnTo>
                    <a:pt x="1906840" y="229256"/>
                  </a:lnTo>
                  <a:cubicBezTo>
                    <a:pt x="1906840" y="199433"/>
                    <a:pt x="1931017" y="175256"/>
                    <a:pt x="1960840" y="175256"/>
                  </a:cubicBezTo>
                  <a:lnTo>
                    <a:pt x="1980048" y="179134"/>
                  </a:lnTo>
                  <a:lnTo>
                    <a:pt x="1972584" y="161113"/>
                  </a:lnTo>
                  <a:cubicBezTo>
                    <a:pt x="1972584" y="136260"/>
                    <a:pt x="1992731" y="116113"/>
                    <a:pt x="2017584" y="116113"/>
                  </a:cubicBezTo>
                  <a:close/>
                  <a:moveTo>
                    <a:pt x="2132073" y="15766"/>
                  </a:moveTo>
                  <a:cubicBezTo>
                    <a:pt x="2151955" y="15766"/>
                    <a:pt x="2168073" y="31884"/>
                    <a:pt x="2168073" y="51766"/>
                  </a:cubicBezTo>
                  <a:cubicBezTo>
                    <a:pt x="2168073" y="71648"/>
                    <a:pt x="2151955" y="87766"/>
                    <a:pt x="2132073" y="87766"/>
                  </a:cubicBezTo>
                  <a:lnTo>
                    <a:pt x="2120743" y="83073"/>
                  </a:lnTo>
                  <a:lnTo>
                    <a:pt x="2128269" y="101242"/>
                  </a:lnTo>
                  <a:cubicBezTo>
                    <a:pt x="2128269" y="126095"/>
                    <a:pt x="2108124" y="146242"/>
                    <a:pt x="2083271" y="146242"/>
                  </a:cubicBezTo>
                  <a:cubicBezTo>
                    <a:pt x="2058418" y="146242"/>
                    <a:pt x="2038271" y="126095"/>
                    <a:pt x="2038271" y="101242"/>
                  </a:cubicBezTo>
                  <a:cubicBezTo>
                    <a:pt x="2038271" y="76389"/>
                    <a:pt x="2058418" y="56242"/>
                    <a:pt x="2083271" y="56242"/>
                  </a:cubicBezTo>
                  <a:lnTo>
                    <a:pt x="2099266" y="59471"/>
                  </a:lnTo>
                  <a:lnTo>
                    <a:pt x="2096075" y="51766"/>
                  </a:lnTo>
                  <a:cubicBezTo>
                    <a:pt x="2096075" y="31884"/>
                    <a:pt x="2112193" y="15766"/>
                    <a:pt x="2132073" y="15766"/>
                  </a:cubicBezTo>
                  <a:close/>
                  <a:moveTo>
                    <a:pt x="2188760" y="0"/>
                  </a:moveTo>
                  <a:cubicBezTo>
                    <a:pt x="2203672" y="0"/>
                    <a:pt x="2215760" y="12088"/>
                    <a:pt x="2215760" y="27000"/>
                  </a:cubicBezTo>
                  <a:cubicBezTo>
                    <a:pt x="2215760" y="41912"/>
                    <a:pt x="2203672" y="54000"/>
                    <a:pt x="2188760" y="54000"/>
                  </a:cubicBezTo>
                  <a:cubicBezTo>
                    <a:pt x="2173848" y="54000"/>
                    <a:pt x="2161760" y="41912"/>
                    <a:pt x="2161760" y="27000"/>
                  </a:cubicBezTo>
                  <a:cubicBezTo>
                    <a:pt x="2161760" y="12088"/>
                    <a:pt x="2173848" y="0"/>
                    <a:pt x="21887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任意多边形 107"/>
            <p:cNvSpPr/>
            <p:nvPr/>
          </p:nvSpPr>
          <p:spPr>
            <a:xfrm rot="17430364">
              <a:off x="77576" y="2733165"/>
              <a:ext cx="1087983" cy="800639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任意多边形 108"/>
            <p:cNvSpPr/>
            <p:nvPr/>
          </p:nvSpPr>
          <p:spPr>
            <a:xfrm rot="1367498">
              <a:off x="604246" y="3110474"/>
              <a:ext cx="1305716" cy="960868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任意多边形 109"/>
            <p:cNvSpPr/>
            <p:nvPr/>
          </p:nvSpPr>
          <p:spPr>
            <a:xfrm rot="4074703">
              <a:off x="171315" y="3800473"/>
              <a:ext cx="647946" cy="476818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任意多边形 110"/>
            <p:cNvSpPr/>
            <p:nvPr/>
          </p:nvSpPr>
          <p:spPr>
            <a:xfrm rot="4074703">
              <a:off x="928718" y="3876362"/>
              <a:ext cx="647946" cy="476818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任意多边形 111"/>
            <p:cNvSpPr/>
            <p:nvPr/>
          </p:nvSpPr>
          <p:spPr>
            <a:xfrm rot="4074703">
              <a:off x="2576073" y="4385255"/>
              <a:ext cx="926600" cy="681876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任意多边形 112"/>
            <p:cNvSpPr/>
            <p:nvPr/>
          </p:nvSpPr>
          <p:spPr>
            <a:xfrm rot="4074703">
              <a:off x="3176388" y="3261310"/>
              <a:ext cx="926600" cy="681876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任意多边形 113"/>
            <p:cNvSpPr/>
            <p:nvPr/>
          </p:nvSpPr>
          <p:spPr>
            <a:xfrm rot="265496">
              <a:off x="3407181" y="2536821"/>
              <a:ext cx="1205858" cy="887380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任意多边形 114"/>
            <p:cNvSpPr/>
            <p:nvPr/>
          </p:nvSpPr>
          <p:spPr>
            <a:xfrm rot="8649578">
              <a:off x="2847512" y="3319478"/>
              <a:ext cx="576265" cy="424068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任意多边形 115"/>
            <p:cNvSpPr/>
            <p:nvPr/>
          </p:nvSpPr>
          <p:spPr>
            <a:xfrm rot="19057200">
              <a:off x="2934876" y="1601448"/>
              <a:ext cx="1079391" cy="794315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任意多边形 116"/>
            <p:cNvSpPr/>
            <p:nvPr/>
          </p:nvSpPr>
          <p:spPr>
            <a:xfrm rot="6802205" flipH="1">
              <a:off x="2024484" y="879113"/>
              <a:ext cx="1079391" cy="794315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任意多边形 117"/>
            <p:cNvSpPr/>
            <p:nvPr/>
          </p:nvSpPr>
          <p:spPr>
            <a:xfrm rot="14797795">
              <a:off x="1699777" y="1196658"/>
              <a:ext cx="706119" cy="519627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任意多边形 118"/>
            <p:cNvSpPr/>
            <p:nvPr/>
          </p:nvSpPr>
          <p:spPr>
            <a:xfrm rot="7064793" flipH="1">
              <a:off x="6127278" y="1793308"/>
              <a:ext cx="953967" cy="702015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任意多边形 119"/>
            <p:cNvSpPr/>
            <p:nvPr/>
          </p:nvSpPr>
          <p:spPr>
            <a:xfrm rot="9344788" flipH="1">
              <a:off x="6576293" y="3239713"/>
              <a:ext cx="1026266" cy="755219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任意多边形 120"/>
            <p:cNvSpPr/>
            <p:nvPr/>
          </p:nvSpPr>
          <p:spPr>
            <a:xfrm rot="2823509">
              <a:off x="6566917" y="3784797"/>
              <a:ext cx="621207" cy="457141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任意多边形 121"/>
            <p:cNvSpPr/>
            <p:nvPr/>
          </p:nvSpPr>
          <p:spPr>
            <a:xfrm rot="2823509">
              <a:off x="5795744" y="4253598"/>
              <a:ext cx="969459" cy="713417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任意多边形 122"/>
            <p:cNvSpPr/>
            <p:nvPr/>
          </p:nvSpPr>
          <p:spPr>
            <a:xfrm rot="1105158">
              <a:off x="4026971" y="4309879"/>
              <a:ext cx="969459" cy="713417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任意多边形 123"/>
            <p:cNvSpPr/>
            <p:nvPr/>
          </p:nvSpPr>
          <p:spPr>
            <a:xfrm rot="3301320">
              <a:off x="4102989" y="4755138"/>
              <a:ext cx="563989" cy="415035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任意多边形 124"/>
            <p:cNvSpPr/>
            <p:nvPr/>
          </p:nvSpPr>
          <p:spPr>
            <a:xfrm rot="748787">
              <a:off x="7082783" y="4701271"/>
              <a:ext cx="1112394" cy="818602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任意多边形 125"/>
            <p:cNvSpPr/>
            <p:nvPr/>
          </p:nvSpPr>
          <p:spPr>
            <a:xfrm rot="14950789">
              <a:off x="5452345" y="4625104"/>
              <a:ext cx="621126" cy="457084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任意多边形 132"/>
            <p:cNvSpPr/>
            <p:nvPr/>
          </p:nvSpPr>
          <p:spPr>
            <a:xfrm rot="19057200">
              <a:off x="5769509" y="1999224"/>
              <a:ext cx="635721" cy="467821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任意多边形 133"/>
            <p:cNvSpPr/>
            <p:nvPr/>
          </p:nvSpPr>
          <p:spPr>
            <a:xfrm rot="11319825" flipH="1">
              <a:off x="5980622" y="2404511"/>
              <a:ext cx="635721" cy="467821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5" name="矩形 164"/>
          <p:cNvSpPr/>
          <p:nvPr/>
        </p:nvSpPr>
        <p:spPr>
          <a:xfrm flipV="1">
            <a:off x="1313" y="2643590"/>
            <a:ext cx="11043981" cy="1647452"/>
          </a:xfrm>
          <a:prstGeom prst="rect">
            <a:avLst/>
          </a:prstGeom>
          <a:gradFill>
            <a:gsLst>
              <a:gs pos="26000">
                <a:schemeClr val="bg1"/>
              </a:gs>
              <a:gs pos="92000">
                <a:srgbClr val="3C535A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74" tIns="62986" rIns="125974" bIns="62986" rtlCol="0" anchor="ctr"/>
          <a:lstStyle/>
          <a:p>
            <a:pPr algn="ctr"/>
            <a:endParaRPr lang="zh-CN" altLang="en-US"/>
          </a:p>
        </p:txBody>
      </p:sp>
      <p:sp>
        <p:nvSpPr>
          <p:cNvPr id="166" name="TextBox 30"/>
          <p:cNvSpPr txBox="1"/>
          <p:nvPr/>
        </p:nvSpPr>
        <p:spPr>
          <a:xfrm>
            <a:off x="2668499" y="2775092"/>
            <a:ext cx="7253383" cy="1358308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ctr"/>
            <a:r>
              <a:rPr lang="zh-CN" altLang="en-US" sz="8000">
                <a:solidFill>
                  <a:srgbClr val="3C53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感谢您的聆听！</a:t>
            </a:r>
            <a:endParaRPr lang="en-US" altLang="zh-CN" sz="8000">
              <a:solidFill>
                <a:srgbClr val="3C53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1776" p14:dur="1200">
        <p14:flip dir="r"/>
      </p:transition>
    </mc:Choice>
    <mc:Fallback>
      <p:transition spd="slow" advTm="1776">
        <p:fade/>
      </p:transition>
    </mc:Fallback>
  </mc:AlternateContent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362010" y="2299338"/>
            <a:ext cx="462507" cy="509251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62" tIns="47229" rIns="94462" bIns="47229" anchor="ctr"/>
          <a:lstStyle/>
          <a:p>
            <a:pPr algn="ctr" fontAlgn="base">
              <a:defRPr/>
            </a:pPr>
            <a:endParaRPr lang="zh-CN" altLang="en-US" sz="14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18364" y="2301800"/>
            <a:ext cx="7252491" cy="5092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464" tIns="0" rIns="139464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7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87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87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287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23922" y="1707675"/>
            <a:ext cx="7215588" cy="6002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7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287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87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333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87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87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839509" y="1703986"/>
            <a:ext cx="661777" cy="60396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62" tIns="47229" rIns="94462" bIns="47229" anchor="ctr"/>
          <a:lstStyle/>
          <a:p>
            <a:pPr algn="ctr" fontAlgn="base">
              <a:defRPr/>
            </a:pPr>
            <a:endParaRPr lang="zh-CN" altLang="en-US" sz="14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3060643" y="3054601"/>
            <a:ext cx="6478776" cy="1311257"/>
          </a:xfrm>
          <a:prstGeom prst="rect">
            <a:avLst/>
          </a:prstGeom>
          <a:noFill/>
          <a:ln w="25400">
            <a:noFill/>
          </a:ln>
        </p:spPr>
        <p:txBody>
          <a:bodyPr lIns="94462" tIns="47229" rIns="94462" bIns="47229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109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www.ppthui.com/muban/</a:t>
            </a:r>
            <a:r>
              <a:rPr lang="en-US" altLang="zh-CN" sz="109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10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0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www.ppthui.com/hangye/</a:t>
            </a:r>
            <a:endParaRPr lang="en-US" altLang="zh-CN" sz="109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10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www.ppthui.com/gongzuo/</a:t>
            </a:r>
            <a:r>
              <a:rPr lang="en-US" altLang="zh-CN" sz="10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0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0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www.ppthui.com/jieri/</a:t>
            </a:r>
            <a:endParaRPr lang="en-US" altLang="zh-CN" sz="109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endParaRPr lang="en-US" altLang="zh-CN" sz="109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824563" y="136876"/>
            <a:ext cx="2952168" cy="1476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wxewm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971715" y="4009571"/>
            <a:ext cx="2658801" cy="265880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59051" y="6668372"/>
            <a:ext cx="5284786" cy="258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扫描关注公众号“PPT汇”收藏网站防止遗忘</a:t>
            </a:r>
            <a:r>
              <a:rPr lang="en-US" altLang="zh-CN" sz="10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0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免费获取更多精选PPT模板下载资源</a:t>
            </a:r>
            <a:endParaRPr lang="zh-CN" altLang="en-US" sz="109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Administrator\Desktop\12-13061Q332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5" r="12259" b="24905"/>
          <a:stretch>
            <a:fillRect/>
          </a:stretch>
        </p:blipFill>
        <p:spPr bwMode="auto">
          <a:xfrm>
            <a:off x="0" y="1"/>
            <a:ext cx="12601575" cy="708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 flipV="1">
            <a:off x="724826" y="666479"/>
            <a:ext cx="11213671" cy="5756817"/>
          </a:xfrm>
          <a:prstGeom prst="rect">
            <a:avLst/>
          </a:prstGeom>
          <a:solidFill>
            <a:srgbClr val="3C53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74" tIns="62986" rIns="125974" bIns="62986" rtlCol="0" anchor="ctr"/>
          <a:lstStyle/>
          <a:p>
            <a:pPr algn="ctr"/>
            <a:endParaRPr lang="zh-CN" altLang="en-US"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>
            <a:biLevel thresh="75000"/>
          </a:blip>
          <a:srcRect l="12166" t="57678" r="14652"/>
          <a:stretch>
            <a:fillRect/>
          </a:stretch>
        </p:blipFill>
        <p:spPr bwMode="auto">
          <a:xfrm flipV="1">
            <a:off x="695199" y="467968"/>
            <a:ext cx="11212425" cy="198511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>
            <a:biLevel thresh="75000"/>
          </a:blip>
          <a:srcRect l="12166" t="57678" r="14652"/>
          <a:stretch>
            <a:fillRect/>
          </a:stretch>
        </p:blipFill>
        <p:spPr bwMode="auto">
          <a:xfrm>
            <a:off x="705954" y="6423298"/>
            <a:ext cx="11212425" cy="297766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5" name="TextBox 56"/>
          <p:cNvSpPr txBox="1"/>
          <p:nvPr/>
        </p:nvSpPr>
        <p:spPr>
          <a:xfrm>
            <a:off x="7164883" y="3199571"/>
            <a:ext cx="2587431" cy="1096698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 rot="16200000">
            <a:off x="1053913" y="2139210"/>
            <a:ext cx="5395969" cy="3143941"/>
            <a:chOff x="-17422" y="1462690"/>
            <a:chExt cx="5025205" cy="2927917"/>
          </a:xfrm>
        </p:grpSpPr>
        <p:sp>
          <p:nvSpPr>
            <p:cNvPr id="27" name="任意多边形 26"/>
            <p:cNvSpPr/>
            <p:nvPr/>
          </p:nvSpPr>
          <p:spPr>
            <a:xfrm>
              <a:off x="-17422" y="1832461"/>
              <a:ext cx="4388674" cy="2231067"/>
            </a:xfrm>
            <a:custGeom>
              <a:gdLst>
                <a:gd name="connsiteX0" fmla="*/ 2664028 w 4388674"/>
                <a:gd name="connsiteY0" fmla="*/ 2146151 h 2231067"/>
                <a:gd name="connsiteX1" fmla="*/ 2691028 w 4388674"/>
                <a:gd name="connsiteY1" fmla="*/ 2173151 h 2231067"/>
                <a:gd name="connsiteX2" fmla="*/ 2686314 w 4388674"/>
                <a:gd name="connsiteY2" fmla="*/ 2184530 h 2231067"/>
                <a:gd name="connsiteX3" fmla="*/ 2704333 w 4388674"/>
                <a:gd name="connsiteY3" fmla="*/ 2177067 h 2231067"/>
                <a:gd name="connsiteX4" fmla="*/ 2731333 w 4388674"/>
                <a:gd name="connsiteY4" fmla="*/ 2204067 h 2231067"/>
                <a:gd name="connsiteX5" fmla="*/ 2704333 w 4388674"/>
                <a:gd name="connsiteY5" fmla="*/ 2231067 h 2231067"/>
                <a:gd name="connsiteX6" fmla="*/ 2677333 w 4388674"/>
                <a:gd name="connsiteY6" fmla="*/ 2204067 h 2231067"/>
                <a:gd name="connsiteX7" fmla="*/ 2682046 w 4388674"/>
                <a:gd name="connsiteY7" fmla="*/ 2192688 h 2231067"/>
                <a:gd name="connsiteX8" fmla="*/ 2664028 w 4388674"/>
                <a:gd name="connsiteY8" fmla="*/ 2200151 h 2231067"/>
                <a:gd name="connsiteX9" fmla="*/ 2637028 w 4388674"/>
                <a:gd name="connsiteY9" fmla="*/ 2173151 h 2231067"/>
                <a:gd name="connsiteX10" fmla="*/ 2664028 w 4388674"/>
                <a:gd name="connsiteY10" fmla="*/ 2146151 h 2231067"/>
                <a:gd name="connsiteX11" fmla="*/ 2607502 w 4388674"/>
                <a:gd name="connsiteY11" fmla="*/ 2103433 h 2231067"/>
                <a:gd name="connsiteX12" fmla="*/ 2643502 w 4388674"/>
                <a:gd name="connsiteY12" fmla="*/ 2139433 h 2231067"/>
                <a:gd name="connsiteX13" fmla="*/ 2607502 w 4388674"/>
                <a:gd name="connsiteY13" fmla="*/ 2175433 h 2231067"/>
                <a:gd name="connsiteX14" fmla="*/ 2571502 w 4388674"/>
                <a:gd name="connsiteY14" fmla="*/ 2139433 h 2231067"/>
                <a:gd name="connsiteX15" fmla="*/ 2607502 w 4388674"/>
                <a:gd name="connsiteY15" fmla="*/ 2103433 h 2231067"/>
                <a:gd name="connsiteX16" fmla="*/ 2482660 w 4388674"/>
                <a:gd name="connsiteY16" fmla="*/ 2016224 h 2231067"/>
                <a:gd name="connsiteX17" fmla="*/ 2527660 w 4388674"/>
                <a:gd name="connsiteY17" fmla="*/ 2061224 h 2231067"/>
                <a:gd name="connsiteX18" fmla="*/ 2523331 w 4388674"/>
                <a:gd name="connsiteY18" fmla="*/ 2071674 h 2231067"/>
                <a:gd name="connsiteX19" fmla="*/ 2541815 w 4388674"/>
                <a:gd name="connsiteY19" fmla="*/ 2064018 h 2231067"/>
                <a:gd name="connsiteX20" fmla="*/ 2577815 w 4388674"/>
                <a:gd name="connsiteY20" fmla="*/ 2100018 h 2231067"/>
                <a:gd name="connsiteX21" fmla="*/ 2541815 w 4388674"/>
                <a:gd name="connsiteY21" fmla="*/ 2136018 h 2231067"/>
                <a:gd name="connsiteX22" fmla="*/ 2505815 w 4388674"/>
                <a:gd name="connsiteY22" fmla="*/ 2100018 h 2231067"/>
                <a:gd name="connsiteX23" fmla="*/ 2506466 w 4388674"/>
                <a:gd name="connsiteY23" fmla="*/ 2098447 h 2231067"/>
                <a:gd name="connsiteX24" fmla="*/ 2500176 w 4388674"/>
                <a:gd name="connsiteY24" fmla="*/ 2102688 h 2231067"/>
                <a:gd name="connsiteX25" fmla="*/ 2482660 w 4388674"/>
                <a:gd name="connsiteY25" fmla="*/ 2106224 h 2231067"/>
                <a:gd name="connsiteX26" fmla="*/ 2437660 w 4388674"/>
                <a:gd name="connsiteY26" fmla="*/ 2061224 h 2231067"/>
                <a:gd name="connsiteX27" fmla="*/ 2482660 w 4388674"/>
                <a:gd name="connsiteY27" fmla="*/ 2016224 h 2231067"/>
                <a:gd name="connsiteX28" fmla="*/ 2388565 w 4388674"/>
                <a:gd name="connsiteY28" fmla="*/ 1992575 h 2231067"/>
                <a:gd name="connsiteX29" fmla="*/ 2433565 w 4388674"/>
                <a:gd name="connsiteY29" fmla="*/ 2037575 h 2231067"/>
                <a:gd name="connsiteX30" fmla="*/ 2388565 w 4388674"/>
                <a:gd name="connsiteY30" fmla="*/ 2082575 h 2231067"/>
                <a:gd name="connsiteX31" fmla="*/ 2343565 w 4388674"/>
                <a:gd name="connsiteY31" fmla="*/ 2037575 h 2231067"/>
                <a:gd name="connsiteX32" fmla="*/ 2388565 w 4388674"/>
                <a:gd name="connsiteY32" fmla="*/ 1992575 h 2231067"/>
                <a:gd name="connsiteX33" fmla="*/ 2811176 w 4388674"/>
                <a:gd name="connsiteY33" fmla="*/ 1891277 h 2231067"/>
                <a:gd name="connsiteX34" fmla="*/ 2838176 w 4388674"/>
                <a:gd name="connsiteY34" fmla="*/ 1918277 h 2231067"/>
                <a:gd name="connsiteX35" fmla="*/ 2811176 w 4388674"/>
                <a:gd name="connsiteY35" fmla="*/ 1945277 h 2231067"/>
                <a:gd name="connsiteX36" fmla="*/ 2784176 w 4388674"/>
                <a:gd name="connsiteY36" fmla="*/ 1918277 h 2231067"/>
                <a:gd name="connsiteX37" fmla="*/ 2811176 w 4388674"/>
                <a:gd name="connsiteY37" fmla="*/ 1891277 h 2231067"/>
                <a:gd name="connsiteX38" fmla="*/ 1791589 w 4388674"/>
                <a:gd name="connsiteY38" fmla="*/ 1889035 h 2231067"/>
                <a:gd name="connsiteX39" fmla="*/ 1854589 w 4388674"/>
                <a:gd name="connsiteY39" fmla="*/ 1952035 h 2231067"/>
                <a:gd name="connsiteX40" fmla="*/ 1791589 w 4388674"/>
                <a:gd name="connsiteY40" fmla="*/ 2015035 h 2231067"/>
                <a:gd name="connsiteX41" fmla="*/ 1728590 w 4388674"/>
                <a:gd name="connsiteY41" fmla="*/ 1952035 h 2231067"/>
                <a:gd name="connsiteX42" fmla="*/ 1791589 w 4388674"/>
                <a:gd name="connsiteY42" fmla="*/ 1889035 h 2231067"/>
                <a:gd name="connsiteX43" fmla="*/ 2681080 w 4388674"/>
                <a:gd name="connsiteY43" fmla="*/ 1856442 h 2231067"/>
                <a:gd name="connsiteX44" fmla="*/ 2706536 w 4388674"/>
                <a:gd name="connsiteY44" fmla="*/ 1866986 h 2231067"/>
                <a:gd name="connsiteX45" fmla="*/ 2715556 w 4388674"/>
                <a:gd name="connsiteY45" fmla="*/ 1888763 h 2231067"/>
                <a:gd name="connsiteX46" fmla="*/ 2721311 w 4388674"/>
                <a:gd name="connsiteY46" fmla="*/ 1874869 h 2231067"/>
                <a:gd name="connsiteX47" fmla="*/ 2746767 w 4388674"/>
                <a:gd name="connsiteY47" fmla="*/ 1864325 h 2231067"/>
                <a:gd name="connsiteX48" fmla="*/ 2782767 w 4388674"/>
                <a:gd name="connsiteY48" fmla="*/ 1900325 h 2231067"/>
                <a:gd name="connsiteX49" fmla="*/ 2746767 w 4388674"/>
                <a:gd name="connsiteY49" fmla="*/ 1936325 h 2231067"/>
                <a:gd name="connsiteX50" fmla="*/ 2721311 w 4388674"/>
                <a:gd name="connsiteY50" fmla="*/ 1925781 h 2231067"/>
                <a:gd name="connsiteX51" fmla="*/ 2712291 w 4388674"/>
                <a:gd name="connsiteY51" fmla="*/ 1904004 h 2231067"/>
                <a:gd name="connsiteX52" fmla="*/ 2706536 w 4388674"/>
                <a:gd name="connsiteY52" fmla="*/ 1917898 h 2231067"/>
                <a:gd name="connsiteX53" fmla="*/ 2681080 w 4388674"/>
                <a:gd name="connsiteY53" fmla="*/ 1928442 h 2231067"/>
                <a:gd name="connsiteX54" fmla="*/ 2645080 w 4388674"/>
                <a:gd name="connsiteY54" fmla="*/ 1892442 h 2231067"/>
                <a:gd name="connsiteX55" fmla="*/ 2681080 w 4388674"/>
                <a:gd name="connsiteY55" fmla="*/ 1856442 h 2231067"/>
                <a:gd name="connsiteX56" fmla="*/ 2607510 w 4388674"/>
                <a:gd name="connsiteY56" fmla="*/ 1848559 h 2231067"/>
                <a:gd name="connsiteX57" fmla="*/ 2643510 w 4388674"/>
                <a:gd name="connsiteY57" fmla="*/ 1884559 h 2231067"/>
                <a:gd name="connsiteX58" fmla="*/ 2607510 w 4388674"/>
                <a:gd name="connsiteY58" fmla="*/ 1920559 h 2231067"/>
                <a:gd name="connsiteX59" fmla="*/ 2571510 w 4388674"/>
                <a:gd name="connsiteY59" fmla="*/ 1884559 h 2231067"/>
                <a:gd name="connsiteX60" fmla="*/ 2607510 w 4388674"/>
                <a:gd name="connsiteY60" fmla="*/ 1848559 h 2231067"/>
                <a:gd name="connsiteX61" fmla="*/ 2506002 w 4388674"/>
                <a:gd name="connsiteY61" fmla="*/ 1844090 h 2231067"/>
                <a:gd name="connsiteX62" fmla="*/ 2507982 w 4388674"/>
                <a:gd name="connsiteY62" fmla="*/ 1848870 h 2231067"/>
                <a:gd name="connsiteX63" fmla="*/ 2508484 w 4388674"/>
                <a:gd name="connsiteY63" fmla="*/ 1847658 h 2231067"/>
                <a:gd name="connsiteX64" fmla="*/ 2511551 w 4388674"/>
                <a:gd name="connsiteY64" fmla="*/ 1846388 h 2231067"/>
                <a:gd name="connsiteX65" fmla="*/ 1565620 w 4388674"/>
                <a:gd name="connsiteY65" fmla="*/ 1833982 h 2231067"/>
                <a:gd name="connsiteX66" fmla="*/ 1610169 w 4388674"/>
                <a:gd name="connsiteY66" fmla="*/ 1852434 h 2231067"/>
                <a:gd name="connsiteX67" fmla="*/ 1626089 w 4388674"/>
                <a:gd name="connsiteY67" fmla="*/ 1890869 h 2231067"/>
                <a:gd name="connsiteX68" fmla="*/ 1626176 w 4388674"/>
                <a:gd name="connsiteY68" fmla="*/ 1890660 h 2231067"/>
                <a:gd name="connsiteX69" fmla="*/ 1670723 w 4388674"/>
                <a:gd name="connsiteY69" fmla="*/ 1872208 h 2231067"/>
                <a:gd name="connsiteX70" fmla="*/ 1733723 w 4388674"/>
                <a:gd name="connsiteY70" fmla="*/ 1935208 h 2231067"/>
                <a:gd name="connsiteX71" fmla="*/ 1670723 w 4388674"/>
                <a:gd name="connsiteY71" fmla="*/ 1998208 h 2231067"/>
                <a:gd name="connsiteX72" fmla="*/ 1626176 w 4388674"/>
                <a:gd name="connsiteY72" fmla="*/ 1979756 h 2231067"/>
                <a:gd name="connsiteX73" fmla="*/ 1610256 w 4388674"/>
                <a:gd name="connsiteY73" fmla="*/ 1941321 h 2231067"/>
                <a:gd name="connsiteX74" fmla="*/ 1610169 w 4388674"/>
                <a:gd name="connsiteY74" fmla="*/ 1941530 h 2231067"/>
                <a:gd name="connsiteX75" fmla="*/ 1565620 w 4388674"/>
                <a:gd name="connsiteY75" fmla="*/ 1959982 h 2231067"/>
                <a:gd name="connsiteX76" fmla="*/ 1502620 w 4388674"/>
                <a:gd name="connsiteY76" fmla="*/ 1896982 h 2231067"/>
                <a:gd name="connsiteX77" fmla="*/ 1565620 w 4388674"/>
                <a:gd name="connsiteY77" fmla="*/ 1833982 h 2231067"/>
                <a:gd name="connsiteX78" fmla="*/ 2551912 w 4388674"/>
                <a:gd name="connsiteY78" fmla="*/ 1754465 h 2231067"/>
                <a:gd name="connsiteX79" fmla="*/ 2578912 w 4388674"/>
                <a:gd name="connsiteY79" fmla="*/ 1781465 h 2231067"/>
                <a:gd name="connsiteX80" fmla="*/ 2571004 w 4388674"/>
                <a:gd name="connsiteY80" fmla="*/ 1800557 h 2231067"/>
                <a:gd name="connsiteX81" fmla="*/ 2555912 w 4388674"/>
                <a:gd name="connsiteY81" fmla="*/ 1806808 h 2231067"/>
                <a:gd name="connsiteX82" fmla="*/ 2559434 w 4388674"/>
                <a:gd name="connsiteY82" fmla="*/ 1815310 h 2231067"/>
                <a:gd name="connsiteX83" fmla="*/ 2548890 w 4388674"/>
                <a:gd name="connsiteY83" fmla="*/ 1840766 h 2231067"/>
                <a:gd name="connsiteX84" fmla="*/ 2545823 w 4388674"/>
                <a:gd name="connsiteY84" fmla="*/ 1842036 h 2231067"/>
                <a:gd name="connsiteX85" fmla="*/ 2559396 w 4388674"/>
                <a:gd name="connsiteY85" fmla="*/ 1847658 h 2231067"/>
                <a:gd name="connsiteX86" fmla="*/ 2569940 w 4388674"/>
                <a:gd name="connsiteY86" fmla="*/ 1873114 h 2231067"/>
                <a:gd name="connsiteX87" fmla="*/ 2533940 w 4388674"/>
                <a:gd name="connsiteY87" fmla="*/ 1909114 h 2231067"/>
                <a:gd name="connsiteX88" fmla="*/ 2508484 w 4388674"/>
                <a:gd name="connsiteY88" fmla="*/ 1898570 h 2231067"/>
                <a:gd name="connsiteX89" fmla="*/ 2499980 w 4388674"/>
                <a:gd name="connsiteY89" fmla="*/ 1878038 h 2231067"/>
                <a:gd name="connsiteX90" fmla="*/ 2496842 w 4388674"/>
                <a:gd name="connsiteY90" fmla="*/ 1885614 h 2231067"/>
                <a:gd name="connsiteX91" fmla="*/ 2465022 w 4388674"/>
                <a:gd name="connsiteY91" fmla="*/ 1898794 h 2231067"/>
                <a:gd name="connsiteX92" fmla="*/ 2433202 w 4388674"/>
                <a:gd name="connsiteY92" fmla="*/ 1885614 h 2231067"/>
                <a:gd name="connsiteX93" fmla="*/ 2431205 w 4388674"/>
                <a:gd name="connsiteY93" fmla="*/ 1880793 h 2231067"/>
                <a:gd name="connsiteX94" fmla="*/ 2420190 w 4388674"/>
                <a:gd name="connsiteY94" fmla="*/ 1907387 h 2231067"/>
                <a:gd name="connsiteX95" fmla="*/ 2388370 w 4388674"/>
                <a:gd name="connsiteY95" fmla="*/ 1920567 h 2231067"/>
                <a:gd name="connsiteX96" fmla="*/ 2356550 w 4388674"/>
                <a:gd name="connsiteY96" fmla="*/ 1907387 h 2231067"/>
                <a:gd name="connsiteX97" fmla="*/ 2351671 w 4388674"/>
                <a:gd name="connsiteY97" fmla="*/ 1895608 h 2231067"/>
                <a:gd name="connsiteX98" fmla="*/ 2338602 w 4388674"/>
                <a:gd name="connsiteY98" fmla="*/ 1927161 h 2231067"/>
                <a:gd name="connsiteX99" fmla="*/ 2306782 w 4388674"/>
                <a:gd name="connsiteY99" fmla="*/ 1940341 h 2231067"/>
                <a:gd name="connsiteX100" fmla="*/ 2289266 w 4388674"/>
                <a:gd name="connsiteY100" fmla="*/ 1936805 h 2231067"/>
                <a:gd name="connsiteX101" fmla="*/ 2285381 w 4388674"/>
                <a:gd name="connsiteY101" fmla="*/ 1934186 h 2231067"/>
                <a:gd name="connsiteX102" fmla="*/ 2290761 w 4388674"/>
                <a:gd name="connsiteY102" fmla="*/ 1947174 h 2231067"/>
                <a:gd name="connsiteX103" fmla="*/ 2284428 w 4388674"/>
                <a:gd name="connsiteY103" fmla="*/ 1962464 h 2231067"/>
                <a:gd name="connsiteX104" fmla="*/ 2289596 w 4388674"/>
                <a:gd name="connsiteY104" fmla="*/ 1958979 h 2231067"/>
                <a:gd name="connsiteX105" fmla="*/ 2307112 w 4388674"/>
                <a:gd name="connsiteY105" fmla="*/ 1955443 h 2231067"/>
                <a:gd name="connsiteX106" fmla="*/ 2352112 w 4388674"/>
                <a:gd name="connsiteY106" fmla="*/ 2000443 h 2231067"/>
                <a:gd name="connsiteX107" fmla="*/ 2307112 w 4388674"/>
                <a:gd name="connsiteY107" fmla="*/ 2045443 h 2231067"/>
                <a:gd name="connsiteX108" fmla="*/ 2262112 w 4388674"/>
                <a:gd name="connsiteY108" fmla="*/ 2000443 h 2231067"/>
                <a:gd name="connsiteX109" fmla="*/ 2263173 w 4388674"/>
                <a:gd name="connsiteY109" fmla="*/ 1997881 h 2231067"/>
                <a:gd name="connsiteX110" fmla="*/ 2252283 w 4388674"/>
                <a:gd name="connsiteY110" fmla="*/ 2005223 h 2231067"/>
                <a:gd name="connsiteX111" fmla="*/ 2227761 w 4388674"/>
                <a:gd name="connsiteY111" fmla="*/ 2010174 h 2231067"/>
                <a:gd name="connsiteX112" fmla="*/ 2183213 w 4388674"/>
                <a:gd name="connsiteY112" fmla="*/ 1991722 h 2231067"/>
                <a:gd name="connsiteX113" fmla="*/ 2174597 w 4388674"/>
                <a:gd name="connsiteY113" fmla="*/ 1970921 h 2231067"/>
                <a:gd name="connsiteX114" fmla="*/ 2167207 w 4388674"/>
                <a:gd name="connsiteY114" fmla="*/ 1988764 h 2231067"/>
                <a:gd name="connsiteX115" fmla="*/ 2122659 w 4388674"/>
                <a:gd name="connsiteY115" fmla="*/ 2007216 h 2231067"/>
                <a:gd name="connsiteX116" fmla="*/ 2078113 w 4388674"/>
                <a:gd name="connsiteY116" fmla="*/ 1988764 h 2231067"/>
                <a:gd name="connsiteX117" fmla="*/ 2074222 w 4388674"/>
                <a:gd name="connsiteY117" fmla="*/ 1979370 h 2231067"/>
                <a:gd name="connsiteX118" fmla="*/ 2062106 w 4388674"/>
                <a:gd name="connsiteY118" fmla="*/ 2008619 h 2231067"/>
                <a:gd name="connsiteX119" fmla="*/ 2017559 w 4388674"/>
                <a:gd name="connsiteY119" fmla="*/ 2027071 h 2231067"/>
                <a:gd name="connsiteX120" fmla="*/ 1973011 w 4388674"/>
                <a:gd name="connsiteY120" fmla="*/ 2008619 h 2231067"/>
                <a:gd name="connsiteX121" fmla="*/ 1967413 w 4388674"/>
                <a:gd name="connsiteY121" fmla="*/ 1995104 h 2231067"/>
                <a:gd name="connsiteX122" fmla="*/ 1957005 w 4388674"/>
                <a:gd name="connsiteY122" fmla="*/ 2020232 h 2231067"/>
                <a:gd name="connsiteX123" fmla="*/ 1912457 w 4388674"/>
                <a:gd name="connsiteY123" fmla="*/ 2038684 h 2231067"/>
                <a:gd name="connsiteX124" fmla="*/ 1849457 w 4388674"/>
                <a:gd name="connsiteY124" fmla="*/ 1975684 h 2231067"/>
                <a:gd name="connsiteX125" fmla="*/ 1912457 w 4388674"/>
                <a:gd name="connsiteY125" fmla="*/ 1912684 h 2231067"/>
                <a:gd name="connsiteX126" fmla="*/ 1957005 w 4388674"/>
                <a:gd name="connsiteY126" fmla="*/ 1931136 h 2231067"/>
                <a:gd name="connsiteX127" fmla="*/ 1962603 w 4388674"/>
                <a:gd name="connsiteY127" fmla="*/ 1944651 h 2231067"/>
                <a:gd name="connsiteX128" fmla="*/ 1973011 w 4388674"/>
                <a:gd name="connsiteY128" fmla="*/ 1919523 h 2231067"/>
                <a:gd name="connsiteX129" fmla="*/ 2017559 w 4388674"/>
                <a:gd name="connsiteY129" fmla="*/ 1901071 h 2231067"/>
                <a:gd name="connsiteX130" fmla="*/ 2062106 w 4388674"/>
                <a:gd name="connsiteY130" fmla="*/ 1919523 h 2231067"/>
                <a:gd name="connsiteX131" fmla="*/ 2065998 w 4388674"/>
                <a:gd name="connsiteY131" fmla="*/ 1928917 h 2231067"/>
                <a:gd name="connsiteX132" fmla="*/ 2078113 w 4388674"/>
                <a:gd name="connsiteY132" fmla="*/ 1899668 h 2231067"/>
                <a:gd name="connsiteX133" fmla="*/ 2122659 w 4388674"/>
                <a:gd name="connsiteY133" fmla="*/ 1881216 h 2231067"/>
                <a:gd name="connsiteX134" fmla="*/ 2167207 w 4388674"/>
                <a:gd name="connsiteY134" fmla="*/ 1899668 h 2231067"/>
                <a:gd name="connsiteX135" fmla="*/ 2175823 w 4388674"/>
                <a:gd name="connsiteY135" fmla="*/ 1920469 h 2231067"/>
                <a:gd name="connsiteX136" fmla="*/ 2183213 w 4388674"/>
                <a:gd name="connsiteY136" fmla="*/ 1902626 h 2231067"/>
                <a:gd name="connsiteX137" fmla="*/ 2227761 w 4388674"/>
                <a:gd name="connsiteY137" fmla="*/ 1884174 h 2231067"/>
                <a:gd name="connsiteX138" fmla="*/ 2252283 w 4388674"/>
                <a:gd name="connsiteY138" fmla="*/ 1889125 h 2231067"/>
                <a:gd name="connsiteX139" fmla="*/ 2261890 w 4388674"/>
                <a:gd name="connsiteY139" fmla="*/ 1895602 h 2231067"/>
                <a:gd name="connsiteX140" fmla="*/ 2261782 w 4388674"/>
                <a:gd name="connsiteY140" fmla="*/ 1895341 h 2231067"/>
                <a:gd name="connsiteX141" fmla="*/ 2306782 w 4388674"/>
                <a:gd name="connsiteY141" fmla="*/ 1850341 h 2231067"/>
                <a:gd name="connsiteX142" fmla="*/ 2338602 w 4388674"/>
                <a:gd name="connsiteY142" fmla="*/ 1863521 h 2231067"/>
                <a:gd name="connsiteX143" fmla="*/ 2343481 w 4388674"/>
                <a:gd name="connsiteY143" fmla="*/ 1875300 h 2231067"/>
                <a:gd name="connsiteX144" fmla="*/ 2356550 w 4388674"/>
                <a:gd name="connsiteY144" fmla="*/ 1843747 h 2231067"/>
                <a:gd name="connsiteX145" fmla="*/ 2388370 w 4388674"/>
                <a:gd name="connsiteY145" fmla="*/ 1830567 h 2231067"/>
                <a:gd name="connsiteX146" fmla="*/ 2420190 w 4388674"/>
                <a:gd name="connsiteY146" fmla="*/ 1843747 h 2231067"/>
                <a:gd name="connsiteX147" fmla="*/ 2422187 w 4388674"/>
                <a:gd name="connsiteY147" fmla="*/ 1848568 h 2231067"/>
                <a:gd name="connsiteX148" fmla="*/ 2433202 w 4388674"/>
                <a:gd name="connsiteY148" fmla="*/ 1821974 h 2231067"/>
                <a:gd name="connsiteX149" fmla="*/ 2465022 w 4388674"/>
                <a:gd name="connsiteY149" fmla="*/ 1808794 h 2231067"/>
                <a:gd name="connsiteX150" fmla="*/ 2482538 w 4388674"/>
                <a:gd name="connsiteY150" fmla="*/ 1812330 h 2231067"/>
                <a:gd name="connsiteX151" fmla="*/ 2487618 w 4388674"/>
                <a:gd name="connsiteY151" fmla="*/ 1815756 h 2231067"/>
                <a:gd name="connsiteX152" fmla="*/ 2487434 w 4388674"/>
                <a:gd name="connsiteY152" fmla="*/ 1815310 h 2231067"/>
                <a:gd name="connsiteX153" fmla="*/ 2523434 w 4388674"/>
                <a:gd name="connsiteY153" fmla="*/ 1779310 h 2231067"/>
                <a:gd name="connsiteX154" fmla="*/ 2525457 w 4388674"/>
                <a:gd name="connsiteY154" fmla="*/ 1780148 h 2231067"/>
                <a:gd name="connsiteX155" fmla="*/ 2532820 w 4388674"/>
                <a:gd name="connsiteY155" fmla="*/ 1762373 h 2231067"/>
                <a:gd name="connsiteX156" fmla="*/ 2551912 w 4388674"/>
                <a:gd name="connsiteY156" fmla="*/ 1754465 h 2231067"/>
                <a:gd name="connsiteX157" fmla="*/ 1061995 w 4388674"/>
                <a:gd name="connsiteY157" fmla="*/ 1712427 h 2231067"/>
                <a:gd name="connsiteX158" fmla="*/ 1112913 w 4388674"/>
                <a:gd name="connsiteY158" fmla="*/ 1733518 h 2231067"/>
                <a:gd name="connsiteX159" fmla="*/ 1133444 w 4388674"/>
                <a:gd name="connsiteY159" fmla="*/ 1783086 h 2231067"/>
                <a:gd name="connsiteX160" fmla="*/ 1139829 w 4388674"/>
                <a:gd name="connsiteY160" fmla="*/ 1767673 h 2231067"/>
                <a:gd name="connsiteX161" fmla="*/ 1190746 w 4388674"/>
                <a:gd name="connsiteY161" fmla="*/ 1746582 h 2231067"/>
                <a:gd name="connsiteX162" fmla="*/ 1241664 w 4388674"/>
                <a:gd name="connsiteY162" fmla="*/ 1767673 h 2231067"/>
                <a:gd name="connsiteX163" fmla="*/ 1261329 w 4388674"/>
                <a:gd name="connsiteY163" fmla="*/ 1815148 h 2231067"/>
                <a:gd name="connsiteX164" fmla="*/ 1268580 w 4388674"/>
                <a:gd name="connsiteY164" fmla="*/ 1797642 h 2231067"/>
                <a:gd name="connsiteX165" fmla="*/ 1319497 w 4388674"/>
                <a:gd name="connsiteY165" fmla="*/ 1776551 h 2231067"/>
                <a:gd name="connsiteX166" fmla="*/ 1370415 w 4388674"/>
                <a:gd name="connsiteY166" fmla="*/ 1797642 h 2231067"/>
                <a:gd name="connsiteX167" fmla="*/ 1383364 w 4388674"/>
                <a:gd name="connsiteY167" fmla="*/ 1828905 h 2231067"/>
                <a:gd name="connsiteX168" fmla="*/ 1386518 w 4388674"/>
                <a:gd name="connsiteY168" fmla="*/ 1821291 h 2231067"/>
                <a:gd name="connsiteX169" fmla="*/ 1437435 w 4388674"/>
                <a:gd name="connsiteY169" fmla="*/ 1800200 h 2231067"/>
                <a:gd name="connsiteX170" fmla="*/ 1509443 w 4388674"/>
                <a:gd name="connsiteY170" fmla="*/ 1872208 h 2231067"/>
                <a:gd name="connsiteX171" fmla="*/ 1488353 w 4388674"/>
                <a:gd name="connsiteY171" fmla="*/ 1923125 h 2231067"/>
                <a:gd name="connsiteX172" fmla="*/ 1482403 w 4388674"/>
                <a:gd name="connsiteY172" fmla="*/ 1927137 h 2231067"/>
                <a:gd name="connsiteX173" fmla="*/ 1489510 w 4388674"/>
                <a:gd name="connsiteY173" fmla="*/ 1928571 h 2231067"/>
                <a:gd name="connsiteX174" fmla="*/ 1516993 w 4388674"/>
                <a:gd name="connsiteY174" fmla="*/ 1970035 h 2231067"/>
                <a:gd name="connsiteX175" fmla="*/ 1511953 w 4388674"/>
                <a:gd name="connsiteY175" fmla="*/ 1982204 h 2231067"/>
                <a:gd name="connsiteX176" fmla="*/ 1536561 w 4388674"/>
                <a:gd name="connsiteY176" fmla="*/ 1992397 h 2231067"/>
                <a:gd name="connsiteX177" fmla="*/ 1547105 w 4388674"/>
                <a:gd name="connsiteY177" fmla="*/ 2017853 h 2231067"/>
                <a:gd name="connsiteX178" fmla="*/ 1540393 w 4388674"/>
                <a:gd name="connsiteY178" fmla="*/ 2034058 h 2231067"/>
                <a:gd name="connsiteX179" fmla="*/ 1545387 w 4388674"/>
                <a:gd name="connsiteY179" fmla="*/ 2031990 h 2231067"/>
                <a:gd name="connsiteX180" fmla="*/ 1572387 w 4388674"/>
                <a:gd name="connsiteY180" fmla="*/ 2058990 h 2231067"/>
                <a:gd name="connsiteX181" fmla="*/ 1545387 w 4388674"/>
                <a:gd name="connsiteY181" fmla="*/ 2085990 h 2231067"/>
                <a:gd name="connsiteX182" fmla="*/ 1518386 w 4388674"/>
                <a:gd name="connsiteY182" fmla="*/ 2058990 h 2231067"/>
                <a:gd name="connsiteX183" fmla="*/ 1522462 w 4388674"/>
                <a:gd name="connsiteY183" fmla="*/ 2049149 h 2231067"/>
                <a:gd name="connsiteX184" fmla="*/ 1511105 w 4388674"/>
                <a:gd name="connsiteY184" fmla="*/ 2053853 h 2231067"/>
                <a:gd name="connsiteX185" fmla="*/ 1475106 w 4388674"/>
                <a:gd name="connsiteY185" fmla="*/ 2017853 h 2231067"/>
                <a:gd name="connsiteX186" fmla="*/ 1476664 w 4388674"/>
                <a:gd name="connsiteY186" fmla="*/ 2014092 h 2231067"/>
                <a:gd name="connsiteX187" fmla="*/ 1471995 w 4388674"/>
                <a:gd name="connsiteY187" fmla="*/ 2015035 h 2231067"/>
                <a:gd name="connsiteX188" fmla="*/ 1426993 w 4388674"/>
                <a:gd name="connsiteY188" fmla="*/ 1970035 h 2231067"/>
                <a:gd name="connsiteX189" fmla="*/ 1437711 w 4388674"/>
                <a:gd name="connsiteY189" fmla="*/ 1944160 h 2231067"/>
                <a:gd name="connsiteX190" fmla="*/ 1437435 w 4388674"/>
                <a:gd name="connsiteY190" fmla="*/ 1944216 h 2231067"/>
                <a:gd name="connsiteX191" fmla="*/ 1386518 w 4388674"/>
                <a:gd name="connsiteY191" fmla="*/ 1923126 h 2231067"/>
                <a:gd name="connsiteX192" fmla="*/ 1373568 w 4388674"/>
                <a:gd name="connsiteY192" fmla="*/ 1891863 h 2231067"/>
                <a:gd name="connsiteX193" fmla="*/ 1370415 w 4388674"/>
                <a:gd name="connsiteY193" fmla="*/ 1899476 h 2231067"/>
                <a:gd name="connsiteX194" fmla="*/ 1319497 w 4388674"/>
                <a:gd name="connsiteY194" fmla="*/ 1920567 h 2231067"/>
                <a:gd name="connsiteX195" fmla="*/ 1268580 w 4388674"/>
                <a:gd name="connsiteY195" fmla="*/ 1899476 h 2231067"/>
                <a:gd name="connsiteX196" fmla="*/ 1248915 w 4388674"/>
                <a:gd name="connsiteY196" fmla="*/ 1852001 h 2231067"/>
                <a:gd name="connsiteX197" fmla="*/ 1241664 w 4388674"/>
                <a:gd name="connsiteY197" fmla="*/ 1869508 h 2231067"/>
                <a:gd name="connsiteX198" fmla="*/ 1190746 w 4388674"/>
                <a:gd name="connsiteY198" fmla="*/ 1890598 h 2231067"/>
                <a:gd name="connsiteX199" fmla="*/ 1139829 w 4388674"/>
                <a:gd name="connsiteY199" fmla="*/ 1869508 h 2231067"/>
                <a:gd name="connsiteX200" fmla="*/ 1119297 w 4388674"/>
                <a:gd name="connsiteY200" fmla="*/ 1819939 h 2231067"/>
                <a:gd name="connsiteX201" fmla="*/ 1112913 w 4388674"/>
                <a:gd name="connsiteY201" fmla="*/ 1835353 h 2231067"/>
                <a:gd name="connsiteX202" fmla="*/ 1061995 w 4388674"/>
                <a:gd name="connsiteY202" fmla="*/ 1856443 h 2231067"/>
                <a:gd name="connsiteX203" fmla="*/ 989987 w 4388674"/>
                <a:gd name="connsiteY203" fmla="*/ 1784435 h 2231067"/>
                <a:gd name="connsiteX204" fmla="*/ 1061995 w 4388674"/>
                <a:gd name="connsiteY204" fmla="*/ 1712427 h 2231067"/>
                <a:gd name="connsiteX205" fmla="*/ 3657549 w 4388674"/>
                <a:gd name="connsiteY205" fmla="*/ 1543763 h 2231067"/>
                <a:gd name="connsiteX206" fmla="*/ 3644260 w 4388674"/>
                <a:gd name="connsiteY206" fmla="*/ 1575844 h 2231067"/>
                <a:gd name="connsiteX207" fmla="*/ 3648991 w 4388674"/>
                <a:gd name="connsiteY207" fmla="*/ 1572655 h 2231067"/>
                <a:gd name="connsiteX208" fmla="*/ 3669721 w 4388674"/>
                <a:gd name="connsiteY208" fmla="*/ 1568469 h 2231067"/>
                <a:gd name="connsiteX209" fmla="*/ 3667033 w 4388674"/>
                <a:gd name="connsiteY209" fmla="*/ 1566657 h 2231067"/>
                <a:gd name="connsiteX210" fmla="*/ 3416550 w 4388674"/>
                <a:gd name="connsiteY210" fmla="*/ 1428833 h 2231067"/>
                <a:gd name="connsiteX211" fmla="*/ 3454733 w 4388674"/>
                <a:gd name="connsiteY211" fmla="*/ 1444650 h 2231067"/>
                <a:gd name="connsiteX212" fmla="*/ 3469244 w 4388674"/>
                <a:gd name="connsiteY212" fmla="*/ 1479679 h 2231067"/>
                <a:gd name="connsiteX213" fmla="*/ 3476741 w 4388674"/>
                <a:gd name="connsiteY213" fmla="*/ 1461579 h 2231067"/>
                <a:gd name="connsiteX214" fmla="*/ 3514925 w 4388674"/>
                <a:gd name="connsiteY214" fmla="*/ 1445762 h 2231067"/>
                <a:gd name="connsiteX215" fmla="*/ 3568925 w 4388674"/>
                <a:gd name="connsiteY215" fmla="*/ 1499762 h 2231067"/>
                <a:gd name="connsiteX216" fmla="*/ 3567470 w 4388674"/>
                <a:gd name="connsiteY216" fmla="*/ 1503275 h 2231067"/>
                <a:gd name="connsiteX217" fmla="*/ 3583039 w 4388674"/>
                <a:gd name="connsiteY217" fmla="*/ 1492778 h 2231067"/>
                <a:gd name="connsiteX218" fmla="*/ 3604058 w 4388674"/>
                <a:gd name="connsiteY218" fmla="*/ 1488534 h 2231067"/>
                <a:gd name="connsiteX219" fmla="*/ 3642242 w 4388674"/>
                <a:gd name="connsiteY219" fmla="*/ 1504350 h 2231067"/>
                <a:gd name="connsiteX220" fmla="*/ 3651725 w 4388674"/>
                <a:gd name="connsiteY220" fmla="*/ 1527245 h 2231067"/>
                <a:gd name="connsiteX221" fmla="*/ 3667033 w 4388674"/>
                <a:gd name="connsiteY221" fmla="*/ 1490290 h 2231067"/>
                <a:gd name="connsiteX222" fmla="*/ 3705216 w 4388674"/>
                <a:gd name="connsiteY222" fmla="*/ 1474473 h 2231067"/>
                <a:gd name="connsiteX223" fmla="*/ 3759216 w 4388674"/>
                <a:gd name="connsiteY223" fmla="*/ 1528473 h 2231067"/>
                <a:gd name="connsiteX224" fmla="*/ 3759114 w 4388674"/>
                <a:gd name="connsiteY224" fmla="*/ 1528809 h 2231067"/>
                <a:gd name="connsiteX225" fmla="*/ 3767911 w 4388674"/>
                <a:gd name="connsiteY225" fmla="*/ 1522877 h 2231067"/>
                <a:gd name="connsiteX226" fmla="*/ 3785427 w 4388674"/>
                <a:gd name="connsiteY226" fmla="*/ 1519341 h 2231067"/>
                <a:gd name="connsiteX227" fmla="*/ 3817247 w 4388674"/>
                <a:gd name="connsiteY227" fmla="*/ 1532521 h 2231067"/>
                <a:gd name="connsiteX228" fmla="*/ 3822901 w 4388674"/>
                <a:gd name="connsiteY228" fmla="*/ 1546170 h 2231067"/>
                <a:gd name="connsiteX229" fmla="*/ 3828554 w 4388674"/>
                <a:gd name="connsiteY229" fmla="*/ 1532521 h 2231067"/>
                <a:gd name="connsiteX230" fmla="*/ 3860374 w 4388674"/>
                <a:gd name="connsiteY230" fmla="*/ 1519341 h 2231067"/>
                <a:gd name="connsiteX231" fmla="*/ 3892194 w 4388674"/>
                <a:gd name="connsiteY231" fmla="*/ 1532521 h 2231067"/>
                <a:gd name="connsiteX232" fmla="*/ 3900826 w 4388674"/>
                <a:gd name="connsiteY232" fmla="*/ 1553360 h 2231067"/>
                <a:gd name="connsiteX233" fmla="*/ 3911673 w 4388674"/>
                <a:gd name="connsiteY233" fmla="*/ 1527171 h 2231067"/>
                <a:gd name="connsiteX234" fmla="*/ 3943493 w 4388674"/>
                <a:gd name="connsiteY234" fmla="*/ 1513991 h 2231067"/>
                <a:gd name="connsiteX235" fmla="*/ 3975313 w 4388674"/>
                <a:gd name="connsiteY235" fmla="*/ 1527171 h 2231067"/>
                <a:gd name="connsiteX236" fmla="*/ 3984189 w 4388674"/>
                <a:gd name="connsiteY236" fmla="*/ 1548600 h 2231067"/>
                <a:gd name="connsiteX237" fmla="*/ 3985435 w 4388674"/>
                <a:gd name="connsiteY237" fmla="*/ 1545591 h 2231067"/>
                <a:gd name="connsiteX238" fmla="*/ 4017255 w 4388674"/>
                <a:gd name="connsiteY238" fmla="*/ 1532411 h 2231067"/>
                <a:gd name="connsiteX239" fmla="*/ 4049075 w 4388674"/>
                <a:gd name="connsiteY239" fmla="*/ 1545591 h 2231067"/>
                <a:gd name="connsiteX240" fmla="*/ 4060069 w 4388674"/>
                <a:gd name="connsiteY240" fmla="*/ 1572133 h 2231067"/>
                <a:gd name="connsiteX241" fmla="*/ 4066869 w 4388674"/>
                <a:gd name="connsiteY241" fmla="*/ 1555716 h 2231067"/>
                <a:gd name="connsiteX242" fmla="*/ 4098689 w 4388674"/>
                <a:gd name="connsiteY242" fmla="*/ 1542536 h 2231067"/>
                <a:gd name="connsiteX243" fmla="*/ 4130509 w 4388674"/>
                <a:gd name="connsiteY243" fmla="*/ 1555716 h 2231067"/>
                <a:gd name="connsiteX244" fmla="*/ 4141500 w 4388674"/>
                <a:gd name="connsiteY244" fmla="*/ 1582250 h 2231067"/>
                <a:gd name="connsiteX245" fmla="*/ 4148303 w 4388674"/>
                <a:gd name="connsiteY245" fmla="*/ 1565824 h 2231067"/>
                <a:gd name="connsiteX246" fmla="*/ 4180123 w 4388674"/>
                <a:gd name="connsiteY246" fmla="*/ 1552644 h 2231067"/>
                <a:gd name="connsiteX247" fmla="*/ 4211943 w 4388674"/>
                <a:gd name="connsiteY247" fmla="*/ 1565824 h 2231067"/>
                <a:gd name="connsiteX248" fmla="*/ 4218037 w 4388674"/>
                <a:gd name="connsiteY248" fmla="*/ 1580537 h 2231067"/>
                <a:gd name="connsiteX249" fmla="*/ 4229737 w 4388674"/>
                <a:gd name="connsiteY249" fmla="*/ 1552291 h 2231067"/>
                <a:gd name="connsiteX250" fmla="*/ 4261557 w 4388674"/>
                <a:gd name="connsiteY250" fmla="*/ 1539111 h 2231067"/>
                <a:gd name="connsiteX251" fmla="*/ 4293377 w 4388674"/>
                <a:gd name="connsiteY251" fmla="*/ 1552291 h 2231067"/>
                <a:gd name="connsiteX252" fmla="*/ 4303325 w 4388674"/>
                <a:gd name="connsiteY252" fmla="*/ 1576308 h 2231067"/>
                <a:gd name="connsiteX253" fmla="*/ 4311854 w 4388674"/>
                <a:gd name="connsiteY253" fmla="*/ 1555716 h 2231067"/>
                <a:gd name="connsiteX254" fmla="*/ 4343674 w 4388674"/>
                <a:gd name="connsiteY254" fmla="*/ 1542536 h 2231067"/>
                <a:gd name="connsiteX255" fmla="*/ 4388674 w 4388674"/>
                <a:gd name="connsiteY255" fmla="*/ 1587536 h 2231067"/>
                <a:gd name="connsiteX256" fmla="*/ 4343674 w 4388674"/>
                <a:gd name="connsiteY256" fmla="*/ 1632536 h 2231067"/>
                <a:gd name="connsiteX257" fmla="*/ 4311854 w 4388674"/>
                <a:gd name="connsiteY257" fmla="*/ 1619356 h 2231067"/>
                <a:gd name="connsiteX258" fmla="*/ 4301906 w 4388674"/>
                <a:gd name="connsiteY258" fmla="*/ 1595339 h 2231067"/>
                <a:gd name="connsiteX259" fmla="*/ 4293377 w 4388674"/>
                <a:gd name="connsiteY259" fmla="*/ 1615931 h 2231067"/>
                <a:gd name="connsiteX260" fmla="*/ 4261557 w 4388674"/>
                <a:gd name="connsiteY260" fmla="*/ 1629111 h 2231067"/>
                <a:gd name="connsiteX261" fmla="*/ 4229737 w 4388674"/>
                <a:gd name="connsiteY261" fmla="*/ 1615931 h 2231067"/>
                <a:gd name="connsiteX262" fmla="*/ 4223643 w 4388674"/>
                <a:gd name="connsiteY262" fmla="*/ 1601218 h 2231067"/>
                <a:gd name="connsiteX263" fmla="*/ 4211943 w 4388674"/>
                <a:gd name="connsiteY263" fmla="*/ 1629464 h 2231067"/>
                <a:gd name="connsiteX264" fmla="*/ 4180123 w 4388674"/>
                <a:gd name="connsiteY264" fmla="*/ 1642644 h 2231067"/>
                <a:gd name="connsiteX265" fmla="*/ 4148303 w 4388674"/>
                <a:gd name="connsiteY265" fmla="*/ 1629464 h 2231067"/>
                <a:gd name="connsiteX266" fmla="*/ 4137313 w 4388674"/>
                <a:gd name="connsiteY266" fmla="*/ 1602930 h 2231067"/>
                <a:gd name="connsiteX267" fmla="*/ 4130509 w 4388674"/>
                <a:gd name="connsiteY267" fmla="*/ 1619356 h 2231067"/>
                <a:gd name="connsiteX268" fmla="*/ 4098689 w 4388674"/>
                <a:gd name="connsiteY268" fmla="*/ 1632536 h 2231067"/>
                <a:gd name="connsiteX269" fmla="*/ 4066869 w 4388674"/>
                <a:gd name="connsiteY269" fmla="*/ 1619356 h 2231067"/>
                <a:gd name="connsiteX270" fmla="*/ 4055875 w 4388674"/>
                <a:gd name="connsiteY270" fmla="*/ 1592814 h 2231067"/>
                <a:gd name="connsiteX271" fmla="*/ 4049075 w 4388674"/>
                <a:gd name="connsiteY271" fmla="*/ 1609231 h 2231067"/>
                <a:gd name="connsiteX272" fmla="*/ 4017255 w 4388674"/>
                <a:gd name="connsiteY272" fmla="*/ 1622411 h 2231067"/>
                <a:gd name="connsiteX273" fmla="*/ 3985435 w 4388674"/>
                <a:gd name="connsiteY273" fmla="*/ 1609231 h 2231067"/>
                <a:gd name="connsiteX274" fmla="*/ 3976559 w 4388674"/>
                <a:gd name="connsiteY274" fmla="*/ 1587802 h 2231067"/>
                <a:gd name="connsiteX275" fmla="*/ 3975313 w 4388674"/>
                <a:gd name="connsiteY275" fmla="*/ 1590811 h 2231067"/>
                <a:gd name="connsiteX276" fmla="*/ 3943493 w 4388674"/>
                <a:gd name="connsiteY276" fmla="*/ 1603991 h 2231067"/>
                <a:gd name="connsiteX277" fmla="*/ 3911673 w 4388674"/>
                <a:gd name="connsiteY277" fmla="*/ 1590811 h 2231067"/>
                <a:gd name="connsiteX278" fmla="*/ 3903042 w 4388674"/>
                <a:gd name="connsiteY278" fmla="*/ 1569972 h 2231067"/>
                <a:gd name="connsiteX279" fmla="*/ 3892194 w 4388674"/>
                <a:gd name="connsiteY279" fmla="*/ 1596161 h 2231067"/>
                <a:gd name="connsiteX280" fmla="*/ 3860374 w 4388674"/>
                <a:gd name="connsiteY280" fmla="*/ 1609341 h 2231067"/>
                <a:gd name="connsiteX281" fmla="*/ 3828554 w 4388674"/>
                <a:gd name="connsiteY281" fmla="*/ 1596161 h 2231067"/>
                <a:gd name="connsiteX282" fmla="*/ 3822901 w 4388674"/>
                <a:gd name="connsiteY282" fmla="*/ 1582512 h 2231067"/>
                <a:gd name="connsiteX283" fmla="*/ 3817247 w 4388674"/>
                <a:gd name="connsiteY283" fmla="*/ 1596161 h 2231067"/>
                <a:gd name="connsiteX284" fmla="*/ 3785427 w 4388674"/>
                <a:gd name="connsiteY284" fmla="*/ 1609341 h 2231067"/>
                <a:gd name="connsiteX285" fmla="*/ 3753607 w 4388674"/>
                <a:gd name="connsiteY285" fmla="*/ 1596161 h 2231067"/>
                <a:gd name="connsiteX286" fmla="*/ 3741107 w 4388674"/>
                <a:gd name="connsiteY286" fmla="*/ 1565983 h 2231067"/>
                <a:gd name="connsiteX287" fmla="*/ 3726235 w 4388674"/>
                <a:gd name="connsiteY287" fmla="*/ 1578229 h 2231067"/>
                <a:gd name="connsiteX288" fmla="*/ 3705505 w 4388674"/>
                <a:gd name="connsiteY288" fmla="*/ 1582415 h 2231067"/>
                <a:gd name="connsiteX289" fmla="*/ 3708194 w 4388674"/>
                <a:gd name="connsiteY289" fmla="*/ 1584227 h 2231067"/>
                <a:gd name="connsiteX290" fmla="*/ 3724010 w 4388674"/>
                <a:gd name="connsiteY290" fmla="*/ 1622411 h 2231067"/>
                <a:gd name="connsiteX291" fmla="*/ 3712718 w 4388674"/>
                <a:gd name="connsiteY291" fmla="*/ 1649672 h 2231067"/>
                <a:gd name="connsiteX292" fmla="*/ 3712929 w 4388674"/>
                <a:gd name="connsiteY292" fmla="*/ 1649629 h 2231067"/>
                <a:gd name="connsiteX293" fmla="*/ 3766929 w 4388674"/>
                <a:gd name="connsiteY293" fmla="*/ 1703629 h 2231067"/>
                <a:gd name="connsiteX294" fmla="*/ 3753073 w 4388674"/>
                <a:gd name="connsiteY294" fmla="*/ 1737079 h 2231067"/>
                <a:gd name="connsiteX295" fmla="*/ 3756872 w 4388674"/>
                <a:gd name="connsiteY295" fmla="*/ 1737846 h 2231067"/>
                <a:gd name="connsiteX296" fmla="*/ 3784356 w 4388674"/>
                <a:gd name="connsiteY296" fmla="*/ 1779310 h 2231067"/>
                <a:gd name="connsiteX297" fmla="*/ 3778861 w 4388674"/>
                <a:gd name="connsiteY297" fmla="*/ 1792576 h 2231067"/>
                <a:gd name="connsiteX298" fmla="*/ 3789642 w 4388674"/>
                <a:gd name="connsiteY298" fmla="*/ 1794752 h 2231067"/>
                <a:gd name="connsiteX299" fmla="*/ 3817126 w 4388674"/>
                <a:gd name="connsiteY299" fmla="*/ 1836216 h 2231067"/>
                <a:gd name="connsiteX300" fmla="*/ 3813086 w 4388674"/>
                <a:gd name="connsiteY300" fmla="*/ 1845969 h 2231067"/>
                <a:gd name="connsiteX301" fmla="*/ 3830383 w 4388674"/>
                <a:gd name="connsiteY301" fmla="*/ 1838804 h 2231067"/>
                <a:gd name="connsiteX302" fmla="*/ 3866383 w 4388674"/>
                <a:gd name="connsiteY302" fmla="*/ 1874804 h 2231067"/>
                <a:gd name="connsiteX303" fmla="*/ 3864267 w 4388674"/>
                <a:gd name="connsiteY303" fmla="*/ 1879912 h 2231067"/>
                <a:gd name="connsiteX304" fmla="*/ 3880304 w 4388674"/>
                <a:gd name="connsiteY304" fmla="*/ 1873269 h 2231067"/>
                <a:gd name="connsiteX305" fmla="*/ 3905760 w 4388674"/>
                <a:gd name="connsiteY305" fmla="*/ 1883813 h 2231067"/>
                <a:gd name="connsiteX306" fmla="*/ 3915160 w 4388674"/>
                <a:gd name="connsiteY306" fmla="*/ 1906507 h 2231067"/>
                <a:gd name="connsiteX307" fmla="*/ 3923817 w 4388674"/>
                <a:gd name="connsiteY307" fmla="*/ 1902921 h 2231067"/>
                <a:gd name="connsiteX308" fmla="*/ 3950817 w 4388674"/>
                <a:gd name="connsiteY308" fmla="*/ 1929921 h 2231067"/>
                <a:gd name="connsiteX309" fmla="*/ 3923817 w 4388674"/>
                <a:gd name="connsiteY309" fmla="*/ 1956921 h 2231067"/>
                <a:gd name="connsiteX310" fmla="*/ 3904725 w 4388674"/>
                <a:gd name="connsiteY310" fmla="*/ 1949013 h 2231067"/>
                <a:gd name="connsiteX311" fmla="*/ 3899825 w 4388674"/>
                <a:gd name="connsiteY311" fmla="*/ 1937183 h 2231067"/>
                <a:gd name="connsiteX312" fmla="*/ 3880304 w 4388674"/>
                <a:gd name="connsiteY312" fmla="*/ 1945269 h 2231067"/>
                <a:gd name="connsiteX313" fmla="*/ 3844304 w 4388674"/>
                <a:gd name="connsiteY313" fmla="*/ 1909269 h 2231067"/>
                <a:gd name="connsiteX314" fmla="*/ 3846420 w 4388674"/>
                <a:gd name="connsiteY314" fmla="*/ 1904161 h 2231067"/>
                <a:gd name="connsiteX315" fmla="*/ 3830383 w 4388674"/>
                <a:gd name="connsiteY315" fmla="*/ 1910804 h 2231067"/>
                <a:gd name="connsiteX316" fmla="*/ 3794383 w 4388674"/>
                <a:gd name="connsiteY316" fmla="*/ 1874804 h 2231067"/>
                <a:gd name="connsiteX317" fmla="*/ 3794567 w 4388674"/>
                <a:gd name="connsiteY317" fmla="*/ 1874359 h 2231067"/>
                <a:gd name="connsiteX318" fmla="*/ 3789642 w 4388674"/>
                <a:gd name="connsiteY318" fmla="*/ 1877680 h 2231067"/>
                <a:gd name="connsiteX319" fmla="*/ 3772126 w 4388674"/>
                <a:gd name="connsiteY319" fmla="*/ 1881216 h 2231067"/>
                <a:gd name="connsiteX320" fmla="*/ 3727126 w 4388674"/>
                <a:gd name="connsiteY320" fmla="*/ 1836216 h 2231067"/>
                <a:gd name="connsiteX321" fmla="*/ 3732621 w 4388674"/>
                <a:gd name="connsiteY321" fmla="*/ 1822950 h 2231067"/>
                <a:gd name="connsiteX322" fmla="*/ 3721840 w 4388674"/>
                <a:gd name="connsiteY322" fmla="*/ 1820774 h 2231067"/>
                <a:gd name="connsiteX323" fmla="*/ 3694356 w 4388674"/>
                <a:gd name="connsiteY323" fmla="*/ 1779310 h 2231067"/>
                <a:gd name="connsiteX324" fmla="*/ 3704077 w 4388674"/>
                <a:gd name="connsiteY324" fmla="*/ 1755842 h 2231067"/>
                <a:gd name="connsiteX325" fmla="*/ 3691910 w 4388674"/>
                <a:gd name="connsiteY325" fmla="*/ 1753385 h 2231067"/>
                <a:gd name="connsiteX326" fmla="*/ 3658929 w 4388674"/>
                <a:gd name="connsiteY326" fmla="*/ 1703629 h 2231067"/>
                <a:gd name="connsiteX327" fmla="*/ 3670221 w 4388674"/>
                <a:gd name="connsiteY327" fmla="*/ 1676369 h 2231067"/>
                <a:gd name="connsiteX328" fmla="*/ 3670010 w 4388674"/>
                <a:gd name="connsiteY328" fmla="*/ 1676411 h 2231067"/>
                <a:gd name="connsiteX329" fmla="*/ 3616010 w 4388674"/>
                <a:gd name="connsiteY329" fmla="*/ 1622411 h 2231067"/>
                <a:gd name="connsiteX330" fmla="*/ 3629808 w 4388674"/>
                <a:gd name="connsiteY330" fmla="*/ 1589101 h 2231067"/>
                <a:gd name="connsiteX331" fmla="*/ 3625077 w 4388674"/>
                <a:gd name="connsiteY331" fmla="*/ 1592290 h 2231067"/>
                <a:gd name="connsiteX332" fmla="*/ 3604058 w 4388674"/>
                <a:gd name="connsiteY332" fmla="*/ 1596534 h 2231067"/>
                <a:gd name="connsiteX333" fmla="*/ 3550058 w 4388674"/>
                <a:gd name="connsiteY333" fmla="*/ 1542534 h 2231067"/>
                <a:gd name="connsiteX334" fmla="*/ 3551513 w 4388674"/>
                <a:gd name="connsiteY334" fmla="*/ 1539022 h 2231067"/>
                <a:gd name="connsiteX335" fmla="*/ 3535944 w 4388674"/>
                <a:gd name="connsiteY335" fmla="*/ 1549518 h 2231067"/>
                <a:gd name="connsiteX336" fmla="*/ 3514925 w 4388674"/>
                <a:gd name="connsiteY336" fmla="*/ 1553762 h 2231067"/>
                <a:gd name="connsiteX337" fmla="*/ 3476741 w 4388674"/>
                <a:gd name="connsiteY337" fmla="*/ 1537946 h 2231067"/>
                <a:gd name="connsiteX338" fmla="*/ 3462231 w 4388674"/>
                <a:gd name="connsiteY338" fmla="*/ 1502916 h 2231067"/>
                <a:gd name="connsiteX339" fmla="*/ 3454733 w 4388674"/>
                <a:gd name="connsiteY339" fmla="*/ 1521017 h 2231067"/>
                <a:gd name="connsiteX340" fmla="*/ 3416550 w 4388674"/>
                <a:gd name="connsiteY340" fmla="*/ 1536833 h 2231067"/>
                <a:gd name="connsiteX341" fmla="*/ 3362550 w 4388674"/>
                <a:gd name="connsiteY341" fmla="*/ 1482833 h 2231067"/>
                <a:gd name="connsiteX342" fmla="*/ 3416550 w 4388674"/>
                <a:gd name="connsiteY342" fmla="*/ 1428833 h 2231067"/>
                <a:gd name="connsiteX343" fmla="*/ 72008 w 4388674"/>
                <a:gd name="connsiteY343" fmla="*/ 1377088 h 2231067"/>
                <a:gd name="connsiteX344" fmla="*/ 122925 w 4388674"/>
                <a:gd name="connsiteY344" fmla="*/ 1398179 h 2231067"/>
                <a:gd name="connsiteX345" fmla="*/ 142306 w 4388674"/>
                <a:gd name="connsiteY345" fmla="*/ 1444970 h 2231067"/>
                <a:gd name="connsiteX346" fmla="*/ 158581 w 4388674"/>
                <a:gd name="connsiteY346" fmla="*/ 1433997 h 2231067"/>
                <a:gd name="connsiteX347" fmla="*/ 182617 w 4388674"/>
                <a:gd name="connsiteY347" fmla="*/ 1429144 h 2231067"/>
                <a:gd name="connsiteX348" fmla="*/ 244368 w 4388674"/>
                <a:gd name="connsiteY348" fmla="*/ 1490894 h 2231067"/>
                <a:gd name="connsiteX349" fmla="*/ 228879 w 4388674"/>
                <a:gd name="connsiteY349" fmla="*/ 1528287 h 2231067"/>
                <a:gd name="connsiteX350" fmla="*/ 243581 w 4388674"/>
                <a:gd name="connsiteY350" fmla="*/ 1538199 h 2231067"/>
                <a:gd name="connsiteX351" fmla="*/ 256841 w 4388674"/>
                <a:gd name="connsiteY351" fmla="*/ 1506187 h 2231067"/>
                <a:gd name="connsiteX352" fmla="*/ 307758 w 4388674"/>
                <a:gd name="connsiteY352" fmla="*/ 1485096 h 2231067"/>
                <a:gd name="connsiteX353" fmla="*/ 358675 w 4388674"/>
                <a:gd name="connsiteY353" fmla="*/ 1506187 h 2231067"/>
                <a:gd name="connsiteX354" fmla="*/ 364680 w 4388674"/>
                <a:gd name="connsiteY354" fmla="*/ 1520684 h 2231067"/>
                <a:gd name="connsiteX355" fmla="*/ 366001 w 4388674"/>
                <a:gd name="connsiteY355" fmla="*/ 1517495 h 2231067"/>
                <a:gd name="connsiteX356" fmla="*/ 416919 w 4388674"/>
                <a:gd name="connsiteY356" fmla="*/ 1496404 h 2231067"/>
                <a:gd name="connsiteX357" fmla="*/ 488927 w 4388674"/>
                <a:gd name="connsiteY357" fmla="*/ 1568412 h 2231067"/>
                <a:gd name="connsiteX358" fmla="*/ 416919 w 4388674"/>
                <a:gd name="connsiteY358" fmla="*/ 1640420 h 2231067"/>
                <a:gd name="connsiteX359" fmla="*/ 366001 w 4388674"/>
                <a:gd name="connsiteY359" fmla="*/ 1619330 h 2231067"/>
                <a:gd name="connsiteX360" fmla="*/ 359996 w 4388674"/>
                <a:gd name="connsiteY360" fmla="*/ 1604832 h 2231067"/>
                <a:gd name="connsiteX361" fmla="*/ 358675 w 4388674"/>
                <a:gd name="connsiteY361" fmla="*/ 1608021 h 2231067"/>
                <a:gd name="connsiteX362" fmla="*/ 307758 w 4388674"/>
                <a:gd name="connsiteY362" fmla="*/ 1629112 h 2231067"/>
                <a:gd name="connsiteX363" fmla="*/ 279729 w 4388674"/>
                <a:gd name="connsiteY363" fmla="*/ 1623453 h 2231067"/>
                <a:gd name="connsiteX364" fmla="*/ 262774 w 4388674"/>
                <a:gd name="connsiteY364" fmla="*/ 1612022 h 2231067"/>
                <a:gd name="connsiteX365" fmla="*/ 249514 w 4388674"/>
                <a:gd name="connsiteY365" fmla="*/ 1644034 h 2231067"/>
                <a:gd name="connsiteX366" fmla="*/ 198597 w 4388674"/>
                <a:gd name="connsiteY366" fmla="*/ 1665125 h 2231067"/>
                <a:gd name="connsiteX367" fmla="*/ 170568 w 4388674"/>
                <a:gd name="connsiteY367" fmla="*/ 1659466 h 2231067"/>
                <a:gd name="connsiteX368" fmla="*/ 157269 w 4388674"/>
                <a:gd name="connsiteY368" fmla="*/ 1650500 h 2231067"/>
                <a:gd name="connsiteX369" fmla="*/ 140354 w 4388674"/>
                <a:gd name="connsiteY369" fmla="*/ 1691337 h 2231067"/>
                <a:gd name="connsiteX370" fmla="*/ 89436 w 4388674"/>
                <a:gd name="connsiteY370" fmla="*/ 1712428 h 2231067"/>
                <a:gd name="connsiteX371" fmla="*/ 17428 w 4388674"/>
                <a:gd name="connsiteY371" fmla="*/ 1640420 h 2231067"/>
                <a:gd name="connsiteX372" fmla="*/ 89436 w 4388674"/>
                <a:gd name="connsiteY372" fmla="*/ 1568412 h 2231067"/>
                <a:gd name="connsiteX373" fmla="*/ 117465 w 4388674"/>
                <a:gd name="connsiteY373" fmla="*/ 1574071 h 2231067"/>
                <a:gd name="connsiteX374" fmla="*/ 130764 w 4388674"/>
                <a:gd name="connsiteY374" fmla="*/ 1583037 h 2231067"/>
                <a:gd name="connsiteX375" fmla="*/ 147680 w 4388674"/>
                <a:gd name="connsiteY375" fmla="*/ 1542200 h 2231067"/>
                <a:gd name="connsiteX376" fmla="*/ 148984 w 4388674"/>
                <a:gd name="connsiteY376" fmla="*/ 1541321 h 2231067"/>
                <a:gd name="connsiteX377" fmla="*/ 138954 w 4388674"/>
                <a:gd name="connsiteY377" fmla="*/ 1534558 h 2231067"/>
                <a:gd name="connsiteX378" fmla="*/ 123785 w 4388674"/>
                <a:gd name="connsiteY378" fmla="*/ 1497937 h 2231067"/>
                <a:gd name="connsiteX379" fmla="*/ 122925 w 4388674"/>
                <a:gd name="connsiteY379" fmla="*/ 1500013 h 2231067"/>
                <a:gd name="connsiteX380" fmla="*/ 72008 w 4388674"/>
                <a:gd name="connsiteY380" fmla="*/ 1521104 h 2231067"/>
                <a:gd name="connsiteX381" fmla="*/ 0 w 4388674"/>
                <a:gd name="connsiteY381" fmla="*/ 1449096 h 2231067"/>
                <a:gd name="connsiteX382" fmla="*/ 72008 w 4388674"/>
                <a:gd name="connsiteY382" fmla="*/ 1377088 h 2231067"/>
                <a:gd name="connsiteX383" fmla="*/ 3410752 w 4388674"/>
                <a:gd name="connsiteY383" fmla="*/ 1297674 h 2231067"/>
                <a:gd name="connsiteX384" fmla="*/ 3446752 w 4388674"/>
                <a:gd name="connsiteY384" fmla="*/ 1333674 h 2231067"/>
                <a:gd name="connsiteX385" fmla="*/ 3410752 w 4388674"/>
                <a:gd name="connsiteY385" fmla="*/ 1369674 h 2231067"/>
                <a:gd name="connsiteX386" fmla="*/ 3385338 w 4388674"/>
                <a:gd name="connsiteY386" fmla="*/ 1359147 h 2231067"/>
                <a:gd name="connsiteX387" fmla="*/ 3379631 w 4388674"/>
                <a:gd name="connsiteY387" fmla="*/ 1372925 h 2231067"/>
                <a:gd name="connsiteX388" fmla="*/ 3354175 w 4388674"/>
                <a:gd name="connsiteY388" fmla="*/ 1383469 h 2231067"/>
                <a:gd name="connsiteX389" fmla="*/ 3318175 w 4388674"/>
                <a:gd name="connsiteY389" fmla="*/ 1347469 h 2231067"/>
                <a:gd name="connsiteX390" fmla="*/ 3354175 w 4388674"/>
                <a:gd name="connsiteY390" fmla="*/ 1311469 h 2231067"/>
                <a:gd name="connsiteX391" fmla="*/ 3379589 w 4388674"/>
                <a:gd name="connsiteY391" fmla="*/ 1321996 h 2231067"/>
                <a:gd name="connsiteX392" fmla="*/ 3385296 w 4388674"/>
                <a:gd name="connsiteY392" fmla="*/ 1308218 h 2231067"/>
                <a:gd name="connsiteX393" fmla="*/ 3410752 w 4388674"/>
                <a:gd name="connsiteY393" fmla="*/ 1297674 h 2231067"/>
                <a:gd name="connsiteX394" fmla="*/ 2838769 w 4388674"/>
                <a:gd name="connsiteY394" fmla="*/ 1283762 h 2231067"/>
                <a:gd name="connsiteX395" fmla="*/ 2876953 w 4388674"/>
                <a:gd name="connsiteY395" fmla="*/ 1299578 h 2231067"/>
                <a:gd name="connsiteX396" fmla="*/ 2891305 w 4388674"/>
                <a:gd name="connsiteY396" fmla="*/ 1334228 h 2231067"/>
                <a:gd name="connsiteX397" fmla="*/ 2897263 w 4388674"/>
                <a:gd name="connsiteY397" fmla="*/ 1319844 h 2231067"/>
                <a:gd name="connsiteX398" fmla="*/ 2935447 w 4388674"/>
                <a:gd name="connsiteY398" fmla="*/ 1304027 h 2231067"/>
                <a:gd name="connsiteX399" fmla="*/ 2973631 w 4388674"/>
                <a:gd name="connsiteY399" fmla="*/ 1319844 h 2231067"/>
                <a:gd name="connsiteX400" fmla="*/ 2986652 w 4388674"/>
                <a:gd name="connsiteY400" fmla="*/ 1351279 h 2231067"/>
                <a:gd name="connsiteX401" fmla="*/ 2991777 w 4388674"/>
                <a:gd name="connsiteY401" fmla="*/ 1338905 h 2231067"/>
                <a:gd name="connsiteX402" fmla="*/ 3029961 w 4388674"/>
                <a:gd name="connsiteY402" fmla="*/ 1323088 h 2231067"/>
                <a:gd name="connsiteX403" fmla="*/ 3068145 w 4388674"/>
                <a:gd name="connsiteY403" fmla="*/ 1338905 h 2231067"/>
                <a:gd name="connsiteX404" fmla="*/ 3082817 w 4388674"/>
                <a:gd name="connsiteY404" fmla="*/ 1374326 h 2231067"/>
                <a:gd name="connsiteX405" fmla="*/ 3096536 w 4388674"/>
                <a:gd name="connsiteY405" fmla="*/ 1341206 h 2231067"/>
                <a:gd name="connsiteX406" fmla="*/ 3134720 w 4388674"/>
                <a:gd name="connsiteY406" fmla="*/ 1325389 h 2231067"/>
                <a:gd name="connsiteX407" fmla="*/ 3172904 w 4388674"/>
                <a:gd name="connsiteY407" fmla="*/ 1341206 h 2231067"/>
                <a:gd name="connsiteX408" fmla="*/ 3182919 w 4388674"/>
                <a:gd name="connsiteY408" fmla="*/ 1365385 h 2231067"/>
                <a:gd name="connsiteX409" fmla="*/ 3187809 w 4388674"/>
                <a:gd name="connsiteY409" fmla="*/ 1353579 h 2231067"/>
                <a:gd name="connsiteX410" fmla="*/ 3225993 w 4388674"/>
                <a:gd name="connsiteY410" fmla="*/ 1337762 h 2231067"/>
                <a:gd name="connsiteX411" fmla="*/ 3264177 w 4388674"/>
                <a:gd name="connsiteY411" fmla="*/ 1353579 h 2231067"/>
                <a:gd name="connsiteX412" fmla="*/ 3279826 w 4388674"/>
                <a:gd name="connsiteY412" fmla="*/ 1391359 h 2231067"/>
                <a:gd name="connsiteX413" fmla="*/ 3279991 w 4388674"/>
                <a:gd name="connsiteY413" fmla="*/ 1390961 h 2231067"/>
                <a:gd name="connsiteX414" fmla="*/ 3318175 w 4388674"/>
                <a:gd name="connsiteY414" fmla="*/ 1375144 h 2231067"/>
                <a:gd name="connsiteX415" fmla="*/ 3372175 w 4388674"/>
                <a:gd name="connsiteY415" fmla="*/ 1429144 h 2231067"/>
                <a:gd name="connsiteX416" fmla="*/ 3318175 w 4388674"/>
                <a:gd name="connsiteY416" fmla="*/ 1483144 h 2231067"/>
                <a:gd name="connsiteX417" fmla="*/ 3279991 w 4388674"/>
                <a:gd name="connsiteY417" fmla="*/ 1467328 h 2231067"/>
                <a:gd name="connsiteX418" fmla="*/ 3264342 w 4388674"/>
                <a:gd name="connsiteY418" fmla="*/ 1429547 h 2231067"/>
                <a:gd name="connsiteX419" fmla="*/ 3264177 w 4388674"/>
                <a:gd name="connsiteY419" fmla="*/ 1429946 h 2231067"/>
                <a:gd name="connsiteX420" fmla="*/ 3225993 w 4388674"/>
                <a:gd name="connsiteY420" fmla="*/ 1445762 h 2231067"/>
                <a:gd name="connsiteX421" fmla="*/ 3187809 w 4388674"/>
                <a:gd name="connsiteY421" fmla="*/ 1429946 h 2231067"/>
                <a:gd name="connsiteX422" fmla="*/ 3177794 w 4388674"/>
                <a:gd name="connsiteY422" fmla="*/ 1405767 h 2231067"/>
                <a:gd name="connsiteX423" fmla="*/ 3172904 w 4388674"/>
                <a:gd name="connsiteY423" fmla="*/ 1417573 h 2231067"/>
                <a:gd name="connsiteX424" fmla="*/ 3134720 w 4388674"/>
                <a:gd name="connsiteY424" fmla="*/ 1433389 h 2231067"/>
                <a:gd name="connsiteX425" fmla="*/ 3096536 w 4388674"/>
                <a:gd name="connsiteY425" fmla="*/ 1417573 h 2231067"/>
                <a:gd name="connsiteX426" fmla="*/ 3081864 w 4388674"/>
                <a:gd name="connsiteY426" fmla="*/ 1382151 h 2231067"/>
                <a:gd name="connsiteX427" fmla="*/ 3068145 w 4388674"/>
                <a:gd name="connsiteY427" fmla="*/ 1415272 h 2231067"/>
                <a:gd name="connsiteX428" fmla="*/ 3029961 w 4388674"/>
                <a:gd name="connsiteY428" fmla="*/ 1431088 h 2231067"/>
                <a:gd name="connsiteX429" fmla="*/ 2991777 w 4388674"/>
                <a:gd name="connsiteY429" fmla="*/ 1415272 h 2231067"/>
                <a:gd name="connsiteX430" fmla="*/ 2978756 w 4388674"/>
                <a:gd name="connsiteY430" fmla="*/ 1383837 h 2231067"/>
                <a:gd name="connsiteX431" fmla="*/ 2973631 w 4388674"/>
                <a:gd name="connsiteY431" fmla="*/ 1396211 h 2231067"/>
                <a:gd name="connsiteX432" fmla="*/ 2935447 w 4388674"/>
                <a:gd name="connsiteY432" fmla="*/ 1412027 h 2231067"/>
                <a:gd name="connsiteX433" fmla="*/ 2897263 w 4388674"/>
                <a:gd name="connsiteY433" fmla="*/ 1396211 h 2231067"/>
                <a:gd name="connsiteX434" fmla="*/ 2882911 w 4388674"/>
                <a:gd name="connsiteY434" fmla="*/ 1361561 h 2231067"/>
                <a:gd name="connsiteX435" fmla="*/ 2876953 w 4388674"/>
                <a:gd name="connsiteY435" fmla="*/ 1375946 h 2231067"/>
                <a:gd name="connsiteX436" fmla="*/ 2838769 w 4388674"/>
                <a:gd name="connsiteY436" fmla="*/ 1391762 h 2231067"/>
                <a:gd name="connsiteX437" fmla="*/ 2784769 w 4388674"/>
                <a:gd name="connsiteY437" fmla="*/ 1337762 h 2231067"/>
                <a:gd name="connsiteX438" fmla="*/ 2838769 w 4388674"/>
                <a:gd name="connsiteY438" fmla="*/ 1283762 h 2231067"/>
                <a:gd name="connsiteX439" fmla="*/ 3536394 w 4388674"/>
                <a:gd name="connsiteY439" fmla="*/ 1275838 h 2231067"/>
                <a:gd name="connsiteX440" fmla="*/ 3563394 w 4388674"/>
                <a:gd name="connsiteY440" fmla="*/ 1302838 h 2231067"/>
                <a:gd name="connsiteX441" fmla="*/ 3536394 w 4388674"/>
                <a:gd name="connsiteY441" fmla="*/ 1329838 h 2231067"/>
                <a:gd name="connsiteX442" fmla="*/ 3518536 w 4388674"/>
                <a:gd name="connsiteY442" fmla="*/ 1322441 h 2231067"/>
                <a:gd name="connsiteX443" fmla="*/ 3508423 w 4388674"/>
                <a:gd name="connsiteY443" fmla="*/ 1346857 h 2231067"/>
                <a:gd name="connsiteX444" fmla="*/ 3482967 w 4388674"/>
                <a:gd name="connsiteY444" fmla="*/ 1357401 h 2231067"/>
                <a:gd name="connsiteX445" fmla="*/ 3446967 w 4388674"/>
                <a:gd name="connsiteY445" fmla="*/ 1321401 h 2231067"/>
                <a:gd name="connsiteX446" fmla="*/ 3482967 w 4388674"/>
                <a:gd name="connsiteY446" fmla="*/ 1285401 h 2231067"/>
                <a:gd name="connsiteX447" fmla="*/ 3508423 w 4388674"/>
                <a:gd name="connsiteY447" fmla="*/ 1295945 h 2231067"/>
                <a:gd name="connsiteX448" fmla="*/ 3510336 w 4388674"/>
                <a:gd name="connsiteY448" fmla="*/ 1300564 h 2231067"/>
                <a:gd name="connsiteX449" fmla="*/ 3517302 w 4388674"/>
                <a:gd name="connsiteY449" fmla="*/ 1283746 h 2231067"/>
                <a:gd name="connsiteX450" fmla="*/ 3536394 w 4388674"/>
                <a:gd name="connsiteY450" fmla="*/ 1275838 h 2231067"/>
                <a:gd name="connsiteX451" fmla="*/ 3578528 w 4388674"/>
                <a:gd name="connsiteY451" fmla="*/ 1240247 h 2231067"/>
                <a:gd name="connsiteX452" fmla="*/ 3605528 w 4388674"/>
                <a:gd name="connsiteY452" fmla="*/ 1267247 h 2231067"/>
                <a:gd name="connsiteX453" fmla="*/ 3578528 w 4388674"/>
                <a:gd name="connsiteY453" fmla="*/ 1294247 h 2231067"/>
                <a:gd name="connsiteX454" fmla="*/ 3551528 w 4388674"/>
                <a:gd name="connsiteY454" fmla="*/ 1267247 h 2231067"/>
                <a:gd name="connsiteX455" fmla="*/ 3578528 w 4388674"/>
                <a:gd name="connsiteY455" fmla="*/ 1240247 h 2231067"/>
                <a:gd name="connsiteX456" fmla="*/ 2081123 w 4388674"/>
                <a:gd name="connsiteY456" fmla="*/ 1196272 h 2231067"/>
                <a:gd name="connsiteX457" fmla="*/ 2089176 w 4388674"/>
                <a:gd name="connsiteY457" fmla="*/ 1215714 h 2231067"/>
                <a:gd name="connsiteX458" fmla="*/ 2095986 w 4388674"/>
                <a:gd name="connsiteY458" fmla="*/ 1199272 h 2231067"/>
                <a:gd name="connsiteX459" fmla="*/ 2257532 w 4388674"/>
                <a:gd name="connsiteY459" fmla="*/ 1196027 h 2231067"/>
                <a:gd name="connsiteX460" fmla="*/ 2311532 w 4388674"/>
                <a:gd name="connsiteY460" fmla="*/ 1250027 h 2231067"/>
                <a:gd name="connsiteX461" fmla="*/ 2257532 w 4388674"/>
                <a:gd name="connsiteY461" fmla="*/ 1304027 h 2231067"/>
                <a:gd name="connsiteX462" fmla="*/ 2203532 w 4388674"/>
                <a:gd name="connsiteY462" fmla="*/ 1250027 h 2231067"/>
                <a:gd name="connsiteX463" fmla="*/ 2257532 w 4388674"/>
                <a:gd name="connsiteY463" fmla="*/ 1196027 h 2231067"/>
                <a:gd name="connsiteX464" fmla="*/ 1458907 w 4388674"/>
                <a:gd name="connsiteY464" fmla="*/ 1181866 h 2231067"/>
                <a:gd name="connsiteX465" fmla="*/ 1470099 w 4388674"/>
                <a:gd name="connsiteY465" fmla="*/ 1208886 h 2231067"/>
                <a:gd name="connsiteX466" fmla="*/ 1477697 w 4388674"/>
                <a:gd name="connsiteY466" fmla="*/ 1190541 h 2231067"/>
                <a:gd name="connsiteX467" fmla="*/ 1479212 w 4388674"/>
                <a:gd name="connsiteY467" fmla="*/ 1189520 h 2231067"/>
                <a:gd name="connsiteX468" fmla="*/ 1466433 w 4388674"/>
                <a:gd name="connsiteY468" fmla="*/ 1186940 h 2231067"/>
                <a:gd name="connsiteX469" fmla="*/ 2140276 w 4388674"/>
                <a:gd name="connsiteY469" fmla="*/ 1157973 h 2231067"/>
                <a:gd name="connsiteX470" fmla="*/ 2131575 w 4388674"/>
                <a:gd name="connsiteY470" fmla="*/ 1178979 h 2231067"/>
                <a:gd name="connsiteX471" fmla="*/ 2142182 w 4388674"/>
                <a:gd name="connsiteY471" fmla="*/ 1176838 h 2231067"/>
                <a:gd name="connsiteX472" fmla="*/ 2156920 w 4388674"/>
                <a:gd name="connsiteY472" fmla="*/ 1179813 h 2231067"/>
                <a:gd name="connsiteX473" fmla="*/ 2146378 w 4388674"/>
                <a:gd name="connsiteY473" fmla="*/ 1172706 h 2231067"/>
                <a:gd name="connsiteX474" fmla="*/ 1583113 w 4388674"/>
                <a:gd name="connsiteY474" fmla="*/ 938016 h 2231067"/>
                <a:gd name="connsiteX475" fmla="*/ 1655121 w 4388674"/>
                <a:gd name="connsiteY475" fmla="*/ 1010024 h 2231067"/>
                <a:gd name="connsiteX476" fmla="*/ 1583113 w 4388674"/>
                <a:gd name="connsiteY476" fmla="*/ 1082032 h 2231067"/>
                <a:gd name="connsiteX477" fmla="*/ 1555083 w 4388674"/>
                <a:gd name="connsiteY477" fmla="*/ 1076373 h 2231067"/>
                <a:gd name="connsiteX478" fmla="*/ 1545467 w 4388674"/>
                <a:gd name="connsiteY478" fmla="*/ 1069890 h 2231067"/>
                <a:gd name="connsiteX479" fmla="*/ 1566468 w 4388674"/>
                <a:gd name="connsiteY479" fmla="*/ 1120591 h 2231067"/>
                <a:gd name="connsiteX480" fmla="*/ 1545378 w 4388674"/>
                <a:gd name="connsiteY480" fmla="*/ 1171508 h 2231067"/>
                <a:gd name="connsiteX481" fmla="*/ 1543863 w 4388674"/>
                <a:gd name="connsiteY481" fmla="*/ 1172530 h 2231067"/>
                <a:gd name="connsiteX482" fmla="*/ 1556642 w 4388674"/>
                <a:gd name="connsiteY482" fmla="*/ 1175110 h 2231067"/>
                <a:gd name="connsiteX483" fmla="*/ 1588324 w 4388674"/>
                <a:gd name="connsiteY483" fmla="*/ 1201198 h 2231067"/>
                <a:gd name="connsiteX484" fmla="*/ 1594444 w 4388674"/>
                <a:gd name="connsiteY484" fmla="*/ 1221231 h 2231067"/>
                <a:gd name="connsiteX485" fmla="*/ 1614331 w 4388674"/>
                <a:gd name="connsiteY485" fmla="*/ 1173219 h 2231067"/>
                <a:gd name="connsiteX486" fmla="*/ 1665248 w 4388674"/>
                <a:gd name="connsiteY486" fmla="*/ 1152128 h 2231067"/>
                <a:gd name="connsiteX487" fmla="*/ 1716165 w 4388674"/>
                <a:gd name="connsiteY487" fmla="*/ 1173219 h 2231067"/>
                <a:gd name="connsiteX488" fmla="*/ 1725047 w 4388674"/>
                <a:gd name="connsiteY488" fmla="*/ 1194660 h 2231067"/>
                <a:gd name="connsiteX489" fmla="*/ 1740458 w 4388674"/>
                <a:gd name="connsiteY489" fmla="*/ 1157452 h 2231067"/>
                <a:gd name="connsiteX490" fmla="*/ 1791374 w 4388674"/>
                <a:gd name="connsiteY490" fmla="*/ 1136362 h 2231067"/>
                <a:gd name="connsiteX491" fmla="*/ 1842291 w 4388674"/>
                <a:gd name="connsiteY491" fmla="*/ 1157452 h 2231067"/>
                <a:gd name="connsiteX492" fmla="*/ 1852993 w 4388674"/>
                <a:gd name="connsiteY492" fmla="*/ 1183292 h 2231067"/>
                <a:gd name="connsiteX493" fmla="*/ 1858700 w 4388674"/>
                <a:gd name="connsiteY493" fmla="*/ 1169516 h 2231067"/>
                <a:gd name="connsiteX494" fmla="*/ 1909617 w 4388674"/>
                <a:gd name="connsiteY494" fmla="*/ 1148425 h 2231067"/>
                <a:gd name="connsiteX495" fmla="*/ 1960534 w 4388674"/>
                <a:gd name="connsiteY495" fmla="*/ 1169516 h 2231067"/>
                <a:gd name="connsiteX496" fmla="*/ 1974446 w 4388674"/>
                <a:gd name="connsiteY496" fmla="*/ 1203101 h 2231067"/>
                <a:gd name="connsiteX497" fmla="*/ 1984651 w 4388674"/>
                <a:gd name="connsiteY497" fmla="*/ 1178463 h 2231067"/>
                <a:gd name="connsiteX498" fmla="*/ 2029199 w 4388674"/>
                <a:gd name="connsiteY498" fmla="*/ 1160011 h 2231067"/>
                <a:gd name="connsiteX499" fmla="*/ 2053721 w 4388674"/>
                <a:gd name="connsiteY499" fmla="*/ 1164962 h 2231067"/>
                <a:gd name="connsiteX500" fmla="*/ 2057037 w 4388674"/>
                <a:gd name="connsiteY500" fmla="*/ 1167197 h 2231067"/>
                <a:gd name="connsiteX501" fmla="*/ 2051747 w 4388674"/>
                <a:gd name="connsiteY501" fmla="*/ 1154426 h 2231067"/>
                <a:gd name="connsiteX502" fmla="*/ 2096747 w 4388674"/>
                <a:gd name="connsiteY502" fmla="*/ 1109426 h 2231067"/>
                <a:gd name="connsiteX503" fmla="*/ 2128565 w 4388674"/>
                <a:gd name="connsiteY503" fmla="*/ 1122606 h 2231067"/>
                <a:gd name="connsiteX504" fmla="*/ 2134667 w 4388674"/>
                <a:gd name="connsiteY504" fmla="*/ 1137339 h 2231067"/>
                <a:gd name="connsiteX505" fmla="*/ 2146378 w 4388674"/>
                <a:gd name="connsiteY505" fmla="*/ 1109066 h 2231067"/>
                <a:gd name="connsiteX506" fmla="*/ 2178198 w 4388674"/>
                <a:gd name="connsiteY506" fmla="*/ 1095886 h 2231067"/>
                <a:gd name="connsiteX507" fmla="*/ 2210018 w 4388674"/>
                <a:gd name="connsiteY507" fmla="*/ 1109066 h 2231067"/>
                <a:gd name="connsiteX508" fmla="*/ 2212039 w 4388674"/>
                <a:gd name="connsiteY508" fmla="*/ 1113945 h 2231067"/>
                <a:gd name="connsiteX509" fmla="*/ 2217325 w 4388674"/>
                <a:gd name="connsiteY509" fmla="*/ 1101183 h 2231067"/>
                <a:gd name="connsiteX510" fmla="*/ 2249145 w 4388674"/>
                <a:gd name="connsiteY510" fmla="*/ 1088003 h 2231067"/>
                <a:gd name="connsiteX511" fmla="*/ 2266661 w 4388674"/>
                <a:gd name="connsiteY511" fmla="*/ 1091539 h 2231067"/>
                <a:gd name="connsiteX512" fmla="*/ 2276905 w 4388674"/>
                <a:gd name="connsiteY512" fmla="*/ 1098446 h 2231067"/>
                <a:gd name="connsiteX513" fmla="*/ 2288832 w 4388674"/>
                <a:gd name="connsiteY513" fmla="*/ 1069651 h 2231067"/>
                <a:gd name="connsiteX514" fmla="*/ 2320652 w 4388674"/>
                <a:gd name="connsiteY514" fmla="*/ 1056471 h 2231067"/>
                <a:gd name="connsiteX515" fmla="*/ 2365652 w 4388674"/>
                <a:gd name="connsiteY515" fmla="*/ 1101471 h 2231067"/>
                <a:gd name="connsiteX516" fmla="*/ 2320652 w 4388674"/>
                <a:gd name="connsiteY516" fmla="*/ 1146471 h 2231067"/>
                <a:gd name="connsiteX517" fmla="*/ 2303136 w 4388674"/>
                <a:gd name="connsiteY517" fmla="*/ 1142935 h 2231067"/>
                <a:gd name="connsiteX518" fmla="*/ 2292892 w 4388674"/>
                <a:gd name="connsiteY518" fmla="*/ 1136028 h 2231067"/>
                <a:gd name="connsiteX519" fmla="*/ 2280965 w 4388674"/>
                <a:gd name="connsiteY519" fmla="*/ 1164823 h 2231067"/>
                <a:gd name="connsiteX520" fmla="*/ 2249145 w 4388674"/>
                <a:gd name="connsiteY520" fmla="*/ 1178003 h 2231067"/>
                <a:gd name="connsiteX521" fmla="*/ 2217325 w 4388674"/>
                <a:gd name="connsiteY521" fmla="*/ 1164823 h 2231067"/>
                <a:gd name="connsiteX522" fmla="*/ 2215304 w 4388674"/>
                <a:gd name="connsiteY522" fmla="*/ 1159944 h 2231067"/>
                <a:gd name="connsiteX523" fmla="*/ 2210018 w 4388674"/>
                <a:gd name="connsiteY523" fmla="*/ 1172706 h 2231067"/>
                <a:gd name="connsiteX524" fmla="*/ 2178198 w 4388674"/>
                <a:gd name="connsiteY524" fmla="*/ 1185886 h 2231067"/>
                <a:gd name="connsiteX525" fmla="*/ 2170466 w 4388674"/>
                <a:gd name="connsiteY525" fmla="*/ 1184325 h 2231067"/>
                <a:gd name="connsiteX526" fmla="*/ 2186730 w 4388674"/>
                <a:gd name="connsiteY526" fmla="*/ 1195290 h 2231067"/>
                <a:gd name="connsiteX527" fmla="*/ 2205182 w 4388674"/>
                <a:gd name="connsiteY527" fmla="*/ 1239838 h 2231067"/>
                <a:gd name="connsiteX528" fmla="*/ 2142182 w 4388674"/>
                <a:gd name="connsiteY528" fmla="*/ 1302838 h 2231067"/>
                <a:gd name="connsiteX529" fmla="*/ 2097636 w 4388674"/>
                <a:gd name="connsiteY529" fmla="*/ 1284386 h 2231067"/>
                <a:gd name="connsiteX530" fmla="*/ 2082206 w 4388674"/>
                <a:gd name="connsiteY530" fmla="*/ 1247135 h 2231067"/>
                <a:gd name="connsiteX531" fmla="*/ 2073746 w 4388674"/>
                <a:gd name="connsiteY531" fmla="*/ 1267559 h 2231067"/>
                <a:gd name="connsiteX532" fmla="*/ 2029199 w 4388674"/>
                <a:gd name="connsiteY532" fmla="*/ 1286011 h 2231067"/>
                <a:gd name="connsiteX533" fmla="*/ 1984651 w 4388674"/>
                <a:gd name="connsiteY533" fmla="*/ 1267559 h 2231067"/>
                <a:gd name="connsiteX534" fmla="*/ 1973378 w 4388674"/>
                <a:gd name="connsiteY534" fmla="*/ 1240343 h 2231067"/>
                <a:gd name="connsiteX535" fmla="*/ 1960534 w 4388674"/>
                <a:gd name="connsiteY535" fmla="*/ 1271350 h 2231067"/>
                <a:gd name="connsiteX536" fmla="*/ 1909617 w 4388674"/>
                <a:gd name="connsiteY536" fmla="*/ 1292441 h 2231067"/>
                <a:gd name="connsiteX537" fmla="*/ 1858700 w 4388674"/>
                <a:gd name="connsiteY537" fmla="*/ 1271350 h 2231067"/>
                <a:gd name="connsiteX538" fmla="*/ 1847997 w 4388674"/>
                <a:gd name="connsiteY538" fmla="*/ 1245511 h 2231067"/>
                <a:gd name="connsiteX539" fmla="*/ 1842291 w 4388674"/>
                <a:gd name="connsiteY539" fmla="*/ 1259287 h 2231067"/>
                <a:gd name="connsiteX540" fmla="*/ 1791374 w 4388674"/>
                <a:gd name="connsiteY540" fmla="*/ 1280378 h 2231067"/>
                <a:gd name="connsiteX541" fmla="*/ 1740458 w 4388674"/>
                <a:gd name="connsiteY541" fmla="*/ 1259287 h 2231067"/>
                <a:gd name="connsiteX542" fmla="*/ 1731577 w 4388674"/>
                <a:gd name="connsiteY542" fmla="*/ 1237846 h 2231067"/>
                <a:gd name="connsiteX543" fmla="*/ 1716165 w 4388674"/>
                <a:gd name="connsiteY543" fmla="*/ 1275053 h 2231067"/>
                <a:gd name="connsiteX544" fmla="*/ 1665248 w 4388674"/>
                <a:gd name="connsiteY544" fmla="*/ 1296144 h 2231067"/>
                <a:gd name="connsiteX545" fmla="*/ 1614331 w 4388674"/>
                <a:gd name="connsiteY545" fmla="*/ 1275053 h 2231067"/>
                <a:gd name="connsiteX546" fmla="*/ 1600519 w 4388674"/>
                <a:gd name="connsiteY546" fmla="*/ 1241709 h 2231067"/>
                <a:gd name="connsiteX547" fmla="*/ 1579531 w 4388674"/>
                <a:gd name="connsiteY547" fmla="*/ 1292376 h 2231067"/>
                <a:gd name="connsiteX548" fmla="*/ 1528613 w 4388674"/>
                <a:gd name="connsiteY548" fmla="*/ 1313467 h 2231067"/>
                <a:gd name="connsiteX549" fmla="*/ 1477697 w 4388674"/>
                <a:gd name="connsiteY549" fmla="*/ 1292376 h 2231067"/>
                <a:gd name="connsiteX550" fmla="*/ 1459301 w 4388674"/>
                <a:gd name="connsiteY550" fmla="*/ 1247965 h 2231067"/>
                <a:gd name="connsiteX551" fmla="*/ 1451702 w 4388674"/>
                <a:gd name="connsiteY551" fmla="*/ 1266310 h 2231067"/>
                <a:gd name="connsiteX552" fmla="*/ 1400785 w 4388674"/>
                <a:gd name="connsiteY552" fmla="*/ 1287400 h 2231067"/>
                <a:gd name="connsiteX553" fmla="*/ 1386359 w 4388674"/>
                <a:gd name="connsiteY553" fmla="*/ 1284488 h 2231067"/>
                <a:gd name="connsiteX554" fmla="*/ 1366972 w 4388674"/>
                <a:gd name="connsiteY554" fmla="*/ 1331291 h 2231067"/>
                <a:gd name="connsiteX555" fmla="*/ 1316055 w 4388674"/>
                <a:gd name="connsiteY555" fmla="*/ 1352381 h 2231067"/>
                <a:gd name="connsiteX556" fmla="*/ 1265137 w 4388674"/>
                <a:gd name="connsiteY556" fmla="*/ 1331291 h 2231067"/>
                <a:gd name="connsiteX557" fmla="*/ 1260853 w 4388674"/>
                <a:gd name="connsiteY557" fmla="*/ 1320945 h 2231067"/>
                <a:gd name="connsiteX558" fmla="*/ 1256565 w 4388674"/>
                <a:gd name="connsiteY558" fmla="*/ 1331296 h 2231067"/>
                <a:gd name="connsiteX559" fmla="*/ 1205648 w 4388674"/>
                <a:gd name="connsiteY559" fmla="*/ 1352386 h 2231067"/>
                <a:gd name="connsiteX560" fmla="*/ 1133640 w 4388674"/>
                <a:gd name="connsiteY560" fmla="*/ 1280378 h 2231067"/>
                <a:gd name="connsiteX561" fmla="*/ 1205648 w 4388674"/>
                <a:gd name="connsiteY561" fmla="*/ 1208370 h 2231067"/>
                <a:gd name="connsiteX562" fmla="*/ 1256565 w 4388674"/>
                <a:gd name="connsiteY562" fmla="*/ 1229461 h 2231067"/>
                <a:gd name="connsiteX563" fmla="*/ 1260850 w 4388674"/>
                <a:gd name="connsiteY563" fmla="*/ 1239806 h 2231067"/>
                <a:gd name="connsiteX564" fmla="*/ 1265137 w 4388674"/>
                <a:gd name="connsiteY564" fmla="*/ 1229456 h 2231067"/>
                <a:gd name="connsiteX565" fmla="*/ 1316055 w 4388674"/>
                <a:gd name="connsiteY565" fmla="*/ 1208365 h 2231067"/>
                <a:gd name="connsiteX566" fmla="*/ 1330481 w 4388674"/>
                <a:gd name="connsiteY566" fmla="*/ 1211277 h 2231067"/>
                <a:gd name="connsiteX567" fmla="*/ 1349867 w 4388674"/>
                <a:gd name="connsiteY567" fmla="*/ 1164475 h 2231067"/>
                <a:gd name="connsiteX568" fmla="*/ 1400785 w 4388674"/>
                <a:gd name="connsiteY568" fmla="*/ 1143384 h 2231067"/>
                <a:gd name="connsiteX569" fmla="*/ 1428813 w 4388674"/>
                <a:gd name="connsiteY569" fmla="*/ 1149043 h 2231067"/>
                <a:gd name="connsiteX570" fmla="*/ 1436340 w 4388674"/>
                <a:gd name="connsiteY570" fmla="*/ 1154117 h 2231067"/>
                <a:gd name="connsiteX571" fmla="*/ 1422452 w 4388674"/>
                <a:gd name="connsiteY571" fmla="*/ 1120591 h 2231067"/>
                <a:gd name="connsiteX572" fmla="*/ 1494460 w 4388674"/>
                <a:gd name="connsiteY572" fmla="*/ 1048583 h 2231067"/>
                <a:gd name="connsiteX573" fmla="*/ 1522488 w 4388674"/>
                <a:gd name="connsiteY573" fmla="*/ 1054242 h 2231067"/>
                <a:gd name="connsiteX574" fmla="*/ 1532104 w 4388674"/>
                <a:gd name="connsiteY574" fmla="*/ 1060725 h 2231067"/>
                <a:gd name="connsiteX575" fmla="*/ 1511103 w 4388674"/>
                <a:gd name="connsiteY575" fmla="*/ 1010024 h 2231067"/>
                <a:gd name="connsiteX576" fmla="*/ 1583113 w 4388674"/>
                <a:gd name="connsiteY576" fmla="*/ 938016 h 2231067"/>
                <a:gd name="connsiteX577" fmla="*/ 3075318 w 4388674"/>
                <a:gd name="connsiteY577" fmla="*/ 912357 h 2231067"/>
                <a:gd name="connsiteX578" fmla="*/ 3129318 w 4388674"/>
                <a:gd name="connsiteY578" fmla="*/ 966357 h 2231067"/>
                <a:gd name="connsiteX579" fmla="*/ 3075318 w 4388674"/>
                <a:gd name="connsiteY579" fmla="*/ 1020357 h 2231067"/>
                <a:gd name="connsiteX580" fmla="*/ 3021318 w 4388674"/>
                <a:gd name="connsiteY580" fmla="*/ 966357 h 2231067"/>
                <a:gd name="connsiteX581" fmla="*/ 3075318 w 4388674"/>
                <a:gd name="connsiteY581" fmla="*/ 912357 h 2231067"/>
                <a:gd name="connsiteX582" fmla="*/ 3171993 w 4388674"/>
                <a:gd name="connsiteY582" fmla="*/ 884016 h 2231067"/>
                <a:gd name="connsiteX583" fmla="*/ 3210177 w 4388674"/>
                <a:gd name="connsiteY583" fmla="*/ 899832 h 2231067"/>
                <a:gd name="connsiteX584" fmla="*/ 3218084 w 4388674"/>
                <a:gd name="connsiteY584" fmla="*/ 918922 h 2231067"/>
                <a:gd name="connsiteX585" fmla="*/ 3225991 w 4388674"/>
                <a:gd name="connsiteY585" fmla="*/ 899832 h 2231067"/>
                <a:gd name="connsiteX586" fmla="*/ 3264175 w 4388674"/>
                <a:gd name="connsiteY586" fmla="*/ 884016 h 2231067"/>
                <a:gd name="connsiteX587" fmla="*/ 3318175 w 4388674"/>
                <a:gd name="connsiteY587" fmla="*/ 938016 h 2231067"/>
                <a:gd name="connsiteX588" fmla="*/ 3264175 w 4388674"/>
                <a:gd name="connsiteY588" fmla="*/ 992016 h 2231067"/>
                <a:gd name="connsiteX589" fmla="*/ 3225991 w 4388674"/>
                <a:gd name="connsiteY589" fmla="*/ 976200 h 2231067"/>
                <a:gd name="connsiteX590" fmla="*/ 3218084 w 4388674"/>
                <a:gd name="connsiteY590" fmla="*/ 957110 h 2231067"/>
                <a:gd name="connsiteX591" fmla="*/ 3210177 w 4388674"/>
                <a:gd name="connsiteY591" fmla="*/ 976200 h 2231067"/>
                <a:gd name="connsiteX592" fmla="*/ 3171993 w 4388674"/>
                <a:gd name="connsiteY592" fmla="*/ 992016 h 2231067"/>
                <a:gd name="connsiteX593" fmla="*/ 3117993 w 4388674"/>
                <a:gd name="connsiteY593" fmla="*/ 938016 h 2231067"/>
                <a:gd name="connsiteX594" fmla="*/ 3171993 w 4388674"/>
                <a:gd name="connsiteY594" fmla="*/ 884016 h 2231067"/>
                <a:gd name="connsiteX595" fmla="*/ 3676925 w 4388674"/>
                <a:gd name="connsiteY595" fmla="*/ 781595 h 2231067"/>
                <a:gd name="connsiteX596" fmla="*/ 3712925 w 4388674"/>
                <a:gd name="connsiteY596" fmla="*/ 817595 h 2231067"/>
                <a:gd name="connsiteX597" fmla="*/ 3676925 w 4388674"/>
                <a:gd name="connsiteY597" fmla="*/ 853595 h 2231067"/>
                <a:gd name="connsiteX598" fmla="*/ 3657942 w 4388674"/>
                <a:gd name="connsiteY598" fmla="*/ 845732 h 2231067"/>
                <a:gd name="connsiteX599" fmla="*/ 3658925 w 4388674"/>
                <a:gd name="connsiteY599" fmla="*/ 848106 h 2231067"/>
                <a:gd name="connsiteX600" fmla="*/ 3613925 w 4388674"/>
                <a:gd name="connsiteY600" fmla="*/ 893106 h 2231067"/>
                <a:gd name="connsiteX601" fmla="*/ 3596409 w 4388674"/>
                <a:gd name="connsiteY601" fmla="*/ 889570 h 2231067"/>
                <a:gd name="connsiteX602" fmla="*/ 3587956 w 4388674"/>
                <a:gd name="connsiteY602" fmla="*/ 883870 h 2231067"/>
                <a:gd name="connsiteX603" fmla="*/ 3576214 w 4388674"/>
                <a:gd name="connsiteY603" fmla="*/ 912219 h 2231067"/>
                <a:gd name="connsiteX604" fmla="*/ 3538030 w 4388674"/>
                <a:gd name="connsiteY604" fmla="*/ 928035 h 2231067"/>
                <a:gd name="connsiteX605" fmla="*/ 3499846 w 4388674"/>
                <a:gd name="connsiteY605" fmla="*/ 912219 h 2231067"/>
                <a:gd name="connsiteX606" fmla="*/ 3498807 w 4388674"/>
                <a:gd name="connsiteY606" fmla="*/ 909708 h 2231067"/>
                <a:gd name="connsiteX607" fmla="*/ 3490755 w 4388674"/>
                <a:gd name="connsiteY607" fmla="*/ 929148 h 2231067"/>
                <a:gd name="connsiteX608" fmla="*/ 3452571 w 4388674"/>
                <a:gd name="connsiteY608" fmla="*/ 944964 h 2231067"/>
                <a:gd name="connsiteX609" fmla="*/ 3414387 w 4388674"/>
                <a:gd name="connsiteY609" fmla="*/ 929148 h 2231067"/>
                <a:gd name="connsiteX610" fmla="*/ 3413448 w 4388674"/>
                <a:gd name="connsiteY610" fmla="*/ 926880 h 2231067"/>
                <a:gd name="connsiteX611" fmla="*/ 3402764 w 4388674"/>
                <a:gd name="connsiteY611" fmla="*/ 952674 h 2231067"/>
                <a:gd name="connsiteX612" fmla="*/ 3364580 w 4388674"/>
                <a:gd name="connsiteY612" fmla="*/ 968490 h 2231067"/>
                <a:gd name="connsiteX613" fmla="*/ 3310580 w 4388674"/>
                <a:gd name="connsiteY613" fmla="*/ 914490 h 2231067"/>
                <a:gd name="connsiteX614" fmla="*/ 3364580 w 4388674"/>
                <a:gd name="connsiteY614" fmla="*/ 860490 h 2231067"/>
                <a:gd name="connsiteX615" fmla="*/ 3402764 w 4388674"/>
                <a:gd name="connsiteY615" fmla="*/ 876306 h 2231067"/>
                <a:gd name="connsiteX616" fmla="*/ 3403703 w 4388674"/>
                <a:gd name="connsiteY616" fmla="*/ 878574 h 2231067"/>
                <a:gd name="connsiteX617" fmla="*/ 3414387 w 4388674"/>
                <a:gd name="connsiteY617" fmla="*/ 852780 h 2231067"/>
                <a:gd name="connsiteX618" fmla="*/ 3452571 w 4388674"/>
                <a:gd name="connsiteY618" fmla="*/ 836964 h 2231067"/>
                <a:gd name="connsiteX619" fmla="*/ 3490755 w 4388674"/>
                <a:gd name="connsiteY619" fmla="*/ 852780 h 2231067"/>
                <a:gd name="connsiteX620" fmla="*/ 3491794 w 4388674"/>
                <a:gd name="connsiteY620" fmla="*/ 855290 h 2231067"/>
                <a:gd name="connsiteX621" fmla="*/ 3499846 w 4388674"/>
                <a:gd name="connsiteY621" fmla="*/ 835851 h 2231067"/>
                <a:gd name="connsiteX622" fmla="*/ 3538030 w 4388674"/>
                <a:gd name="connsiteY622" fmla="*/ 820035 h 2231067"/>
                <a:gd name="connsiteX623" fmla="*/ 3559049 w 4388674"/>
                <a:gd name="connsiteY623" fmla="*/ 824279 h 2231067"/>
                <a:gd name="connsiteX624" fmla="*/ 3574484 w 4388674"/>
                <a:gd name="connsiteY624" fmla="*/ 834685 h 2231067"/>
                <a:gd name="connsiteX625" fmla="*/ 3582105 w 4388674"/>
                <a:gd name="connsiteY625" fmla="*/ 816286 h 2231067"/>
                <a:gd name="connsiteX626" fmla="*/ 3613925 w 4388674"/>
                <a:gd name="connsiteY626" fmla="*/ 803106 h 2231067"/>
                <a:gd name="connsiteX627" fmla="*/ 3631441 w 4388674"/>
                <a:gd name="connsiteY627" fmla="*/ 806642 h 2231067"/>
                <a:gd name="connsiteX628" fmla="*/ 3642401 w 4388674"/>
                <a:gd name="connsiteY628" fmla="*/ 814032 h 2231067"/>
                <a:gd name="connsiteX629" fmla="*/ 3651469 w 4388674"/>
                <a:gd name="connsiteY629" fmla="*/ 792139 h 2231067"/>
                <a:gd name="connsiteX630" fmla="*/ 3676925 w 4388674"/>
                <a:gd name="connsiteY630" fmla="*/ 781595 h 2231067"/>
                <a:gd name="connsiteX631" fmla="*/ 3909928 w 4388674"/>
                <a:gd name="connsiteY631" fmla="*/ 720787 h 2231067"/>
                <a:gd name="connsiteX632" fmla="*/ 3936928 w 4388674"/>
                <a:gd name="connsiteY632" fmla="*/ 747787 h 2231067"/>
                <a:gd name="connsiteX633" fmla="*/ 3909928 w 4388674"/>
                <a:gd name="connsiteY633" fmla="*/ 774787 h 2231067"/>
                <a:gd name="connsiteX634" fmla="*/ 3893967 w 4388674"/>
                <a:gd name="connsiteY634" fmla="*/ 768176 h 2231067"/>
                <a:gd name="connsiteX635" fmla="*/ 3894076 w 4388674"/>
                <a:gd name="connsiteY635" fmla="*/ 768439 h 2231067"/>
                <a:gd name="connsiteX636" fmla="*/ 3858076 w 4388674"/>
                <a:gd name="connsiteY636" fmla="*/ 804439 h 2231067"/>
                <a:gd name="connsiteX637" fmla="*/ 3832662 w 4388674"/>
                <a:gd name="connsiteY637" fmla="*/ 793912 h 2231067"/>
                <a:gd name="connsiteX638" fmla="*/ 3826955 w 4388674"/>
                <a:gd name="connsiteY638" fmla="*/ 807690 h 2231067"/>
                <a:gd name="connsiteX639" fmla="*/ 3801499 w 4388674"/>
                <a:gd name="connsiteY639" fmla="*/ 818234 h 2231067"/>
                <a:gd name="connsiteX640" fmla="*/ 3777138 w 4388674"/>
                <a:gd name="connsiteY640" fmla="*/ 808143 h 2231067"/>
                <a:gd name="connsiteX641" fmla="*/ 3768680 w 4388674"/>
                <a:gd name="connsiteY641" fmla="*/ 828562 h 2231067"/>
                <a:gd name="connsiteX642" fmla="*/ 3743224 w 4388674"/>
                <a:gd name="connsiteY642" fmla="*/ 839106 h 2231067"/>
                <a:gd name="connsiteX643" fmla="*/ 3707224 w 4388674"/>
                <a:gd name="connsiteY643" fmla="*/ 803106 h 2231067"/>
                <a:gd name="connsiteX644" fmla="*/ 3743224 w 4388674"/>
                <a:gd name="connsiteY644" fmla="*/ 767106 h 2231067"/>
                <a:gd name="connsiteX645" fmla="*/ 3767586 w 4388674"/>
                <a:gd name="connsiteY645" fmla="*/ 777197 h 2231067"/>
                <a:gd name="connsiteX646" fmla="*/ 3776043 w 4388674"/>
                <a:gd name="connsiteY646" fmla="*/ 756778 h 2231067"/>
                <a:gd name="connsiteX647" fmla="*/ 3801499 w 4388674"/>
                <a:gd name="connsiteY647" fmla="*/ 746234 h 2231067"/>
                <a:gd name="connsiteX648" fmla="*/ 3826913 w 4388674"/>
                <a:gd name="connsiteY648" fmla="*/ 756761 h 2231067"/>
                <a:gd name="connsiteX649" fmla="*/ 3832620 w 4388674"/>
                <a:gd name="connsiteY649" fmla="*/ 742983 h 2231067"/>
                <a:gd name="connsiteX650" fmla="*/ 3858076 w 4388674"/>
                <a:gd name="connsiteY650" fmla="*/ 732439 h 2231067"/>
                <a:gd name="connsiteX651" fmla="*/ 3883532 w 4388674"/>
                <a:gd name="connsiteY651" fmla="*/ 742983 h 2231067"/>
                <a:gd name="connsiteX652" fmla="*/ 3884225 w 4388674"/>
                <a:gd name="connsiteY652" fmla="*/ 744656 h 2231067"/>
                <a:gd name="connsiteX653" fmla="*/ 3890836 w 4388674"/>
                <a:gd name="connsiteY653" fmla="*/ 728695 h 2231067"/>
                <a:gd name="connsiteX654" fmla="*/ 3909928 w 4388674"/>
                <a:gd name="connsiteY654" fmla="*/ 720787 h 2231067"/>
                <a:gd name="connsiteX655" fmla="*/ 2012705 w 4388674"/>
                <a:gd name="connsiteY655" fmla="*/ 696431 h 2231067"/>
                <a:gd name="connsiteX656" fmla="*/ 2048705 w 4388674"/>
                <a:gd name="connsiteY656" fmla="*/ 732431 h 2231067"/>
                <a:gd name="connsiteX657" fmla="*/ 2012705 w 4388674"/>
                <a:gd name="connsiteY657" fmla="*/ 768431 h 2231067"/>
                <a:gd name="connsiteX658" fmla="*/ 1987249 w 4388674"/>
                <a:gd name="connsiteY658" fmla="*/ 757887 h 2231067"/>
                <a:gd name="connsiteX659" fmla="*/ 1981496 w 4388674"/>
                <a:gd name="connsiteY659" fmla="*/ 743997 h 2231067"/>
                <a:gd name="connsiteX660" fmla="*/ 1972474 w 4388674"/>
                <a:gd name="connsiteY660" fmla="*/ 765778 h 2231067"/>
                <a:gd name="connsiteX661" fmla="*/ 1947018 w 4388674"/>
                <a:gd name="connsiteY661" fmla="*/ 776322 h 2231067"/>
                <a:gd name="connsiteX662" fmla="*/ 1911018 w 4388674"/>
                <a:gd name="connsiteY662" fmla="*/ 740322 h 2231067"/>
                <a:gd name="connsiteX663" fmla="*/ 1947018 w 4388674"/>
                <a:gd name="connsiteY663" fmla="*/ 704322 h 2231067"/>
                <a:gd name="connsiteX664" fmla="*/ 1972474 w 4388674"/>
                <a:gd name="connsiteY664" fmla="*/ 714866 h 2231067"/>
                <a:gd name="connsiteX665" fmla="*/ 1978227 w 4388674"/>
                <a:gd name="connsiteY665" fmla="*/ 728756 h 2231067"/>
                <a:gd name="connsiteX666" fmla="*/ 1987249 w 4388674"/>
                <a:gd name="connsiteY666" fmla="*/ 706975 h 2231067"/>
                <a:gd name="connsiteX667" fmla="*/ 2012705 w 4388674"/>
                <a:gd name="connsiteY667" fmla="*/ 696431 h 2231067"/>
                <a:gd name="connsiteX668" fmla="*/ 2078392 w 4388674"/>
                <a:gd name="connsiteY668" fmla="*/ 680665 h 2231067"/>
                <a:gd name="connsiteX669" fmla="*/ 2114392 w 4388674"/>
                <a:gd name="connsiteY669" fmla="*/ 716665 h 2231067"/>
                <a:gd name="connsiteX670" fmla="*/ 2078392 w 4388674"/>
                <a:gd name="connsiteY670" fmla="*/ 752665 h 2231067"/>
                <a:gd name="connsiteX671" fmla="*/ 2042392 w 4388674"/>
                <a:gd name="connsiteY671" fmla="*/ 716665 h 2231067"/>
                <a:gd name="connsiteX672" fmla="*/ 2078392 w 4388674"/>
                <a:gd name="connsiteY672" fmla="*/ 680665 h 2231067"/>
                <a:gd name="connsiteX673" fmla="*/ 1530795 w 4388674"/>
                <a:gd name="connsiteY673" fmla="*/ 454532 h 2231067"/>
                <a:gd name="connsiteX674" fmla="*/ 1575795 w 4388674"/>
                <a:gd name="connsiteY674" fmla="*/ 499532 h 2231067"/>
                <a:gd name="connsiteX675" fmla="*/ 1530795 w 4388674"/>
                <a:gd name="connsiteY675" fmla="*/ 544532 h 2231067"/>
                <a:gd name="connsiteX676" fmla="*/ 1485796 w 4388674"/>
                <a:gd name="connsiteY676" fmla="*/ 499532 h 2231067"/>
                <a:gd name="connsiteX677" fmla="*/ 1530795 w 4388674"/>
                <a:gd name="connsiteY677" fmla="*/ 454532 h 2231067"/>
                <a:gd name="connsiteX678" fmla="*/ 1553327 w 4388674"/>
                <a:gd name="connsiteY678" fmla="*/ 328516 h 2231067"/>
                <a:gd name="connsiteX679" fmla="*/ 1589327 w 4388674"/>
                <a:gd name="connsiteY679" fmla="*/ 364516 h 2231067"/>
                <a:gd name="connsiteX680" fmla="*/ 1578783 w 4388674"/>
                <a:gd name="connsiteY680" fmla="*/ 389972 h 2231067"/>
                <a:gd name="connsiteX681" fmla="*/ 1563816 w 4388674"/>
                <a:gd name="connsiteY681" fmla="*/ 396171 h 2231067"/>
                <a:gd name="connsiteX682" fmla="*/ 1573561 w 4388674"/>
                <a:gd name="connsiteY682" fmla="*/ 419697 h 2231067"/>
                <a:gd name="connsiteX683" fmla="*/ 1537560 w 4388674"/>
                <a:gd name="connsiteY683" fmla="*/ 455697 h 2231067"/>
                <a:gd name="connsiteX684" fmla="*/ 1501561 w 4388674"/>
                <a:gd name="connsiteY684" fmla="*/ 419697 h 2231067"/>
                <a:gd name="connsiteX685" fmla="*/ 1512104 w 4388674"/>
                <a:gd name="connsiteY685" fmla="*/ 394241 h 2231067"/>
                <a:gd name="connsiteX686" fmla="*/ 1527073 w 4388674"/>
                <a:gd name="connsiteY686" fmla="*/ 388042 h 2231067"/>
                <a:gd name="connsiteX687" fmla="*/ 1517326 w 4388674"/>
                <a:gd name="connsiteY687" fmla="*/ 364516 h 2231067"/>
                <a:gd name="connsiteX688" fmla="*/ 1553327 w 4388674"/>
                <a:gd name="connsiteY688" fmla="*/ 328516 h 2231067"/>
                <a:gd name="connsiteX689" fmla="*/ 1561154 w 4388674"/>
                <a:gd name="connsiteY689" fmla="*/ 273447 h 2231067"/>
                <a:gd name="connsiteX690" fmla="*/ 1588154 w 4388674"/>
                <a:gd name="connsiteY690" fmla="*/ 300447 h 2231067"/>
                <a:gd name="connsiteX691" fmla="*/ 1561154 w 4388674"/>
                <a:gd name="connsiteY691" fmla="*/ 327447 h 2231067"/>
                <a:gd name="connsiteX692" fmla="*/ 1534154 w 4388674"/>
                <a:gd name="connsiteY692" fmla="*/ 300447 h 2231067"/>
                <a:gd name="connsiteX693" fmla="*/ 1561154 w 4388674"/>
                <a:gd name="connsiteY693" fmla="*/ 273447 h 2231067"/>
                <a:gd name="connsiteX694" fmla="*/ 2017584 w 4388674"/>
                <a:gd name="connsiteY694" fmla="*/ 116113 h 2231067"/>
                <a:gd name="connsiteX695" fmla="*/ 2062584 w 4388674"/>
                <a:gd name="connsiteY695" fmla="*/ 161113 h 2231067"/>
                <a:gd name="connsiteX696" fmla="*/ 2017584 w 4388674"/>
                <a:gd name="connsiteY696" fmla="*/ 206113 h 2231067"/>
                <a:gd name="connsiteX697" fmla="*/ 2004128 w 4388674"/>
                <a:gd name="connsiteY697" fmla="*/ 203396 h 2231067"/>
                <a:gd name="connsiteX698" fmla="*/ 2014840 w 4388674"/>
                <a:gd name="connsiteY698" fmla="*/ 229256 h 2231067"/>
                <a:gd name="connsiteX699" fmla="*/ 1960840 w 4388674"/>
                <a:gd name="connsiteY699" fmla="*/ 283256 h 2231067"/>
                <a:gd name="connsiteX700" fmla="*/ 1954430 w 4388674"/>
                <a:gd name="connsiteY700" fmla="*/ 281962 h 2231067"/>
                <a:gd name="connsiteX701" fmla="*/ 1964831 w 4388674"/>
                <a:gd name="connsiteY701" fmla="*/ 307070 h 2231067"/>
                <a:gd name="connsiteX702" fmla="*/ 1931850 w 4388674"/>
                <a:gd name="connsiteY702" fmla="*/ 356826 h 2231067"/>
                <a:gd name="connsiteX703" fmla="*/ 1912399 w 4388674"/>
                <a:gd name="connsiteY703" fmla="*/ 360753 h 2231067"/>
                <a:gd name="connsiteX704" fmla="*/ 1922569 w 4388674"/>
                <a:gd name="connsiteY704" fmla="*/ 367609 h 2231067"/>
                <a:gd name="connsiteX705" fmla="*/ 1938385 w 4388674"/>
                <a:gd name="connsiteY705" fmla="*/ 405793 h 2231067"/>
                <a:gd name="connsiteX706" fmla="*/ 1884385 w 4388674"/>
                <a:gd name="connsiteY706" fmla="*/ 459793 h 2231067"/>
                <a:gd name="connsiteX707" fmla="*/ 1884021 w 4388674"/>
                <a:gd name="connsiteY707" fmla="*/ 459719 h 2231067"/>
                <a:gd name="connsiteX708" fmla="*/ 1889886 w 4388674"/>
                <a:gd name="connsiteY708" fmla="*/ 463674 h 2231067"/>
                <a:gd name="connsiteX709" fmla="*/ 1906841 w 4388674"/>
                <a:gd name="connsiteY709" fmla="*/ 504607 h 2231067"/>
                <a:gd name="connsiteX710" fmla="*/ 1848953 w 4388674"/>
                <a:gd name="connsiteY710" fmla="*/ 562495 h 2231067"/>
                <a:gd name="connsiteX711" fmla="*/ 1845350 w 4388674"/>
                <a:gd name="connsiteY711" fmla="*/ 561767 h 2231067"/>
                <a:gd name="connsiteX712" fmla="*/ 1866715 w 4388674"/>
                <a:gd name="connsiteY712" fmla="*/ 576173 h 2231067"/>
                <a:gd name="connsiteX713" fmla="*/ 1888273 w 4388674"/>
                <a:gd name="connsiteY713" fmla="*/ 628217 h 2231067"/>
                <a:gd name="connsiteX714" fmla="*/ 1814671 w 4388674"/>
                <a:gd name="connsiteY714" fmla="*/ 701819 h 2231067"/>
                <a:gd name="connsiteX715" fmla="*/ 1806544 w 4388674"/>
                <a:gd name="connsiteY715" fmla="*/ 700178 h 2231067"/>
                <a:gd name="connsiteX716" fmla="*/ 1816770 w 4388674"/>
                <a:gd name="connsiteY716" fmla="*/ 715346 h 2231067"/>
                <a:gd name="connsiteX717" fmla="*/ 1822555 w 4388674"/>
                <a:gd name="connsiteY717" fmla="*/ 743995 h 2231067"/>
                <a:gd name="connsiteX718" fmla="*/ 1816770 w 4388674"/>
                <a:gd name="connsiteY718" fmla="*/ 772644 h 2231067"/>
                <a:gd name="connsiteX719" fmla="*/ 1809375 w 4388674"/>
                <a:gd name="connsiteY719" fmla="*/ 783613 h 2231067"/>
                <a:gd name="connsiteX720" fmla="*/ 1809776 w 4388674"/>
                <a:gd name="connsiteY720" fmla="*/ 783532 h 2231067"/>
                <a:gd name="connsiteX721" fmla="*/ 1827292 w 4388674"/>
                <a:gd name="connsiteY721" fmla="*/ 787068 h 2231067"/>
                <a:gd name="connsiteX722" fmla="*/ 1839798 w 4388674"/>
                <a:gd name="connsiteY722" fmla="*/ 795500 h 2231067"/>
                <a:gd name="connsiteX723" fmla="*/ 1830463 w 4388674"/>
                <a:gd name="connsiteY723" fmla="*/ 772963 h 2231067"/>
                <a:gd name="connsiteX724" fmla="*/ 1875463 w 4388674"/>
                <a:gd name="connsiteY724" fmla="*/ 727963 h 2231067"/>
                <a:gd name="connsiteX725" fmla="*/ 1920463 w 4388674"/>
                <a:gd name="connsiteY725" fmla="*/ 772963 h 2231067"/>
                <a:gd name="connsiteX726" fmla="*/ 1875463 w 4388674"/>
                <a:gd name="connsiteY726" fmla="*/ 817963 h 2231067"/>
                <a:gd name="connsiteX727" fmla="*/ 1857947 w 4388674"/>
                <a:gd name="connsiteY727" fmla="*/ 814427 h 2231067"/>
                <a:gd name="connsiteX728" fmla="*/ 1845441 w 4388674"/>
                <a:gd name="connsiteY728" fmla="*/ 805995 h 2231067"/>
                <a:gd name="connsiteX729" fmla="*/ 1854776 w 4388674"/>
                <a:gd name="connsiteY729" fmla="*/ 828532 h 2231067"/>
                <a:gd name="connsiteX730" fmla="*/ 1809776 w 4388674"/>
                <a:gd name="connsiteY730" fmla="*/ 873532 h 2231067"/>
                <a:gd name="connsiteX731" fmla="*/ 1764778 w 4388674"/>
                <a:gd name="connsiteY731" fmla="*/ 828532 h 2231067"/>
                <a:gd name="connsiteX732" fmla="*/ 1771164 w 4388674"/>
                <a:gd name="connsiteY732" fmla="*/ 813113 h 2231067"/>
                <a:gd name="connsiteX733" fmla="*/ 1748955 w 4388674"/>
                <a:gd name="connsiteY733" fmla="*/ 817597 h 2231067"/>
                <a:gd name="connsiteX734" fmla="*/ 1734642 w 4388674"/>
                <a:gd name="connsiteY734" fmla="*/ 814707 h 2231067"/>
                <a:gd name="connsiteX735" fmla="*/ 1752453 w 4388674"/>
                <a:gd name="connsiteY735" fmla="*/ 841124 h 2231067"/>
                <a:gd name="connsiteX736" fmla="*/ 1759536 w 4388674"/>
                <a:gd name="connsiteY736" fmla="*/ 876213 h 2231067"/>
                <a:gd name="connsiteX737" fmla="*/ 1669394 w 4388674"/>
                <a:gd name="connsiteY737" fmla="*/ 966358 h 2231067"/>
                <a:gd name="connsiteX738" fmla="*/ 1579249 w 4388674"/>
                <a:gd name="connsiteY738" fmla="*/ 876213 h 2231067"/>
                <a:gd name="connsiteX739" fmla="*/ 1586333 w 4388674"/>
                <a:gd name="connsiteY739" fmla="*/ 841124 h 2231067"/>
                <a:gd name="connsiteX740" fmla="*/ 1603596 w 4388674"/>
                <a:gd name="connsiteY740" fmla="*/ 815520 h 2231067"/>
                <a:gd name="connsiteX741" fmla="*/ 1593313 w 4388674"/>
                <a:gd name="connsiteY741" fmla="*/ 817596 h 2231067"/>
                <a:gd name="connsiteX742" fmla="*/ 1541141 w 4388674"/>
                <a:gd name="connsiteY742" fmla="*/ 765425 h 2231067"/>
                <a:gd name="connsiteX743" fmla="*/ 1556423 w 4388674"/>
                <a:gd name="connsiteY743" fmla="*/ 728535 h 2231067"/>
                <a:gd name="connsiteX744" fmla="*/ 1571170 w 4388674"/>
                <a:gd name="connsiteY744" fmla="*/ 718591 h 2231067"/>
                <a:gd name="connsiteX745" fmla="*/ 1558584 w 4388674"/>
                <a:gd name="connsiteY745" fmla="*/ 721132 h 2231067"/>
                <a:gd name="connsiteX746" fmla="*/ 1513584 w 4388674"/>
                <a:gd name="connsiteY746" fmla="*/ 676132 h 2231067"/>
                <a:gd name="connsiteX747" fmla="*/ 1526764 w 4388674"/>
                <a:gd name="connsiteY747" fmla="*/ 644312 h 2231067"/>
                <a:gd name="connsiteX748" fmla="*/ 1535150 w 4388674"/>
                <a:gd name="connsiteY748" fmla="*/ 638658 h 2231067"/>
                <a:gd name="connsiteX749" fmla="*/ 1521798 w 4388674"/>
                <a:gd name="connsiteY749" fmla="*/ 641354 h 2231067"/>
                <a:gd name="connsiteX750" fmla="*/ 1476798 w 4388674"/>
                <a:gd name="connsiteY750" fmla="*/ 596354 h 2231067"/>
                <a:gd name="connsiteX751" fmla="*/ 1521798 w 4388674"/>
                <a:gd name="connsiteY751" fmla="*/ 551354 h 2231067"/>
                <a:gd name="connsiteX752" fmla="*/ 1566798 w 4388674"/>
                <a:gd name="connsiteY752" fmla="*/ 596354 h 2231067"/>
                <a:gd name="connsiteX753" fmla="*/ 1553617 w 4388674"/>
                <a:gd name="connsiteY753" fmla="*/ 628174 h 2231067"/>
                <a:gd name="connsiteX754" fmla="*/ 1545231 w 4388674"/>
                <a:gd name="connsiteY754" fmla="*/ 633828 h 2231067"/>
                <a:gd name="connsiteX755" fmla="*/ 1558584 w 4388674"/>
                <a:gd name="connsiteY755" fmla="*/ 631132 h 2231067"/>
                <a:gd name="connsiteX756" fmla="*/ 1603586 w 4388674"/>
                <a:gd name="connsiteY756" fmla="*/ 676132 h 2231067"/>
                <a:gd name="connsiteX757" fmla="*/ 1590404 w 4388674"/>
                <a:gd name="connsiteY757" fmla="*/ 707952 h 2231067"/>
                <a:gd name="connsiteX758" fmla="*/ 1577935 w 4388674"/>
                <a:gd name="connsiteY758" fmla="*/ 716358 h 2231067"/>
                <a:gd name="connsiteX759" fmla="*/ 1593313 w 4388674"/>
                <a:gd name="connsiteY759" fmla="*/ 713254 h 2231067"/>
                <a:gd name="connsiteX760" fmla="*/ 1645484 w 4388674"/>
                <a:gd name="connsiteY760" fmla="*/ 765425 h 2231067"/>
                <a:gd name="connsiteX761" fmla="*/ 1633881 w 4388674"/>
                <a:gd name="connsiteY761" fmla="*/ 793438 h 2231067"/>
                <a:gd name="connsiteX762" fmla="*/ 1634306 w 4388674"/>
                <a:gd name="connsiteY762" fmla="*/ 793152 h 2231067"/>
                <a:gd name="connsiteX763" fmla="*/ 1669394 w 4388674"/>
                <a:gd name="connsiteY763" fmla="*/ 786068 h 2231067"/>
                <a:gd name="connsiteX764" fmla="*/ 1693466 w 4388674"/>
                <a:gd name="connsiteY764" fmla="*/ 790928 h 2231067"/>
                <a:gd name="connsiteX765" fmla="*/ 1681138 w 4388674"/>
                <a:gd name="connsiteY765" fmla="*/ 772644 h 2231067"/>
                <a:gd name="connsiteX766" fmla="*/ 1675355 w 4388674"/>
                <a:gd name="connsiteY766" fmla="*/ 743995 h 2231067"/>
                <a:gd name="connsiteX767" fmla="*/ 1748955 w 4388674"/>
                <a:gd name="connsiteY767" fmla="*/ 670393 h 2231067"/>
                <a:gd name="connsiteX768" fmla="*/ 1757082 w 4388674"/>
                <a:gd name="connsiteY768" fmla="*/ 672034 h 2231067"/>
                <a:gd name="connsiteX769" fmla="*/ 1746856 w 4388674"/>
                <a:gd name="connsiteY769" fmla="*/ 656866 h 2231067"/>
                <a:gd name="connsiteX770" fmla="*/ 1741072 w 4388674"/>
                <a:gd name="connsiteY770" fmla="*/ 628217 h 2231067"/>
                <a:gd name="connsiteX771" fmla="*/ 1814671 w 4388674"/>
                <a:gd name="connsiteY771" fmla="*/ 554615 h 2231067"/>
                <a:gd name="connsiteX772" fmla="*/ 1824391 w 4388674"/>
                <a:gd name="connsiteY772" fmla="*/ 556577 h 2231067"/>
                <a:gd name="connsiteX773" fmla="*/ 1808020 w 4388674"/>
                <a:gd name="connsiteY773" fmla="*/ 545540 h 2231067"/>
                <a:gd name="connsiteX774" fmla="*/ 1791066 w 4388674"/>
                <a:gd name="connsiteY774" fmla="*/ 504607 h 2231067"/>
                <a:gd name="connsiteX775" fmla="*/ 1848953 w 4388674"/>
                <a:gd name="connsiteY775" fmla="*/ 446719 h 2231067"/>
                <a:gd name="connsiteX776" fmla="*/ 1850831 w 4388674"/>
                <a:gd name="connsiteY776" fmla="*/ 447098 h 2231067"/>
                <a:gd name="connsiteX777" fmla="*/ 1846202 w 4388674"/>
                <a:gd name="connsiteY777" fmla="*/ 443977 h 2231067"/>
                <a:gd name="connsiteX778" fmla="*/ 1830385 w 4388674"/>
                <a:gd name="connsiteY778" fmla="*/ 405793 h 2231067"/>
                <a:gd name="connsiteX779" fmla="*/ 1863366 w 4388674"/>
                <a:gd name="connsiteY779" fmla="*/ 356037 h 2231067"/>
                <a:gd name="connsiteX780" fmla="*/ 1882816 w 4388674"/>
                <a:gd name="connsiteY780" fmla="*/ 352110 h 2231067"/>
                <a:gd name="connsiteX781" fmla="*/ 1872647 w 4388674"/>
                <a:gd name="connsiteY781" fmla="*/ 345254 h 2231067"/>
                <a:gd name="connsiteX782" fmla="*/ 1856831 w 4388674"/>
                <a:gd name="connsiteY782" fmla="*/ 307070 h 2231067"/>
                <a:gd name="connsiteX783" fmla="*/ 1910831 w 4388674"/>
                <a:gd name="connsiteY783" fmla="*/ 253070 h 2231067"/>
                <a:gd name="connsiteX784" fmla="*/ 1917240 w 4388674"/>
                <a:gd name="connsiteY784" fmla="*/ 254364 h 2231067"/>
                <a:gd name="connsiteX785" fmla="*/ 1906840 w 4388674"/>
                <a:gd name="connsiteY785" fmla="*/ 229256 h 2231067"/>
                <a:gd name="connsiteX786" fmla="*/ 1960840 w 4388674"/>
                <a:gd name="connsiteY786" fmla="*/ 175256 h 2231067"/>
                <a:gd name="connsiteX787" fmla="*/ 1980048 w 4388674"/>
                <a:gd name="connsiteY787" fmla="*/ 179134 h 2231067"/>
                <a:gd name="connsiteX788" fmla="*/ 1972584 w 4388674"/>
                <a:gd name="connsiteY788" fmla="*/ 161113 h 2231067"/>
                <a:gd name="connsiteX789" fmla="*/ 2017584 w 4388674"/>
                <a:gd name="connsiteY789" fmla="*/ 116113 h 2231067"/>
                <a:gd name="connsiteX790" fmla="*/ 2132073 w 4388674"/>
                <a:gd name="connsiteY790" fmla="*/ 15766 h 2231067"/>
                <a:gd name="connsiteX791" fmla="*/ 2168073 w 4388674"/>
                <a:gd name="connsiteY791" fmla="*/ 51766 h 2231067"/>
                <a:gd name="connsiteX792" fmla="*/ 2132073 w 4388674"/>
                <a:gd name="connsiteY792" fmla="*/ 87766 h 2231067"/>
                <a:gd name="connsiteX793" fmla="*/ 2120743 w 4388674"/>
                <a:gd name="connsiteY793" fmla="*/ 83073 h 2231067"/>
                <a:gd name="connsiteX794" fmla="*/ 2128269 w 4388674"/>
                <a:gd name="connsiteY794" fmla="*/ 101242 h 2231067"/>
                <a:gd name="connsiteX795" fmla="*/ 2083271 w 4388674"/>
                <a:gd name="connsiteY795" fmla="*/ 146242 h 2231067"/>
                <a:gd name="connsiteX796" fmla="*/ 2038271 w 4388674"/>
                <a:gd name="connsiteY796" fmla="*/ 101242 h 2231067"/>
                <a:gd name="connsiteX797" fmla="*/ 2083271 w 4388674"/>
                <a:gd name="connsiteY797" fmla="*/ 56242 h 2231067"/>
                <a:gd name="connsiteX798" fmla="*/ 2099266 w 4388674"/>
                <a:gd name="connsiteY798" fmla="*/ 59471 h 2231067"/>
                <a:gd name="connsiteX799" fmla="*/ 2096075 w 4388674"/>
                <a:gd name="connsiteY799" fmla="*/ 51766 h 2231067"/>
                <a:gd name="connsiteX800" fmla="*/ 2132073 w 4388674"/>
                <a:gd name="connsiteY800" fmla="*/ 15766 h 2231067"/>
                <a:gd name="connsiteX801" fmla="*/ 2188760 w 4388674"/>
                <a:gd name="connsiteY801" fmla="*/ 0 h 2231067"/>
                <a:gd name="connsiteX802" fmla="*/ 2215760 w 4388674"/>
                <a:gd name="connsiteY802" fmla="*/ 27000 h 2231067"/>
                <a:gd name="connsiteX803" fmla="*/ 2188760 w 4388674"/>
                <a:gd name="connsiteY803" fmla="*/ 54000 h 2231067"/>
                <a:gd name="connsiteX804" fmla="*/ 2161760 w 4388674"/>
                <a:gd name="connsiteY804" fmla="*/ 27000 h 2231067"/>
                <a:gd name="connsiteX805" fmla="*/ 2188760 w 4388674"/>
                <a:gd name="connsiteY805" fmla="*/ 0 h 22310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</a:cxnLst>
              <a:rect l="l" t="t" r="r" b="b"/>
              <a:pathLst>
                <a:path w="4388674" h="2231067">
                  <a:moveTo>
                    <a:pt x="2664028" y="2146151"/>
                  </a:moveTo>
                  <a:cubicBezTo>
                    <a:pt x="2678940" y="2146151"/>
                    <a:pt x="2691028" y="2158239"/>
                    <a:pt x="2691028" y="2173151"/>
                  </a:cubicBezTo>
                  <a:lnTo>
                    <a:pt x="2686314" y="2184530"/>
                  </a:lnTo>
                  <a:lnTo>
                    <a:pt x="2704333" y="2177067"/>
                  </a:lnTo>
                  <a:cubicBezTo>
                    <a:pt x="2719245" y="2177067"/>
                    <a:pt x="2731333" y="2189155"/>
                    <a:pt x="2731333" y="2204067"/>
                  </a:cubicBezTo>
                  <a:cubicBezTo>
                    <a:pt x="2731333" y="2218979"/>
                    <a:pt x="2719245" y="2231067"/>
                    <a:pt x="2704333" y="2231067"/>
                  </a:cubicBezTo>
                  <a:cubicBezTo>
                    <a:pt x="2689421" y="2231067"/>
                    <a:pt x="2677333" y="2218979"/>
                    <a:pt x="2677333" y="2204067"/>
                  </a:cubicBezTo>
                  <a:lnTo>
                    <a:pt x="2682046" y="2192688"/>
                  </a:lnTo>
                  <a:lnTo>
                    <a:pt x="2664028" y="2200151"/>
                  </a:lnTo>
                  <a:cubicBezTo>
                    <a:pt x="2649116" y="2200151"/>
                    <a:pt x="2637028" y="2188063"/>
                    <a:pt x="2637028" y="2173151"/>
                  </a:cubicBezTo>
                  <a:cubicBezTo>
                    <a:pt x="2637028" y="2158239"/>
                    <a:pt x="2649116" y="2146151"/>
                    <a:pt x="2664028" y="2146151"/>
                  </a:cubicBezTo>
                  <a:close/>
                  <a:moveTo>
                    <a:pt x="2607502" y="2103433"/>
                  </a:moveTo>
                  <a:cubicBezTo>
                    <a:pt x="2627384" y="2103433"/>
                    <a:pt x="2643502" y="2119551"/>
                    <a:pt x="2643502" y="2139433"/>
                  </a:cubicBezTo>
                  <a:cubicBezTo>
                    <a:pt x="2643502" y="2159315"/>
                    <a:pt x="2627384" y="2175433"/>
                    <a:pt x="2607502" y="2175433"/>
                  </a:cubicBezTo>
                  <a:cubicBezTo>
                    <a:pt x="2587620" y="2175433"/>
                    <a:pt x="2571502" y="2159315"/>
                    <a:pt x="2571502" y="2139433"/>
                  </a:cubicBezTo>
                  <a:cubicBezTo>
                    <a:pt x="2571502" y="2119551"/>
                    <a:pt x="2587620" y="2103433"/>
                    <a:pt x="2607502" y="2103433"/>
                  </a:cubicBezTo>
                  <a:close/>
                  <a:moveTo>
                    <a:pt x="2482660" y="2016224"/>
                  </a:moveTo>
                  <a:cubicBezTo>
                    <a:pt x="2507513" y="2016224"/>
                    <a:pt x="2527660" y="2036371"/>
                    <a:pt x="2527660" y="2061224"/>
                  </a:cubicBezTo>
                  <a:lnTo>
                    <a:pt x="2523331" y="2071674"/>
                  </a:lnTo>
                  <a:lnTo>
                    <a:pt x="2541815" y="2064018"/>
                  </a:lnTo>
                  <a:cubicBezTo>
                    <a:pt x="2561697" y="2064018"/>
                    <a:pt x="2577815" y="2080136"/>
                    <a:pt x="2577815" y="2100018"/>
                  </a:cubicBezTo>
                  <a:cubicBezTo>
                    <a:pt x="2577815" y="2119900"/>
                    <a:pt x="2561697" y="2136018"/>
                    <a:pt x="2541815" y="2136018"/>
                  </a:cubicBezTo>
                  <a:cubicBezTo>
                    <a:pt x="2521933" y="2136018"/>
                    <a:pt x="2505815" y="2119900"/>
                    <a:pt x="2505815" y="2100018"/>
                  </a:cubicBezTo>
                  <a:lnTo>
                    <a:pt x="2506466" y="2098447"/>
                  </a:lnTo>
                  <a:lnTo>
                    <a:pt x="2500176" y="2102688"/>
                  </a:lnTo>
                  <a:cubicBezTo>
                    <a:pt x="2494792" y="2104965"/>
                    <a:pt x="2488873" y="2106224"/>
                    <a:pt x="2482660" y="2106224"/>
                  </a:cubicBezTo>
                  <a:cubicBezTo>
                    <a:pt x="2457807" y="2106224"/>
                    <a:pt x="2437660" y="2086077"/>
                    <a:pt x="2437660" y="2061224"/>
                  </a:cubicBezTo>
                  <a:cubicBezTo>
                    <a:pt x="2437660" y="2036371"/>
                    <a:pt x="2457807" y="2016224"/>
                    <a:pt x="2482660" y="2016224"/>
                  </a:cubicBezTo>
                  <a:close/>
                  <a:moveTo>
                    <a:pt x="2388565" y="1992575"/>
                  </a:moveTo>
                  <a:cubicBezTo>
                    <a:pt x="2413418" y="1992575"/>
                    <a:pt x="2433565" y="2012722"/>
                    <a:pt x="2433565" y="2037575"/>
                  </a:cubicBezTo>
                  <a:cubicBezTo>
                    <a:pt x="2433565" y="2062428"/>
                    <a:pt x="2413418" y="2082575"/>
                    <a:pt x="2388565" y="2082575"/>
                  </a:cubicBezTo>
                  <a:cubicBezTo>
                    <a:pt x="2363712" y="2082575"/>
                    <a:pt x="2343565" y="2062428"/>
                    <a:pt x="2343565" y="2037575"/>
                  </a:cubicBezTo>
                  <a:cubicBezTo>
                    <a:pt x="2343565" y="2012722"/>
                    <a:pt x="2363712" y="1992575"/>
                    <a:pt x="2388565" y="1992575"/>
                  </a:cubicBezTo>
                  <a:close/>
                  <a:moveTo>
                    <a:pt x="2811176" y="1891277"/>
                  </a:moveTo>
                  <a:cubicBezTo>
                    <a:pt x="2826088" y="1891277"/>
                    <a:pt x="2838176" y="1903365"/>
                    <a:pt x="2838176" y="1918277"/>
                  </a:cubicBezTo>
                  <a:cubicBezTo>
                    <a:pt x="2838176" y="1933189"/>
                    <a:pt x="2826088" y="1945277"/>
                    <a:pt x="2811176" y="1945277"/>
                  </a:cubicBezTo>
                  <a:cubicBezTo>
                    <a:pt x="2796264" y="1945277"/>
                    <a:pt x="2784176" y="1933189"/>
                    <a:pt x="2784176" y="1918277"/>
                  </a:cubicBezTo>
                  <a:cubicBezTo>
                    <a:pt x="2784176" y="1903365"/>
                    <a:pt x="2796264" y="1891277"/>
                    <a:pt x="2811176" y="1891277"/>
                  </a:cubicBezTo>
                  <a:close/>
                  <a:moveTo>
                    <a:pt x="1791589" y="1889035"/>
                  </a:moveTo>
                  <a:cubicBezTo>
                    <a:pt x="1826383" y="1889035"/>
                    <a:pt x="1854589" y="1917241"/>
                    <a:pt x="1854589" y="1952035"/>
                  </a:cubicBezTo>
                  <a:cubicBezTo>
                    <a:pt x="1854589" y="1986829"/>
                    <a:pt x="1826383" y="2015035"/>
                    <a:pt x="1791589" y="2015035"/>
                  </a:cubicBezTo>
                  <a:cubicBezTo>
                    <a:pt x="1756797" y="2015035"/>
                    <a:pt x="1728590" y="1986829"/>
                    <a:pt x="1728590" y="1952035"/>
                  </a:cubicBezTo>
                  <a:cubicBezTo>
                    <a:pt x="1728590" y="1917241"/>
                    <a:pt x="1756797" y="1889035"/>
                    <a:pt x="1791589" y="1889035"/>
                  </a:cubicBezTo>
                  <a:close/>
                  <a:moveTo>
                    <a:pt x="2681080" y="1856442"/>
                  </a:moveTo>
                  <a:cubicBezTo>
                    <a:pt x="2691021" y="1856442"/>
                    <a:pt x="2700021" y="1860472"/>
                    <a:pt x="2706536" y="1866986"/>
                  </a:cubicBezTo>
                  <a:lnTo>
                    <a:pt x="2715556" y="1888763"/>
                  </a:lnTo>
                  <a:lnTo>
                    <a:pt x="2721311" y="1874869"/>
                  </a:lnTo>
                  <a:cubicBezTo>
                    <a:pt x="2727826" y="1868355"/>
                    <a:pt x="2736826" y="1864325"/>
                    <a:pt x="2746767" y="1864325"/>
                  </a:cubicBezTo>
                  <a:cubicBezTo>
                    <a:pt x="2766649" y="1864325"/>
                    <a:pt x="2782767" y="1880443"/>
                    <a:pt x="2782767" y="1900325"/>
                  </a:cubicBezTo>
                  <a:cubicBezTo>
                    <a:pt x="2782767" y="1920207"/>
                    <a:pt x="2766649" y="1936325"/>
                    <a:pt x="2746767" y="1936325"/>
                  </a:cubicBezTo>
                  <a:cubicBezTo>
                    <a:pt x="2736826" y="1936325"/>
                    <a:pt x="2727826" y="1932296"/>
                    <a:pt x="2721311" y="1925781"/>
                  </a:cubicBezTo>
                  <a:lnTo>
                    <a:pt x="2712291" y="1904004"/>
                  </a:lnTo>
                  <a:lnTo>
                    <a:pt x="2706536" y="1917898"/>
                  </a:lnTo>
                  <a:cubicBezTo>
                    <a:pt x="2700021" y="1924413"/>
                    <a:pt x="2691021" y="1928442"/>
                    <a:pt x="2681080" y="1928442"/>
                  </a:cubicBezTo>
                  <a:cubicBezTo>
                    <a:pt x="2661198" y="1928442"/>
                    <a:pt x="2645080" y="1912324"/>
                    <a:pt x="2645080" y="1892442"/>
                  </a:cubicBezTo>
                  <a:cubicBezTo>
                    <a:pt x="2645080" y="1872560"/>
                    <a:pt x="2661198" y="1856442"/>
                    <a:pt x="2681080" y="1856442"/>
                  </a:cubicBezTo>
                  <a:close/>
                  <a:moveTo>
                    <a:pt x="2607510" y="1848559"/>
                  </a:moveTo>
                  <a:cubicBezTo>
                    <a:pt x="2627392" y="1848559"/>
                    <a:pt x="2643510" y="1864677"/>
                    <a:pt x="2643510" y="1884559"/>
                  </a:cubicBezTo>
                  <a:cubicBezTo>
                    <a:pt x="2643510" y="1904441"/>
                    <a:pt x="2627392" y="1920559"/>
                    <a:pt x="2607510" y="1920559"/>
                  </a:cubicBezTo>
                  <a:cubicBezTo>
                    <a:pt x="2587628" y="1920559"/>
                    <a:pt x="2571510" y="1904441"/>
                    <a:pt x="2571510" y="1884559"/>
                  </a:cubicBezTo>
                  <a:cubicBezTo>
                    <a:pt x="2571510" y="1864677"/>
                    <a:pt x="2587628" y="1848559"/>
                    <a:pt x="2607510" y="1848559"/>
                  </a:cubicBezTo>
                  <a:close/>
                  <a:moveTo>
                    <a:pt x="2506002" y="1844090"/>
                  </a:moveTo>
                  <a:lnTo>
                    <a:pt x="2507982" y="1848870"/>
                  </a:lnTo>
                  <a:lnTo>
                    <a:pt x="2508484" y="1847658"/>
                  </a:lnTo>
                  <a:lnTo>
                    <a:pt x="2511551" y="1846388"/>
                  </a:lnTo>
                  <a:close/>
                  <a:moveTo>
                    <a:pt x="1565620" y="1833982"/>
                  </a:moveTo>
                  <a:cubicBezTo>
                    <a:pt x="1583017" y="1833982"/>
                    <a:pt x="1598768" y="1841034"/>
                    <a:pt x="1610169" y="1852434"/>
                  </a:cubicBezTo>
                  <a:lnTo>
                    <a:pt x="1626089" y="1890869"/>
                  </a:lnTo>
                  <a:lnTo>
                    <a:pt x="1626176" y="1890660"/>
                  </a:lnTo>
                  <a:cubicBezTo>
                    <a:pt x="1637577" y="1879260"/>
                    <a:pt x="1653326" y="1872208"/>
                    <a:pt x="1670723" y="1872208"/>
                  </a:cubicBezTo>
                  <a:cubicBezTo>
                    <a:pt x="1705517" y="1872208"/>
                    <a:pt x="1733723" y="1900414"/>
                    <a:pt x="1733723" y="1935208"/>
                  </a:cubicBezTo>
                  <a:cubicBezTo>
                    <a:pt x="1733723" y="1970002"/>
                    <a:pt x="1705517" y="1998208"/>
                    <a:pt x="1670723" y="1998208"/>
                  </a:cubicBezTo>
                  <a:cubicBezTo>
                    <a:pt x="1653326" y="1998208"/>
                    <a:pt x="1637577" y="1991157"/>
                    <a:pt x="1626176" y="1979756"/>
                  </a:cubicBezTo>
                  <a:lnTo>
                    <a:pt x="1610256" y="1941321"/>
                  </a:lnTo>
                  <a:lnTo>
                    <a:pt x="1610169" y="1941530"/>
                  </a:lnTo>
                  <a:cubicBezTo>
                    <a:pt x="1598768" y="1952931"/>
                    <a:pt x="1583017" y="1959982"/>
                    <a:pt x="1565620" y="1959982"/>
                  </a:cubicBezTo>
                  <a:cubicBezTo>
                    <a:pt x="1530826" y="1959982"/>
                    <a:pt x="1502620" y="1931776"/>
                    <a:pt x="1502620" y="1896982"/>
                  </a:cubicBezTo>
                  <a:cubicBezTo>
                    <a:pt x="1502620" y="1862188"/>
                    <a:pt x="1530826" y="1833982"/>
                    <a:pt x="1565620" y="1833982"/>
                  </a:cubicBezTo>
                  <a:close/>
                  <a:moveTo>
                    <a:pt x="2551912" y="1754465"/>
                  </a:moveTo>
                  <a:cubicBezTo>
                    <a:pt x="2566824" y="1754465"/>
                    <a:pt x="2578912" y="1766553"/>
                    <a:pt x="2578912" y="1781465"/>
                  </a:cubicBezTo>
                  <a:cubicBezTo>
                    <a:pt x="2578912" y="1788921"/>
                    <a:pt x="2575890" y="1795671"/>
                    <a:pt x="2571004" y="1800557"/>
                  </a:cubicBezTo>
                  <a:lnTo>
                    <a:pt x="2555912" y="1806808"/>
                  </a:lnTo>
                  <a:lnTo>
                    <a:pt x="2559434" y="1815310"/>
                  </a:lnTo>
                  <a:cubicBezTo>
                    <a:pt x="2559434" y="1825251"/>
                    <a:pt x="2555404" y="1834251"/>
                    <a:pt x="2548890" y="1840766"/>
                  </a:cubicBezTo>
                  <a:lnTo>
                    <a:pt x="2545823" y="1842036"/>
                  </a:lnTo>
                  <a:lnTo>
                    <a:pt x="2559396" y="1847658"/>
                  </a:lnTo>
                  <a:cubicBezTo>
                    <a:pt x="2565910" y="1854173"/>
                    <a:pt x="2569940" y="1863173"/>
                    <a:pt x="2569940" y="1873114"/>
                  </a:cubicBezTo>
                  <a:cubicBezTo>
                    <a:pt x="2569940" y="1892996"/>
                    <a:pt x="2553822" y="1909114"/>
                    <a:pt x="2533940" y="1909114"/>
                  </a:cubicBezTo>
                  <a:cubicBezTo>
                    <a:pt x="2523999" y="1909114"/>
                    <a:pt x="2514999" y="1905085"/>
                    <a:pt x="2508484" y="1898570"/>
                  </a:cubicBezTo>
                  <a:lnTo>
                    <a:pt x="2499980" y="1878038"/>
                  </a:lnTo>
                  <a:lnTo>
                    <a:pt x="2496842" y="1885614"/>
                  </a:lnTo>
                  <a:cubicBezTo>
                    <a:pt x="2488698" y="1893757"/>
                    <a:pt x="2477448" y="1898794"/>
                    <a:pt x="2465022" y="1898794"/>
                  </a:cubicBezTo>
                  <a:cubicBezTo>
                    <a:pt x="2452595" y="1898794"/>
                    <a:pt x="2441345" y="1893757"/>
                    <a:pt x="2433202" y="1885614"/>
                  </a:cubicBezTo>
                  <a:lnTo>
                    <a:pt x="2431205" y="1880793"/>
                  </a:lnTo>
                  <a:lnTo>
                    <a:pt x="2420190" y="1907387"/>
                  </a:lnTo>
                  <a:cubicBezTo>
                    <a:pt x="2412046" y="1915530"/>
                    <a:pt x="2400796" y="1920567"/>
                    <a:pt x="2388370" y="1920567"/>
                  </a:cubicBezTo>
                  <a:cubicBezTo>
                    <a:pt x="2375943" y="1920567"/>
                    <a:pt x="2364693" y="1915530"/>
                    <a:pt x="2356550" y="1907387"/>
                  </a:cubicBezTo>
                  <a:lnTo>
                    <a:pt x="2351671" y="1895608"/>
                  </a:lnTo>
                  <a:lnTo>
                    <a:pt x="2338602" y="1927161"/>
                  </a:lnTo>
                  <a:cubicBezTo>
                    <a:pt x="2330458" y="1935304"/>
                    <a:pt x="2319208" y="1940341"/>
                    <a:pt x="2306782" y="1940341"/>
                  </a:cubicBezTo>
                  <a:cubicBezTo>
                    <a:pt x="2300569" y="1940341"/>
                    <a:pt x="2294650" y="1939082"/>
                    <a:pt x="2289266" y="1936805"/>
                  </a:cubicBezTo>
                  <a:lnTo>
                    <a:pt x="2285381" y="1934186"/>
                  </a:lnTo>
                  <a:lnTo>
                    <a:pt x="2290761" y="1947174"/>
                  </a:lnTo>
                  <a:lnTo>
                    <a:pt x="2284428" y="1962464"/>
                  </a:lnTo>
                  <a:lnTo>
                    <a:pt x="2289596" y="1958979"/>
                  </a:lnTo>
                  <a:cubicBezTo>
                    <a:pt x="2294979" y="1956702"/>
                    <a:pt x="2300899" y="1955443"/>
                    <a:pt x="2307112" y="1955443"/>
                  </a:cubicBezTo>
                  <a:cubicBezTo>
                    <a:pt x="2331965" y="1955443"/>
                    <a:pt x="2352112" y="1975590"/>
                    <a:pt x="2352112" y="2000443"/>
                  </a:cubicBezTo>
                  <a:cubicBezTo>
                    <a:pt x="2352112" y="2025296"/>
                    <a:pt x="2331965" y="2045443"/>
                    <a:pt x="2307112" y="2045443"/>
                  </a:cubicBezTo>
                  <a:cubicBezTo>
                    <a:pt x="2282259" y="2045443"/>
                    <a:pt x="2262112" y="2025296"/>
                    <a:pt x="2262112" y="2000443"/>
                  </a:cubicBezTo>
                  <a:lnTo>
                    <a:pt x="2263173" y="1997881"/>
                  </a:lnTo>
                  <a:lnTo>
                    <a:pt x="2252283" y="2005223"/>
                  </a:lnTo>
                  <a:cubicBezTo>
                    <a:pt x="2244746" y="2008411"/>
                    <a:pt x="2236459" y="2010174"/>
                    <a:pt x="2227761" y="2010174"/>
                  </a:cubicBezTo>
                  <a:cubicBezTo>
                    <a:pt x="2210364" y="2010174"/>
                    <a:pt x="2194614" y="2003123"/>
                    <a:pt x="2183213" y="1991722"/>
                  </a:cubicBezTo>
                  <a:lnTo>
                    <a:pt x="2174597" y="1970921"/>
                  </a:lnTo>
                  <a:lnTo>
                    <a:pt x="2167207" y="1988764"/>
                  </a:lnTo>
                  <a:cubicBezTo>
                    <a:pt x="2155806" y="2000165"/>
                    <a:pt x="2140056" y="2007216"/>
                    <a:pt x="2122659" y="2007216"/>
                  </a:cubicBezTo>
                  <a:cubicBezTo>
                    <a:pt x="2105264" y="2007216"/>
                    <a:pt x="2089514" y="2000165"/>
                    <a:pt x="2078113" y="1988764"/>
                  </a:cubicBezTo>
                  <a:lnTo>
                    <a:pt x="2074222" y="1979370"/>
                  </a:lnTo>
                  <a:lnTo>
                    <a:pt x="2062106" y="2008619"/>
                  </a:lnTo>
                  <a:cubicBezTo>
                    <a:pt x="2050706" y="2020020"/>
                    <a:pt x="2034956" y="2027071"/>
                    <a:pt x="2017559" y="2027071"/>
                  </a:cubicBezTo>
                  <a:cubicBezTo>
                    <a:pt x="2000162" y="2027071"/>
                    <a:pt x="1984412" y="2020020"/>
                    <a:pt x="1973011" y="2008619"/>
                  </a:cubicBezTo>
                  <a:lnTo>
                    <a:pt x="1967413" y="1995104"/>
                  </a:lnTo>
                  <a:lnTo>
                    <a:pt x="1957005" y="2020232"/>
                  </a:lnTo>
                  <a:cubicBezTo>
                    <a:pt x="1945604" y="2031633"/>
                    <a:pt x="1929854" y="2038684"/>
                    <a:pt x="1912457" y="2038684"/>
                  </a:cubicBezTo>
                  <a:cubicBezTo>
                    <a:pt x="1877663" y="2038684"/>
                    <a:pt x="1849457" y="2010478"/>
                    <a:pt x="1849457" y="1975684"/>
                  </a:cubicBezTo>
                  <a:cubicBezTo>
                    <a:pt x="1849457" y="1940890"/>
                    <a:pt x="1877663" y="1912684"/>
                    <a:pt x="1912457" y="1912684"/>
                  </a:cubicBezTo>
                  <a:cubicBezTo>
                    <a:pt x="1929854" y="1912684"/>
                    <a:pt x="1945604" y="1919736"/>
                    <a:pt x="1957005" y="1931136"/>
                  </a:cubicBezTo>
                  <a:lnTo>
                    <a:pt x="1962603" y="1944651"/>
                  </a:lnTo>
                  <a:lnTo>
                    <a:pt x="1973011" y="1919523"/>
                  </a:lnTo>
                  <a:cubicBezTo>
                    <a:pt x="1984412" y="1908123"/>
                    <a:pt x="2000162" y="1901071"/>
                    <a:pt x="2017559" y="1901071"/>
                  </a:cubicBezTo>
                  <a:cubicBezTo>
                    <a:pt x="2034956" y="1901071"/>
                    <a:pt x="2050706" y="1908123"/>
                    <a:pt x="2062106" y="1919523"/>
                  </a:cubicBezTo>
                  <a:lnTo>
                    <a:pt x="2065998" y="1928917"/>
                  </a:lnTo>
                  <a:lnTo>
                    <a:pt x="2078113" y="1899668"/>
                  </a:lnTo>
                  <a:cubicBezTo>
                    <a:pt x="2089514" y="1888268"/>
                    <a:pt x="2105264" y="1881216"/>
                    <a:pt x="2122659" y="1881216"/>
                  </a:cubicBezTo>
                  <a:cubicBezTo>
                    <a:pt x="2140056" y="1881216"/>
                    <a:pt x="2155806" y="1888268"/>
                    <a:pt x="2167207" y="1899668"/>
                  </a:cubicBezTo>
                  <a:lnTo>
                    <a:pt x="2175823" y="1920469"/>
                  </a:lnTo>
                  <a:lnTo>
                    <a:pt x="2183213" y="1902626"/>
                  </a:lnTo>
                  <a:cubicBezTo>
                    <a:pt x="2194614" y="1891226"/>
                    <a:pt x="2210364" y="1884174"/>
                    <a:pt x="2227761" y="1884174"/>
                  </a:cubicBezTo>
                  <a:cubicBezTo>
                    <a:pt x="2236459" y="1884174"/>
                    <a:pt x="2244746" y="1885937"/>
                    <a:pt x="2252283" y="1889125"/>
                  </a:cubicBezTo>
                  <a:lnTo>
                    <a:pt x="2261890" y="1895602"/>
                  </a:lnTo>
                  <a:lnTo>
                    <a:pt x="2261782" y="1895341"/>
                  </a:lnTo>
                  <a:cubicBezTo>
                    <a:pt x="2261782" y="1870488"/>
                    <a:pt x="2281929" y="1850341"/>
                    <a:pt x="2306782" y="1850341"/>
                  </a:cubicBezTo>
                  <a:cubicBezTo>
                    <a:pt x="2319208" y="1850341"/>
                    <a:pt x="2330458" y="1855378"/>
                    <a:pt x="2338602" y="1863521"/>
                  </a:cubicBezTo>
                  <a:lnTo>
                    <a:pt x="2343481" y="1875300"/>
                  </a:lnTo>
                  <a:lnTo>
                    <a:pt x="2356550" y="1843747"/>
                  </a:lnTo>
                  <a:cubicBezTo>
                    <a:pt x="2364693" y="1835604"/>
                    <a:pt x="2375943" y="1830567"/>
                    <a:pt x="2388370" y="1830567"/>
                  </a:cubicBezTo>
                  <a:cubicBezTo>
                    <a:pt x="2400796" y="1830567"/>
                    <a:pt x="2412046" y="1835604"/>
                    <a:pt x="2420190" y="1843747"/>
                  </a:cubicBezTo>
                  <a:lnTo>
                    <a:pt x="2422187" y="1848568"/>
                  </a:lnTo>
                  <a:lnTo>
                    <a:pt x="2433202" y="1821974"/>
                  </a:lnTo>
                  <a:cubicBezTo>
                    <a:pt x="2441345" y="1813831"/>
                    <a:pt x="2452595" y="1808794"/>
                    <a:pt x="2465022" y="1808794"/>
                  </a:cubicBezTo>
                  <a:cubicBezTo>
                    <a:pt x="2471235" y="1808794"/>
                    <a:pt x="2477154" y="1810053"/>
                    <a:pt x="2482538" y="1812330"/>
                  </a:cubicBezTo>
                  <a:lnTo>
                    <a:pt x="2487618" y="1815756"/>
                  </a:lnTo>
                  <a:lnTo>
                    <a:pt x="2487434" y="1815310"/>
                  </a:lnTo>
                  <a:cubicBezTo>
                    <a:pt x="2487434" y="1795428"/>
                    <a:pt x="2503552" y="1779310"/>
                    <a:pt x="2523434" y="1779310"/>
                  </a:cubicBezTo>
                  <a:lnTo>
                    <a:pt x="2525457" y="1780148"/>
                  </a:lnTo>
                  <a:lnTo>
                    <a:pt x="2532820" y="1762373"/>
                  </a:lnTo>
                  <a:cubicBezTo>
                    <a:pt x="2537706" y="1757487"/>
                    <a:pt x="2544456" y="1754465"/>
                    <a:pt x="2551912" y="1754465"/>
                  </a:cubicBezTo>
                  <a:close/>
                  <a:moveTo>
                    <a:pt x="1061995" y="1712427"/>
                  </a:moveTo>
                  <a:cubicBezTo>
                    <a:pt x="1081880" y="1712427"/>
                    <a:pt x="1099882" y="1720487"/>
                    <a:pt x="1112913" y="1733518"/>
                  </a:cubicBezTo>
                  <a:lnTo>
                    <a:pt x="1133444" y="1783086"/>
                  </a:lnTo>
                  <a:lnTo>
                    <a:pt x="1139829" y="1767673"/>
                  </a:lnTo>
                  <a:cubicBezTo>
                    <a:pt x="1152860" y="1754642"/>
                    <a:pt x="1170862" y="1746582"/>
                    <a:pt x="1190746" y="1746582"/>
                  </a:cubicBezTo>
                  <a:cubicBezTo>
                    <a:pt x="1210631" y="1746582"/>
                    <a:pt x="1228633" y="1754642"/>
                    <a:pt x="1241664" y="1767673"/>
                  </a:cubicBezTo>
                  <a:lnTo>
                    <a:pt x="1261329" y="1815148"/>
                  </a:lnTo>
                  <a:lnTo>
                    <a:pt x="1268580" y="1797642"/>
                  </a:lnTo>
                  <a:cubicBezTo>
                    <a:pt x="1281611" y="1784611"/>
                    <a:pt x="1299612" y="1776551"/>
                    <a:pt x="1319497" y="1776551"/>
                  </a:cubicBezTo>
                  <a:cubicBezTo>
                    <a:pt x="1339381" y="1776551"/>
                    <a:pt x="1357383" y="1784611"/>
                    <a:pt x="1370415" y="1797642"/>
                  </a:cubicBezTo>
                  <a:lnTo>
                    <a:pt x="1383364" y="1828905"/>
                  </a:lnTo>
                  <a:lnTo>
                    <a:pt x="1386518" y="1821291"/>
                  </a:lnTo>
                  <a:cubicBezTo>
                    <a:pt x="1399549" y="1808260"/>
                    <a:pt x="1417550" y="1800200"/>
                    <a:pt x="1437435" y="1800200"/>
                  </a:cubicBezTo>
                  <a:cubicBezTo>
                    <a:pt x="1477205" y="1800200"/>
                    <a:pt x="1509443" y="1832439"/>
                    <a:pt x="1509443" y="1872208"/>
                  </a:cubicBezTo>
                  <a:cubicBezTo>
                    <a:pt x="1509443" y="1892093"/>
                    <a:pt x="1501383" y="1910095"/>
                    <a:pt x="1488353" y="1923125"/>
                  </a:cubicBezTo>
                  <a:lnTo>
                    <a:pt x="1482403" y="1927137"/>
                  </a:lnTo>
                  <a:lnTo>
                    <a:pt x="1489510" y="1928571"/>
                  </a:lnTo>
                  <a:cubicBezTo>
                    <a:pt x="1505661" y="1935403"/>
                    <a:pt x="1516993" y="1951395"/>
                    <a:pt x="1516993" y="1970035"/>
                  </a:cubicBezTo>
                  <a:lnTo>
                    <a:pt x="1511953" y="1982204"/>
                  </a:lnTo>
                  <a:lnTo>
                    <a:pt x="1536561" y="1992397"/>
                  </a:lnTo>
                  <a:cubicBezTo>
                    <a:pt x="1543076" y="1998912"/>
                    <a:pt x="1547105" y="2007912"/>
                    <a:pt x="1547105" y="2017853"/>
                  </a:cubicBezTo>
                  <a:lnTo>
                    <a:pt x="1540393" y="2034058"/>
                  </a:lnTo>
                  <a:lnTo>
                    <a:pt x="1545387" y="2031990"/>
                  </a:lnTo>
                  <a:cubicBezTo>
                    <a:pt x="1560299" y="2031990"/>
                    <a:pt x="1572387" y="2044078"/>
                    <a:pt x="1572387" y="2058990"/>
                  </a:cubicBezTo>
                  <a:cubicBezTo>
                    <a:pt x="1572387" y="2073902"/>
                    <a:pt x="1560299" y="2085990"/>
                    <a:pt x="1545387" y="2085990"/>
                  </a:cubicBezTo>
                  <a:cubicBezTo>
                    <a:pt x="1530474" y="2085990"/>
                    <a:pt x="1518386" y="2073902"/>
                    <a:pt x="1518386" y="2058990"/>
                  </a:cubicBezTo>
                  <a:lnTo>
                    <a:pt x="1522462" y="2049149"/>
                  </a:lnTo>
                  <a:lnTo>
                    <a:pt x="1511105" y="2053853"/>
                  </a:lnTo>
                  <a:cubicBezTo>
                    <a:pt x="1491224" y="2053853"/>
                    <a:pt x="1475106" y="2037735"/>
                    <a:pt x="1475106" y="2017853"/>
                  </a:cubicBezTo>
                  <a:lnTo>
                    <a:pt x="1476664" y="2014092"/>
                  </a:lnTo>
                  <a:lnTo>
                    <a:pt x="1471995" y="2015035"/>
                  </a:lnTo>
                  <a:cubicBezTo>
                    <a:pt x="1447141" y="2015035"/>
                    <a:pt x="1426993" y="1994888"/>
                    <a:pt x="1426993" y="1970035"/>
                  </a:cubicBezTo>
                  <a:lnTo>
                    <a:pt x="1437711" y="1944160"/>
                  </a:lnTo>
                  <a:lnTo>
                    <a:pt x="1437435" y="1944216"/>
                  </a:lnTo>
                  <a:cubicBezTo>
                    <a:pt x="1417550" y="1944216"/>
                    <a:pt x="1399549" y="1936156"/>
                    <a:pt x="1386518" y="1923126"/>
                  </a:cubicBezTo>
                  <a:lnTo>
                    <a:pt x="1373568" y="1891863"/>
                  </a:lnTo>
                  <a:lnTo>
                    <a:pt x="1370415" y="1899476"/>
                  </a:lnTo>
                  <a:cubicBezTo>
                    <a:pt x="1357383" y="1912507"/>
                    <a:pt x="1339381" y="1920567"/>
                    <a:pt x="1319497" y="1920567"/>
                  </a:cubicBezTo>
                  <a:cubicBezTo>
                    <a:pt x="1299612" y="1920567"/>
                    <a:pt x="1281611" y="1912507"/>
                    <a:pt x="1268580" y="1899476"/>
                  </a:cubicBezTo>
                  <a:lnTo>
                    <a:pt x="1248915" y="1852001"/>
                  </a:lnTo>
                  <a:lnTo>
                    <a:pt x="1241664" y="1869508"/>
                  </a:lnTo>
                  <a:cubicBezTo>
                    <a:pt x="1228633" y="1882538"/>
                    <a:pt x="1210631" y="1890598"/>
                    <a:pt x="1190746" y="1890598"/>
                  </a:cubicBezTo>
                  <a:cubicBezTo>
                    <a:pt x="1170862" y="1890598"/>
                    <a:pt x="1152860" y="1882538"/>
                    <a:pt x="1139829" y="1869508"/>
                  </a:cubicBezTo>
                  <a:lnTo>
                    <a:pt x="1119297" y="1819939"/>
                  </a:lnTo>
                  <a:lnTo>
                    <a:pt x="1112913" y="1835353"/>
                  </a:lnTo>
                  <a:cubicBezTo>
                    <a:pt x="1099882" y="1848383"/>
                    <a:pt x="1081880" y="1856443"/>
                    <a:pt x="1061995" y="1856443"/>
                  </a:cubicBezTo>
                  <a:cubicBezTo>
                    <a:pt x="1022226" y="1856443"/>
                    <a:pt x="989987" y="1824204"/>
                    <a:pt x="989987" y="1784435"/>
                  </a:cubicBezTo>
                  <a:cubicBezTo>
                    <a:pt x="989987" y="1744666"/>
                    <a:pt x="1022226" y="1712427"/>
                    <a:pt x="1061995" y="1712427"/>
                  </a:cubicBezTo>
                  <a:close/>
                  <a:moveTo>
                    <a:pt x="3657549" y="1543763"/>
                  </a:moveTo>
                  <a:lnTo>
                    <a:pt x="3644260" y="1575844"/>
                  </a:lnTo>
                  <a:lnTo>
                    <a:pt x="3648991" y="1572655"/>
                  </a:lnTo>
                  <a:lnTo>
                    <a:pt x="3669721" y="1568469"/>
                  </a:lnTo>
                  <a:lnTo>
                    <a:pt x="3667033" y="1566657"/>
                  </a:lnTo>
                  <a:close/>
                  <a:moveTo>
                    <a:pt x="3416550" y="1428833"/>
                  </a:moveTo>
                  <a:cubicBezTo>
                    <a:pt x="3431461" y="1428833"/>
                    <a:pt x="3444961" y="1434877"/>
                    <a:pt x="3454733" y="1444650"/>
                  </a:cubicBezTo>
                  <a:lnTo>
                    <a:pt x="3469244" y="1479679"/>
                  </a:lnTo>
                  <a:lnTo>
                    <a:pt x="3476741" y="1461579"/>
                  </a:lnTo>
                  <a:cubicBezTo>
                    <a:pt x="3486513" y="1451806"/>
                    <a:pt x="3500013" y="1445762"/>
                    <a:pt x="3514925" y="1445762"/>
                  </a:cubicBezTo>
                  <a:cubicBezTo>
                    <a:pt x="3544748" y="1445762"/>
                    <a:pt x="3568925" y="1469939"/>
                    <a:pt x="3568925" y="1499762"/>
                  </a:cubicBezTo>
                  <a:lnTo>
                    <a:pt x="3567470" y="1503275"/>
                  </a:lnTo>
                  <a:lnTo>
                    <a:pt x="3583039" y="1492778"/>
                  </a:lnTo>
                  <a:cubicBezTo>
                    <a:pt x="3589499" y="1490045"/>
                    <a:pt x="3596602" y="1488534"/>
                    <a:pt x="3604058" y="1488534"/>
                  </a:cubicBezTo>
                  <a:cubicBezTo>
                    <a:pt x="3618970" y="1488534"/>
                    <a:pt x="3632470" y="1494578"/>
                    <a:pt x="3642242" y="1504350"/>
                  </a:cubicBezTo>
                  <a:lnTo>
                    <a:pt x="3651725" y="1527245"/>
                  </a:lnTo>
                  <a:lnTo>
                    <a:pt x="3667033" y="1490290"/>
                  </a:lnTo>
                  <a:cubicBezTo>
                    <a:pt x="3676805" y="1480517"/>
                    <a:pt x="3690305" y="1474473"/>
                    <a:pt x="3705216" y="1474473"/>
                  </a:cubicBezTo>
                  <a:cubicBezTo>
                    <a:pt x="3735039" y="1474473"/>
                    <a:pt x="3759216" y="1498650"/>
                    <a:pt x="3759216" y="1528473"/>
                  </a:cubicBezTo>
                  <a:lnTo>
                    <a:pt x="3759114" y="1528809"/>
                  </a:lnTo>
                  <a:lnTo>
                    <a:pt x="3767911" y="1522877"/>
                  </a:lnTo>
                  <a:cubicBezTo>
                    <a:pt x="3773295" y="1520600"/>
                    <a:pt x="3779214" y="1519341"/>
                    <a:pt x="3785427" y="1519341"/>
                  </a:cubicBezTo>
                  <a:cubicBezTo>
                    <a:pt x="3797854" y="1519341"/>
                    <a:pt x="3809104" y="1524378"/>
                    <a:pt x="3817247" y="1532521"/>
                  </a:cubicBezTo>
                  <a:lnTo>
                    <a:pt x="3822901" y="1546170"/>
                  </a:lnTo>
                  <a:lnTo>
                    <a:pt x="3828554" y="1532521"/>
                  </a:lnTo>
                  <a:cubicBezTo>
                    <a:pt x="3836698" y="1524378"/>
                    <a:pt x="3847948" y="1519341"/>
                    <a:pt x="3860374" y="1519341"/>
                  </a:cubicBezTo>
                  <a:cubicBezTo>
                    <a:pt x="3872801" y="1519341"/>
                    <a:pt x="3884051" y="1524378"/>
                    <a:pt x="3892194" y="1532521"/>
                  </a:cubicBezTo>
                  <a:lnTo>
                    <a:pt x="3900826" y="1553360"/>
                  </a:lnTo>
                  <a:lnTo>
                    <a:pt x="3911673" y="1527171"/>
                  </a:lnTo>
                  <a:cubicBezTo>
                    <a:pt x="3919817" y="1519028"/>
                    <a:pt x="3931067" y="1513991"/>
                    <a:pt x="3943493" y="1513991"/>
                  </a:cubicBezTo>
                  <a:cubicBezTo>
                    <a:pt x="3955920" y="1513991"/>
                    <a:pt x="3967170" y="1519028"/>
                    <a:pt x="3975313" y="1527171"/>
                  </a:cubicBezTo>
                  <a:lnTo>
                    <a:pt x="3984189" y="1548600"/>
                  </a:lnTo>
                  <a:lnTo>
                    <a:pt x="3985435" y="1545591"/>
                  </a:lnTo>
                  <a:cubicBezTo>
                    <a:pt x="3993579" y="1537448"/>
                    <a:pt x="4004829" y="1532411"/>
                    <a:pt x="4017255" y="1532411"/>
                  </a:cubicBezTo>
                  <a:cubicBezTo>
                    <a:pt x="4029682" y="1532411"/>
                    <a:pt x="4040932" y="1537448"/>
                    <a:pt x="4049075" y="1545591"/>
                  </a:cubicBezTo>
                  <a:lnTo>
                    <a:pt x="4060069" y="1572133"/>
                  </a:lnTo>
                  <a:lnTo>
                    <a:pt x="4066869" y="1555716"/>
                  </a:lnTo>
                  <a:cubicBezTo>
                    <a:pt x="4075013" y="1547573"/>
                    <a:pt x="4086263" y="1542536"/>
                    <a:pt x="4098689" y="1542536"/>
                  </a:cubicBezTo>
                  <a:cubicBezTo>
                    <a:pt x="4111116" y="1542536"/>
                    <a:pt x="4122366" y="1547573"/>
                    <a:pt x="4130509" y="1555716"/>
                  </a:cubicBezTo>
                  <a:lnTo>
                    <a:pt x="4141500" y="1582250"/>
                  </a:lnTo>
                  <a:lnTo>
                    <a:pt x="4148303" y="1565824"/>
                  </a:lnTo>
                  <a:cubicBezTo>
                    <a:pt x="4156447" y="1557681"/>
                    <a:pt x="4167697" y="1552644"/>
                    <a:pt x="4180123" y="1552644"/>
                  </a:cubicBezTo>
                  <a:cubicBezTo>
                    <a:pt x="4192550" y="1552644"/>
                    <a:pt x="4203800" y="1557681"/>
                    <a:pt x="4211943" y="1565824"/>
                  </a:cubicBezTo>
                  <a:lnTo>
                    <a:pt x="4218037" y="1580537"/>
                  </a:lnTo>
                  <a:lnTo>
                    <a:pt x="4229737" y="1552291"/>
                  </a:lnTo>
                  <a:cubicBezTo>
                    <a:pt x="4237881" y="1544148"/>
                    <a:pt x="4249131" y="1539111"/>
                    <a:pt x="4261557" y="1539111"/>
                  </a:cubicBezTo>
                  <a:cubicBezTo>
                    <a:pt x="4273984" y="1539111"/>
                    <a:pt x="4285234" y="1544148"/>
                    <a:pt x="4293377" y="1552291"/>
                  </a:cubicBezTo>
                  <a:lnTo>
                    <a:pt x="4303325" y="1576308"/>
                  </a:lnTo>
                  <a:lnTo>
                    <a:pt x="4311854" y="1555716"/>
                  </a:lnTo>
                  <a:cubicBezTo>
                    <a:pt x="4319998" y="1547573"/>
                    <a:pt x="4331248" y="1542536"/>
                    <a:pt x="4343674" y="1542536"/>
                  </a:cubicBezTo>
                  <a:cubicBezTo>
                    <a:pt x="4368527" y="1542536"/>
                    <a:pt x="4388674" y="1562683"/>
                    <a:pt x="4388674" y="1587536"/>
                  </a:cubicBezTo>
                  <a:cubicBezTo>
                    <a:pt x="4388674" y="1612389"/>
                    <a:pt x="4368527" y="1632536"/>
                    <a:pt x="4343674" y="1632536"/>
                  </a:cubicBezTo>
                  <a:cubicBezTo>
                    <a:pt x="4331248" y="1632536"/>
                    <a:pt x="4319998" y="1627499"/>
                    <a:pt x="4311854" y="1619356"/>
                  </a:cubicBezTo>
                  <a:lnTo>
                    <a:pt x="4301906" y="1595339"/>
                  </a:lnTo>
                  <a:lnTo>
                    <a:pt x="4293377" y="1615931"/>
                  </a:lnTo>
                  <a:cubicBezTo>
                    <a:pt x="4285234" y="1624074"/>
                    <a:pt x="4273984" y="1629111"/>
                    <a:pt x="4261557" y="1629111"/>
                  </a:cubicBezTo>
                  <a:cubicBezTo>
                    <a:pt x="4249131" y="1629111"/>
                    <a:pt x="4237881" y="1624074"/>
                    <a:pt x="4229737" y="1615931"/>
                  </a:cubicBezTo>
                  <a:lnTo>
                    <a:pt x="4223643" y="1601218"/>
                  </a:lnTo>
                  <a:lnTo>
                    <a:pt x="4211943" y="1629464"/>
                  </a:lnTo>
                  <a:cubicBezTo>
                    <a:pt x="4203800" y="1637607"/>
                    <a:pt x="4192550" y="1642644"/>
                    <a:pt x="4180123" y="1642644"/>
                  </a:cubicBezTo>
                  <a:cubicBezTo>
                    <a:pt x="4167697" y="1642644"/>
                    <a:pt x="4156447" y="1637607"/>
                    <a:pt x="4148303" y="1629464"/>
                  </a:cubicBezTo>
                  <a:lnTo>
                    <a:pt x="4137313" y="1602930"/>
                  </a:lnTo>
                  <a:lnTo>
                    <a:pt x="4130509" y="1619356"/>
                  </a:lnTo>
                  <a:cubicBezTo>
                    <a:pt x="4122366" y="1627499"/>
                    <a:pt x="4111116" y="1632536"/>
                    <a:pt x="4098689" y="1632536"/>
                  </a:cubicBezTo>
                  <a:cubicBezTo>
                    <a:pt x="4086263" y="1632536"/>
                    <a:pt x="4075013" y="1627499"/>
                    <a:pt x="4066869" y="1619356"/>
                  </a:cubicBezTo>
                  <a:lnTo>
                    <a:pt x="4055875" y="1592814"/>
                  </a:lnTo>
                  <a:lnTo>
                    <a:pt x="4049075" y="1609231"/>
                  </a:lnTo>
                  <a:cubicBezTo>
                    <a:pt x="4040932" y="1617374"/>
                    <a:pt x="4029682" y="1622411"/>
                    <a:pt x="4017255" y="1622411"/>
                  </a:cubicBezTo>
                  <a:cubicBezTo>
                    <a:pt x="4004829" y="1622411"/>
                    <a:pt x="3993579" y="1617374"/>
                    <a:pt x="3985435" y="1609231"/>
                  </a:cubicBezTo>
                  <a:lnTo>
                    <a:pt x="3976559" y="1587802"/>
                  </a:lnTo>
                  <a:lnTo>
                    <a:pt x="3975313" y="1590811"/>
                  </a:lnTo>
                  <a:cubicBezTo>
                    <a:pt x="3967170" y="1598954"/>
                    <a:pt x="3955920" y="1603991"/>
                    <a:pt x="3943493" y="1603991"/>
                  </a:cubicBezTo>
                  <a:cubicBezTo>
                    <a:pt x="3931067" y="1603991"/>
                    <a:pt x="3919817" y="1598954"/>
                    <a:pt x="3911673" y="1590811"/>
                  </a:cubicBezTo>
                  <a:lnTo>
                    <a:pt x="3903042" y="1569972"/>
                  </a:lnTo>
                  <a:lnTo>
                    <a:pt x="3892194" y="1596161"/>
                  </a:lnTo>
                  <a:cubicBezTo>
                    <a:pt x="3884051" y="1604304"/>
                    <a:pt x="3872801" y="1609341"/>
                    <a:pt x="3860374" y="1609341"/>
                  </a:cubicBezTo>
                  <a:cubicBezTo>
                    <a:pt x="3847948" y="1609341"/>
                    <a:pt x="3836698" y="1604304"/>
                    <a:pt x="3828554" y="1596161"/>
                  </a:cubicBezTo>
                  <a:lnTo>
                    <a:pt x="3822901" y="1582512"/>
                  </a:lnTo>
                  <a:lnTo>
                    <a:pt x="3817247" y="1596161"/>
                  </a:lnTo>
                  <a:cubicBezTo>
                    <a:pt x="3809104" y="1604304"/>
                    <a:pt x="3797854" y="1609341"/>
                    <a:pt x="3785427" y="1609341"/>
                  </a:cubicBezTo>
                  <a:cubicBezTo>
                    <a:pt x="3773001" y="1609341"/>
                    <a:pt x="3761751" y="1604304"/>
                    <a:pt x="3753607" y="1596161"/>
                  </a:cubicBezTo>
                  <a:lnTo>
                    <a:pt x="3741107" y="1565983"/>
                  </a:lnTo>
                  <a:lnTo>
                    <a:pt x="3726235" y="1578229"/>
                  </a:lnTo>
                  <a:lnTo>
                    <a:pt x="3705505" y="1582415"/>
                  </a:lnTo>
                  <a:lnTo>
                    <a:pt x="3708194" y="1584227"/>
                  </a:lnTo>
                  <a:cubicBezTo>
                    <a:pt x="3717966" y="1594000"/>
                    <a:pt x="3724010" y="1607500"/>
                    <a:pt x="3724010" y="1622411"/>
                  </a:cubicBezTo>
                  <a:lnTo>
                    <a:pt x="3712718" y="1649672"/>
                  </a:lnTo>
                  <a:lnTo>
                    <a:pt x="3712929" y="1649629"/>
                  </a:lnTo>
                  <a:cubicBezTo>
                    <a:pt x="3742752" y="1649629"/>
                    <a:pt x="3766929" y="1673806"/>
                    <a:pt x="3766929" y="1703629"/>
                  </a:cubicBezTo>
                  <a:lnTo>
                    <a:pt x="3753073" y="1737079"/>
                  </a:lnTo>
                  <a:lnTo>
                    <a:pt x="3756872" y="1737846"/>
                  </a:lnTo>
                  <a:cubicBezTo>
                    <a:pt x="3773023" y="1744678"/>
                    <a:pt x="3784356" y="1760670"/>
                    <a:pt x="3784356" y="1779310"/>
                  </a:cubicBezTo>
                  <a:lnTo>
                    <a:pt x="3778861" y="1792576"/>
                  </a:lnTo>
                  <a:lnTo>
                    <a:pt x="3789642" y="1794752"/>
                  </a:lnTo>
                  <a:cubicBezTo>
                    <a:pt x="3805793" y="1801584"/>
                    <a:pt x="3817126" y="1817576"/>
                    <a:pt x="3817126" y="1836216"/>
                  </a:cubicBezTo>
                  <a:lnTo>
                    <a:pt x="3813086" y="1845969"/>
                  </a:lnTo>
                  <a:lnTo>
                    <a:pt x="3830383" y="1838804"/>
                  </a:lnTo>
                  <a:cubicBezTo>
                    <a:pt x="3850265" y="1838804"/>
                    <a:pt x="3866383" y="1854922"/>
                    <a:pt x="3866383" y="1874804"/>
                  </a:cubicBezTo>
                  <a:lnTo>
                    <a:pt x="3864267" y="1879912"/>
                  </a:lnTo>
                  <a:lnTo>
                    <a:pt x="3880304" y="1873269"/>
                  </a:lnTo>
                  <a:cubicBezTo>
                    <a:pt x="3890245" y="1873269"/>
                    <a:pt x="3899245" y="1877299"/>
                    <a:pt x="3905760" y="1883813"/>
                  </a:cubicBezTo>
                  <a:lnTo>
                    <a:pt x="3915160" y="1906507"/>
                  </a:lnTo>
                  <a:lnTo>
                    <a:pt x="3923817" y="1902921"/>
                  </a:lnTo>
                  <a:cubicBezTo>
                    <a:pt x="3938729" y="1902921"/>
                    <a:pt x="3950817" y="1915009"/>
                    <a:pt x="3950817" y="1929921"/>
                  </a:cubicBezTo>
                  <a:cubicBezTo>
                    <a:pt x="3950817" y="1944833"/>
                    <a:pt x="3938729" y="1956921"/>
                    <a:pt x="3923817" y="1956921"/>
                  </a:cubicBezTo>
                  <a:cubicBezTo>
                    <a:pt x="3916361" y="1956921"/>
                    <a:pt x="3909611" y="1953899"/>
                    <a:pt x="3904725" y="1949013"/>
                  </a:cubicBezTo>
                  <a:lnTo>
                    <a:pt x="3899825" y="1937183"/>
                  </a:lnTo>
                  <a:lnTo>
                    <a:pt x="3880304" y="1945269"/>
                  </a:lnTo>
                  <a:cubicBezTo>
                    <a:pt x="3860422" y="1945269"/>
                    <a:pt x="3844304" y="1929151"/>
                    <a:pt x="3844304" y="1909269"/>
                  </a:cubicBezTo>
                  <a:lnTo>
                    <a:pt x="3846420" y="1904161"/>
                  </a:lnTo>
                  <a:lnTo>
                    <a:pt x="3830383" y="1910804"/>
                  </a:lnTo>
                  <a:cubicBezTo>
                    <a:pt x="3810501" y="1910804"/>
                    <a:pt x="3794383" y="1894686"/>
                    <a:pt x="3794383" y="1874804"/>
                  </a:cubicBezTo>
                  <a:lnTo>
                    <a:pt x="3794567" y="1874359"/>
                  </a:lnTo>
                  <a:lnTo>
                    <a:pt x="3789642" y="1877680"/>
                  </a:lnTo>
                  <a:cubicBezTo>
                    <a:pt x="3784259" y="1879957"/>
                    <a:pt x="3778339" y="1881216"/>
                    <a:pt x="3772126" y="1881216"/>
                  </a:cubicBezTo>
                  <a:cubicBezTo>
                    <a:pt x="3747273" y="1881216"/>
                    <a:pt x="3727126" y="1861069"/>
                    <a:pt x="3727126" y="1836216"/>
                  </a:cubicBezTo>
                  <a:lnTo>
                    <a:pt x="3732621" y="1822950"/>
                  </a:lnTo>
                  <a:lnTo>
                    <a:pt x="3721840" y="1820774"/>
                  </a:lnTo>
                  <a:cubicBezTo>
                    <a:pt x="3705689" y="1813943"/>
                    <a:pt x="3694356" y="1797950"/>
                    <a:pt x="3694356" y="1779310"/>
                  </a:cubicBezTo>
                  <a:lnTo>
                    <a:pt x="3704077" y="1755842"/>
                  </a:lnTo>
                  <a:lnTo>
                    <a:pt x="3691910" y="1753385"/>
                  </a:lnTo>
                  <a:cubicBezTo>
                    <a:pt x="3672529" y="1745188"/>
                    <a:pt x="3658929" y="1725996"/>
                    <a:pt x="3658929" y="1703629"/>
                  </a:cubicBezTo>
                  <a:lnTo>
                    <a:pt x="3670221" y="1676369"/>
                  </a:lnTo>
                  <a:lnTo>
                    <a:pt x="3670010" y="1676411"/>
                  </a:lnTo>
                  <a:cubicBezTo>
                    <a:pt x="3640187" y="1676411"/>
                    <a:pt x="3616010" y="1652234"/>
                    <a:pt x="3616010" y="1622411"/>
                  </a:cubicBezTo>
                  <a:lnTo>
                    <a:pt x="3629808" y="1589101"/>
                  </a:lnTo>
                  <a:lnTo>
                    <a:pt x="3625077" y="1592290"/>
                  </a:lnTo>
                  <a:cubicBezTo>
                    <a:pt x="3618617" y="1595023"/>
                    <a:pt x="3611514" y="1596534"/>
                    <a:pt x="3604058" y="1596534"/>
                  </a:cubicBezTo>
                  <a:cubicBezTo>
                    <a:pt x="3574235" y="1596534"/>
                    <a:pt x="3550058" y="1572357"/>
                    <a:pt x="3550058" y="1542534"/>
                  </a:cubicBezTo>
                  <a:lnTo>
                    <a:pt x="3551513" y="1539022"/>
                  </a:lnTo>
                  <a:lnTo>
                    <a:pt x="3535944" y="1549518"/>
                  </a:lnTo>
                  <a:cubicBezTo>
                    <a:pt x="3529484" y="1552251"/>
                    <a:pt x="3522381" y="1553762"/>
                    <a:pt x="3514925" y="1553762"/>
                  </a:cubicBezTo>
                  <a:cubicBezTo>
                    <a:pt x="3500013" y="1553762"/>
                    <a:pt x="3486513" y="1547718"/>
                    <a:pt x="3476741" y="1537946"/>
                  </a:cubicBezTo>
                  <a:lnTo>
                    <a:pt x="3462231" y="1502916"/>
                  </a:lnTo>
                  <a:lnTo>
                    <a:pt x="3454733" y="1521017"/>
                  </a:lnTo>
                  <a:cubicBezTo>
                    <a:pt x="3444961" y="1530789"/>
                    <a:pt x="3431461" y="1536833"/>
                    <a:pt x="3416550" y="1536833"/>
                  </a:cubicBezTo>
                  <a:cubicBezTo>
                    <a:pt x="3386727" y="1536833"/>
                    <a:pt x="3362550" y="1512656"/>
                    <a:pt x="3362550" y="1482833"/>
                  </a:cubicBezTo>
                  <a:cubicBezTo>
                    <a:pt x="3362550" y="1453010"/>
                    <a:pt x="3386727" y="1428833"/>
                    <a:pt x="3416550" y="1428833"/>
                  </a:cubicBezTo>
                  <a:close/>
                  <a:moveTo>
                    <a:pt x="72008" y="1377088"/>
                  </a:moveTo>
                  <a:cubicBezTo>
                    <a:pt x="91892" y="1377088"/>
                    <a:pt x="109894" y="1385148"/>
                    <a:pt x="122925" y="1398179"/>
                  </a:cubicBezTo>
                  <a:lnTo>
                    <a:pt x="142306" y="1444970"/>
                  </a:lnTo>
                  <a:lnTo>
                    <a:pt x="158581" y="1433997"/>
                  </a:lnTo>
                  <a:cubicBezTo>
                    <a:pt x="165969" y="1430872"/>
                    <a:pt x="174092" y="1429144"/>
                    <a:pt x="182617" y="1429144"/>
                  </a:cubicBezTo>
                  <a:cubicBezTo>
                    <a:pt x="216722" y="1429144"/>
                    <a:pt x="244368" y="1456790"/>
                    <a:pt x="244368" y="1490894"/>
                  </a:cubicBezTo>
                  <a:lnTo>
                    <a:pt x="228879" y="1528287"/>
                  </a:lnTo>
                  <a:lnTo>
                    <a:pt x="243581" y="1538199"/>
                  </a:lnTo>
                  <a:lnTo>
                    <a:pt x="256841" y="1506187"/>
                  </a:lnTo>
                  <a:cubicBezTo>
                    <a:pt x="269872" y="1493156"/>
                    <a:pt x="287874" y="1485096"/>
                    <a:pt x="307758" y="1485096"/>
                  </a:cubicBezTo>
                  <a:cubicBezTo>
                    <a:pt x="327642" y="1485096"/>
                    <a:pt x="345644" y="1493156"/>
                    <a:pt x="358675" y="1506187"/>
                  </a:cubicBezTo>
                  <a:lnTo>
                    <a:pt x="364680" y="1520684"/>
                  </a:lnTo>
                  <a:lnTo>
                    <a:pt x="366001" y="1517495"/>
                  </a:lnTo>
                  <a:cubicBezTo>
                    <a:pt x="379032" y="1504464"/>
                    <a:pt x="397034" y="1496404"/>
                    <a:pt x="416919" y="1496404"/>
                  </a:cubicBezTo>
                  <a:cubicBezTo>
                    <a:pt x="456688" y="1496404"/>
                    <a:pt x="488927" y="1528643"/>
                    <a:pt x="488927" y="1568412"/>
                  </a:cubicBezTo>
                  <a:cubicBezTo>
                    <a:pt x="488927" y="1608181"/>
                    <a:pt x="456688" y="1640420"/>
                    <a:pt x="416919" y="1640420"/>
                  </a:cubicBezTo>
                  <a:cubicBezTo>
                    <a:pt x="397034" y="1640420"/>
                    <a:pt x="379032" y="1632360"/>
                    <a:pt x="366001" y="1619330"/>
                  </a:cubicBezTo>
                  <a:lnTo>
                    <a:pt x="359996" y="1604832"/>
                  </a:lnTo>
                  <a:lnTo>
                    <a:pt x="358675" y="1608021"/>
                  </a:lnTo>
                  <a:cubicBezTo>
                    <a:pt x="345644" y="1621052"/>
                    <a:pt x="327642" y="1629112"/>
                    <a:pt x="307758" y="1629112"/>
                  </a:cubicBezTo>
                  <a:cubicBezTo>
                    <a:pt x="297816" y="1629112"/>
                    <a:pt x="288344" y="1627097"/>
                    <a:pt x="279729" y="1623453"/>
                  </a:cubicBezTo>
                  <a:lnTo>
                    <a:pt x="262774" y="1612022"/>
                  </a:lnTo>
                  <a:lnTo>
                    <a:pt x="249514" y="1644034"/>
                  </a:lnTo>
                  <a:cubicBezTo>
                    <a:pt x="236484" y="1657065"/>
                    <a:pt x="218482" y="1665125"/>
                    <a:pt x="198597" y="1665125"/>
                  </a:cubicBezTo>
                  <a:cubicBezTo>
                    <a:pt x="188655" y="1665125"/>
                    <a:pt x="179183" y="1663110"/>
                    <a:pt x="170568" y="1659466"/>
                  </a:cubicBezTo>
                  <a:lnTo>
                    <a:pt x="157269" y="1650500"/>
                  </a:lnTo>
                  <a:lnTo>
                    <a:pt x="140354" y="1691337"/>
                  </a:lnTo>
                  <a:cubicBezTo>
                    <a:pt x="127323" y="1704368"/>
                    <a:pt x="109321" y="1712428"/>
                    <a:pt x="89436" y="1712428"/>
                  </a:cubicBezTo>
                  <a:cubicBezTo>
                    <a:pt x="49667" y="1712428"/>
                    <a:pt x="17428" y="1680189"/>
                    <a:pt x="17428" y="1640420"/>
                  </a:cubicBezTo>
                  <a:cubicBezTo>
                    <a:pt x="17428" y="1600651"/>
                    <a:pt x="49667" y="1568412"/>
                    <a:pt x="89436" y="1568412"/>
                  </a:cubicBezTo>
                  <a:cubicBezTo>
                    <a:pt x="99378" y="1568412"/>
                    <a:pt x="108850" y="1570427"/>
                    <a:pt x="117465" y="1574071"/>
                  </a:cubicBezTo>
                  <a:lnTo>
                    <a:pt x="130764" y="1583037"/>
                  </a:lnTo>
                  <a:lnTo>
                    <a:pt x="147680" y="1542200"/>
                  </a:lnTo>
                  <a:lnTo>
                    <a:pt x="148984" y="1541321"/>
                  </a:lnTo>
                  <a:lnTo>
                    <a:pt x="138954" y="1534558"/>
                  </a:lnTo>
                  <a:lnTo>
                    <a:pt x="123785" y="1497937"/>
                  </a:lnTo>
                  <a:lnTo>
                    <a:pt x="122925" y="1500013"/>
                  </a:lnTo>
                  <a:cubicBezTo>
                    <a:pt x="109894" y="1513044"/>
                    <a:pt x="91892" y="1521104"/>
                    <a:pt x="72008" y="1521104"/>
                  </a:cubicBezTo>
                  <a:cubicBezTo>
                    <a:pt x="32239" y="1521104"/>
                    <a:pt x="0" y="1488865"/>
                    <a:pt x="0" y="1449096"/>
                  </a:cubicBezTo>
                  <a:cubicBezTo>
                    <a:pt x="0" y="1409327"/>
                    <a:pt x="32239" y="1377088"/>
                    <a:pt x="72008" y="1377088"/>
                  </a:cubicBezTo>
                  <a:close/>
                  <a:moveTo>
                    <a:pt x="3410752" y="1297674"/>
                  </a:moveTo>
                  <a:cubicBezTo>
                    <a:pt x="3430634" y="1297674"/>
                    <a:pt x="3446752" y="1313792"/>
                    <a:pt x="3446752" y="1333674"/>
                  </a:cubicBezTo>
                  <a:cubicBezTo>
                    <a:pt x="3446752" y="1353556"/>
                    <a:pt x="3430634" y="1369674"/>
                    <a:pt x="3410752" y="1369674"/>
                  </a:cubicBezTo>
                  <a:lnTo>
                    <a:pt x="3385338" y="1359147"/>
                  </a:lnTo>
                  <a:lnTo>
                    <a:pt x="3379631" y="1372925"/>
                  </a:lnTo>
                  <a:cubicBezTo>
                    <a:pt x="3373116" y="1379440"/>
                    <a:pt x="3364116" y="1383469"/>
                    <a:pt x="3354175" y="1383469"/>
                  </a:cubicBezTo>
                  <a:cubicBezTo>
                    <a:pt x="3334293" y="1383469"/>
                    <a:pt x="3318175" y="1367351"/>
                    <a:pt x="3318175" y="1347469"/>
                  </a:cubicBezTo>
                  <a:cubicBezTo>
                    <a:pt x="3318175" y="1327587"/>
                    <a:pt x="3334293" y="1311469"/>
                    <a:pt x="3354175" y="1311469"/>
                  </a:cubicBezTo>
                  <a:lnTo>
                    <a:pt x="3379589" y="1321996"/>
                  </a:lnTo>
                  <a:lnTo>
                    <a:pt x="3385296" y="1308218"/>
                  </a:lnTo>
                  <a:cubicBezTo>
                    <a:pt x="3391811" y="1301704"/>
                    <a:pt x="3400811" y="1297674"/>
                    <a:pt x="3410752" y="1297674"/>
                  </a:cubicBezTo>
                  <a:close/>
                  <a:moveTo>
                    <a:pt x="2838769" y="1283762"/>
                  </a:moveTo>
                  <a:cubicBezTo>
                    <a:pt x="2853680" y="1283762"/>
                    <a:pt x="2867180" y="1289806"/>
                    <a:pt x="2876953" y="1299578"/>
                  </a:cubicBezTo>
                  <a:lnTo>
                    <a:pt x="2891305" y="1334228"/>
                  </a:lnTo>
                  <a:lnTo>
                    <a:pt x="2897263" y="1319844"/>
                  </a:lnTo>
                  <a:cubicBezTo>
                    <a:pt x="2907035" y="1310071"/>
                    <a:pt x="2920535" y="1304027"/>
                    <a:pt x="2935447" y="1304027"/>
                  </a:cubicBezTo>
                  <a:cubicBezTo>
                    <a:pt x="2950358" y="1304027"/>
                    <a:pt x="2963858" y="1310071"/>
                    <a:pt x="2973631" y="1319844"/>
                  </a:cubicBezTo>
                  <a:lnTo>
                    <a:pt x="2986652" y="1351279"/>
                  </a:lnTo>
                  <a:lnTo>
                    <a:pt x="2991777" y="1338905"/>
                  </a:lnTo>
                  <a:cubicBezTo>
                    <a:pt x="3001549" y="1329132"/>
                    <a:pt x="3015049" y="1323088"/>
                    <a:pt x="3029961" y="1323088"/>
                  </a:cubicBezTo>
                  <a:cubicBezTo>
                    <a:pt x="3044872" y="1323088"/>
                    <a:pt x="3058372" y="1329132"/>
                    <a:pt x="3068145" y="1338905"/>
                  </a:cubicBezTo>
                  <a:lnTo>
                    <a:pt x="3082817" y="1374326"/>
                  </a:lnTo>
                  <a:lnTo>
                    <a:pt x="3096536" y="1341206"/>
                  </a:lnTo>
                  <a:cubicBezTo>
                    <a:pt x="3106308" y="1331433"/>
                    <a:pt x="3119808" y="1325389"/>
                    <a:pt x="3134720" y="1325389"/>
                  </a:cubicBezTo>
                  <a:cubicBezTo>
                    <a:pt x="3149631" y="1325389"/>
                    <a:pt x="3163131" y="1331433"/>
                    <a:pt x="3172904" y="1341206"/>
                  </a:cubicBezTo>
                  <a:lnTo>
                    <a:pt x="3182919" y="1365385"/>
                  </a:lnTo>
                  <a:lnTo>
                    <a:pt x="3187809" y="1353579"/>
                  </a:lnTo>
                  <a:cubicBezTo>
                    <a:pt x="3197581" y="1343806"/>
                    <a:pt x="3211081" y="1337762"/>
                    <a:pt x="3225993" y="1337762"/>
                  </a:cubicBezTo>
                  <a:cubicBezTo>
                    <a:pt x="3240904" y="1337762"/>
                    <a:pt x="3254404" y="1343806"/>
                    <a:pt x="3264177" y="1353579"/>
                  </a:cubicBezTo>
                  <a:lnTo>
                    <a:pt x="3279826" y="1391359"/>
                  </a:lnTo>
                  <a:lnTo>
                    <a:pt x="3279991" y="1390961"/>
                  </a:lnTo>
                  <a:cubicBezTo>
                    <a:pt x="3289763" y="1381188"/>
                    <a:pt x="3303263" y="1375144"/>
                    <a:pt x="3318175" y="1375144"/>
                  </a:cubicBezTo>
                  <a:cubicBezTo>
                    <a:pt x="3347998" y="1375144"/>
                    <a:pt x="3372175" y="1399321"/>
                    <a:pt x="3372175" y="1429144"/>
                  </a:cubicBezTo>
                  <a:cubicBezTo>
                    <a:pt x="3372175" y="1458967"/>
                    <a:pt x="3347998" y="1483144"/>
                    <a:pt x="3318175" y="1483144"/>
                  </a:cubicBezTo>
                  <a:cubicBezTo>
                    <a:pt x="3303263" y="1483144"/>
                    <a:pt x="3289763" y="1477100"/>
                    <a:pt x="3279991" y="1467328"/>
                  </a:cubicBezTo>
                  <a:lnTo>
                    <a:pt x="3264342" y="1429547"/>
                  </a:lnTo>
                  <a:lnTo>
                    <a:pt x="3264177" y="1429946"/>
                  </a:lnTo>
                  <a:cubicBezTo>
                    <a:pt x="3254404" y="1439718"/>
                    <a:pt x="3240904" y="1445762"/>
                    <a:pt x="3225993" y="1445762"/>
                  </a:cubicBezTo>
                  <a:cubicBezTo>
                    <a:pt x="3211081" y="1445762"/>
                    <a:pt x="3197581" y="1439718"/>
                    <a:pt x="3187809" y="1429946"/>
                  </a:cubicBezTo>
                  <a:lnTo>
                    <a:pt x="3177794" y="1405767"/>
                  </a:lnTo>
                  <a:lnTo>
                    <a:pt x="3172904" y="1417573"/>
                  </a:lnTo>
                  <a:cubicBezTo>
                    <a:pt x="3163131" y="1427345"/>
                    <a:pt x="3149631" y="1433389"/>
                    <a:pt x="3134720" y="1433389"/>
                  </a:cubicBezTo>
                  <a:cubicBezTo>
                    <a:pt x="3119808" y="1433389"/>
                    <a:pt x="3106308" y="1427345"/>
                    <a:pt x="3096536" y="1417573"/>
                  </a:cubicBezTo>
                  <a:lnTo>
                    <a:pt x="3081864" y="1382151"/>
                  </a:lnTo>
                  <a:lnTo>
                    <a:pt x="3068145" y="1415272"/>
                  </a:lnTo>
                  <a:cubicBezTo>
                    <a:pt x="3058372" y="1425044"/>
                    <a:pt x="3044872" y="1431088"/>
                    <a:pt x="3029961" y="1431088"/>
                  </a:cubicBezTo>
                  <a:cubicBezTo>
                    <a:pt x="3015049" y="1431088"/>
                    <a:pt x="3001549" y="1425044"/>
                    <a:pt x="2991777" y="1415272"/>
                  </a:cubicBezTo>
                  <a:lnTo>
                    <a:pt x="2978756" y="1383837"/>
                  </a:lnTo>
                  <a:lnTo>
                    <a:pt x="2973631" y="1396211"/>
                  </a:lnTo>
                  <a:cubicBezTo>
                    <a:pt x="2963858" y="1405983"/>
                    <a:pt x="2950358" y="1412027"/>
                    <a:pt x="2935447" y="1412027"/>
                  </a:cubicBezTo>
                  <a:cubicBezTo>
                    <a:pt x="2920535" y="1412027"/>
                    <a:pt x="2907035" y="1405983"/>
                    <a:pt x="2897263" y="1396211"/>
                  </a:cubicBezTo>
                  <a:lnTo>
                    <a:pt x="2882911" y="1361561"/>
                  </a:lnTo>
                  <a:lnTo>
                    <a:pt x="2876953" y="1375946"/>
                  </a:lnTo>
                  <a:cubicBezTo>
                    <a:pt x="2867180" y="1385718"/>
                    <a:pt x="2853680" y="1391762"/>
                    <a:pt x="2838769" y="1391762"/>
                  </a:cubicBezTo>
                  <a:cubicBezTo>
                    <a:pt x="2808946" y="1391762"/>
                    <a:pt x="2784769" y="1367585"/>
                    <a:pt x="2784769" y="1337762"/>
                  </a:cubicBezTo>
                  <a:cubicBezTo>
                    <a:pt x="2784769" y="1307939"/>
                    <a:pt x="2808946" y="1283762"/>
                    <a:pt x="2838769" y="1283762"/>
                  </a:cubicBezTo>
                  <a:close/>
                  <a:moveTo>
                    <a:pt x="3536394" y="1275838"/>
                  </a:moveTo>
                  <a:cubicBezTo>
                    <a:pt x="3551306" y="1275838"/>
                    <a:pt x="3563394" y="1287926"/>
                    <a:pt x="3563394" y="1302838"/>
                  </a:cubicBezTo>
                  <a:cubicBezTo>
                    <a:pt x="3563394" y="1317750"/>
                    <a:pt x="3551306" y="1329838"/>
                    <a:pt x="3536394" y="1329838"/>
                  </a:cubicBezTo>
                  <a:lnTo>
                    <a:pt x="3518536" y="1322441"/>
                  </a:lnTo>
                  <a:lnTo>
                    <a:pt x="3508423" y="1346857"/>
                  </a:lnTo>
                  <a:cubicBezTo>
                    <a:pt x="3501908" y="1353372"/>
                    <a:pt x="3492908" y="1357401"/>
                    <a:pt x="3482967" y="1357401"/>
                  </a:cubicBezTo>
                  <a:cubicBezTo>
                    <a:pt x="3463085" y="1357401"/>
                    <a:pt x="3446967" y="1341283"/>
                    <a:pt x="3446967" y="1321401"/>
                  </a:cubicBezTo>
                  <a:cubicBezTo>
                    <a:pt x="3446967" y="1301519"/>
                    <a:pt x="3463085" y="1285401"/>
                    <a:pt x="3482967" y="1285401"/>
                  </a:cubicBezTo>
                  <a:cubicBezTo>
                    <a:pt x="3492908" y="1285401"/>
                    <a:pt x="3501908" y="1289431"/>
                    <a:pt x="3508423" y="1295945"/>
                  </a:cubicBezTo>
                  <a:lnTo>
                    <a:pt x="3510336" y="1300564"/>
                  </a:lnTo>
                  <a:lnTo>
                    <a:pt x="3517302" y="1283746"/>
                  </a:lnTo>
                  <a:cubicBezTo>
                    <a:pt x="3522188" y="1278860"/>
                    <a:pt x="3528938" y="1275838"/>
                    <a:pt x="3536394" y="1275838"/>
                  </a:cubicBezTo>
                  <a:close/>
                  <a:moveTo>
                    <a:pt x="3578528" y="1240247"/>
                  </a:moveTo>
                  <a:cubicBezTo>
                    <a:pt x="3593440" y="1240247"/>
                    <a:pt x="3605528" y="1252335"/>
                    <a:pt x="3605528" y="1267247"/>
                  </a:cubicBezTo>
                  <a:cubicBezTo>
                    <a:pt x="3605528" y="1282159"/>
                    <a:pt x="3593440" y="1294247"/>
                    <a:pt x="3578528" y="1294247"/>
                  </a:cubicBezTo>
                  <a:cubicBezTo>
                    <a:pt x="3563616" y="1294247"/>
                    <a:pt x="3551528" y="1282159"/>
                    <a:pt x="3551528" y="1267247"/>
                  </a:cubicBezTo>
                  <a:cubicBezTo>
                    <a:pt x="3551528" y="1252335"/>
                    <a:pt x="3563616" y="1240247"/>
                    <a:pt x="3578528" y="1240247"/>
                  </a:cubicBezTo>
                  <a:close/>
                  <a:moveTo>
                    <a:pt x="2081123" y="1196272"/>
                  </a:moveTo>
                  <a:lnTo>
                    <a:pt x="2089176" y="1215714"/>
                  </a:lnTo>
                  <a:lnTo>
                    <a:pt x="2095986" y="1199272"/>
                  </a:lnTo>
                  <a:close/>
                  <a:moveTo>
                    <a:pt x="2257532" y="1196027"/>
                  </a:moveTo>
                  <a:cubicBezTo>
                    <a:pt x="2287355" y="1196027"/>
                    <a:pt x="2311532" y="1220204"/>
                    <a:pt x="2311532" y="1250027"/>
                  </a:cubicBezTo>
                  <a:cubicBezTo>
                    <a:pt x="2311532" y="1279850"/>
                    <a:pt x="2287355" y="1304027"/>
                    <a:pt x="2257532" y="1304027"/>
                  </a:cubicBezTo>
                  <a:cubicBezTo>
                    <a:pt x="2227709" y="1304027"/>
                    <a:pt x="2203532" y="1279850"/>
                    <a:pt x="2203532" y="1250027"/>
                  </a:cubicBezTo>
                  <a:cubicBezTo>
                    <a:pt x="2203532" y="1220204"/>
                    <a:pt x="2227709" y="1196027"/>
                    <a:pt x="2257532" y="1196027"/>
                  </a:cubicBezTo>
                  <a:close/>
                  <a:moveTo>
                    <a:pt x="1458907" y="1181866"/>
                  </a:moveTo>
                  <a:lnTo>
                    <a:pt x="1470099" y="1208886"/>
                  </a:lnTo>
                  <a:lnTo>
                    <a:pt x="1477697" y="1190541"/>
                  </a:lnTo>
                  <a:lnTo>
                    <a:pt x="1479212" y="1189520"/>
                  </a:lnTo>
                  <a:lnTo>
                    <a:pt x="1466433" y="1186940"/>
                  </a:lnTo>
                  <a:close/>
                  <a:moveTo>
                    <a:pt x="2140276" y="1157973"/>
                  </a:moveTo>
                  <a:lnTo>
                    <a:pt x="2131575" y="1178979"/>
                  </a:lnTo>
                  <a:lnTo>
                    <a:pt x="2142182" y="1176838"/>
                  </a:lnTo>
                  <a:lnTo>
                    <a:pt x="2156920" y="1179813"/>
                  </a:lnTo>
                  <a:lnTo>
                    <a:pt x="2146378" y="1172706"/>
                  </a:lnTo>
                  <a:close/>
                  <a:moveTo>
                    <a:pt x="1583113" y="938016"/>
                  </a:moveTo>
                  <a:cubicBezTo>
                    <a:pt x="1622882" y="938016"/>
                    <a:pt x="1655121" y="970255"/>
                    <a:pt x="1655121" y="1010024"/>
                  </a:cubicBezTo>
                  <a:cubicBezTo>
                    <a:pt x="1655121" y="1049793"/>
                    <a:pt x="1622882" y="1082032"/>
                    <a:pt x="1583113" y="1082032"/>
                  </a:cubicBezTo>
                  <a:cubicBezTo>
                    <a:pt x="1573170" y="1082032"/>
                    <a:pt x="1563698" y="1080017"/>
                    <a:pt x="1555083" y="1076373"/>
                  </a:cubicBezTo>
                  <a:lnTo>
                    <a:pt x="1545467" y="1069890"/>
                  </a:lnTo>
                  <a:lnTo>
                    <a:pt x="1566468" y="1120591"/>
                  </a:lnTo>
                  <a:cubicBezTo>
                    <a:pt x="1566468" y="1140475"/>
                    <a:pt x="1558409" y="1158477"/>
                    <a:pt x="1545378" y="1171508"/>
                  </a:cubicBezTo>
                  <a:lnTo>
                    <a:pt x="1543863" y="1172530"/>
                  </a:lnTo>
                  <a:lnTo>
                    <a:pt x="1556642" y="1175110"/>
                  </a:lnTo>
                  <a:cubicBezTo>
                    <a:pt x="1569565" y="1180575"/>
                    <a:pt x="1580560" y="1189706"/>
                    <a:pt x="1588324" y="1201198"/>
                  </a:cubicBezTo>
                  <a:lnTo>
                    <a:pt x="1594444" y="1221231"/>
                  </a:lnTo>
                  <a:lnTo>
                    <a:pt x="1614331" y="1173219"/>
                  </a:lnTo>
                  <a:cubicBezTo>
                    <a:pt x="1627362" y="1160188"/>
                    <a:pt x="1645364" y="1152128"/>
                    <a:pt x="1665248" y="1152128"/>
                  </a:cubicBezTo>
                  <a:cubicBezTo>
                    <a:pt x="1685133" y="1152128"/>
                    <a:pt x="1703134" y="1160188"/>
                    <a:pt x="1716165" y="1173219"/>
                  </a:cubicBezTo>
                  <a:lnTo>
                    <a:pt x="1725047" y="1194660"/>
                  </a:lnTo>
                  <a:lnTo>
                    <a:pt x="1740458" y="1157452"/>
                  </a:lnTo>
                  <a:cubicBezTo>
                    <a:pt x="1753488" y="1144422"/>
                    <a:pt x="1771490" y="1136362"/>
                    <a:pt x="1791374" y="1136362"/>
                  </a:cubicBezTo>
                  <a:cubicBezTo>
                    <a:pt x="1811258" y="1136362"/>
                    <a:pt x="1829259" y="1144422"/>
                    <a:pt x="1842291" y="1157452"/>
                  </a:cubicBezTo>
                  <a:lnTo>
                    <a:pt x="1852993" y="1183292"/>
                  </a:lnTo>
                  <a:lnTo>
                    <a:pt x="1858700" y="1169516"/>
                  </a:lnTo>
                  <a:cubicBezTo>
                    <a:pt x="1871731" y="1156485"/>
                    <a:pt x="1889733" y="1148425"/>
                    <a:pt x="1909617" y="1148425"/>
                  </a:cubicBezTo>
                  <a:cubicBezTo>
                    <a:pt x="1929502" y="1148425"/>
                    <a:pt x="1947503" y="1156485"/>
                    <a:pt x="1960534" y="1169516"/>
                  </a:cubicBezTo>
                  <a:lnTo>
                    <a:pt x="1974446" y="1203101"/>
                  </a:lnTo>
                  <a:lnTo>
                    <a:pt x="1984651" y="1178463"/>
                  </a:lnTo>
                  <a:cubicBezTo>
                    <a:pt x="1996052" y="1167062"/>
                    <a:pt x="2011802" y="1160011"/>
                    <a:pt x="2029199" y="1160011"/>
                  </a:cubicBezTo>
                  <a:cubicBezTo>
                    <a:pt x="2037897" y="1160011"/>
                    <a:pt x="2046184" y="1161774"/>
                    <a:pt x="2053721" y="1164962"/>
                  </a:cubicBezTo>
                  <a:lnTo>
                    <a:pt x="2057037" y="1167197"/>
                  </a:lnTo>
                  <a:lnTo>
                    <a:pt x="2051747" y="1154426"/>
                  </a:lnTo>
                  <a:cubicBezTo>
                    <a:pt x="2051747" y="1129573"/>
                    <a:pt x="2071894" y="1109426"/>
                    <a:pt x="2096747" y="1109426"/>
                  </a:cubicBezTo>
                  <a:cubicBezTo>
                    <a:pt x="2109173" y="1109426"/>
                    <a:pt x="2120421" y="1114463"/>
                    <a:pt x="2128565" y="1122606"/>
                  </a:cubicBezTo>
                  <a:lnTo>
                    <a:pt x="2134667" y="1137339"/>
                  </a:lnTo>
                  <a:lnTo>
                    <a:pt x="2146378" y="1109066"/>
                  </a:lnTo>
                  <a:cubicBezTo>
                    <a:pt x="2154521" y="1100923"/>
                    <a:pt x="2165771" y="1095886"/>
                    <a:pt x="2178198" y="1095886"/>
                  </a:cubicBezTo>
                  <a:cubicBezTo>
                    <a:pt x="2190624" y="1095886"/>
                    <a:pt x="2201874" y="1100923"/>
                    <a:pt x="2210018" y="1109066"/>
                  </a:cubicBezTo>
                  <a:lnTo>
                    <a:pt x="2212039" y="1113945"/>
                  </a:lnTo>
                  <a:lnTo>
                    <a:pt x="2217325" y="1101183"/>
                  </a:lnTo>
                  <a:cubicBezTo>
                    <a:pt x="2225468" y="1093040"/>
                    <a:pt x="2236718" y="1088003"/>
                    <a:pt x="2249145" y="1088003"/>
                  </a:cubicBezTo>
                  <a:cubicBezTo>
                    <a:pt x="2255358" y="1088003"/>
                    <a:pt x="2261277" y="1089262"/>
                    <a:pt x="2266661" y="1091539"/>
                  </a:cubicBezTo>
                  <a:lnTo>
                    <a:pt x="2276905" y="1098446"/>
                  </a:lnTo>
                  <a:lnTo>
                    <a:pt x="2288832" y="1069651"/>
                  </a:lnTo>
                  <a:cubicBezTo>
                    <a:pt x="2296975" y="1061508"/>
                    <a:pt x="2308225" y="1056471"/>
                    <a:pt x="2320652" y="1056471"/>
                  </a:cubicBezTo>
                  <a:cubicBezTo>
                    <a:pt x="2345505" y="1056471"/>
                    <a:pt x="2365652" y="1076618"/>
                    <a:pt x="2365652" y="1101471"/>
                  </a:cubicBezTo>
                  <a:cubicBezTo>
                    <a:pt x="2365652" y="1126324"/>
                    <a:pt x="2345505" y="1146471"/>
                    <a:pt x="2320652" y="1146471"/>
                  </a:cubicBezTo>
                  <a:cubicBezTo>
                    <a:pt x="2314439" y="1146471"/>
                    <a:pt x="2308519" y="1145212"/>
                    <a:pt x="2303136" y="1142935"/>
                  </a:cubicBezTo>
                  <a:lnTo>
                    <a:pt x="2292892" y="1136028"/>
                  </a:lnTo>
                  <a:lnTo>
                    <a:pt x="2280965" y="1164823"/>
                  </a:lnTo>
                  <a:cubicBezTo>
                    <a:pt x="2272821" y="1172966"/>
                    <a:pt x="2261571" y="1178003"/>
                    <a:pt x="2249145" y="1178003"/>
                  </a:cubicBezTo>
                  <a:cubicBezTo>
                    <a:pt x="2236718" y="1178003"/>
                    <a:pt x="2225468" y="1172966"/>
                    <a:pt x="2217325" y="1164823"/>
                  </a:cubicBezTo>
                  <a:lnTo>
                    <a:pt x="2215304" y="1159944"/>
                  </a:lnTo>
                  <a:lnTo>
                    <a:pt x="2210018" y="1172706"/>
                  </a:lnTo>
                  <a:cubicBezTo>
                    <a:pt x="2201874" y="1180849"/>
                    <a:pt x="2190624" y="1185886"/>
                    <a:pt x="2178198" y="1185886"/>
                  </a:cubicBezTo>
                  <a:lnTo>
                    <a:pt x="2170466" y="1184325"/>
                  </a:lnTo>
                  <a:lnTo>
                    <a:pt x="2186730" y="1195290"/>
                  </a:lnTo>
                  <a:cubicBezTo>
                    <a:pt x="2198130" y="1206691"/>
                    <a:pt x="2205182" y="1222441"/>
                    <a:pt x="2205182" y="1239838"/>
                  </a:cubicBezTo>
                  <a:cubicBezTo>
                    <a:pt x="2205182" y="1274632"/>
                    <a:pt x="2176976" y="1302838"/>
                    <a:pt x="2142182" y="1302838"/>
                  </a:cubicBezTo>
                  <a:cubicBezTo>
                    <a:pt x="2124785" y="1302838"/>
                    <a:pt x="2109037" y="1295787"/>
                    <a:pt x="2097636" y="1284386"/>
                  </a:cubicBezTo>
                  <a:lnTo>
                    <a:pt x="2082206" y="1247135"/>
                  </a:lnTo>
                  <a:lnTo>
                    <a:pt x="2073746" y="1267559"/>
                  </a:lnTo>
                  <a:cubicBezTo>
                    <a:pt x="2062346" y="1278960"/>
                    <a:pt x="2046596" y="1286011"/>
                    <a:pt x="2029199" y="1286011"/>
                  </a:cubicBezTo>
                  <a:cubicBezTo>
                    <a:pt x="2011802" y="1286011"/>
                    <a:pt x="1996052" y="1278960"/>
                    <a:pt x="1984651" y="1267559"/>
                  </a:cubicBezTo>
                  <a:lnTo>
                    <a:pt x="1973378" y="1240343"/>
                  </a:lnTo>
                  <a:lnTo>
                    <a:pt x="1960534" y="1271350"/>
                  </a:lnTo>
                  <a:cubicBezTo>
                    <a:pt x="1947503" y="1284381"/>
                    <a:pt x="1929502" y="1292441"/>
                    <a:pt x="1909617" y="1292441"/>
                  </a:cubicBezTo>
                  <a:cubicBezTo>
                    <a:pt x="1889733" y="1292441"/>
                    <a:pt x="1871731" y="1284381"/>
                    <a:pt x="1858700" y="1271350"/>
                  </a:cubicBezTo>
                  <a:lnTo>
                    <a:pt x="1847997" y="1245511"/>
                  </a:lnTo>
                  <a:lnTo>
                    <a:pt x="1842291" y="1259287"/>
                  </a:lnTo>
                  <a:cubicBezTo>
                    <a:pt x="1829259" y="1272318"/>
                    <a:pt x="1811258" y="1280378"/>
                    <a:pt x="1791374" y="1280378"/>
                  </a:cubicBezTo>
                  <a:cubicBezTo>
                    <a:pt x="1771490" y="1280378"/>
                    <a:pt x="1753488" y="1272318"/>
                    <a:pt x="1740458" y="1259287"/>
                  </a:cubicBezTo>
                  <a:lnTo>
                    <a:pt x="1731577" y="1237846"/>
                  </a:lnTo>
                  <a:lnTo>
                    <a:pt x="1716165" y="1275053"/>
                  </a:lnTo>
                  <a:cubicBezTo>
                    <a:pt x="1703134" y="1288084"/>
                    <a:pt x="1685133" y="1296144"/>
                    <a:pt x="1665248" y="1296144"/>
                  </a:cubicBezTo>
                  <a:cubicBezTo>
                    <a:pt x="1645364" y="1296144"/>
                    <a:pt x="1627362" y="1288084"/>
                    <a:pt x="1614331" y="1275053"/>
                  </a:cubicBezTo>
                  <a:lnTo>
                    <a:pt x="1600519" y="1241709"/>
                  </a:lnTo>
                  <a:lnTo>
                    <a:pt x="1579531" y="1292376"/>
                  </a:lnTo>
                  <a:cubicBezTo>
                    <a:pt x="1566500" y="1305407"/>
                    <a:pt x="1548498" y="1313467"/>
                    <a:pt x="1528613" y="1313467"/>
                  </a:cubicBezTo>
                  <a:cubicBezTo>
                    <a:pt x="1508729" y="1313467"/>
                    <a:pt x="1490727" y="1305407"/>
                    <a:pt x="1477697" y="1292376"/>
                  </a:cubicBezTo>
                  <a:lnTo>
                    <a:pt x="1459301" y="1247965"/>
                  </a:lnTo>
                  <a:lnTo>
                    <a:pt x="1451702" y="1266310"/>
                  </a:lnTo>
                  <a:cubicBezTo>
                    <a:pt x="1438671" y="1279340"/>
                    <a:pt x="1420669" y="1287400"/>
                    <a:pt x="1400785" y="1287400"/>
                  </a:cubicBezTo>
                  <a:lnTo>
                    <a:pt x="1386359" y="1284488"/>
                  </a:lnTo>
                  <a:lnTo>
                    <a:pt x="1366972" y="1331291"/>
                  </a:lnTo>
                  <a:cubicBezTo>
                    <a:pt x="1353941" y="1344321"/>
                    <a:pt x="1335939" y="1352381"/>
                    <a:pt x="1316055" y="1352381"/>
                  </a:cubicBezTo>
                  <a:cubicBezTo>
                    <a:pt x="1296170" y="1352381"/>
                    <a:pt x="1278168" y="1344321"/>
                    <a:pt x="1265137" y="1331291"/>
                  </a:cubicBezTo>
                  <a:lnTo>
                    <a:pt x="1260853" y="1320945"/>
                  </a:lnTo>
                  <a:lnTo>
                    <a:pt x="1256565" y="1331296"/>
                  </a:lnTo>
                  <a:cubicBezTo>
                    <a:pt x="1243534" y="1344326"/>
                    <a:pt x="1225532" y="1352386"/>
                    <a:pt x="1205648" y="1352386"/>
                  </a:cubicBezTo>
                  <a:cubicBezTo>
                    <a:pt x="1165879" y="1352386"/>
                    <a:pt x="1133640" y="1320147"/>
                    <a:pt x="1133640" y="1280378"/>
                  </a:cubicBezTo>
                  <a:cubicBezTo>
                    <a:pt x="1133640" y="1240609"/>
                    <a:pt x="1165879" y="1208370"/>
                    <a:pt x="1205648" y="1208370"/>
                  </a:cubicBezTo>
                  <a:cubicBezTo>
                    <a:pt x="1225532" y="1208370"/>
                    <a:pt x="1243534" y="1216430"/>
                    <a:pt x="1256565" y="1229461"/>
                  </a:cubicBezTo>
                  <a:lnTo>
                    <a:pt x="1260850" y="1239806"/>
                  </a:lnTo>
                  <a:lnTo>
                    <a:pt x="1265137" y="1229456"/>
                  </a:lnTo>
                  <a:cubicBezTo>
                    <a:pt x="1278168" y="1216425"/>
                    <a:pt x="1296170" y="1208365"/>
                    <a:pt x="1316055" y="1208365"/>
                  </a:cubicBezTo>
                  <a:lnTo>
                    <a:pt x="1330481" y="1211277"/>
                  </a:lnTo>
                  <a:lnTo>
                    <a:pt x="1349867" y="1164475"/>
                  </a:lnTo>
                  <a:cubicBezTo>
                    <a:pt x="1362899" y="1151444"/>
                    <a:pt x="1380900" y="1143384"/>
                    <a:pt x="1400785" y="1143384"/>
                  </a:cubicBezTo>
                  <a:cubicBezTo>
                    <a:pt x="1410727" y="1143384"/>
                    <a:pt x="1420198" y="1145399"/>
                    <a:pt x="1428813" y="1149043"/>
                  </a:cubicBezTo>
                  <a:lnTo>
                    <a:pt x="1436340" y="1154117"/>
                  </a:lnTo>
                  <a:lnTo>
                    <a:pt x="1422452" y="1120591"/>
                  </a:lnTo>
                  <a:cubicBezTo>
                    <a:pt x="1422452" y="1080822"/>
                    <a:pt x="1454692" y="1048583"/>
                    <a:pt x="1494460" y="1048583"/>
                  </a:cubicBezTo>
                  <a:cubicBezTo>
                    <a:pt x="1504402" y="1048583"/>
                    <a:pt x="1513873" y="1050598"/>
                    <a:pt x="1522488" y="1054242"/>
                  </a:cubicBezTo>
                  <a:lnTo>
                    <a:pt x="1532104" y="1060725"/>
                  </a:lnTo>
                  <a:lnTo>
                    <a:pt x="1511103" y="1010024"/>
                  </a:lnTo>
                  <a:cubicBezTo>
                    <a:pt x="1511103" y="970255"/>
                    <a:pt x="1543342" y="938016"/>
                    <a:pt x="1583113" y="938016"/>
                  </a:cubicBezTo>
                  <a:close/>
                  <a:moveTo>
                    <a:pt x="3075318" y="912357"/>
                  </a:moveTo>
                  <a:cubicBezTo>
                    <a:pt x="3105141" y="912357"/>
                    <a:pt x="3129318" y="936534"/>
                    <a:pt x="3129318" y="966357"/>
                  </a:cubicBezTo>
                  <a:cubicBezTo>
                    <a:pt x="3129318" y="996180"/>
                    <a:pt x="3105141" y="1020357"/>
                    <a:pt x="3075318" y="1020357"/>
                  </a:cubicBezTo>
                  <a:cubicBezTo>
                    <a:pt x="3045495" y="1020357"/>
                    <a:pt x="3021318" y="996180"/>
                    <a:pt x="3021318" y="966357"/>
                  </a:cubicBezTo>
                  <a:cubicBezTo>
                    <a:pt x="3021318" y="936534"/>
                    <a:pt x="3045495" y="912357"/>
                    <a:pt x="3075318" y="912357"/>
                  </a:cubicBezTo>
                  <a:close/>
                  <a:moveTo>
                    <a:pt x="3171993" y="884016"/>
                  </a:moveTo>
                  <a:cubicBezTo>
                    <a:pt x="3186904" y="884016"/>
                    <a:pt x="3200404" y="890060"/>
                    <a:pt x="3210177" y="899832"/>
                  </a:cubicBezTo>
                  <a:lnTo>
                    <a:pt x="3218084" y="918922"/>
                  </a:lnTo>
                  <a:lnTo>
                    <a:pt x="3225991" y="899832"/>
                  </a:lnTo>
                  <a:cubicBezTo>
                    <a:pt x="3235763" y="890060"/>
                    <a:pt x="3249263" y="884016"/>
                    <a:pt x="3264175" y="884016"/>
                  </a:cubicBezTo>
                  <a:cubicBezTo>
                    <a:pt x="3293998" y="884016"/>
                    <a:pt x="3318175" y="908193"/>
                    <a:pt x="3318175" y="938016"/>
                  </a:cubicBezTo>
                  <a:cubicBezTo>
                    <a:pt x="3318175" y="967839"/>
                    <a:pt x="3293998" y="992016"/>
                    <a:pt x="3264175" y="992016"/>
                  </a:cubicBezTo>
                  <a:cubicBezTo>
                    <a:pt x="3249263" y="992016"/>
                    <a:pt x="3235763" y="985972"/>
                    <a:pt x="3225991" y="976200"/>
                  </a:cubicBezTo>
                  <a:lnTo>
                    <a:pt x="3218084" y="957110"/>
                  </a:lnTo>
                  <a:lnTo>
                    <a:pt x="3210177" y="976200"/>
                  </a:lnTo>
                  <a:cubicBezTo>
                    <a:pt x="3200404" y="985972"/>
                    <a:pt x="3186904" y="992016"/>
                    <a:pt x="3171993" y="992016"/>
                  </a:cubicBezTo>
                  <a:cubicBezTo>
                    <a:pt x="3142170" y="992016"/>
                    <a:pt x="3117993" y="967839"/>
                    <a:pt x="3117993" y="938016"/>
                  </a:cubicBezTo>
                  <a:cubicBezTo>
                    <a:pt x="3117993" y="908193"/>
                    <a:pt x="3142170" y="884016"/>
                    <a:pt x="3171993" y="884016"/>
                  </a:cubicBezTo>
                  <a:close/>
                  <a:moveTo>
                    <a:pt x="3676925" y="781595"/>
                  </a:moveTo>
                  <a:cubicBezTo>
                    <a:pt x="3696807" y="781595"/>
                    <a:pt x="3712925" y="797713"/>
                    <a:pt x="3712925" y="817595"/>
                  </a:cubicBezTo>
                  <a:cubicBezTo>
                    <a:pt x="3712925" y="837477"/>
                    <a:pt x="3696807" y="853595"/>
                    <a:pt x="3676925" y="853595"/>
                  </a:cubicBezTo>
                  <a:lnTo>
                    <a:pt x="3657942" y="845732"/>
                  </a:lnTo>
                  <a:lnTo>
                    <a:pt x="3658925" y="848106"/>
                  </a:lnTo>
                  <a:cubicBezTo>
                    <a:pt x="3658925" y="872959"/>
                    <a:pt x="3638778" y="893106"/>
                    <a:pt x="3613925" y="893106"/>
                  </a:cubicBezTo>
                  <a:cubicBezTo>
                    <a:pt x="3607712" y="893106"/>
                    <a:pt x="3601793" y="891847"/>
                    <a:pt x="3596409" y="889570"/>
                  </a:cubicBezTo>
                  <a:lnTo>
                    <a:pt x="3587956" y="883870"/>
                  </a:lnTo>
                  <a:lnTo>
                    <a:pt x="3576214" y="912219"/>
                  </a:lnTo>
                  <a:cubicBezTo>
                    <a:pt x="3566442" y="921991"/>
                    <a:pt x="3552942" y="928035"/>
                    <a:pt x="3538030" y="928035"/>
                  </a:cubicBezTo>
                  <a:cubicBezTo>
                    <a:pt x="3523118" y="928035"/>
                    <a:pt x="3509618" y="921991"/>
                    <a:pt x="3499846" y="912219"/>
                  </a:cubicBezTo>
                  <a:lnTo>
                    <a:pt x="3498807" y="909708"/>
                  </a:lnTo>
                  <a:lnTo>
                    <a:pt x="3490755" y="929148"/>
                  </a:lnTo>
                  <a:cubicBezTo>
                    <a:pt x="3480982" y="938920"/>
                    <a:pt x="3467482" y="944964"/>
                    <a:pt x="3452571" y="944964"/>
                  </a:cubicBezTo>
                  <a:cubicBezTo>
                    <a:pt x="3437659" y="944964"/>
                    <a:pt x="3424159" y="938920"/>
                    <a:pt x="3414387" y="929148"/>
                  </a:cubicBezTo>
                  <a:lnTo>
                    <a:pt x="3413448" y="926880"/>
                  </a:lnTo>
                  <a:lnTo>
                    <a:pt x="3402764" y="952674"/>
                  </a:lnTo>
                  <a:cubicBezTo>
                    <a:pt x="3392991" y="962446"/>
                    <a:pt x="3379491" y="968490"/>
                    <a:pt x="3364580" y="968490"/>
                  </a:cubicBezTo>
                  <a:cubicBezTo>
                    <a:pt x="3334757" y="968490"/>
                    <a:pt x="3310580" y="944313"/>
                    <a:pt x="3310580" y="914490"/>
                  </a:cubicBezTo>
                  <a:cubicBezTo>
                    <a:pt x="3310580" y="884667"/>
                    <a:pt x="3334757" y="860490"/>
                    <a:pt x="3364580" y="860490"/>
                  </a:cubicBezTo>
                  <a:cubicBezTo>
                    <a:pt x="3379491" y="860490"/>
                    <a:pt x="3392991" y="866534"/>
                    <a:pt x="3402764" y="876306"/>
                  </a:cubicBezTo>
                  <a:lnTo>
                    <a:pt x="3403703" y="878574"/>
                  </a:lnTo>
                  <a:lnTo>
                    <a:pt x="3414387" y="852780"/>
                  </a:lnTo>
                  <a:cubicBezTo>
                    <a:pt x="3424159" y="843008"/>
                    <a:pt x="3437659" y="836964"/>
                    <a:pt x="3452571" y="836964"/>
                  </a:cubicBezTo>
                  <a:cubicBezTo>
                    <a:pt x="3467482" y="836964"/>
                    <a:pt x="3480982" y="843008"/>
                    <a:pt x="3490755" y="852780"/>
                  </a:cubicBezTo>
                  <a:lnTo>
                    <a:pt x="3491794" y="855290"/>
                  </a:lnTo>
                  <a:lnTo>
                    <a:pt x="3499846" y="835851"/>
                  </a:lnTo>
                  <a:cubicBezTo>
                    <a:pt x="3509618" y="826079"/>
                    <a:pt x="3523118" y="820035"/>
                    <a:pt x="3538030" y="820035"/>
                  </a:cubicBezTo>
                  <a:cubicBezTo>
                    <a:pt x="3545486" y="820035"/>
                    <a:pt x="3552589" y="821546"/>
                    <a:pt x="3559049" y="824279"/>
                  </a:cubicBezTo>
                  <a:lnTo>
                    <a:pt x="3574484" y="834685"/>
                  </a:lnTo>
                  <a:lnTo>
                    <a:pt x="3582105" y="816286"/>
                  </a:lnTo>
                  <a:cubicBezTo>
                    <a:pt x="3590249" y="808143"/>
                    <a:pt x="3601499" y="803106"/>
                    <a:pt x="3613925" y="803106"/>
                  </a:cubicBezTo>
                  <a:cubicBezTo>
                    <a:pt x="3620138" y="803106"/>
                    <a:pt x="3626058" y="804365"/>
                    <a:pt x="3631441" y="806642"/>
                  </a:cubicBezTo>
                  <a:lnTo>
                    <a:pt x="3642401" y="814032"/>
                  </a:lnTo>
                  <a:lnTo>
                    <a:pt x="3651469" y="792139"/>
                  </a:lnTo>
                  <a:cubicBezTo>
                    <a:pt x="3657984" y="785624"/>
                    <a:pt x="3666984" y="781595"/>
                    <a:pt x="3676925" y="781595"/>
                  </a:cubicBezTo>
                  <a:close/>
                  <a:moveTo>
                    <a:pt x="3909928" y="720787"/>
                  </a:moveTo>
                  <a:cubicBezTo>
                    <a:pt x="3924840" y="720787"/>
                    <a:pt x="3936928" y="732875"/>
                    <a:pt x="3936928" y="747787"/>
                  </a:cubicBezTo>
                  <a:cubicBezTo>
                    <a:pt x="3936928" y="762699"/>
                    <a:pt x="3924840" y="774787"/>
                    <a:pt x="3909928" y="774787"/>
                  </a:cubicBezTo>
                  <a:lnTo>
                    <a:pt x="3893967" y="768176"/>
                  </a:lnTo>
                  <a:lnTo>
                    <a:pt x="3894076" y="768439"/>
                  </a:lnTo>
                  <a:cubicBezTo>
                    <a:pt x="3894076" y="788321"/>
                    <a:pt x="3877958" y="804439"/>
                    <a:pt x="3858076" y="804439"/>
                  </a:cubicBezTo>
                  <a:lnTo>
                    <a:pt x="3832662" y="793912"/>
                  </a:lnTo>
                  <a:lnTo>
                    <a:pt x="3826955" y="807690"/>
                  </a:lnTo>
                  <a:cubicBezTo>
                    <a:pt x="3820440" y="814204"/>
                    <a:pt x="3811440" y="818234"/>
                    <a:pt x="3801499" y="818234"/>
                  </a:cubicBezTo>
                  <a:lnTo>
                    <a:pt x="3777138" y="808143"/>
                  </a:lnTo>
                  <a:lnTo>
                    <a:pt x="3768680" y="828562"/>
                  </a:lnTo>
                  <a:cubicBezTo>
                    <a:pt x="3762165" y="835076"/>
                    <a:pt x="3753165" y="839106"/>
                    <a:pt x="3743224" y="839106"/>
                  </a:cubicBezTo>
                  <a:cubicBezTo>
                    <a:pt x="3723342" y="839106"/>
                    <a:pt x="3707224" y="822988"/>
                    <a:pt x="3707224" y="803106"/>
                  </a:cubicBezTo>
                  <a:cubicBezTo>
                    <a:pt x="3707224" y="783224"/>
                    <a:pt x="3723342" y="767106"/>
                    <a:pt x="3743224" y="767106"/>
                  </a:cubicBezTo>
                  <a:lnTo>
                    <a:pt x="3767586" y="777197"/>
                  </a:lnTo>
                  <a:lnTo>
                    <a:pt x="3776043" y="756778"/>
                  </a:lnTo>
                  <a:cubicBezTo>
                    <a:pt x="3782558" y="750263"/>
                    <a:pt x="3791558" y="746234"/>
                    <a:pt x="3801499" y="746234"/>
                  </a:cubicBezTo>
                  <a:lnTo>
                    <a:pt x="3826913" y="756761"/>
                  </a:lnTo>
                  <a:lnTo>
                    <a:pt x="3832620" y="742983"/>
                  </a:lnTo>
                  <a:cubicBezTo>
                    <a:pt x="3839135" y="736468"/>
                    <a:pt x="3848135" y="732439"/>
                    <a:pt x="3858076" y="732439"/>
                  </a:cubicBezTo>
                  <a:cubicBezTo>
                    <a:pt x="3868017" y="732439"/>
                    <a:pt x="3877017" y="736468"/>
                    <a:pt x="3883532" y="742983"/>
                  </a:cubicBezTo>
                  <a:lnTo>
                    <a:pt x="3884225" y="744656"/>
                  </a:lnTo>
                  <a:lnTo>
                    <a:pt x="3890836" y="728695"/>
                  </a:lnTo>
                  <a:cubicBezTo>
                    <a:pt x="3895722" y="723809"/>
                    <a:pt x="3902472" y="720787"/>
                    <a:pt x="3909928" y="720787"/>
                  </a:cubicBezTo>
                  <a:close/>
                  <a:moveTo>
                    <a:pt x="2012705" y="696431"/>
                  </a:moveTo>
                  <a:cubicBezTo>
                    <a:pt x="2032587" y="696431"/>
                    <a:pt x="2048705" y="712549"/>
                    <a:pt x="2048705" y="732431"/>
                  </a:cubicBezTo>
                  <a:cubicBezTo>
                    <a:pt x="2048705" y="752313"/>
                    <a:pt x="2032587" y="768431"/>
                    <a:pt x="2012705" y="768431"/>
                  </a:cubicBezTo>
                  <a:cubicBezTo>
                    <a:pt x="2002764" y="768431"/>
                    <a:pt x="1993764" y="764401"/>
                    <a:pt x="1987249" y="757887"/>
                  </a:cubicBezTo>
                  <a:lnTo>
                    <a:pt x="1981496" y="743997"/>
                  </a:lnTo>
                  <a:lnTo>
                    <a:pt x="1972474" y="765778"/>
                  </a:lnTo>
                  <a:cubicBezTo>
                    <a:pt x="1965959" y="772292"/>
                    <a:pt x="1956959" y="776322"/>
                    <a:pt x="1947018" y="776322"/>
                  </a:cubicBezTo>
                  <a:cubicBezTo>
                    <a:pt x="1927135" y="776322"/>
                    <a:pt x="1911018" y="760204"/>
                    <a:pt x="1911018" y="740322"/>
                  </a:cubicBezTo>
                  <a:cubicBezTo>
                    <a:pt x="1911018" y="720440"/>
                    <a:pt x="1927135" y="704322"/>
                    <a:pt x="1947018" y="704322"/>
                  </a:cubicBezTo>
                  <a:cubicBezTo>
                    <a:pt x="1956959" y="704322"/>
                    <a:pt x="1965959" y="708351"/>
                    <a:pt x="1972474" y="714866"/>
                  </a:cubicBezTo>
                  <a:lnTo>
                    <a:pt x="1978227" y="728756"/>
                  </a:lnTo>
                  <a:lnTo>
                    <a:pt x="1987249" y="706975"/>
                  </a:lnTo>
                  <a:cubicBezTo>
                    <a:pt x="1993764" y="700460"/>
                    <a:pt x="2002764" y="696431"/>
                    <a:pt x="2012705" y="696431"/>
                  </a:cubicBezTo>
                  <a:close/>
                  <a:moveTo>
                    <a:pt x="2078392" y="680665"/>
                  </a:moveTo>
                  <a:cubicBezTo>
                    <a:pt x="2098274" y="680665"/>
                    <a:pt x="2114392" y="696783"/>
                    <a:pt x="2114392" y="716665"/>
                  </a:cubicBezTo>
                  <a:cubicBezTo>
                    <a:pt x="2114392" y="736547"/>
                    <a:pt x="2098274" y="752665"/>
                    <a:pt x="2078392" y="752665"/>
                  </a:cubicBezTo>
                  <a:cubicBezTo>
                    <a:pt x="2058510" y="752665"/>
                    <a:pt x="2042392" y="736547"/>
                    <a:pt x="2042392" y="716665"/>
                  </a:cubicBezTo>
                  <a:cubicBezTo>
                    <a:pt x="2042392" y="696783"/>
                    <a:pt x="2058510" y="680665"/>
                    <a:pt x="2078392" y="680665"/>
                  </a:cubicBezTo>
                  <a:close/>
                  <a:moveTo>
                    <a:pt x="1530795" y="454532"/>
                  </a:moveTo>
                  <a:cubicBezTo>
                    <a:pt x="1555648" y="454532"/>
                    <a:pt x="1575795" y="474679"/>
                    <a:pt x="1575795" y="499532"/>
                  </a:cubicBezTo>
                  <a:cubicBezTo>
                    <a:pt x="1575795" y="524385"/>
                    <a:pt x="1555648" y="544532"/>
                    <a:pt x="1530795" y="544532"/>
                  </a:cubicBezTo>
                  <a:cubicBezTo>
                    <a:pt x="1505941" y="544532"/>
                    <a:pt x="1485796" y="524385"/>
                    <a:pt x="1485796" y="499532"/>
                  </a:cubicBezTo>
                  <a:cubicBezTo>
                    <a:pt x="1485796" y="474679"/>
                    <a:pt x="1505941" y="454532"/>
                    <a:pt x="1530795" y="454532"/>
                  </a:cubicBezTo>
                  <a:close/>
                  <a:moveTo>
                    <a:pt x="1553327" y="328516"/>
                  </a:moveTo>
                  <a:cubicBezTo>
                    <a:pt x="1573209" y="328516"/>
                    <a:pt x="1589327" y="344634"/>
                    <a:pt x="1589327" y="364516"/>
                  </a:cubicBezTo>
                  <a:cubicBezTo>
                    <a:pt x="1589327" y="374457"/>
                    <a:pt x="1585298" y="383457"/>
                    <a:pt x="1578783" y="389972"/>
                  </a:cubicBezTo>
                  <a:lnTo>
                    <a:pt x="1563816" y="396171"/>
                  </a:lnTo>
                  <a:lnTo>
                    <a:pt x="1573561" y="419697"/>
                  </a:lnTo>
                  <a:cubicBezTo>
                    <a:pt x="1573561" y="439579"/>
                    <a:pt x="1557443" y="455697"/>
                    <a:pt x="1537560" y="455697"/>
                  </a:cubicBezTo>
                  <a:cubicBezTo>
                    <a:pt x="1517678" y="455697"/>
                    <a:pt x="1501561" y="439579"/>
                    <a:pt x="1501561" y="419697"/>
                  </a:cubicBezTo>
                  <a:cubicBezTo>
                    <a:pt x="1501561" y="409756"/>
                    <a:pt x="1505591" y="400756"/>
                    <a:pt x="1512104" y="394241"/>
                  </a:cubicBezTo>
                  <a:lnTo>
                    <a:pt x="1527073" y="388042"/>
                  </a:lnTo>
                  <a:lnTo>
                    <a:pt x="1517326" y="364516"/>
                  </a:lnTo>
                  <a:cubicBezTo>
                    <a:pt x="1517326" y="344634"/>
                    <a:pt x="1533445" y="328516"/>
                    <a:pt x="1553327" y="328516"/>
                  </a:cubicBezTo>
                  <a:close/>
                  <a:moveTo>
                    <a:pt x="1561154" y="273447"/>
                  </a:moveTo>
                  <a:cubicBezTo>
                    <a:pt x="1576066" y="273447"/>
                    <a:pt x="1588154" y="285535"/>
                    <a:pt x="1588154" y="300447"/>
                  </a:cubicBezTo>
                  <a:cubicBezTo>
                    <a:pt x="1588154" y="315359"/>
                    <a:pt x="1576066" y="327447"/>
                    <a:pt x="1561154" y="327447"/>
                  </a:cubicBezTo>
                  <a:cubicBezTo>
                    <a:pt x="1546242" y="327447"/>
                    <a:pt x="1534154" y="315359"/>
                    <a:pt x="1534154" y="300447"/>
                  </a:cubicBezTo>
                  <a:cubicBezTo>
                    <a:pt x="1534154" y="285535"/>
                    <a:pt x="1546242" y="273447"/>
                    <a:pt x="1561154" y="273447"/>
                  </a:cubicBezTo>
                  <a:close/>
                  <a:moveTo>
                    <a:pt x="2017584" y="116113"/>
                  </a:moveTo>
                  <a:cubicBezTo>
                    <a:pt x="2042437" y="116113"/>
                    <a:pt x="2062584" y="136260"/>
                    <a:pt x="2062584" y="161113"/>
                  </a:cubicBezTo>
                  <a:cubicBezTo>
                    <a:pt x="2062584" y="185966"/>
                    <a:pt x="2042437" y="206113"/>
                    <a:pt x="2017584" y="206113"/>
                  </a:cubicBezTo>
                  <a:lnTo>
                    <a:pt x="2004128" y="203396"/>
                  </a:lnTo>
                  <a:lnTo>
                    <a:pt x="2014840" y="229256"/>
                  </a:lnTo>
                  <a:cubicBezTo>
                    <a:pt x="2014840" y="259079"/>
                    <a:pt x="1990663" y="283256"/>
                    <a:pt x="1960840" y="283256"/>
                  </a:cubicBezTo>
                  <a:lnTo>
                    <a:pt x="1954430" y="281962"/>
                  </a:lnTo>
                  <a:lnTo>
                    <a:pt x="1964831" y="307070"/>
                  </a:lnTo>
                  <a:cubicBezTo>
                    <a:pt x="1964831" y="329437"/>
                    <a:pt x="1951231" y="348629"/>
                    <a:pt x="1931850" y="356826"/>
                  </a:cubicBezTo>
                  <a:lnTo>
                    <a:pt x="1912399" y="360753"/>
                  </a:lnTo>
                  <a:lnTo>
                    <a:pt x="1922569" y="367609"/>
                  </a:lnTo>
                  <a:cubicBezTo>
                    <a:pt x="1932341" y="377381"/>
                    <a:pt x="1938385" y="390881"/>
                    <a:pt x="1938385" y="405793"/>
                  </a:cubicBezTo>
                  <a:cubicBezTo>
                    <a:pt x="1938385" y="435616"/>
                    <a:pt x="1914208" y="459793"/>
                    <a:pt x="1884385" y="459793"/>
                  </a:cubicBezTo>
                  <a:lnTo>
                    <a:pt x="1884021" y="459719"/>
                  </a:lnTo>
                  <a:lnTo>
                    <a:pt x="1889886" y="463674"/>
                  </a:lnTo>
                  <a:cubicBezTo>
                    <a:pt x="1900362" y="474149"/>
                    <a:pt x="1906841" y="488621"/>
                    <a:pt x="1906841" y="504607"/>
                  </a:cubicBezTo>
                  <a:cubicBezTo>
                    <a:pt x="1906841" y="536578"/>
                    <a:pt x="1880924" y="562495"/>
                    <a:pt x="1848953" y="562495"/>
                  </a:cubicBezTo>
                  <a:lnTo>
                    <a:pt x="1845350" y="561767"/>
                  </a:lnTo>
                  <a:lnTo>
                    <a:pt x="1866715" y="576173"/>
                  </a:lnTo>
                  <a:cubicBezTo>
                    <a:pt x="1880034" y="589492"/>
                    <a:pt x="1888273" y="607892"/>
                    <a:pt x="1888273" y="628217"/>
                  </a:cubicBezTo>
                  <a:cubicBezTo>
                    <a:pt x="1888273" y="668866"/>
                    <a:pt x="1855320" y="701819"/>
                    <a:pt x="1814671" y="701819"/>
                  </a:cubicBezTo>
                  <a:lnTo>
                    <a:pt x="1806544" y="700178"/>
                  </a:lnTo>
                  <a:lnTo>
                    <a:pt x="1816770" y="715346"/>
                  </a:lnTo>
                  <a:cubicBezTo>
                    <a:pt x="1820495" y="724151"/>
                    <a:pt x="1822555" y="733833"/>
                    <a:pt x="1822555" y="743995"/>
                  </a:cubicBezTo>
                  <a:cubicBezTo>
                    <a:pt x="1822555" y="754157"/>
                    <a:pt x="1820495" y="763838"/>
                    <a:pt x="1816770" y="772644"/>
                  </a:cubicBezTo>
                  <a:lnTo>
                    <a:pt x="1809375" y="783613"/>
                  </a:lnTo>
                  <a:lnTo>
                    <a:pt x="1809776" y="783532"/>
                  </a:lnTo>
                  <a:cubicBezTo>
                    <a:pt x="1815990" y="783532"/>
                    <a:pt x="1821908" y="784791"/>
                    <a:pt x="1827292" y="787068"/>
                  </a:cubicBezTo>
                  <a:lnTo>
                    <a:pt x="1839798" y="795500"/>
                  </a:lnTo>
                  <a:lnTo>
                    <a:pt x="1830463" y="772963"/>
                  </a:lnTo>
                  <a:cubicBezTo>
                    <a:pt x="1830463" y="748110"/>
                    <a:pt x="1850610" y="727963"/>
                    <a:pt x="1875463" y="727963"/>
                  </a:cubicBezTo>
                  <a:cubicBezTo>
                    <a:pt x="1900316" y="727963"/>
                    <a:pt x="1920463" y="748110"/>
                    <a:pt x="1920463" y="772963"/>
                  </a:cubicBezTo>
                  <a:cubicBezTo>
                    <a:pt x="1920463" y="797816"/>
                    <a:pt x="1900316" y="817963"/>
                    <a:pt x="1875463" y="817963"/>
                  </a:cubicBezTo>
                  <a:cubicBezTo>
                    <a:pt x="1869250" y="817963"/>
                    <a:pt x="1863331" y="816704"/>
                    <a:pt x="1857947" y="814427"/>
                  </a:cubicBezTo>
                  <a:lnTo>
                    <a:pt x="1845441" y="805995"/>
                  </a:lnTo>
                  <a:lnTo>
                    <a:pt x="1854776" y="828532"/>
                  </a:lnTo>
                  <a:cubicBezTo>
                    <a:pt x="1854776" y="853385"/>
                    <a:pt x="1834629" y="873532"/>
                    <a:pt x="1809776" y="873532"/>
                  </a:cubicBezTo>
                  <a:cubicBezTo>
                    <a:pt x="1784925" y="873532"/>
                    <a:pt x="1764778" y="853385"/>
                    <a:pt x="1764778" y="828532"/>
                  </a:cubicBezTo>
                  <a:lnTo>
                    <a:pt x="1771164" y="813113"/>
                  </a:lnTo>
                  <a:lnTo>
                    <a:pt x="1748955" y="817597"/>
                  </a:lnTo>
                  <a:lnTo>
                    <a:pt x="1734642" y="814707"/>
                  </a:lnTo>
                  <a:lnTo>
                    <a:pt x="1752453" y="841124"/>
                  </a:lnTo>
                  <a:cubicBezTo>
                    <a:pt x="1757014" y="851909"/>
                    <a:pt x="1759536" y="863766"/>
                    <a:pt x="1759536" y="876213"/>
                  </a:cubicBezTo>
                  <a:cubicBezTo>
                    <a:pt x="1759536" y="925999"/>
                    <a:pt x="1719179" y="966358"/>
                    <a:pt x="1669394" y="966358"/>
                  </a:cubicBezTo>
                  <a:cubicBezTo>
                    <a:pt x="1619608" y="966358"/>
                    <a:pt x="1579249" y="925999"/>
                    <a:pt x="1579249" y="876213"/>
                  </a:cubicBezTo>
                  <a:cubicBezTo>
                    <a:pt x="1579249" y="863766"/>
                    <a:pt x="1581771" y="851909"/>
                    <a:pt x="1586333" y="841124"/>
                  </a:cubicBezTo>
                  <a:lnTo>
                    <a:pt x="1603596" y="815520"/>
                  </a:lnTo>
                  <a:lnTo>
                    <a:pt x="1593313" y="817596"/>
                  </a:lnTo>
                  <a:cubicBezTo>
                    <a:pt x="1564499" y="817596"/>
                    <a:pt x="1541141" y="794238"/>
                    <a:pt x="1541141" y="765425"/>
                  </a:cubicBezTo>
                  <a:cubicBezTo>
                    <a:pt x="1541141" y="751018"/>
                    <a:pt x="1546980" y="737976"/>
                    <a:pt x="1556423" y="728535"/>
                  </a:cubicBezTo>
                  <a:lnTo>
                    <a:pt x="1571170" y="718591"/>
                  </a:lnTo>
                  <a:lnTo>
                    <a:pt x="1558584" y="721132"/>
                  </a:lnTo>
                  <a:cubicBezTo>
                    <a:pt x="1533730" y="721132"/>
                    <a:pt x="1513584" y="700985"/>
                    <a:pt x="1513584" y="676132"/>
                  </a:cubicBezTo>
                  <a:cubicBezTo>
                    <a:pt x="1513584" y="663705"/>
                    <a:pt x="1518619" y="652455"/>
                    <a:pt x="1526764" y="644312"/>
                  </a:cubicBezTo>
                  <a:lnTo>
                    <a:pt x="1535150" y="638658"/>
                  </a:lnTo>
                  <a:lnTo>
                    <a:pt x="1521798" y="641354"/>
                  </a:lnTo>
                  <a:cubicBezTo>
                    <a:pt x="1496944" y="641354"/>
                    <a:pt x="1476798" y="621207"/>
                    <a:pt x="1476798" y="596354"/>
                  </a:cubicBezTo>
                  <a:cubicBezTo>
                    <a:pt x="1476798" y="571501"/>
                    <a:pt x="1496944" y="551354"/>
                    <a:pt x="1521798" y="551354"/>
                  </a:cubicBezTo>
                  <a:cubicBezTo>
                    <a:pt x="1546650" y="551354"/>
                    <a:pt x="1566798" y="571501"/>
                    <a:pt x="1566798" y="596354"/>
                  </a:cubicBezTo>
                  <a:cubicBezTo>
                    <a:pt x="1566798" y="608780"/>
                    <a:pt x="1561761" y="620030"/>
                    <a:pt x="1553617" y="628174"/>
                  </a:cubicBezTo>
                  <a:lnTo>
                    <a:pt x="1545231" y="633828"/>
                  </a:lnTo>
                  <a:lnTo>
                    <a:pt x="1558584" y="631132"/>
                  </a:lnTo>
                  <a:cubicBezTo>
                    <a:pt x="1583438" y="631132"/>
                    <a:pt x="1603586" y="651279"/>
                    <a:pt x="1603586" y="676132"/>
                  </a:cubicBezTo>
                  <a:cubicBezTo>
                    <a:pt x="1603586" y="688558"/>
                    <a:pt x="1598548" y="699808"/>
                    <a:pt x="1590404" y="707952"/>
                  </a:cubicBezTo>
                  <a:lnTo>
                    <a:pt x="1577935" y="716358"/>
                  </a:lnTo>
                  <a:lnTo>
                    <a:pt x="1593313" y="713254"/>
                  </a:lnTo>
                  <a:cubicBezTo>
                    <a:pt x="1622127" y="713254"/>
                    <a:pt x="1645484" y="736612"/>
                    <a:pt x="1645484" y="765425"/>
                  </a:cubicBezTo>
                  <a:lnTo>
                    <a:pt x="1633881" y="793438"/>
                  </a:lnTo>
                  <a:lnTo>
                    <a:pt x="1634306" y="793152"/>
                  </a:lnTo>
                  <a:cubicBezTo>
                    <a:pt x="1645090" y="788590"/>
                    <a:pt x="1656947" y="786068"/>
                    <a:pt x="1669394" y="786068"/>
                  </a:cubicBezTo>
                  <a:lnTo>
                    <a:pt x="1693466" y="790928"/>
                  </a:lnTo>
                  <a:lnTo>
                    <a:pt x="1681138" y="772644"/>
                  </a:lnTo>
                  <a:cubicBezTo>
                    <a:pt x="1677414" y="763838"/>
                    <a:pt x="1675355" y="754157"/>
                    <a:pt x="1675355" y="743995"/>
                  </a:cubicBezTo>
                  <a:cubicBezTo>
                    <a:pt x="1675355" y="703346"/>
                    <a:pt x="1708307" y="670393"/>
                    <a:pt x="1748955" y="670393"/>
                  </a:cubicBezTo>
                  <a:lnTo>
                    <a:pt x="1757082" y="672034"/>
                  </a:lnTo>
                  <a:lnTo>
                    <a:pt x="1746856" y="656866"/>
                  </a:lnTo>
                  <a:cubicBezTo>
                    <a:pt x="1743132" y="648060"/>
                    <a:pt x="1741072" y="638379"/>
                    <a:pt x="1741072" y="628217"/>
                  </a:cubicBezTo>
                  <a:cubicBezTo>
                    <a:pt x="1741072" y="587568"/>
                    <a:pt x="1774023" y="554615"/>
                    <a:pt x="1814671" y="554615"/>
                  </a:cubicBezTo>
                  <a:lnTo>
                    <a:pt x="1824391" y="556577"/>
                  </a:lnTo>
                  <a:lnTo>
                    <a:pt x="1808020" y="545540"/>
                  </a:lnTo>
                  <a:cubicBezTo>
                    <a:pt x="1797545" y="535064"/>
                    <a:pt x="1791066" y="520592"/>
                    <a:pt x="1791066" y="504607"/>
                  </a:cubicBezTo>
                  <a:cubicBezTo>
                    <a:pt x="1791066" y="472636"/>
                    <a:pt x="1816982" y="446719"/>
                    <a:pt x="1848953" y="446719"/>
                  </a:cubicBezTo>
                  <a:lnTo>
                    <a:pt x="1850831" y="447098"/>
                  </a:lnTo>
                  <a:lnTo>
                    <a:pt x="1846202" y="443977"/>
                  </a:lnTo>
                  <a:cubicBezTo>
                    <a:pt x="1836429" y="434204"/>
                    <a:pt x="1830385" y="420704"/>
                    <a:pt x="1830385" y="405793"/>
                  </a:cubicBezTo>
                  <a:cubicBezTo>
                    <a:pt x="1830385" y="383426"/>
                    <a:pt x="1843985" y="364234"/>
                    <a:pt x="1863366" y="356037"/>
                  </a:cubicBezTo>
                  <a:lnTo>
                    <a:pt x="1882816" y="352110"/>
                  </a:lnTo>
                  <a:lnTo>
                    <a:pt x="1872647" y="345254"/>
                  </a:lnTo>
                  <a:cubicBezTo>
                    <a:pt x="1862876" y="335481"/>
                    <a:pt x="1856831" y="321981"/>
                    <a:pt x="1856831" y="307070"/>
                  </a:cubicBezTo>
                  <a:cubicBezTo>
                    <a:pt x="1856831" y="277247"/>
                    <a:pt x="1881008" y="253070"/>
                    <a:pt x="1910831" y="253070"/>
                  </a:cubicBezTo>
                  <a:lnTo>
                    <a:pt x="1917240" y="254364"/>
                  </a:lnTo>
                  <a:lnTo>
                    <a:pt x="1906840" y="229256"/>
                  </a:lnTo>
                  <a:cubicBezTo>
                    <a:pt x="1906840" y="199433"/>
                    <a:pt x="1931017" y="175256"/>
                    <a:pt x="1960840" y="175256"/>
                  </a:cubicBezTo>
                  <a:lnTo>
                    <a:pt x="1980048" y="179134"/>
                  </a:lnTo>
                  <a:lnTo>
                    <a:pt x="1972584" y="161113"/>
                  </a:lnTo>
                  <a:cubicBezTo>
                    <a:pt x="1972584" y="136260"/>
                    <a:pt x="1992731" y="116113"/>
                    <a:pt x="2017584" y="116113"/>
                  </a:cubicBezTo>
                  <a:close/>
                  <a:moveTo>
                    <a:pt x="2132073" y="15766"/>
                  </a:moveTo>
                  <a:cubicBezTo>
                    <a:pt x="2151955" y="15766"/>
                    <a:pt x="2168073" y="31884"/>
                    <a:pt x="2168073" y="51766"/>
                  </a:cubicBezTo>
                  <a:cubicBezTo>
                    <a:pt x="2168073" y="71648"/>
                    <a:pt x="2151955" y="87766"/>
                    <a:pt x="2132073" y="87766"/>
                  </a:cubicBezTo>
                  <a:lnTo>
                    <a:pt x="2120743" y="83073"/>
                  </a:lnTo>
                  <a:lnTo>
                    <a:pt x="2128269" y="101242"/>
                  </a:lnTo>
                  <a:cubicBezTo>
                    <a:pt x="2128269" y="126095"/>
                    <a:pt x="2108124" y="146242"/>
                    <a:pt x="2083271" y="146242"/>
                  </a:cubicBezTo>
                  <a:cubicBezTo>
                    <a:pt x="2058418" y="146242"/>
                    <a:pt x="2038271" y="126095"/>
                    <a:pt x="2038271" y="101242"/>
                  </a:cubicBezTo>
                  <a:cubicBezTo>
                    <a:pt x="2038271" y="76389"/>
                    <a:pt x="2058418" y="56242"/>
                    <a:pt x="2083271" y="56242"/>
                  </a:cubicBezTo>
                  <a:lnTo>
                    <a:pt x="2099266" y="59471"/>
                  </a:lnTo>
                  <a:lnTo>
                    <a:pt x="2096075" y="51766"/>
                  </a:lnTo>
                  <a:cubicBezTo>
                    <a:pt x="2096075" y="31884"/>
                    <a:pt x="2112193" y="15766"/>
                    <a:pt x="2132073" y="15766"/>
                  </a:cubicBezTo>
                  <a:close/>
                  <a:moveTo>
                    <a:pt x="2188760" y="0"/>
                  </a:moveTo>
                  <a:cubicBezTo>
                    <a:pt x="2203672" y="0"/>
                    <a:pt x="2215760" y="12088"/>
                    <a:pt x="2215760" y="27000"/>
                  </a:cubicBezTo>
                  <a:cubicBezTo>
                    <a:pt x="2215760" y="41912"/>
                    <a:pt x="2203672" y="54000"/>
                    <a:pt x="2188760" y="54000"/>
                  </a:cubicBezTo>
                  <a:cubicBezTo>
                    <a:pt x="2173848" y="54000"/>
                    <a:pt x="2161760" y="41912"/>
                    <a:pt x="2161760" y="27000"/>
                  </a:cubicBezTo>
                  <a:cubicBezTo>
                    <a:pt x="2161760" y="12088"/>
                    <a:pt x="2173848" y="0"/>
                    <a:pt x="21887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 rot="17430364">
              <a:off x="120436" y="2759441"/>
              <a:ext cx="706626" cy="520001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1367498">
              <a:off x="462499" y="3004497"/>
              <a:ext cx="848040" cy="624067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 rot="4074703">
              <a:off x="181318" y="3452639"/>
              <a:ext cx="420830" cy="309685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 rot="4074703">
              <a:off x="673238" y="3501928"/>
              <a:ext cx="420830" cy="309685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 47"/>
            <p:cNvSpPr/>
            <p:nvPr/>
          </p:nvSpPr>
          <p:spPr>
            <a:xfrm rot="4074703">
              <a:off x="1743167" y="3832445"/>
              <a:ext cx="601811" cy="442867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 rot="4074703">
              <a:off x="2133061" y="3102462"/>
              <a:ext cx="601811" cy="442867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 49"/>
            <p:cNvSpPr/>
            <p:nvPr/>
          </p:nvSpPr>
          <p:spPr>
            <a:xfrm rot="265496">
              <a:off x="2282957" y="2631919"/>
              <a:ext cx="783184" cy="576338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任意多边形 50"/>
            <p:cNvSpPr/>
            <p:nvPr/>
          </p:nvSpPr>
          <p:spPr>
            <a:xfrm rot="8649578">
              <a:off x="1919462" y="3140241"/>
              <a:ext cx="374274" cy="275425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 rot="19057200">
              <a:off x="1976203" y="2024410"/>
              <a:ext cx="701046" cy="515894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任意多边形 52"/>
            <p:cNvSpPr/>
            <p:nvPr/>
          </p:nvSpPr>
          <p:spPr>
            <a:xfrm rot="6802205" flipH="1">
              <a:off x="1384919" y="1555266"/>
              <a:ext cx="701046" cy="515894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任意多边形 53"/>
            <p:cNvSpPr/>
            <p:nvPr/>
          </p:nvSpPr>
          <p:spPr>
            <a:xfrm rot="14797795">
              <a:off x="1174028" y="1761506"/>
              <a:ext cx="458612" cy="337489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 rot="7064793" flipH="1">
              <a:off x="4049614" y="2149020"/>
              <a:ext cx="619585" cy="455947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 55"/>
            <p:cNvSpPr/>
            <p:nvPr/>
          </p:nvSpPr>
          <p:spPr>
            <a:xfrm rot="9344788" flipH="1">
              <a:off x="4341241" y="3088435"/>
              <a:ext cx="666542" cy="490502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任意多边形 56"/>
            <p:cNvSpPr/>
            <p:nvPr/>
          </p:nvSpPr>
          <p:spPr>
            <a:xfrm rot="2823509">
              <a:off x="4335152" y="3442458"/>
              <a:ext cx="403463" cy="296905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任意多边形 57"/>
            <p:cNvSpPr/>
            <p:nvPr/>
          </p:nvSpPr>
          <p:spPr>
            <a:xfrm rot="2823509">
              <a:off x="3834288" y="3746936"/>
              <a:ext cx="629647" cy="463352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 58"/>
            <p:cNvSpPr/>
            <p:nvPr/>
          </p:nvSpPr>
          <p:spPr>
            <a:xfrm rot="1105158">
              <a:off x="2685500" y="3783490"/>
              <a:ext cx="629647" cy="463352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 59"/>
            <p:cNvSpPr/>
            <p:nvPr/>
          </p:nvSpPr>
          <p:spPr>
            <a:xfrm rot="3301320">
              <a:off x="2734873" y="4072678"/>
              <a:ext cx="366301" cy="269558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任意多边形 60"/>
            <p:cNvSpPr/>
            <p:nvPr/>
          </p:nvSpPr>
          <p:spPr>
            <a:xfrm rot="14950789">
              <a:off x="3611256" y="3988223"/>
              <a:ext cx="403411" cy="296868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rgbClr val="6B939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任意多边形 61"/>
            <p:cNvSpPr/>
            <p:nvPr/>
          </p:nvSpPr>
          <p:spPr>
            <a:xfrm rot="19057200">
              <a:off x="3817249" y="2282759"/>
              <a:ext cx="412890" cy="303842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 rot="11319825" flipH="1">
              <a:off x="3954363" y="2545986"/>
              <a:ext cx="412890" cy="303842"/>
            </a:xfrm>
            <a:custGeom>
              <a:gdLst>
                <a:gd name="connsiteX0" fmla="*/ 507815 w 2332343"/>
                <a:gd name="connsiteY0" fmla="*/ 1308430 h 1716353"/>
                <a:gd name="connsiteX1" fmla="*/ 494969 w 2332343"/>
                <a:gd name="connsiteY1" fmla="*/ 1289377 h 1716353"/>
                <a:gd name="connsiteX2" fmla="*/ 495534 w 2332343"/>
                <a:gd name="connsiteY2" fmla="*/ 1292177 h 1716353"/>
                <a:gd name="connsiteX3" fmla="*/ 491592 w 2332343"/>
                <a:gd name="connsiteY3" fmla="*/ 1311705 h 1716353"/>
                <a:gd name="connsiteX4" fmla="*/ 488506 w 2332343"/>
                <a:gd name="connsiteY4" fmla="*/ 1116895 h 1716353"/>
                <a:gd name="connsiteX5" fmla="*/ 446889 w 2332343"/>
                <a:gd name="connsiteY5" fmla="*/ 1151232 h 1716353"/>
                <a:gd name="connsiteX6" fmla="*/ 422625 w 2332343"/>
                <a:gd name="connsiteY6" fmla="*/ 1162896 h 1716353"/>
                <a:gd name="connsiteX7" fmla="*/ 449486 w 2332343"/>
                <a:gd name="connsiteY7" fmla="*/ 1181006 h 1716353"/>
                <a:gd name="connsiteX8" fmla="*/ 475311 w 2332343"/>
                <a:gd name="connsiteY8" fmla="*/ 1219310 h 1716353"/>
                <a:gd name="connsiteX9" fmla="*/ 471078 w 2332343"/>
                <a:gd name="connsiteY9" fmla="*/ 1198343 h 1716353"/>
                <a:gd name="connsiteX10" fmla="*/ 487101 w 2332343"/>
                <a:gd name="connsiteY10" fmla="*/ 1118979 h 1716353"/>
                <a:gd name="connsiteX11" fmla="*/ 694569 w 2332343"/>
                <a:gd name="connsiteY11" fmla="*/ 1400259 h 1716353"/>
                <a:gd name="connsiteX12" fmla="*/ 674970 w 2332343"/>
                <a:gd name="connsiteY12" fmla="*/ 1402235 h 1716353"/>
                <a:gd name="connsiteX13" fmla="*/ 668952 w 2332343"/>
                <a:gd name="connsiteY13" fmla="*/ 1401020 h 1716353"/>
                <a:gd name="connsiteX14" fmla="*/ 669040 w 2332343"/>
                <a:gd name="connsiteY14" fmla="*/ 1401150 h 1716353"/>
                <a:gd name="connsiteX15" fmla="*/ 674729 w 2332343"/>
                <a:gd name="connsiteY15" fmla="*/ 1429329 h 1716353"/>
                <a:gd name="connsiteX16" fmla="*/ 694129 w 2332343"/>
                <a:gd name="connsiteY16" fmla="*/ 1400556 h 1716353"/>
                <a:gd name="connsiteX17" fmla="*/ 472415 w 2332343"/>
                <a:gd name="connsiteY17" fmla="*/ 640704 h 1716353"/>
                <a:gd name="connsiteX18" fmla="*/ 438930 w 2332343"/>
                <a:gd name="connsiteY18" fmla="*/ 661020 h 1716353"/>
                <a:gd name="connsiteX19" fmla="*/ 424991 w 2332343"/>
                <a:gd name="connsiteY19" fmla="*/ 665347 h 1716353"/>
                <a:gd name="connsiteX20" fmla="*/ 446889 w 2332343"/>
                <a:gd name="connsiteY20" fmla="*/ 675874 h 1716353"/>
                <a:gd name="connsiteX21" fmla="*/ 467025 w 2332343"/>
                <a:gd name="connsiteY21" fmla="*/ 694171 h 1716353"/>
                <a:gd name="connsiteX22" fmla="*/ 616140 w 2332343"/>
                <a:gd name="connsiteY22" fmla="*/ 448032 h 1716353"/>
                <a:gd name="connsiteX23" fmla="*/ 578078 w 2332343"/>
                <a:gd name="connsiteY23" fmla="*/ 440348 h 1716353"/>
                <a:gd name="connsiteX24" fmla="*/ 553488 w 2332343"/>
                <a:gd name="connsiteY24" fmla="*/ 423769 h 1716353"/>
                <a:gd name="connsiteX25" fmla="*/ 563458 w 2332343"/>
                <a:gd name="connsiteY25" fmla="*/ 473151 h 1716353"/>
                <a:gd name="connsiteX26" fmla="*/ 561657 w 2332343"/>
                <a:gd name="connsiteY26" fmla="*/ 485063 h 1716353"/>
                <a:gd name="connsiteX27" fmla="*/ 593136 w 2332343"/>
                <a:gd name="connsiteY27" fmla="*/ 459090 h 1716353"/>
                <a:gd name="connsiteX28" fmla="*/ 820164 w 2332343"/>
                <a:gd name="connsiteY28" fmla="*/ 974782 h 1716353"/>
                <a:gd name="connsiteX29" fmla="*/ 811161 w 2332343"/>
                <a:gd name="connsiteY29" fmla="*/ 977577 h 1716353"/>
                <a:gd name="connsiteX30" fmla="*/ 753394 w 2332343"/>
                <a:gd name="connsiteY30" fmla="*/ 983400 h 1716353"/>
                <a:gd name="connsiteX31" fmla="*/ 641825 w 2332343"/>
                <a:gd name="connsiteY31" fmla="*/ 960875 h 1716353"/>
                <a:gd name="connsiteX32" fmla="*/ 573159 w 2332343"/>
                <a:gd name="connsiteY32" fmla="*/ 914579 h 1716353"/>
                <a:gd name="connsiteX33" fmla="*/ 567439 w 2332343"/>
                <a:gd name="connsiteY33" fmla="*/ 971319 h 1716353"/>
                <a:gd name="connsiteX34" fmla="*/ 550737 w 2332343"/>
                <a:gd name="connsiteY34" fmla="*/ 1025123 h 1716353"/>
                <a:gd name="connsiteX35" fmla="*/ 538357 w 2332343"/>
                <a:gd name="connsiteY35" fmla="*/ 1047932 h 1716353"/>
                <a:gd name="connsiteX36" fmla="*/ 560972 w 2332343"/>
                <a:gd name="connsiteY36" fmla="*/ 1029272 h 1716353"/>
                <a:gd name="connsiteX37" fmla="*/ 674970 w 2332343"/>
                <a:gd name="connsiteY37" fmla="*/ 994451 h 1716353"/>
                <a:gd name="connsiteX38" fmla="*/ 788968 w 2332343"/>
                <a:gd name="connsiteY38" fmla="*/ 1029272 h 1716353"/>
                <a:gd name="connsiteX39" fmla="*/ 793816 w 2332343"/>
                <a:gd name="connsiteY39" fmla="*/ 1033677 h 1716353"/>
                <a:gd name="connsiteX40" fmla="*/ 801321 w 2332343"/>
                <a:gd name="connsiteY40" fmla="*/ 1009498 h 1716353"/>
                <a:gd name="connsiteX41" fmla="*/ 998894 w 2332343"/>
                <a:gd name="connsiteY41" fmla="*/ 1412889 h 1716353"/>
                <a:gd name="connsiteX42" fmla="*/ 960238 w 2332343"/>
                <a:gd name="connsiteY42" fmla="*/ 1400889 h 1716353"/>
                <a:gd name="connsiteX43" fmla="*/ 865318 w 2332343"/>
                <a:gd name="connsiteY43" fmla="*/ 1336892 h 1716353"/>
                <a:gd name="connsiteX44" fmla="*/ 844127 w 2332343"/>
                <a:gd name="connsiteY44" fmla="*/ 1305461 h 1716353"/>
                <a:gd name="connsiteX45" fmla="*/ 819143 w 2332343"/>
                <a:gd name="connsiteY45" fmla="*/ 1342516 h 1716353"/>
                <a:gd name="connsiteX46" fmla="*/ 804386 w 2332343"/>
                <a:gd name="connsiteY46" fmla="*/ 1354691 h 1716353"/>
                <a:gd name="connsiteX47" fmla="*/ 805300 w 2332343"/>
                <a:gd name="connsiteY47" fmla="*/ 1354507 h 1716353"/>
                <a:gd name="connsiteX48" fmla="*/ 916471 w 2332343"/>
                <a:gd name="connsiteY48" fmla="*/ 1400556 h 1716353"/>
                <a:gd name="connsiteX49" fmla="*/ 946557 w 2332343"/>
                <a:gd name="connsiteY49" fmla="*/ 1445180 h 1716353"/>
                <a:gd name="connsiteX50" fmla="*/ 953250 w 2332343"/>
                <a:gd name="connsiteY50" fmla="*/ 1437815 h 1716353"/>
                <a:gd name="connsiteX51" fmla="*/ 992059 w 2332343"/>
                <a:gd name="connsiteY51" fmla="*/ 1414268 h 1716353"/>
                <a:gd name="connsiteX52" fmla="*/ 1189173 w 2332343"/>
                <a:gd name="connsiteY52" fmla="*/ 1401987 h 1716353"/>
                <a:gd name="connsiteX53" fmla="*/ 1136658 w 2332343"/>
                <a:gd name="connsiteY53" fmla="*/ 1418289 h 1716353"/>
                <a:gd name="connsiteX54" fmla="*/ 1122529 w 2332343"/>
                <a:gd name="connsiteY54" fmla="*/ 1419713 h 1716353"/>
                <a:gd name="connsiteX55" fmla="*/ 1164427 w 2332343"/>
                <a:gd name="connsiteY55" fmla="*/ 1447962 h 1716353"/>
                <a:gd name="connsiteX56" fmla="*/ 1190723 w 2332343"/>
                <a:gd name="connsiteY56" fmla="*/ 1486964 h 1716353"/>
                <a:gd name="connsiteX57" fmla="*/ 1181370 w 2332343"/>
                <a:gd name="connsiteY57" fmla="*/ 1440636 h 1716353"/>
                <a:gd name="connsiteX58" fmla="*/ 1079580 w 2332343"/>
                <a:gd name="connsiteY58" fmla="*/ 827583 h 1716353"/>
                <a:gd name="connsiteX59" fmla="*/ 1063979 w 2332343"/>
                <a:gd name="connsiteY59" fmla="*/ 817065 h 1716353"/>
                <a:gd name="connsiteX60" fmla="*/ 1030299 w 2332343"/>
                <a:gd name="connsiteY60" fmla="*/ 767110 h 1716353"/>
                <a:gd name="connsiteX61" fmla="*/ 1017501 w 2332343"/>
                <a:gd name="connsiteY61" fmla="*/ 808339 h 1716353"/>
                <a:gd name="connsiteX62" fmla="*/ 1001530 w 2332343"/>
                <a:gd name="connsiteY62" fmla="*/ 837764 h 1716353"/>
                <a:gd name="connsiteX63" fmla="*/ 1016293 w 2332343"/>
                <a:gd name="connsiteY63" fmla="*/ 833181 h 1716353"/>
                <a:gd name="connsiteX64" fmla="*/ 1076475 w 2332343"/>
                <a:gd name="connsiteY64" fmla="*/ 827114 h 1716353"/>
                <a:gd name="connsiteX65" fmla="*/ 1365298 w 2332343"/>
                <a:gd name="connsiteY65" fmla="*/ 883055 h 1716353"/>
                <a:gd name="connsiteX66" fmla="*/ 1324424 w 2332343"/>
                <a:gd name="connsiteY66" fmla="*/ 895194 h 1716353"/>
                <a:gd name="connsiteX67" fmla="*/ 1268445 w 2332343"/>
                <a:gd name="connsiteY67" fmla="*/ 900837 h 1716353"/>
                <a:gd name="connsiteX68" fmla="*/ 1306906 w 2332343"/>
                <a:gd name="connsiteY68" fmla="*/ 935784 h 1716353"/>
                <a:gd name="connsiteX69" fmla="*/ 1331379 w 2332343"/>
                <a:gd name="connsiteY69" fmla="*/ 976122 h 1716353"/>
                <a:gd name="connsiteX70" fmla="*/ 1343702 w 2332343"/>
                <a:gd name="connsiteY70" fmla="*/ 915085 h 1716353"/>
                <a:gd name="connsiteX71" fmla="*/ 1518879 w 2332343"/>
                <a:gd name="connsiteY71" fmla="*/ 1191481 h 1716353"/>
                <a:gd name="connsiteX72" fmla="*/ 1450307 w 2332343"/>
                <a:gd name="connsiteY72" fmla="*/ 1177637 h 1716353"/>
                <a:gd name="connsiteX73" fmla="*/ 1386633 w 2332343"/>
                <a:gd name="connsiteY73" fmla="*/ 1134706 h 1716353"/>
                <a:gd name="connsiteX74" fmla="*/ 1374132 w 2332343"/>
                <a:gd name="connsiteY74" fmla="*/ 1116165 h 1716353"/>
                <a:gd name="connsiteX75" fmla="*/ 1375096 w 2332343"/>
                <a:gd name="connsiteY75" fmla="*/ 1125735 h 1716353"/>
                <a:gd name="connsiteX76" fmla="*/ 1351629 w 2332343"/>
                <a:gd name="connsiteY76" fmla="*/ 1241972 h 1716353"/>
                <a:gd name="connsiteX77" fmla="*/ 1327970 w 2332343"/>
                <a:gd name="connsiteY77" fmla="*/ 1285560 h 1716353"/>
                <a:gd name="connsiteX78" fmla="*/ 1338590 w 2332343"/>
                <a:gd name="connsiteY78" fmla="*/ 1283416 h 1716353"/>
                <a:gd name="connsiteX79" fmla="*/ 1449761 w 2332343"/>
                <a:gd name="connsiteY79" fmla="*/ 1329465 h 1716353"/>
                <a:gd name="connsiteX80" fmla="*/ 1460456 w 2332343"/>
                <a:gd name="connsiteY80" fmla="*/ 1345328 h 1716353"/>
                <a:gd name="connsiteX81" fmla="*/ 1452201 w 2332343"/>
                <a:gd name="connsiteY81" fmla="*/ 1304436 h 1716353"/>
                <a:gd name="connsiteX82" fmla="*/ 1491281 w 2332343"/>
                <a:gd name="connsiteY82" fmla="*/ 1210088 h 1716353"/>
                <a:gd name="connsiteX83" fmla="*/ 1502906 w 2332343"/>
                <a:gd name="connsiteY83" fmla="*/ 770444 h 1716353"/>
                <a:gd name="connsiteX84" fmla="*/ 1487837 w 2332343"/>
                <a:gd name="connsiteY84" fmla="*/ 796710 h 1716353"/>
                <a:gd name="connsiteX85" fmla="*/ 1487667 w 2332343"/>
                <a:gd name="connsiteY85" fmla="*/ 796884 h 1716353"/>
                <a:gd name="connsiteX86" fmla="*/ 1487909 w 2332343"/>
                <a:gd name="connsiteY86" fmla="*/ 796809 h 1716353"/>
                <a:gd name="connsiteX87" fmla="*/ 1507823 w 2332343"/>
                <a:gd name="connsiteY87" fmla="*/ 794801 h 1716353"/>
                <a:gd name="connsiteX88" fmla="*/ 1676650 w 2332343"/>
                <a:gd name="connsiteY88" fmla="*/ 1124737 h 1716353"/>
                <a:gd name="connsiteX89" fmla="*/ 1669928 w 2332343"/>
                <a:gd name="connsiteY89" fmla="*/ 1134706 h 1716353"/>
                <a:gd name="connsiteX90" fmla="*/ 1640281 w 2332343"/>
                <a:gd name="connsiteY90" fmla="*/ 1159167 h 1716353"/>
                <a:gd name="connsiteX91" fmla="*/ 1609564 w 2332343"/>
                <a:gd name="connsiteY91" fmla="*/ 1175840 h 1716353"/>
                <a:gd name="connsiteX92" fmla="*/ 1637567 w 2332343"/>
                <a:gd name="connsiteY92" fmla="*/ 1181493 h 1716353"/>
                <a:gd name="connsiteX93" fmla="*/ 1676813 w 2332343"/>
                <a:gd name="connsiteY93" fmla="*/ 1207954 h 1716353"/>
                <a:gd name="connsiteX94" fmla="*/ 1668331 w 2332343"/>
                <a:gd name="connsiteY94" fmla="*/ 1165940 h 1716353"/>
                <a:gd name="connsiteX95" fmla="*/ 1651256 w 2332343"/>
                <a:gd name="connsiteY95" fmla="*/ 471682 h 1716353"/>
                <a:gd name="connsiteX96" fmla="*/ 1631726 w 2332343"/>
                <a:gd name="connsiteY96" fmla="*/ 467740 h 1716353"/>
                <a:gd name="connsiteX97" fmla="*/ 1546724 w 2332343"/>
                <a:gd name="connsiteY97" fmla="*/ 382737 h 1716353"/>
                <a:gd name="connsiteX98" fmla="*/ 1541309 w 2332343"/>
                <a:gd name="connsiteY98" fmla="*/ 355920 h 1716353"/>
                <a:gd name="connsiteX99" fmla="*/ 1531857 w 2332343"/>
                <a:gd name="connsiteY99" fmla="*/ 366323 h 1716353"/>
                <a:gd name="connsiteX100" fmla="*/ 1481526 w 2332343"/>
                <a:gd name="connsiteY100" fmla="*/ 396859 h 1716353"/>
                <a:gd name="connsiteX101" fmla="*/ 1457353 w 2332343"/>
                <a:gd name="connsiteY101" fmla="*/ 404363 h 1716353"/>
                <a:gd name="connsiteX102" fmla="*/ 1487836 w 2332343"/>
                <a:gd name="connsiteY102" fmla="*/ 432062 h 1716353"/>
                <a:gd name="connsiteX103" fmla="*/ 1530764 w 2332343"/>
                <a:gd name="connsiteY103" fmla="*/ 502816 h 1716353"/>
                <a:gd name="connsiteX104" fmla="*/ 1541052 w 2332343"/>
                <a:gd name="connsiteY104" fmla="*/ 553773 h 1716353"/>
                <a:gd name="connsiteX105" fmla="*/ 1562273 w 2332343"/>
                <a:gd name="connsiteY105" fmla="*/ 528052 h 1716353"/>
                <a:gd name="connsiteX106" fmla="*/ 1641295 w 2332343"/>
                <a:gd name="connsiteY106" fmla="*/ 474774 h 1716353"/>
                <a:gd name="connsiteX107" fmla="*/ 1831522 w 2332343"/>
                <a:gd name="connsiteY107" fmla="*/ 932291 h 1716353"/>
                <a:gd name="connsiteX108" fmla="*/ 1800192 w 2332343"/>
                <a:gd name="connsiteY108" fmla="*/ 944618 h 1716353"/>
                <a:gd name="connsiteX109" fmla="*/ 1738063 w 2332343"/>
                <a:gd name="connsiteY109" fmla="*/ 952445 h 1716353"/>
                <a:gd name="connsiteX110" fmla="*/ 1720034 w 2332343"/>
                <a:gd name="connsiteY110" fmla="*/ 950627 h 1716353"/>
                <a:gd name="connsiteX111" fmla="*/ 1728600 w 2332343"/>
                <a:gd name="connsiteY111" fmla="*/ 993059 h 1716353"/>
                <a:gd name="connsiteX112" fmla="*/ 1712858 w 2332343"/>
                <a:gd name="connsiteY112" fmla="*/ 1071033 h 1716353"/>
                <a:gd name="connsiteX113" fmla="*/ 1704762 w 2332343"/>
                <a:gd name="connsiteY113" fmla="*/ 1083040 h 1716353"/>
                <a:gd name="connsiteX114" fmla="*/ 1738244 w 2332343"/>
                <a:gd name="connsiteY114" fmla="*/ 1060466 h 1716353"/>
                <a:gd name="connsiteX115" fmla="*/ 1782800 w 2332343"/>
                <a:gd name="connsiteY115" fmla="*/ 1051470 h 1716353"/>
                <a:gd name="connsiteX116" fmla="*/ 1827356 w 2332343"/>
                <a:gd name="connsiteY116" fmla="*/ 1060466 h 1716353"/>
                <a:gd name="connsiteX117" fmla="*/ 1837368 w 2332343"/>
                <a:gd name="connsiteY117" fmla="*/ 1067217 h 1716353"/>
                <a:gd name="connsiteX118" fmla="*/ 1819001 w 2332343"/>
                <a:gd name="connsiteY118" fmla="*/ 1039974 h 1716353"/>
                <a:gd name="connsiteX119" fmla="*/ 1810006 w 2332343"/>
                <a:gd name="connsiteY119" fmla="*/ 995418 h 1716353"/>
                <a:gd name="connsiteX120" fmla="*/ 1819001 w 2332343"/>
                <a:gd name="connsiteY120" fmla="*/ 950862 h 1716353"/>
                <a:gd name="connsiteX121" fmla="*/ 1979058 w 2332343"/>
                <a:gd name="connsiteY121" fmla="*/ 896705 h 1716353"/>
                <a:gd name="connsiteX122" fmla="*/ 1954067 w 2332343"/>
                <a:gd name="connsiteY122" fmla="*/ 866357 h 1716353"/>
                <a:gd name="connsiteX123" fmla="*/ 1947934 w 2332343"/>
                <a:gd name="connsiteY123" fmla="*/ 835975 h 1716353"/>
                <a:gd name="connsiteX124" fmla="*/ 1944208 w 2332343"/>
                <a:gd name="connsiteY124" fmla="*/ 842838 h 1716353"/>
                <a:gd name="connsiteX125" fmla="*/ 1908393 w 2332343"/>
                <a:gd name="connsiteY125" fmla="*/ 884196 h 1716353"/>
                <a:gd name="connsiteX126" fmla="*/ 1924475 w 2332343"/>
                <a:gd name="connsiteY126" fmla="*/ 880949 h 1716353"/>
                <a:gd name="connsiteX127" fmla="*/ 1969031 w 2332343"/>
                <a:gd name="connsiteY127" fmla="*/ 889945 h 1716353"/>
                <a:gd name="connsiteX128" fmla="*/ 1820969 w 2332343"/>
                <a:gd name="connsiteY128" fmla="*/ 412557 h 1716353"/>
                <a:gd name="connsiteX129" fmla="*/ 1806844 w 2332343"/>
                <a:gd name="connsiteY129" fmla="*/ 433508 h 1716353"/>
                <a:gd name="connsiteX130" fmla="*/ 1767919 w 2332343"/>
                <a:gd name="connsiteY130" fmla="*/ 459752 h 1716353"/>
                <a:gd name="connsiteX131" fmla="*/ 1811990 w 2332343"/>
                <a:gd name="connsiteY131" fmla="*/ 466415 h 1716353"/>
                <a:gd name="connsiteX132" fmla="*/ 1825075 w 2332343"/>
                <a:gd name="connsiteY132" fmla="*/ 472131 h 1716353"/>
                <a:gd name="connsiteX133" fmla="*/ 1817008 w 2332343"/>
                <a:gd name="connsiteY133" fmla="*/ 432177 h 1716353"/>
                <a:gd name="connsiteX134" fmla="*/ 2103727 w 2332343"/>
                <a:gd name="connsiteY134" fmla="*/ 716253 h 1716353"/>
                <a:gd name="connsiteX135" fmla="*/ 2068002 w 2332343"/>
                <a:gd name="connsiteY135" fmla="*/ 692166 h 1716353"/>
                <a:gd name="connsiteX136" fmla="*/ 2034475 w 2332343"/>
                <a:gd name="connsiteY136" fmla="*/ 611225 h 1716353"/>
                <a:gd name="connsiteX137" fmla="*/ 2041501 w 2332343"/>
                <a:gd name="connsiteY137" fmla="*/ 576424 h 1716353"/>
                <a:gd name="connsiteX138" fmla="*/ 2024234 w 2332343"/>
                <a:gd name="connsiteY138" fmla="*/ 584724 h 1716353"/>
                <a:gd name="connsiteX139" fmla="*/ 1976737 w 2332343"/>
                <a:gd name="connsiteY139" fmla="*/ 591905 h 1716353"/>
                <a:gd name="connsiteX140" fmla="*/ 1952960 w 2332343"/>
                <a:gd name="connsiteY140" fmla="*/ 587105 h 1716353"/>
                <a:gd name="connsiteX141" fmla="*/ 1967129 w 2332343"/>
                <a:gd name="connsiteY141" fmla="*/ 607074 h 1716353"/>
                <a:gd name="connsiteX142" fmla="*/ 1986666 w 2332343"/>
                <a:gd name="connsiteY142" fmla="*/ 703842 h 1716353"/>
                <a:gd name="connsiteX143" fmla="*/ 1979285 w 2332343"/>
                <a:gd name="connsiteY143" fmla="*/ 740397 h 1716353"/>
                <a:gd name="connsiteX144" fmla="*/ 2014985 w 2332343"/>
                <a:gd name="connsiteY144" fmla="*/ 716328 h 1716353"/>
                <a:gd name="connsiteX145" fmla="*/ 2059541 w 2332343"/>
                <a:gd name="connsiteY145" fmla="*/ 707332 h 1716353"/>
                <a:gd name="connsiteX146" fmla="*/ 2163437 w 2332343"/>
                <a:gd name="connsiteY146" fmla="*/ 499682 h 1716353"/>
                <a:gd name="connsiteX147" fmla="*/ 2134796 w 2332343"/>
                <a:gd name="connsiteY147" fmla="*/ 464901 h 1716353"/>
                <a:gd name="connsiteX148" fmla="*/ 2132327 w 2332343"/>
                <a:gd name="connsiteY148" fmla="*/ 452672 h 1716353"/>
                <a:gd name="connsiteX149" fmla="*/ 2123912 w 2332343"/>
                <a:gd name="connsiteY149" fmla="*/ 494351 h 1716353"/>
                <a:gd name="connsiteX150" fmla="*/ 2118755 w 2332343"/>
                <a:gd name="connsiteY150" fmla="*/ 502850 h 1716353"/>
                <a:gd name="connsiteX151" fmla="*/ 2148944 w 2332343"/>
                <a:gd name="connsiteY151" fmla="*/ 496756 h 1716353"/>
                <a:gd name="connsiteX152" fmla="*/ 2327392 w 2332343"/>
                <a:gd name="connsiteY152" fmla="*/ 283654 h 1716353"/>
                <a:gd name="connsiteX153" fmla="*/ 2332343 w 2332343"/>
                <a:gd name="connsiteY153" fmla="*/ 308176 h 1716353"/>
                <a:gd name="connsiteX154" fmla="*/ 2293865 w 2332343"/>
                <a:gd name="connsiteY154" fmla="*/ 366225 h 1716353"/>
                <a:gd name="connsiteX155" fmla="*/ 2273850 w 2332343"/>
                <a:gd name="connsiteY155" fmla="*/ 370266 h 1716353"/>
                <a:gd name="connsiteX156" fmla="*/ 2274608 w 2332343"/>
                <a:gd name="connsiteY156" fmla="*/ 370776 h 1716353"/>
                <a:gd name="connsiteX157" fmla="*/ 2299753 w 2332343"/>
                <a:gd name="connsiteY157" fmla="*/ 431483 h 1716353"/>
                <a:gd name="connsiteX158" fmla="*/ 2213901 w 2332343"/>
                <a:gd name="connsiteY158" fmla="*/ 517335 h 1716353"/>
                <a:gd name="connsiteX159" fmla="*/ 2208014 w 2332343"/>
                <a:gd name="connsiteY159" fmla="*/ 515537 h 1716353"/>
                <a:gd name="connsiteX160" fmla="*/ 2229885 w 2332343"/>
                <a:gd name="connsiteY160" fmla="*/ 530283 h 1716353"/>
                <a:gd name="connsiteX161" fmla="*/ 2263413 w 2332343"/>
                <a:gd name="connsiteY161" fmla="*/ 611225 h 1716353"/>
                <a:gd name="connsiteX162" fmla="*/ 2148944 w 2332343"/>
                <a:gd name="connsiteY162" fmla="*/ 725694 h 1716353"/>
                <a:gd name="connsiteX163" fmla="*/ 2104757 w 2332343"/>
                <a:gd name="connsiteY163" fmla="*/ 716773 h 1716353"/>
                <a:gd name="connsiteX164" fmla="*/ 2140483 w 2332343"/>
                <a:gd name="connsiteY164" fmla="*/ 740860 h 1716353"/>
                <a:gd name="connsiteX165" fmla="*/ 2174010 w 2332343"/>
                <a:gd name="connsiteY165" fmla="*/ 821801 h 1716353"/>
                <a:gd name="connsiteX166" fmla="*/ 2059541 w 2332343"/>
                <a:gd name="connsiteY166" fmla="*/ 936270 h 1716353"/>
                <a:gd name="connsiteX167" fmla="*/ 2025501 w 2332343"/>
                <a:gd name="connsiteY167" fmla="*/ 931124 h 1716353"/>
                <a:gd name="connsiteX168" fmla="*/ 2012391 w 2332343"/>
                <a:gd name="connsiteY168" fmla="*/ 924821 h 1716353"/>
                <a:gd name="connsiteX169" fmla="*/ 2029948 w 2332343"/>
                <a:gd name="connsiteY169" fmla="*/ 950862 h 1716353"/>
                <a:gd name="connsiteX170" fmla="*/ 2038944 w 2332343"/>
                <a:gd name="connsiteY170" fmla="*/ 995418 h 1716353"/>
                <a:gd name="connsiteX171" fmla="*/ 1924475 w 2332343"/>
                <a:gd name="connsiteY171" fmla="*/ 1109887 h 1716353"/>
                <a:gd name="connsiteX172" fmla="*/ 1879918 w 2332343"/>
                <a:gd name="connsiteY172" fmla="*/ 1100891 h 1716353"/>
                <a:gd name="connsiteX173" fmla="*/ 1869906 w 2332343"/>
                <a:gd name="connsiteY173" fmla="*/ 1094141 h 1716353"/>
                <a:gd name="connsiteX174" fmla="*/ 1888274 w 2332343"/>
                <a:gd name="connsiteY174" fmla="*/ 1121383 h 1716353"/>
                <a:gd name="connsiteX175" fmla="*/ 1897269 w 2332343"/>
                <a:gd name="connsiteY175" fmla="*/ 1165939 h 1716353"/>
                <a:gd name="connsiteX176" fmla="*/ 1782800 w 2332343"/>
                <a:gd name="connsiteY176" fmla="*/ 1280409 h 1716353"/>
                <a:gd name="connsiteX177" fmla="*/ 1738244 w 2332343"/>
                <a:gd name="connsiteY177" fmla="*/ 1271413 h 1716353"/>
                <a:gd name="connsiteX178" fmla="*/ 1707225 w 2332343"/>
                <a:gd name="connsiteY178" fmla="*/ 1250499 h 1716353"/>
                <a:gd name="connsiteX179" fmla="*/ 1708573 w 2332343"/>
                <a:gd name="connsiteY179" fmla="*/ 1252499 h 1716353"/>
                <a:gd name="connsiteX180" fmla="*/ 1719059 w 2332343"/>
                <a:gd name="connsiteY180" fmla="*/ 1304436 h 1716353"/>
                <a:gd name="connsiteX181" fmla="*/ 1585630 w 2332343"/>
                <a:gd name="connsiteY181" fmla="*/ 1437865 h 1716353"/>
                <a:gd name="connsiteX182" fmla="*/ 1491281 w 2332343"/>
                <a:gd name="connsiteY182" fmla="*/ 1398785 h 1716353"/>
                <a:gd name="connsiteX183" fmla="*/ 1485685 w 2332343"/>
                <a:gd name="connsiteY183" fmla="*/ 1390484 h 1716353"/>
                <a:gd name="connsiteX184" fmla="*/ 1495810 w 2332343"/>
                <a:gd name="connsiteY184" fmla="*/ 1440636 h 1716353"/>
                <a:gd name="connsiteX185" fmla="*/ 1338590 w 2332343"/>
                <a:gd name="connsiteY185" fmla="*/ 1597856 h 1716353"/>
                <a:gd name="connsiteX186" fmla="*/ 1227419 w 2332343"/>
                <a:gd name="connsiteY186" fmla="*/ 1551808 h 1716353"/>
                <a:gd name="connsiteX187" fmla="*/ 1201123 w 2332343"/>
                <a:gd name="connsiteY187" fmla="*/ 1512806 h 1716353"/>
                <a:gd name="connsiteX188" fmla="*/ 1210476 w 2332343"/>
                <a:gd name="connsiteY188" fmla="*/ 1559133 h 1716353"/>
                <a:gd name="connsiteX189" fmla="*/ 1053256 w 2332343"/>
                <a:gd name="connsiteY189" fmla="*/ 1716353 h 1716353"/>
                <a:gd name="connsiteX190" fmla="*/ 942085 w 2332343"/>
                <a:gd name="connsiteY190" fmla="*/ 1670304 h 1716353"/>
                <a:gd name="connsiteX191" fmla="*/ 912106 w 2332343"/>
                <a:gd name="connsiteY191" fmla="*/ 1625841 h 1716353"/>
                <a:gd name="connsiteX192" fmla="*/ 866497 w 2332343"/>
                <a:gd name="connsiteY192" fmla="*/ 1656592 h 1716353"/>
                <a:gd name="connsiteX193" fmla="*/ 805300 w 2332343"/>
                <a:gd name="connsiteY193" fmla="*/ 1668947 h 1716353"/>
                <a:gd name="connsiteX194" fmla="*/ 660435 w 2332343"/>
                <a:gd name="connsiteY194" fmla="*/ 1572924 h 1716353"/>
                <a:gd name="connsiteX195" fmla="*/ 654746 w 2332343"/>
                <a:gd name="connsiteY195" fmla="*/ 1544745 h 1716353"/>
                <a:gd name="connsiteX196" fmla="*/ 635346 w 2332343"/>
                <a:gd name="connsiteY196" fmla="*/ 1573518 h 1716353"/>
                <a:gd name="connsiteX197" fmla="*/ 524175 w 2332343"/>
                <a:gd name="connsiteY197" fmla="*/ 1619567 h 1716353"/>
                <a:gd name="connsiteX198" fmla="*/ 366955 w 2332343"/>
                <a:gd name="connsiteY198" fmla="*/ 1462347 h 1716353"/>
                <a:gd name="connsiteX199" fmla="*/ 369876 w 2332343"/>
                <a:gd name="connsiteY199" fmla="*/ 1443025 h 1716353"/>
                <a:gd name="connsiteX200" fmla="*/ 338314 w 2332343"/>
                <a:gd name="connsiteY200" fmla="*/ 1449397 h 1716353"/>
                <a:gd name="connsiteX201" fmla="*/ 181094 w 2332343"/>
                <a:gd name="connsiteY201" fmla="*/ 1292177 h 1716353"/>
                <a:gd name="connsiteX202" fmla="*/ 193450 w 2332343"/>
                <a:gd name="connsiteY202" fmla="*/ 1230980 h 1716353"/>
                <a:gd name="connsiteX203" fmla="*/ 219996 w 2332343"/>
                <a:gd name="connsiteY203" fmla="*/ 1191607 h 1716353"/>
                <a:gd name="connsiteX204" fmla="*/ 175061 w 2332343"/>
                <a:gd name="connsiteY204" fmla="*/ 1177659 h 1716353"/>
                <a:gd name="connsiteX205" fmla="*/ 0 w 2332343"/>
                <a:gd name="connsiteY205" fmla="*/ 913553 h 1716353"/>
                <a:gd name="connsiteX206" fmla="*/ 228865 w 2332343"/>
                <a:gd name="connsiteY206" fmla="*/ 632745 h 1716353"/>
                <a:gd name="connsiteX207" fmla="*/ 237042 w 2332343"/>
                <a:gd name="connsiteY207" fmla="*/ 631921 h 1716353"/>
                <a:gd name="connsiteX208" fmla="*/ 215393 w 2332343"/>
                <a:gd name="connsiteY208" fmla="*/ 617324 h 1716353"/>
                <a:gd name="connsiteX209" fmla="*/ 155674 w 2332343"/>
                <a:gd name="connsiteY209" fmla="*/ 473151 h 1716353"/>
                <a:gd name="connsiteX210" fmla="*/ 359566 w 2332343"/>
                <a:gd name="connsiteY210" fmla="*/ 269259 h 1716353"/>
                <a:gd name="connsiteX211" fmla="*/ 420197 w 2332343"/>
                <a:gd name="connsiteY211" fmla="*/ 278426 h 1716353"/>
                <a:gd name="connsiteX212" fmla="*/ 462936 w 2332343"/>
                <a:gd name="connsiteY212" fmla="*/ 298972 h 1716353"/>
                <a:gd name="connsiteX213" fmla="*/ 453550 w 2332343"/>
                <a:gd name="connsiteY213" fmla="*/ 252479 h 1716353"/>
                <a:gd name="connsiteX214" fmla="*/ 657442 w 2332343"/>
                <a:gd name="connsiteY214" fmla="*/ 48586 h 1716353"/>
                <a:gd name="connsiteX215" fmla="*/ 801615 w 2332343"/>
                <a:gd name="connsiteY215" fmla="*/ 108305 h 1716353"/>
                <a:gd name="connsiteX216" fmla="*/ 808180 w 2332343"/>
                <a:gd name="connsiteY216" fmla="*/ 118043 h 1716353"/>
                <a:gd name="connsiteX217" fmla="*/ 847503 w 2332343"/>
                <a:gd name="connsiteY217" fmla="*/ 59719 h 1716353"/>
                <a:gd name="connsiteX218" fmla="*/ 991676 w 2332343"/>
                <a:gd name="connsiteY218" fmla="*/ 0 h 1716353"/>
                <a:gd name="connsiteX219" fmla="*/ 1179546 w 2332343"/>
                <a:gd name="connsiteY219" fmla="*/ 124528 h 1716353"/>
                <a:gd name="connsiteX220" fmla="*/ 1195568 w 2332343"/>
                <a:gd name="connsiteY220" fmla="*/ 203892 h 1716353"/>
                <a:gd name="connsiteX221" fmla="*/ 991676 w 2332343"/>
                <a:gd name="connsiteY221" fmla="*/ 407784 h 1716353"/>
                <a:gd name="connsiteX222" fmla="*/ 847503 w 2332343"/>
                <a:gd name="connsiteY222" fmla="*/ 348065 h 1716353"/>
                <a:gd name="connsiteX223" fmla="*/ 840938 w 2332343"/>
                <a:gd name="connsiteY223" fmla="*/ 338328 h 1716353"/>
                <a:gd name="connsiteX224" fmla="*/ 801615 w 2332343"/>
                <a:gd name="connsiteY224" fmla="*/ 396652 h 1716353"/>
                <a:gd name="connsiteX225" fmla="*/ 780333 w 2332343"/>
                <a:gd name="connsiteY225" fmla="*/ 414211 h 1716353"/>
                <a:gd name="connsiteX226" fmla="*/ 838630 w 2332343"/>
                <a:gd name="connsiteY226" fmla="*/ 423024 h 1716353"/>
                <a:gd name="connsiteX227" fmla="*/ 987143 w 2332343"/>
                <a:gd name="connsiteY227" fmla="*/ 530842 h 1716353"/>
                <a:gd name="connsiteX228" fmla="*/ 991456 w 2332343"/>
                <a:gd name="connsiteY228" fmla="*/ 538563 h 1716353"/>
                <a:gd name="connsiteX229" fmla="*/ 1002552 w 2332343"/>
                <a:gd name="connsiteY229" fmla="*/ 502817 h 1716353"/>
                <a:gd name="connsiteX230" fmla="*/ 1181423 w 2332343"/>
                <a:gd name="connsiteY230" fmla="*/ 340642 h 1716353"/>
                <a:gd name="connsiteX231" fmla="*/ 1243245 w 2332343"/>
                <a:gd name="connsiteY231" fmla="*/ 331295 h 1716353"/>
                <a:gd name="connsiteX232" fmla="*/ 1214293 w 2332343"/>
                <a:gd name="connsiteY232" fmla="*/ 288354 h 1716353"/>
                <a:gd name="connsiteX233" fmla="*/ 1198271 w 2332343"/>
                <a:gd name="connsiteY233" fmla="*/ 208990 h 1716353"/>
                <a:gd name="connsiteX234" fmla="*/ 1402163 w 2332343"/>
                <a:gd name="connsiteY234" fmla="*/ 5098 h 1716353"/>
                <a:gd name="connsiteX235" fmla="*/ 1590032 w 2332343"/>
                <a:gd name="connsiteY235" fmla="*/ 129626 h 1716353"/>
                <a:gd name="connsiteX236" fmla="*/ 1602804 w 2332343"/>
                <a:gd name="connsiteY236" fmla="*/ 192888 h 1716353"/>
                <a:gd name="connsiteX237" fmla="*/ 1631726 w 2332343"/>
                <a:gd name="connsiteY237" fmla="*/ 173388 h 1716353"/>
                <a:gd name="connsiteX238" fmla="*/ 1693899 w 2332343"/>
                <a:gd name="connsiteY238" fmla="*/ 160835 h 1716353"/>
                <a:gd name="connsiteX239" fmla="*/ 1841075 w 2332343"/>
                <a:gd name="connsiteY239" fmla="*/ 258390 h 1716353"/>
                <a:gd name="connsiteX240" fmla="*/ 1853628 w 2332343"/>
                <a:gd name="connsiteY240" fmla="*/ 320564 h 1716353"/>
                <a:gd name="connsiteX241" fmla="*/ 1849667 w 2332343"/>
                <a:gd name="connsiteY241" fmla="*/ 340183 h 1716353"/>
                <a:gd name="connsiteX242" fmla="*/ 1863792 w 2332343"/>
                <a:gd name="connsiteY242" fmla="*/ 319233 h 1716353"/>
                <a:gd name="connsiteX243" fmla="*/ 1976736 w 2332343"/>
                <a:gd name="connsiteY243" fmla="*/ 272449 h 1716353"/>
                <a:gd name="connsiteX244" fmla="*/ 2123912 w 2332343"/>
                <a:gd name="connsiteY244" fmla="*/ 370004 h 1716353"/>
                <a:gd name="connsiteX245" fmla="*/ 2132187 w 2332343"/>
                <a:gd name="connsiteY245" fmla="*/ 410988 h 1716353"/>
                <a:gd name="connsiteX246" fmla="*/ 2134796 w 2332343"/>
                <a:gd name="connsiteY246" fmla="*/ 398066 h 1716353"/>
                <a:gd name="connsiteX247" fmla="*/ 2213901 w 2332343"/>
                <a:gd name="connsiteY247" fmla="*/ 345631 h 1716353"/>
                <a:gd name="connsiteX248" fmla="*/ 2222583 w 2332343"/>
                <a:gd name="connsiteY248" fmla="*/ 347384 h 1716353"/>
                <a:gd name="connsiteX249" fmla="*/ 2206343 w 2332343"/>
                <a:gd name="connsiteY249" fmla="*/ 308176 h 1716353"/>
                <a:gd name="connsiteX250" fmla="*/ 2269343 w 2332343"/>
                <a:gd name="connsiteY250" fmla="*/ 245176 h 1716353"/>
                <a:gd name="connsiteX251" fmla="*/ 2327392 w 2332343"/>
                <a:gd name="connsiteY251" fmla="*/ 283654 h 1716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332343" h="1716353">
                  <a:moveTo>
                    <a:pt x="507815" y="1308430"/>
                  </a:moveTo>
                  <a:lnTo>
                    <a:pt x="494969" y="1289377"/>
                  </a:lnTo>
                  <a:lnTo>
                    <a:pt x="495534" y="1292177"/>
                  </a:lnTo>
                  <a:lnTo>
                    <a:pt x="491592" y="1311705"/>
                  </a:lnTo>
                  <a:close/>
                  <a:moveTo>
                    <a:pt x="488506" y="1116895"/>
                  </a:moveTo>
                  <a:lnTo>
                    <a:pt x="446889" y="1151232"/>
                  </a:lnTo>
                  <a:lnTo>
                    <a:pt x="422625" y="1162896"/>
                  </a:lnTo>
                  <a:lnTo>
                    <a:pt x="449486" y="1181006"/>
                  </a:lnTo>
                  <a:lnTo>
                    <a:pt x="475311" y="1219310"/>
                  </a:lnTo>
                  <a:lnTo>
                    <a:pt x="471078" y="1198343"/>
                  </a:lnTo>
                  <a:cubicBezTo>
                    <a:pt x="471078" y="1170191"/>
                    <a:pt x="476783" y="1143372"/>
                    <a:pt x="487101" y="1118979"/>
                  </a:cubicBezTo>
                  <a:close/>
                  <a:moveTo>
                    <a:pt x="694569" y="1400259"/>
                  </a:moveTo>
                  <a:lnTo>
                    <a:pt x="674970" y="1402235"/>
                  </a:lnTo>
                  <a:lnTo>
                    <a:pt x="668952" y="1401020"/>
                  </a:lnTo>
                  <a:lnTo>
                    <a:pt x="669040" y="1401150"/>
                  </a:lnTo>
                  <a:lnTo>
                    <a:pt x="674729" y="1429329"/>
                  </a:lnTo>
                  <a:lnTo>
                    <a:pt x="694129" y="1400556"/>
                  </a:lnTo>
                  <a:close/>
                  <a:moveTo>
                    <a:pt x="472415" y="640704"/>
                  </a:moveTo>
                  <a:lnTo>
                    <a:pt x="438930" y="661020"/>
                  </a:lnTo>
                  <a:lnTo>
                    <a:pt x="424991" y="665347"/>
                  </a:lnTo>
                  <a:lnTo>
                    <a:pt x="446889" y="675874"/>
                  </a:lnTo>
                  <a:lnTo>
                    <a:pt x="467025" y="694171"/>
                  </a:lnTo>
                  <a:close/>
                  <a:moveTo>
                    <a:pt x="616140" y="448032"/>
                  </a:moveTo>
                  <a:lnTo>
                    <a:pt x="578078" y="440348"/>
                  </a:lnTo>
                  <a:lnTo>
                    <a:pt x="553488" y="423769"/>
                  </a:lnTo>
                  <a:lnTo>
                    <a:pt x="563458" y="473151"/>
                  </a:lnTo>
                  <a:lnTo>
                    <a:pt x="561657" y="485063"/>
                  </a:lnTo>
                  <a:lnTo>
                    <a:pt x="593136" y="459090"/>
                  </a:lnTo>
                  <a:close/>
                  <a:moveTo>
                    <a:pt x="820164" y="974782"/>
                  </a:moveTo>
                  <a:lnTo>
                    <a:pt x="811161" y="977577"/>
                  </a:lnTo>
                  <a:cubicBezTo>
                    <a:pt x="792502" y="981395"/>
                    <a:pt x="773182" y="983400"/>
                    <a:pt x="753394" y="983400"/>
                  </a:cubicBezTo>
                  <a:cubicBezTo>
                    <a:pt x="713819" y="983400"/>
                    <a:pt x="676117" y="975379"/>
                    <a:pt x="641825" y="960875"/>
                  </a:cubicBezTo>
                  <a:lnTo>
                    <a:pt x="573159" y="914579"/>
                  </a:lnTo>
                  <a:lnTo>
                    <a:pt x="567439" y="971319"/>
                  </a:lnTo>
                  <a:cubicBezTo>
                    <a:pt x="563620" y="989978"/>
                    <a:pt x="557989" y="1007976"/>
                    <a:pt x="550737" y="1025123"/>
                  </a:cubicBezTo>
                  <a:lnTo>
                    <a:pt x="538357" y="1047932"/>
                  </a:lnTo>
                  <a:lnTo>
                    <a:pt x="560972" y="1029272"/>
                  </a:lnTo>
                  <a:cubicBezTo>
                    <a:pt x="593514" y="1007288"/>
                    <a:pt x="632743" y="994451"/>
                    <a:pt x="674970" y="994451"/>
                  </a:cubicBezTo>
                  <a:cubicBezTo>
                    <a:pt x="717197" y="994451"/>
                    <a:pt x="756426" y="1007288"/>
                    <a:pt x="788968" y="1029272"/>
                  </a:cubicBezTo>
                  <a:lnTo>
                    <a:pt x="793816" y="1033677"/>
                  </a:lnTo>
                  <a:lnTo>
                    <a:pt x="801321" y="1009498"/>
                  </a:lnTo>
                  <a:close/>
                  <a:moveTo>
                    <a:pt x="998894" y="1412889"/>
                  </a:moveTo>
                  <a:lnTo>
                    <a:pt x="960238" y="1400889"/>
                  </a:lnTo>
                  <a:cubicBezTo>
                    <a:pt x="924512" y="1385778"/>
                    <a:pt x="892338" y="1363912"/>
                    <a:pt x="865318" y="1336892"/>
                  </a:cubicBezTo>
                  <a:lnTo>
                    <a:pt x="844127" y="1305461"/>
                  </a:lnTo>
                  <a:lnTo>
                    <a:pt x="819143" y="1342516"/>
                  </a:lnTo>
                  <a:lnTo>
                    <a:pt x="804386" y="1354691"/>
                  </a:lnTo>
                  <a:lnTo>
                    <a:pt x="805300" y="1354507"/>
                  </a:lnTo>
                  <a:cubicBezTo>
                    <a:pt x="848715" y="1354507"/>
                    <a:pt x="888020" y="1372105"/>
                    <a:pt x="916471" y="1400556"/>
                  </a:cubicBezTo>
                  <a:lnTo>
                    <a:pt x="946557" y="1445180"/>
                  </a:lnTo>
                  <a:lnTo>
                    <a:pt x="953250" y="1437815"/>
                  </a:lnTo>
                  <a:cubicBezTo>
                    <a:pt x="964897" y="1428203"/>
                    <a:pt x="977952" y="1420235"/>
                    <a:pt x="992059" y="1414268"/>
                  </a:cubicBezTo>
                  <a:close/>
                  <a:moveTo>
                    <a:pt x="1189173" y="1401987"/>
                  </a:moveTo>
                  <a:lnTo>
                    <a:pt x="1136658" y="1418289"/>
                  </a:lnTo>
                  <a:lnTo>
                    <a:pt x="1122529" y="1419713"/>
                  </a:lnTo>
                  <a:lnTo>
                    <a:pt x="1164427" y="1447962"/>
                  </a:lnTo>
                  <a:lnTo>
                    <a:pt x="1190723" y="1486964"/>
                  </a:lnTo>
                  <a:lnTo>
                    <a:pt x="1181370" y="1440636"/>
                  </a:lnTo>
                  <a:close/>
                  <a:moveTo>
                    <a:pt x="1079580" y="827583"/>
                  </a:moveTo>
                  <a:lnTo>
                    <a:pt x="1063979" y="817065"/>
                  </a:lnTo>
                  <a:lnTo>
                    <a:pt x="1030299" y="767110"/>
                  </a:lnTo>
                  <a:lnTo>
                    <a:pt x="1017501" y="808339"/>
                  </a:lnTo>
                  <a:lnTo>
                    <a:pt x="1001530" y="837764"/>
                  </a:lnTo>
                  <a:lnTo>
                    <a:pt x="1016293" y="833181"/>
                  </a:lnTo>
                  <a:cubicBezTo>
                    <a:pt x="1035732" y="829203"/>
                    <a:pt x="1055860" y="827114"/>
                    <a:pt x="1076475" y="827114"/>
                  </a:cubicBezTo>
                  <a:close/>
                  <a:moveTo>
                    <a:pt x="1365298" y="883055"/>
                  </a:moveTo>
                  <a:lnTo>
                    <a:pt x="1324424" y="895194"/>
                  </a:lnTo>
                  <a:lnTo>
                    <a:pt x="1268445" y="900837"/>
                  </a:lnTo>
                  <a:lnTo>
                    <a:pt x="1306906" y="935784"/>
                  </a:lnTo>
                  <a:lnTo>
                    <a:pt x="1331379" y="976122"/>
                  </a:lnTo>
                  <a:lnTo>
                    <a:pt x="1343702" y="915085"/>
                  </a:lnTo>
                  <a:close/>
                  <a:moveTo>
                    <a:pt x="1518879" y="1191481"/>
                  </a:moveTo>
                  <a:lnTo>
                    <a:pt x="1450307" y="1177637"/>
                  </a:lnTo>
                  <a:cubicBezTo>
                    <a:pt x="1426340" y="1167500"/>
                    <a:pt x="1404758" y="1152832"/>
                    <a:pt x="1386633" y="1134706"/>
                  </a:cubicBezTo>
                  <a:lnTo>
                    <a:pt x="1374132" y="1116165"/>
                  </a:lnTo>
                  <a:lnTo>
                    <a:pt x="1375096" y="1125735"/>
                  </a:lnTo>
                  <a:cubicBezTo>
                    <a:pt x="1375096" y="1166966"/>
                    <a:pt x="1366740" y="1206245"/>
                    <a:pt x="1351629" y="1241972"/>
                  </a:cubicBezTo>
                  <a:lnTo>
                    <a:pt x="1327970" y="1285560"/>
                  </a:lnTo>
                  <a:lnTo>
                    <a:pt x="1338590" y="1283416"/>
                  </a:lnTo>
                  <a:cubicBezTo>
                    <a:pt x="1382005" y="1283416"/>
                    <a:pt x="1421310" y="1301014"/>
                    <a:pt x="1449761" y="1329465"/>
                  </a:cubicBezTo>
                  <a:lnTo>
                    <a:pt x="1460456" y="1345328"/>
                  </a:lnTo>
                  <a:lnTo>
                    <a:pt x="1452201" y="1304436"/>
                  </a:lnTo>
                  <a:cubicBezTo>
                    <a:pt x="1452201" y="1267591"/>
                    <a:pt x="1467135" y="1234234"/>
                    <a:pt x="1491281" y="1210088"/>
                  </a:cubicBezTo>
                  <a:close/>
                  <a:moveTo>
                    <a:pt x="1502906" y="770444"/>
                  </a:moveTo>
                  <a:lnTo>
                    <a:pt x="1487837" y="796710"/>
                  </a:lnTo>
                  <a:lnTo>
                    <a:pt x="1487667" y="796884"/>
                  </a:lnTo>
                  <a:lnTo>
                    <a:pt x="1487909" y="796809"/>
                  </a:lnTo>
                  <a:lnTo>
                    <a:pt x="1507823" y="794801"/>
                  </a:lnTo>
                  <a:close/>
                  <a:moveTo>
                    <a:pt x="1676650" y="1124737"/>
                  </a:moveTo>
                  <a:lnTo>
                    <a:pt x="1669928" y="1134706"/>
                  </a:lnTo>
                  <a:cubicBezTo>
                    <a:pt x="1660865" y="1143769"/>
                    <a:pt x="1650938" y="1151968"/>
                    <a:pt x="1640281" y="1159167"/>
                  </a:cubicBezTo>
                  <a:lnTo>
                    <a:pt x="1609564" y="1175840"/>
                  </a:lnTo>
                  <a:lnTo>
                    <a:pt x="1637567" y="1181493"/>
                  </a:lnTo>
                  <a:lnTo>
                    <a:pt x="1676813" y="1207954"/>
                  </a:lnTo>
                  <a:lnTo>
                    <a:pt x="1668331" y="1165940"/>
                  </a:lnTo>
                  <a:close/>
                  <a:moveTo>
                    <a:pt x="1651256" y="471682"/>
                  </a:moveTo>
                  <a:lnTo>
                    <a:pt x="1631726" y="467740"/>
                  </a:lnTo>
                  <a:cubicBezTo>
                    <a:pt x="1593507" y="451574"/>
                    <a:pt x="1562889" y="420956"/>
                    <a:pt x="1546724" y="382737"/>
                  </a:cubicBezTo>
                  <a:lnTo>
                    <a:pt x="1541309" y="355920"/>
                  </a:lnTo>
                  <a:lnTo>
                    <a:pt x="1531857" y="366323"/>
                  </a:lnTo>
                  <a:cubicBezTo>
                    <a:pt x="1516752" y="378788"/>
                    <a:pt x="1499821" y="389121"/>
                    <a:pt x="1481526" y="396859"/>
                  </a:cubicBezTo>
                  <a:lnTo>
                    <a:pt x="1457353" y="404363"/>
                  </a:lnTo>
                  <a:lnTo>
                    <a:pt x="1487836" y="432062"/>
                  </a:lnTo>
                  <a:cubicBezTo>
                    <a:pt x="1505361" y="453297"/>
                    <a:pt x="1519886" y="477097"/>
                    <a:pt x="1530764" y="502816"/>
                  </a:cubicBezTo>
                  <a:lnTo>
                    <a:pt x="1541052" y="553773"/>
                  </a:lnTo>
                  <a:lnTo>
                    <a:pt x="1562273" y="528052"/>
                  </a:lnTo>
                  <a:cubicBezTo>
                    <a:pt x="1584767" y="505558"/>
                    <a:pt x="1611552" y="487355"/>
                    <a:pt x="1641295" y="474774"/>
                  </a:cubicBezTo>
                  <a:close/>
                  <a:moveTo>
                    <a:pt x="1831522" y="932291"/>
                  </a:moveTo>
                  <a:lnTo>
                    <a:pt x="1800192" y="944618"/>
                  </a:lnTo>
                  <a:cubicBezTo>
                    <a:pt x="1780334" y="949727"/>
                    <a:pt x="1759516" y="952444"/>
                    <a:pt x="1738063" y="952445"/>
                  </a:cubicBezTo>
                  <a:lnTo>
                    <a:pt x="1720034" y="950627"/>
                  </a:lnTo>
                  <a:lnTo>
                    <a:pt x="1728600" y="993059"/>
                  </a:lnTo>
                  <a:cubicBezTo>
                    <a:pt x="1728600" y="1020717"/>
                    <a:pt x="1722995" y="1047067"/>
                    <a:pt x="1712858" y="1071033"/>
                  </a:cubicBezTo>
                  <a:lnTo>
                    <a:pt x="1704762" y="1083040"/>
                  </a:lnTo>
                  <a:lnTo>
                    <a:pt x="1738244" y="1060466"/>
                  </a:lnTo>
                  <a:cubicBezTo>
                    <a:pt x="1751939" y="1054673"/>
                    <a:pt x="1766995" y="1051470"/>
                    <a:pt x="1782800" y="1051470"/>
                  </a:cubicBezTo>
                  <a:cubicBezTo>
                    <a:pt x="1798605" y="1051470"/>
                    <a:pt x="1813661" y="1054673"/>
                    <a:pt x="1827356" y="1060466"/>
                  </a:cubicBezTo>
                  <a:lnTo>
                    <a:pt x="1837368" y="1067217"/>
                  </a:lnTo>
                  <a:lnTo>
                    <a:pt x="1819001" y="1039974"/>
                  </a:lnTo>
                  <a:cubicBezTo>
                    <a:pt x="1813209" y="1026279"/>
                    <a:pt x="1810005" y="1011222"/>
                    <a:pt x="1810006" y="995418"/>
                  </a:cubicBezTo>
                  <a:cubicBezTo>
                    <a:pt x="1810006" y="979613"/>
                    <a:pt x="1813209" y="964556"/>
                    <a:pt x="1819001" y="950862"/>
                  </a:cubicBezTo>
                  <a:close/>
                  <a:moveTo>
                    <a:pt x="1979058" y="896705"/>
                  </a:moveTo>
                  <a:lnTo>
                    <a:pt x="1954067" y="866357"/>
                  </a:lnTo>
                  <a:lnTo>
                    <a:pt x="1947934" y="835975"/>
                  </a:lnTo>
                  <a:lnTo>
                    <a:pt x="1944208" y="842838"/>
                  </a:lnTo>
                  <a:lnTo>
                    <a:pt x="1908393" y="884196"/>
                  </a:lnTo>
                  <a:lnTo>
                    <a:pt x="1924475" y="880949"/>
                  </a:lnTo>
                  <a:cubicBezTo>
                    <a:pt x="1940279" y="880949"/>
                    <a:pt x="1955336" y="884152"/>
                    <a:pt x="1969031" y="889945"/>
                  </a:cubicBezTo>
                  <a:close/>
                  <a:moveTo>
                    <a:pt x="1820969" y="412557"/>
                  </a:moveTo>
                  <a:lnTo>
                    <a:pt x="1806844" y="433508"/>
                  </a:lnTo>
                  <a:lnTo>
                    <a:pt x="1767919" y="459752"/>
                  </a:lnTo>
                  <a:lnTo>
                    <a:pt x="1811990" y="466415"/>
                  </a:lnTo>
                  <a:lnTo>
                    <a:pt x="1825075" y="472131"/>
                  </a:lnTo>
                  <a:lnTo>
                    <a:pt x="1817008" y="432177"/>
                  </a:lnTo>
                  <a:close/>
                  <a:moveTo>
                    <a:pt x="2103727" y="716253"/>
                  </a:moveTo>
                  <a:lnTo>
                    <a:pt x="2068002" y="692166"/>
                  </a:lnTo>
                  <a:cubicBezTo>
                    <a:pt x="2047287" y="671451"/>
                    <a:pt x="2034475" y="642834"/>
                    <a:pt x="2034475" y="611225"/>
                  </a:cubicBezTo>
                  <a:lnTo>
                    <a:pt x="2041501" y="576424"/>
                  </a:lnTo>
                  <a:lnTo>
                    <a:pt x="2024234" y="584724"/>
                  </a:lnTo>
                  <a:cubicBezTo>
                    <a:pt x="2009230" y="589391"/>
                    <a:pt x="1993277" y="591905"/>
                    <a:pt x="1976737" y="591905"/>
                  </a:cubicBezTo>
                  <a:lnTo>
                    <a:pt x="1952960" y="587105"/>
                  </a:lnTo>
                  <a:lnTo>
                    <a:pt x="1967129" y="607074"/>
                  </a:lnTo>
                  <a:cubicBezTo>
                    <a:pt x="1979709" y="636816"/>
                    <a:pt x="1986666" y="669517"/>
                    <a:pt x="1986666" y="703842"/>
                  </a:cubicBezTo>
                  <a:lnTo>
                    <a:pt x="1979285" y="740397"/>
                  </a:lnTo>
                  <a:lnTo>
                    <a:pt x="2014985" y="716328"/>
                  </a:lnTo>
                  <a:cubicBezTo>
                    <a:pt x="2028679" y="710535"/>
                    <a:pt x="2043736" y="707332"/>
                    <a:pt x="2059541" y="707332"/>
                  </a:cubicBezTo>
                  <a:close/>
                  <a:moveTo>
                    <a:pt x="2163437" y="499682"/>
                  </a:moveTo>
                  <a:lnTo>
                    <a:pt x="2134796" y="464901"/>
                  </a:lnTo>
                  <a:lnTo>
                    <a:pt x="2132327" y="452672"/>
                  </a:lnTo>
                  <a:lnTo>
                    <a:pt x="2123912" y="494351"/>
                  </a:lnTo>
                  <a:lnTo>
                    <a:pt x="2118755" y="502850"/>
                  </a:lnTo>
                  <a:lnTo>
                    <a:pt x="2148944" y="496756"/>
                  </a:lnTo>
                  <a:close/>
                  <a:moveTo>
                    <a:pt x="2327392" y="283654"/>
                  </a:moveTo>
                  <a:cubicBezTo>
                    <a:pt x="2330580" y="291191"/>
                    <a:pt x="2332343" y="299478"/>
                    <a:pt x="2332343" y="308176"/>
                  </a:cubicBezTo>
                  <a:cubicBezTo>
                    <a:pt x="2332343" y="334271"/>
                    <a:pt x="2316477" y="356661"/>
                    <a:pt x="2293865" y="366225"/>
                  </a:cubicBezTo>
                  <a:lnTo>
                    <a:pt x="2273850" y="370266"/>
                  </a:lnTo>
                  <a:lnTo>
                    <a:pt x="2274608" y="370776"/>
                  </a:lnTo>
                  <a:cubicBezTo>
                    <a:pt x="2290144" y="386312"/>
                    <a:pt x="2299753" y="407775"/>
                    <a:pt x="2299753" y="431483"/>
                  </a:cubicBezTo>
                  <a:cubicBezTo>
                    <a:pt x="2299753" y="478898"/>
                    <a:pt x="2261316" y="517335"/>
                    <a:pt x="2213901" y="517335"/>
                  </a:cubicBezTo>
                  <a:lnTo>
                    <a:pt x="2208014" y="515537"/>
                  </a:lnTo>
                  <a:lnTo>
                    <a:pt x="2229885" y="530283"/>
                  </a:lnTo>
                  <a:cubicBezTo>
                    <a:pt x="2250600" y="550998"/>
                    <a:pt x="2263413" y="579615"/>
                    <a:pt x="2263413" y="611225"/>
                  </a:cubicBezTo>
                  <a:cubicBezTo>
                    <a:pt x="2263413" y="674443"/>
                    <a:pt x="2212163" y="725694"/>
                    <a:pt x="2148944" y="725694"/>
                  </a:cubicBezTo>
                  <a:lnTo>
                    <a:pt x="2104757" y="716773"/>
                  </a:lnTo>
                  <a:lnTo>
                    <a:pt x="2140483" y="740860"/>
                  </a:lnTo>
                  <a:cubicBezTo>
                    <a:pt x="2161197" y="761574"/>
                    <a:pt x="2174010" y="790192"/>
                    <a:pt x="2174010" y="821801"/>
                  </a:cubicBezTo>
                  <a:cubicBezTo>
                    <a:pt x="2174010" y="885020"/>
                    <a:pt x="2122760" y="936270"/>
                    <a:pt x="2059541" y="936270"/>
                  </a:cubicBezTo>
                  <a:cubicBezTo>
                    <a:pt x="2047687" y="936270"/>
                    <a:pt x="2036254" y="934468"/>
                    <a:pt x="2025501" y="931124"/>
                  </a:cubicBezTo>
                  <a:lnTo>
                    <a:pt x="2012391" y="924821"/>
                  </a:lnTo>
                  <a:lnTo>
                    <a:pt x="2029948" y="950862"/>
                  </a:lnTo>
                  <a:cubicBezTo>
                    <a:pt x="2035740" y="964557"/>
                    <a:pt x="2038944" y="979613"/>
                    <a:pt x="2038944" y="995418"/>
                  </a:cubicBezTo>
                  <a:cubicBezTo>
                    <a:pt x="2038944" y="1058637"/>
                    <a:pt x="1987694" y="1109887"/>
                    <a:pt x="1924475" y="1109887"/>
                  </a:cubicBezTo>
                  <a:cubicBezTo>
                    <a:pt x="1908670" y="1109887"/>
                    <a:pt x="1893613" y="1106684"/>
                    <a:pt x="1879918" y="1100891"/>
                  </a:cubicBezTo>
                  <a:lnTo>
                    <a:pt x="1869906" y="1094141"/>
                  </a:lnTo>
                  <a:lnTo>
                    <a:pt x="1888274" y="1121383"/>
                  </a:lnTo>
                  <a:cubicBezTo>
                    <a:pt x="1894066" y="1135078"/>
                    <a:pt x="1897269" y="1150135"/>
                    <a:pt x="1897269" y="1165939"/>
                  </a:cubicBezTo>
                  <a:cubicBezTo>
                    <a:pt x="1897269" y="1229158"/>
                    <a:pt x="1846019" y="1280409"/>
                    <a:pt x="1782800" y="1280409"/>
                  </a:cubicBezTo>
                  <a:cubicBezTo>
                    <a:pt x="1766995" y="1280409"/>
                    <a:pt x="1751939" y="1277206"/>
                    <a:pt x="1738244" y="1271413"/>
                  </a:cubicBezTo>
                  <a:lnTo>
                    <a:pt x="1707225" y="1250499"/>
                  </a:lnTo>
                  <a:lnTo>
                    <a:pt x="1708573" y="1252499"/>
                  </a:lnTo>
                  <a:cubicBezTo>
                    <a:pt x="1715325" y="1268463"/>
                    <a:pt x="1719059" y="1286013"/>
                    <a:pt x="1719059" y="1304436"/>
                  </a:cubicBezTo>
                  <a:cubicBezTo>
                    <a:pt x="1719059" y="1378127"/>
                    <a:pt x="1659321" y="1437865"/>
                    <a:pt x="1585630" y="1437865"/>
                  </a:cubicBezTo>
                  <a:cubicBezTo>
                    <a:pt x="1548785" y="1437866"/>
                    <a:pt x="1515427" y="1422931"/>
                    <a:pt x="1491281" y="1398785"/>
                  </a:cubicBezTo>
                  <a:lnTo>
                    <a:pt x="1485685" y="1390484"/>
                  </a:lnTo>
                  <a:lnTo>
                    <a:pt x="1495810" y="1440636"/>
                  </a:lnTo>
                  <a:cubicBezTo>
                    <a:pt x="1495810" y="1527466"/>
                    <a:pt x="1425420" y="1597856"/>
                    <a:pt x="1338590" y="1597856"/>
                  </a:cubicBezTo>
                  <a:cubicBezTo>
                    <a:pt x="1295175" y="1597856"/>
                    <a:pt x="1255870" y="1580259"/>
                    <a:pt x="1227419" y="1551808"/>
                  </a:cubicBezTo>
                  <a:lnTo>
                    <a:pt x="1201123" y="1512806"/>
                  </a:lnTo>
                  <a:lnTo>
                    <a:pt x="1210476" y="1559133"/>
                  </a:lnTo>
                  <a:cubicBezTo>
                    <a:pt x="1210476" y="1645963"/>
                    <a:pt x="1140086" y="1716353"/>
                    <a:pt x="1053256" y="1716353"/>
                  </a:cubicBezTo>
                  <a:cubicBezTo>
                    <a:pt x="1009841" y="1716353"/>
                    <a:pt x="970536" y="1698756"/>
                    <a:pt x="942085" y="1670304"/>
                  </a:cubicBezTo>
                  <a:lnTo>
                    <a:pt x="912106" y="1625841"/>
                  </a:lnTo>
                  <a:lnTo>
                    <a:pt x="866497" y="1656592"/>
                  </a:lnTo>
                  <a:cubicBezTo>
                    <a:pt x="847687" y="1664548"/>
                    <a:pt x="827007" y="1668947"/>
                    <a:pt x="805300" y="1668947"/>
                  </a:cubicBezTo>
                  <a:cubicBezTo>
                    <a:pt x="740177" y="1668948"/>
                    <a:pt x="684302" y="1629353"/>
                    <a:pt x="660435" y="1572924"/>
                  </a:cubicBezTo>
                  <a:lnTo>
                    <a:pt x="654746" y="1544745"/>
                  </a:lnTo>
                  <a:lnTo>
                    <a:pt x="635346" y="1573518"/>
                  </a:lnTo>
                  <a:cubicBezTo>
                    <a:pt x="606895" y="1601970"/>
                    <a:pt x="567590" y="1619567"/>
                    <a:pt x="524175" y="1619567"/>
                  </a:cubicBezTo>
                  <a:cubicBezTo>
                    <a:pt x="437345" y="1619567"/>
                    <a:pt x="366955" y="1549177"/>
                    <a:pt x="366955" y="1462347"/>
                  </a:cubicBezTo>
                  <a:lnTo>
                    <a:pt x="369876" y="1443025"/>
                  </a:lnTo>
                  <a:lnTo>
                    <a:pt x="338314" y="1449397"/>
                  </a:lnTo>
                  <a:cubicBezTo>
                    <a:pt x="251484" y="1449398"/>
                    <a:pt x="181094" y="1379007"/>
                    <a:pt x="181094" y="1292177"/>
                  </a:cubicBezTo>
                  <a:cubicBezTo>
                    <a:pt x="181094" y="1270470"/>
                    <a:pt x="185494" y="1249790"/>
                    <a:pt x="193450" y="1230980"/>
                  </a:cubicBezTo>
                  <a:lnTo>
                    <a:pt x="219996" y="1191607"/>
                  </a:lnTo>
                  <a:lnTo>
                    <a:pt x="175061" y="1177659"/>
                  </a:lnTo>
                  <a:cubicBezTo>
                    <a:pt x="72185" y="1134146"/>
                    <a:pt x="0" y="1032280"/>
                    <a:pt x="0" y="913553"/>
                  </a:cubicBezTo>
                  <a:cubicBezTo>
                    <a:pt x="0" y="775039"/>
                    <a:pt x="98252" y="659472"/>
                    <a:pt x="228865" y="632745"/>
                  </a:cubicBezTo>
                  <a:lnTo>
                    <a:pt x="237042" y="631921"/>
                  </a:lnTo>
                  <a:lnTo>
                    <a:pt x="215393" y="617324"/>
                  </a:lnTo>
                  <a:cubicBezTo>
                    <a:pt x="178495" y="580427"/>
                    <a:pt x="155674" y="529454"/>
                    <a:pt x="155674" y="473151"/>
                  </a:cubicBezTo>
                  <a:cubicBezTo>
                    <a:pt x="155674" y="360545"/>
                    <a:pt x="246960" y="269259"/>
                    <a:pt x="359566" y="269259"/>
                  </a:cubicBezTo>
                  <a:cubicBezTo>
                    <a:pt x="380680" y="269259"/>
                    <a:pt x="401044" y="272468"/>
                    <a:pt x="420197" y="278426"/>
                  </a:cubicBezTo>
                  <a:lnTo>
                    <a:pt x="462936" y="298972"/>
                  </a:lnTo>
                  <a:lnTo>
                    <a:pt x="453550" y="252479"/>
                  </a:lnTo>
                  <a:cubicBezTo>
                    <a:pt x="453550" y="139872"/>
                    <a:pt x="544836" y="48586"/>
                    <a:pt x="657442" y="48586"/>
                  </a:cubicBezTo>
                  <a:cubicBezTo>
                    <a:pt x="713745" y="48586"/>
                    <a:pt x="764718" y="71408"/>
                    <a:pt x="801615" y="108305"/>
                  </a:cubicBezTo>
                  <a:lnTo>
                    <a:pt x="808180" y="118043"/>
                  </a:lnTo>
                  <a:lnTo>
                    <a:pt x="847503" y="59719"/>
                  </a:lnTo>
                  <a:cubicBezTo>
                    <a:pt x="884400" y="22821"/>
                    <a:pt x="935373" y="0"/>
                    <a:pt x="991676" y="0"/>
                  </a:cubicBezTo>
                  <a:cubicBezTo>
                    <a:pt x="1076131" y="0"/>
                    <a:pt x="1148593" y="51348"/>
                    <a:pt x="1179546" y="124528"/>
                  </a:cubicBezTo>
                  <a:cubicBezTo>
                    <a:pt x="1189863" y="148921"/>
                    <a:pt x="1195568" y="175741"/>
                    <a:pt x="1195568" y="203892"/>
                  </a:cubicBezTo>
                  <a:cubicBezTo>
                    <a:pt x="1195568" y="316498"/>
                    <a:pt x="1104282" y="407784"/>
                    <a:pt x="991676" y="407784"/>
                  </a:cubicBezTo>
                  <a:cubicBezTo>
                    <a:pt x="935374" y="407784"/>
                    <a:pt x="884400" y="384963"/>
                    <a:pt x="847503" y="348065"/>
                  </a:cubicBezTo>
                  <a:lnTo>
                    <a:pt x="840938" y="338328"/>
                  </a:lnTo>
                  <a:lnTo>
                    <a:pt x="801615" y="396652"/>
                  </a:lnTo>
                  <a:lnTo>
                    <a:pt x="780333" y="414211"/>
                  </a:lnTo>
                  <a:lnTo>
                    <a:pt x="838630" y="423024"/>
                  </a:lnTo>
                  <a:cubicBezTo>
                    <a:pt x="899213" y="441867"/>
                    <a:pt x="951179" y="480268"/>
                    <a:pt x="987143" y="530842"/>
                  </a:cubicBezTo>
                  <a:lnTo>
                    <a:pt x="991456" y="538563"/>
                  </a:lnTo>
                  <a:lnTo>
                    <a:pt x="1002552" y="502817"/>
                  </a:lnTo>
                  <a:cubicBezTo>
                    <a:pt x="1035187" y="425659"/>
                    <a:pt x="1100645" y="365766"/>
                    <a:pt x="1181423" y="340642"/>
                  </a:cubicBezTo>
                  <a:lnTo>
                    <a:pt x="1243245" y="331295"/>
                  </a:lnTo>
                  <a:lnTo>
                    <a:pt x="1214293" y="288354"/>
                  </a:lnTo>
                  <a:cubicBezTo>
                    <a:pt x="1203976" y="263961"/>
                    <a:pt x="1198271" y="237142"/>
                    <a:pt x="1198271" y="208990"/>
                  </a:cubicBezTo>
                  <a:cubicBezTo>
                    <a:pt x="1198271" y="96384"/>
                    <a:pt x="1289557" y="5098"/>
                    <a:pt x="1402163" y="5098"/>
                  </a:cubicBezTo>
                  <a:cubicBezTo>
                    <a:pt x="1486617" y="5098"/>
                    <a:pt x="1559079" y="56446"/>
                    <a:pt x="1590032" y="129626"/>
                  </a:cubicBezTo>
                  <a:lnTo>
                    <a:pt x="1602804" y="192888"/>
                  </a:lnTo>
                  <a:lnTo>
                    <a:pt x="1631726" y="173388"/>
                  </a:lnTo>
                  <a:cubicBezTo>
                    <a:pt x="1650836" y="165305"/>
                    <a:pt x="1671846" y="160836"/>
                    <a:pt x="1693899" y="160835"/>
                  </a:cubicBezTo>
                  <a:cubicBezTo>
                    <a:pt x="1760061" y="160836"/>
                    <a:pt x="1816827" y="201061"/>
                    <a:pt x="1841075" y="258390"/>
                  </a:cubicBezTo>
                  <a:cubicBezTo>
                    <a:pt x="1849158" y="277500"/>
                    <a:pt x="1853627" y="298510"/>
                    <a:pt x="1853628" y="320564"/>
                  </a:cubicBezTo>
                  <a:lnTo>
                    <a:pt x="1849667" y="340183"/>
                  </a:lnTo>
                  <a:lnTo>
                    <a:pt x="1863792" y="319233"/>
                  </a:lnTo>
                  <a:cubicBezTo>
                    <a:pt x="1892697" y="290328"/>
                    <a:pt x="1932629" y="272449"/>
                    <a:pt x="1976736" y="272449"/>
                  </a:cubicBezTo>
                  <a:cubicBezTo>
                    <a:pt x="2042898" y="272449"/>
                    <a:pt x="2099664" y="312675"/>
                    <a:pt x="2123912" y="370004"/>
                  </a:cubicBezTo>
                  <a:lnTo>
                    <a:pt x="2132187" y="410988"/>
                  </a:lnTo>
                  <a:lnTo>
                    <a:pt x="2134796" y="398066"/>
                  </a:lnTo>
                  <a:cubicBezTo>
                    <a:pt x="2147829" y="367252"/>
                    <a:pt x="2178340" y="345631"/>
                    <a:pt x="2213901" y="345631"/>
                  </a:cubicBezTo>
                  <a:lnTo>
                    <a:pt x="2222583" y="347384"/>
                  </a:lnTo>
                  <a:lnTo>
                    <a:pt x="2206343" y="308176"/>
                  </a:lnTo>
                  <a:cubicBezTo>
                    <a:pt x="2206343" y="273382"/>
                    <a:pt x="2234549" y="245176"/>
                    <a:pt x="2269343" y="245176"/>
                  </a:cubicBezTo>
                  <a:cubicBezTo>
                    <a:pt x="2295439" y="245176"/>
                    <a:pt x="2317828" y="261042"/>
                    <a:pt x="2327392" y="28365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椭圆 15"/>
          <p:cNvSpPr/>
          <p:nvPr/>
        </p:nvSpPr>
        <p:spPr>
          <a:xfrm>
            <a:off x="3433291" y="1384647"/>
            <a:ext cx="1936044" cy="4119405"/>
          </a:xfrm>
          <a:custGeom>
            <a:rect l="l" t="t" r="r" b="b"/>
            <a:pathLst>
              <a:path w="852865" h="1814322">
                <a:moveTo>
                  <a:pt x="432446" y="0"/>
                </a:moveTo>
                <a:cubicBezTo>
                  <a:pt x="566734" y="0"/>
                  <a:pt x="675596" y="108862"/>
                  <a:pt x="675596" y="243150"/>
                </a:cubicBezTo>
                <a:cubicBezTo>
                  <a:pt x="675596" y="341126"/>
                  <a:pt x="617648" y="425567"/>
                  <a:pt x="533893" y="463500"/>
                </a:cubicBezTo>
                <a:cubicBezTo>
                  <a:pt x="617648" y="501433"/>
                  <a:pt x="675596" y="585874"/>
                  <a:pt x="675596" y="683850"/>
                </a:cubicBezTo>
                <a:cubicBezTo>
                  <a:pt x="675596" y="781826"/>
                  <a:pt x="617648" y="866267"/>
                  <a:pt x="533893" y="904200"/>
                </a:cubicBezTo>
                <a:cubicBezTo>
                  <a:pt x="617648" y="942133"/>
                  <a:pt x="675596" y="1026574"/>
                  <a:pt x="675596" y="1124550"/>
                </a:cubicBezTo>
                <a:cubicBezTo>
                  <a:pt x="675596" y="1222526"/>
                  <a:pt x="617648" y="1306968"/>
                  <a:pt x="533892" y="1344901"/>
                </a:cubicBezTo>
                <a:cubicBezTo>
                  <a:pt x="617648" y="1382834"/>
                  <a:pt x="675596" y="1467275"/>
                  <a:pt x="675596" y="1565251"/>
                </a:cubicBezTo>
                <a:cubicBezTo>
                  <a:pt x="675596" y="1590509"/>
                  <a:pt x="671745" y="1614867"/>
                  <a:pt x="663466" y="1637417"/>
                </a:cubicBezTo>
                <a:cubicBezTo>
                  <a:pt x="682243" y="1613162"/>
                  <a:pt x="711821" y="1598322"/>
                  <a:pt x="744865" y="1598322"/>
                </a:cubicBezTo>
                <a:cubicBezTo>
                  <a:pt x="804512" y="1598322"/>
                  <a:pt x="852865" y="1646675"/>
                  <a:pt x="852865" y="1706322"/>
                </a:cubicBezTo>
                <a:cubicBezTo>
                  <a:pt x="852865" y="1765969"/>
                  <a:pt x="804512" y="1814322"/>
                  <a:pt x="744865" y="1814322"/>
                </a:cubicBezTo>
                <a:cubicBezTo>
                  <a:pt x="685218" y="1814322"/>
                  <a:pt x="636865" y="1765969"/>
                  <a:pt x="636865" y="1706322"/>
                </a:cubicBezTo>
                <a:lnTo>
                  <a:pt x="640168" y="1689965"/>
                </a:lnTo>
                <a:cubicBezTo>
                  <a:pt x="598410" y="1761116"/>
                  <a:pt x="520950" y="1808401"/>
                  <a:pt x="432446" y="1808401"/>
                </a:cubicBezTo>
                <a:cubicBezTo>
                  <a:pt x="346126" y="1808401"/>
                  <a:pt x="270312" y="1763420"/>
                  <a:pt x="227632" y="1695321"/>
                </a:cubicBezTo>
                <a:cubicBezTo>
                  <a:pt x="229660" y="1698824"/>
                  <a:pt x="229853" y="1702550"/>
                  <a:pt x="229853" y="1706322"/>
                </a:cubicBezTo>
                <a:cubicBezTo>
                  <a:pt x="229853" y="1765969"/>
                  <a:pt x="181500" y="1814322"/>
                  <a:pt x="121853" y="1814322"/>
                </a:cubicBezTo>
                <a:cubicBezTo>
                  <a:pt x="62206" y="1814322"/>
                  <a:pt x="13853" y="1765969"/>
                  <a:pt x="13853" y="1706322"/>
                </a:cubicBezTo>
                <a:cubicBezTo>
                  <a:pt x="13853" y="1646675"/>
                  <a:pt x="62206" y="1598322"/>
                  <a:pt x="121853" y="1598322"/>
                </a:cubicBezTo>
                <a:cubicBezTo>
                  <a:pt x="152722" y="1598322"/>
                  <a:pt x="180566" y="1611273"/>
                  <a:pt x="199868" y="1632398"/>
                </a:cubicBezTo>
                <a:cubicBezTo>
                  <a:pt x="192604" y="1611292"/>
                  <a:pt x="189296" y="1588658"/>
                  <a:pt x="189296" y="1565251"/>
                </a:cubicBezTo>
                <a:cubicBezTo>
                  <a:pt x="189296" y="1467275"/>
                  <a:pt x="247245" y="1382834"/>
                  <a:pt x="331000" y="1344901"/>
                </a:cubicBezTo>
                <a:cubicBezTo>
                  <a:pt x="247245" y="1306968"/>
                  <a:pt x="189296" y="1222526"/>
                  <a:pt x="189296" y="1124550"/>
                </a:cubicBezTo>
                <a:cubicBezTo>
                  <a:pt x="189296" y="1026574"/>
                  <a:pt x="247244" y="942133"/>
                  <a:pt x="330999" y="904200"/>
                </a:cubicBezTo>
                <a:cubicBezTo>
                  <a:pt x="247244" y="866267"/>
                  <a:pt x="189296" y="781826"/>
                  <a:pt x="189296" y="683850"/>
                </a:cubicBezTo>
                <a:cubicBezTo>
                  <a:pt x="189296" y="585043"/>
                  <a:pt x="248232" y="500002"/>
                  <a:pt x="333057" y="462383"/>
                </a:cubicBezTo>
                <a:cubicBezTo>
                  <a:pt x="264013" y="433739"/>
                  <a:pt x="212829" y="372376"/>
                  <a:pt x="196021" y="297903"/>
                </a:cubicBezTo>
                <a:cubicBezTo>
                  <a:pt x="179517" y="331284"/>
                  <a:pt x="144866" y="353450"/>
                  <a:pt x="105039" y="353450"/>
                </a:cubicBezTo>
                <a:cubicBezTo>
                  <a:pt x="47028" y="353450"/>
                  <a:pt x="0" y="306422"/>
                  <a:pt x="0" y="248411"/>
                </a:cubicBezTo>
                <a:cubicBezTo>
                  <a:pt x="0" y="190400"/>
                  <a:pt x="47028" y="143372"/>
                  <a:pt x="105039" y="143372"/>
                </a:cubicBezTo>
                <a:cubicBezTo>
                  <a:pt x="143591" y="143372"/>
                  <a:pt x="177292" y="164142"/>
                  <a:pt x="194050" y="195995"/>
                </a:cubicBezTo>
                <a:cubicBezTo>
                  <a:pt x="215841" y="84258"/>
                  <a:pt x="314304" y="0"/>
                  <a:pt x="4324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dir="14400000" sx="109000" sy="109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74" tIns="62986" rIns="125974" bIns="62986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2985" p14:dur="900">
        <p14:flythrough hasBounce="1"/>
      </p:transition>
    </mc:Choice>
    <mc:Fallback>
      <p:transition spd="slow" advTm="29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4" grpId="0" animBg="1"/>
      <p:bldP spid="24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9189" y="-13745"/>
            <a:ext cx="12591731" cy="7125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45118" rtl="0" eaLnBrk="1" latinLnBrk="0" hangingPunct="1">
              <a:defRPr sz="186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72559" algn="l" defTabSz="945118" rtl="0" eaLnBrk="1" latinLnBrk="0" hangingPunct="1">
              <a:defRPr sz="186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45118" algn="l" defTabSz="945118" rtl="0" eaLnBrk="1" latinLnBrk="0" hangingPunct="1">
              <a:defRPr sz="186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417677" algn="l" defTabSz="945118" rtl="0" eaLnBrk="1" latinLnBrk="0" hangingPunct="1">
              <a:defRPr sz="186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90236" algn="l" defTabSz="945118" rtl="0" eaLnBrk="1" latinLnBrk="0" hangingPunct="1">
              <a:defRPr sz="186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362795" algn="l" defTabSz="945118" rtl="0" eaLnBrk="1" latinLnBrk="0" hangingPunct="1">
              <a:defRPr sz="186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835354" algn="l" defTabSz="945118" rtl="0" eaLnBrk="1" latinLnBrk="0" hangingPunct="1">
              <a:defRPr sz="186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307914" algn="l" defTabSz="945118" rtl="0" eaLnBrk="1" latinLnBrk="0" hangingPunct="1">
              <a:defRPr sz="186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780473" algn="l" defTabSz="945118" rtl="0" eaLnBrk="1" latinLnBrk="0" hangingPunct="1">
              <a:defRPr sz="186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56" y="1670403"/>
            <a:ext cx="12600919" cy="127919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45118" rtl="0" eaLnBrk="1" latinLnBrk="0" hangingPunct="1">
              <a:defRPr sz="186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72559" algn="l" defTabSz="945118" rtl="0" eaLnBrk="1" latinLnBrk="0" hangingPunct="1">
              <a:defRPr sz="186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45118" algn="l" defTabSz="945118" rtl="0" eaLnBrk="1" latinLnBrk="0" hangingPunct="1">
              <a:defRPr sz="186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417677" algn="l" defTabSz="945118" rtl="0" eaLnBrk="1" latinLnBrk="0" hangingPunct="1">
              <a:defRPr sz="186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90236" algn="l" defTabSz="945118" rtl="0" eaLnBrk="1" latinLnBrk="0" hangingPunct="1">
              <a:defRPr sz="186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362795" algn="l" defTabSz="945118" rtl="0" eaLnBrk="1" latinLnBrk="0" hangingPunct="1">
              <a:defRPr sz="186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835354" algn="l" defTabSz="945118" rtl="0" eaLnBrk="1" latinLnBrk="0" hangingPunct="1">
              <a:defRPr sz="186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307914" algn="l" defTabSz="945118" rtl="0" eaLnBrk="1" latinLnBrk="0" hangingPunct="1">
              <a:defRPr sz="186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780473" algn="l" defTabSz="945118" rtl="0" eaLnBrk="1" latinLnBrk="0" hangingPunct="1">
              <a:defRPr sz="186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4511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94" b="1" i="0" u="none" strike="noStrike" kern="1200" cap="none" spc="207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868" b="1" i="0" u="none" strike="noStrike" kern="1200" cap="none" spc="207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868" b="1" i="0" u="none" strike="noStrike" kern="1200" cap="none" spc="207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868" b="1" i="0" u="none" strike="noStrike" kern="1200" cap="none" spc="207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873" b="1" i="0" u="none" strike="noStrike" kern="1200" cap="none" spc="207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868" b="1" i="0" u="none" strike="noStrike" kern="1200" cap="none" spc="207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868" b="1" i="0" u="none" strike="noStrike" kern="1200" cap="none" spc="207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ctr" defTabSz="94511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68" b="1" i="0" u="none" strike="noStrike" kern="1200" cap="none" spc="207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2868" b="1" i="0" u="none" strike="noStrike" kern="1200" cap="none" spc="207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887861" y="3220003"/>
            <a:ext cx="6822572" cy="2030691"/>
          </a:xfrm>
          <a:prstGeom prst="rect">
            <a:avLst/>
          </a:prstGeom>
          <a:noFill/>
          <a:ln w="25400">
            <a:noFill/>
          </a:ln>
        </p:spPr>
        <p:txBody>
          <a:bodyPr wrap="none" lIns="94456" tIns="47226" rIns="94456" bIns="47226" anchor="ctr">
            <a:noAutofit/>
          </a:bodyPr>
          <a:lstStyle>
            <a:defPPr>
              <a:defRPr lang="zh-CN"/>
            </a:defPPr>
            <a:lvl1pPr marL="0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2559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118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677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0236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2795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5354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7914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0473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81"/>
              </a:lnSpc>
            </a:pPr>
            <a:r>
              <a:rPr lang="en-US" altLang="zh-CN" sz="2894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81" b="1" spc="207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81"/>
              </a:lnSpc>
            </a:pPr>
            <a:endParaRPr lang="en-US" altLang="zh-CN" sz="2481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81"/>
              </a:lnSpc>
            </a:pPr>
            <a:r>
              <a:rPr lang="en-US" altLang="zh-CN" sz="124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4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124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4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2481"/>
              </a:lnSpc>
            </a:pPr>
            <a:r>
              <a:rPr lang="en-US" altLang="zh-CN" sz="124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4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124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4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81"/>
              </a:lnSpc>
            </a:pPr>
            <a:r>
              <a:rPr lang="en-US" altLang="zh-CN" sz="124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4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24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124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4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3333" y="100916"/>
            <a:ext cx="2952006" cy="14760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949963" y="5250695"/>
            <a:ext cx="8703619" cy="1414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2559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118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677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0236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2795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5354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7914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0473" algn="l" defTabSz="945118" rtl="0" eaLnBrk="1" latinLnBrk="0" hangingPunct="1"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4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4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4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4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4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124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4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4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4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4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124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4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4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34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3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447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47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矩形 21"/>
          <p:cNvSpPr/>
          <p:nvPr/>
        </p:nvSpPr>
        <p:spPr>
          <a:xfrm flipV="1">
            <a:off x="0" y="7"/>
            <a:ext cx="12601575" cy="7089774"/>
          </a:xfrm>
          <a:prstGeom prst="rect">
            <a:avLst/>
          </a:prstGeom>
          <a:solidFill>
            <a:srgbClr val="3C53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74" tIns="62986" rIns="125974" bIns="62986" rtlCol="0" anchor="ctr"/>
          <a:lstStyle/>
          <a:p>
            <a:pPr algn="ctr"/>
            <a:endParaRPr lang="zh-CN" altLang="en-US"/>
          </a:p>
        </p:txBody>
      </p:sp>
      <p:sp>
        <p:nvSpPr>
          <p:cNvPr id="85" name="Freeform 300"/>
          <p:cNvSpPr>
            <a:spLocks noEditPoints="1"/>
          </p:cNvSpPr>
          <p:nvPr/>
        </p:nvSpPr>
        <p:spPr bwMode="auto">
          <a:xfrm rot="20879160">
            <a:off x="7114116" y="2958932"/>
            <a:ext cx="2339950" cy="2340409"/>
          </a:xfrm>
          <a:custGeom>
            <a:gdLst>
              <a:gd name="T0" fmla="*/ 6 w 58"/>
              <a:gd name="T1" fmla="*/ 14 h 58"/>
              <a:gd name="T2" fmla="*/ 7 w 58"/>
              <a:gd name="T3" fmla="*/ 19 h 58"/>
              <a:gd name="T4" fmla="*/ 4 w 58"/>
              <a:gd name="T5" fmla="*/ 20 h 58"/>
              <a:gd name="T6" fmla="*/ 0 w 58"/>
              <a:gd name="T7" fmla="*/ 23 h 58"/>
              <a:gd name="T8" fmla="*/ 2 w 58"/>
              <a:gd name="T9" fmla="*/ 27 h 58"/>
              <a:gd name="T10" fmla="*/ 5 w 58"/>
              <a:gd name="T11" fmla="*/ 31 h 58"/>
              <a:gd name="T12" fmla="*/ 2 w 58"/>
              <a:gd name="T13" fmla="*/ 34 h 58"/>
              <a:gd name="T14" fmla="*/ 1 w 58"/>
              <a:gd name="T15" fmla="*/ 38 h 58"/>
              <a:gd name="T16" fmla="*/ 5 w 58"/>
              <a:gd name="T17" fmla="*/ 41 h 58"/>
              <a:gd name="T18" fmla="*/ 8 w 58"/>
              <a:gd name="T19" fmla="*/ 42 h 58"/>
              <a:gd name="T20" fmla="*/ 8 w 58"/>
              <a:gd name="T21" fmla="*/ 46 h 58"/>
              <a:gd name="T22" fmla="*/ 9 w 58"/>
              <a:gd name="T23" fmla="*/ 51 h 58"/>
              <a:gd name="T24" fmla="*/ 14 w 58"/>
              <a:gd name="T25" fmla="*/ 51 h 58"/>
              <a:gd name="T26" fmla="*/ 18 w 58"/>
              <a:gd name="T27" fmla="*/ 51 h 58"/>
              <a:gd name="T28" fmla="*/ 19 w 58"/>
              <a:gd name="T29" fmla="*/ 54 h 58"/>
              <a:gd name="T30" fmla="*/ 22 w 58"/>
              <a:gd name="T31" fmla="*/ 58 h 58"/>
              <a:gd name="T32" fmla="*/ 27 w 58"/>
              <a:gd name="T33" fmla="*/ 56 h 58"/>
              <a:gd name="T34" fmla="*/ 31 w 58"/>
              <a:gd name="T35" fmla="*/ 53 h 58"/>
              <a:gd name="T36" fmla="*/ 33 w 58"/>
              <a:gd name="T37" fmla="*/ 56 h 58"/>
              <a:gd name="T38" fmla="*/ 38 w 58"/>
              <a:gd name="T39" fmla="*/ 57 h 58"/>
              <a:gd name="T40" fmla="*/ 40 w 58"/>
              <a:gd name="T41" fmla="*/ 53 h 58"/>
              <a:gd name="T42" fmla="*/ 42 w 58"/>
              <a:gd name="T43" fmla="*/ 49 h 58"/>
              <a:gd name="T44" fmla="*/ 46 w 58"/>
              <a:gd name="T45" fmla="*/ 50 h 58"/>
              <a:gd name="T46" fmla="*/ 50 w 58"/>
              <a:gd name="T47" fmla="*/ 49 h 58"/>
              <a:gd name="T48" fmla="*/ 51 w 58"/>
              <a:gd name="T49" fmla="*/ 44 h 58"/>
              <a:gd name="T50" fmla="*/ 50 w 58"/>
              <a:gd name="T51" fmla="*/ 40 h 58"/>
              <a:gd name="T52" fmla="*/ 54 w 58"/>
              <a:gd name="T53" fmla="*/ 39 h 58"/>
              <a:gd name="T54" fmla="*/ 57 w 58"/>
              <a:gd name="T55" fmla="*/ 35 h 58"/>
              <a:gd name="T56" fmla="*/ 55 w 58"/>
              <a:gd name="T57" fmla="*/ 31 h 58"/>
              <a:gd name="T58" fmla="*/ 52 w 58"/>
              <a:gd name="T59" fmla="*/ 27 h 58"/>
              <a:gd name="T60" fmla="*/ 55 w 58"/>
              <a:gd name="T61" fmla="*/ 25 h 58"/>
              <a:gd name="T62" fmla="*/ 56 w 58"/>
              <a:gd name="T63" fmla="*/ 20 h 58"/>
              <a:gd name="T64" fmla="*/ 53 w 58"/>
              <a:gd name="T65" fmla="*/ 18 h 58"/>
              <a:gd name="T66" fmla="*/ 48 w 58"/>
              <a:gd name="T67" fmla="*/ 16 h 58"/>
              <a:gd name="T68" fmla="*/ 49 w 58"/>
              <a:gd name="T69" fmla="*/ 12 h 58"/>
              <a:gd name="T70" fmla="*/ 48 w 58"/>
              <a:gd name="T71" fmla="*/ 8 h 58"/>
              <a:gd name="T72" fmla="*/ 44 w 58"/>
              <a:gd name="T73" fmla="*/ 7 h 58"/>
              <a:gd name="T74" fmla="*/ 39 w 58"/>
              <a:gd name="T75" fmla="*/ 8 h 58"/>
              <a:gd name="T76" fmla="*/ 38 w 58"/>
              <a:gd name="T77" fmla="*/ 4 h 58"/>
              <a:gd name="T78" fmla="*/ 35 w 58"/>
              <a:gd name="T79" fmla="*/ 1 h 58"/>
              <a:gd name="T80" fmla="*/ 30 w 58"/>
              <a:gd name="T81" fmla="*/ 3 h 58"/>
              <a:gd name="T82" fmla="*/ 27 w 58"/>
              <a:gd name="T83" fmla="*/ 5 h 58"/>
              <a:gd name="T84" fmla="*/ 24 w 58"/>
              <a:gd name="T85" fmla="*/ 3 h 58"/>
              <a:gd name="T86" fmla="*/ 20 w 58"/>
              <a:gd name="T87" fmla="*/ 1 h 58"/>
              <a:gd name="T88" fmla="*/ 17 w 58"/>
              <a:gd name="T89" fmla="*/ 5 h 58"/>
              <a:gd name="T90" fmla="*/ 15 w 58"/>
              <a:gd name="T91" fmla="*/ 10 h 58"/>
              <a:gd name="T92" fmla="*/ 12 w 58"/>
              <a:gd name="T93" fmla="*/ 9 h 58"/>
              <a:gd name="T94" fmla="*/ 7 w 58"/>
              <a:gd name="T95" fmla="*/ 10 h 58"/>
              <a:gd name="T96" fmla="*/ 6 w 58"/>
              <a:gd name="T97" fmla="*/ 14 h 58"/>
              <a:gd name="T98" fmla="*/ 23 w 58"/>
              <a:gd name="T99" fmla="*/ 13 h 58"/>
              <a:gd name="T100" fmla="*/ 45 w 58"/>
              <a:gd name="T101" fmla="*/ 24 h 58"/>
              <a:gd name="T102" fmla="*/ 34 w 58"/>
              <a:gd name="T103" fmla="*/ 45 h 58"/>
              <a:gd name="T104" fmla="*/ 13 w 58"/>
              <a:gd name="T105" fmla="*/ 34 h 58"/>
              <a:gd name="T106" fmla="*/ 23 w 58"/>
              <a:gd name="T107" fmla="*/ 13 h 5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7" h="57">
                <a:moveTo>
                  <a:pt x="6" y="14"/>
                </a:moveTo>
                <a:cubicBezTo>
                  <a:pt x="8" y="15"/>
                  <a:pt x="7" y="18"/>
                  <a:pt x="7" y="19"/>
                </a:cubicBezTo>
                <a:cubicBezTo>
                  <a:pt x="7" y="20"/>
                  <a:pt x="5" y="20"/>
                  <a:pt x="4" y="20"/>
                </a:cubicBezTo>
                <a:cubicBezTo>
                  <a:pt x="2" y="20"/>
                  <a:pt x="0" y="21"/>
                  <a:pt x="0" y="23"/>
                </a:cubicBezTo>
                <a:cubicBezTo>
                  <a:pt x="0" y="25"/>
                  <a:pt x="0" y="27"/>
                  <a:pt x="2" y="27"/>
                </a:cubicBezTo>
                <a:cubicBezTo>
                  <a:pt x="3" y="28"/>
                  <a:pt x="5" y="30"/>
                  <a:pt x="5" y="31"/>
                </a:cubicBezTo>
                <a:cubicBezTo>
                  <a:pt x="5" y="32"/>
                  <a:pt x="4" y="33"/>
                  <a:pt x="2" y="34"/>
                </a:cubicBezTo>
                <a:cubicBezTo>
                  <a:pt x="1" y="34"/>
                  <a:pt x="0" y="36"/>
                  <a:pt x="1" y="38"/>
                </a:cubicBezTo>
                <a:cubicBezTo>
                  <a:pt x="1" y="40"/>
                  <a:pt x="3" y="42"/>
                  <a:pt x="5" y="41"/>
                </a:cubicBezTo>
                <a:cubicBezTo>
                  <a:pt x="6" y="41"/>
                  <a:pt x="8" y="41"/>
                  <a:pt x="8" y="42"/>
                </a:cubicBezTo>
                <a:cubicBezTo>
                  <a:pt x="9" y="42"/>
                  <a:pt x="9" y="45"/>
                  <a:pt x="8" y="46"/>
                </a:cubicBezTo>
                <a:cubicBezTo>
                  <a:pt x="7" y="47"/>
                  <a:pt x="7" y="50"/>
                  <a:pt x="9" y="51"/>
                </a:cubicBezTo>
                <a:cubicBezTo>
                  <a:pt x="11" y="52"/>
                  <a:pt x="13" y="53"/>
                  <a:pt x="14" y="51"/>
                </a:cubicBezTo>
                <a:cubicBezTo>
                  <a:pt x="15" y="50"/>
                  <a:pt x="18" y="51"/>
                  <a:pt x="18" y="51"/>
                </a:cubicBezTo>
                <a:cubicBezTo>
                  <a:pt x="19" y="51"/>
                  <a:pt x="20" y="53"/>
                  <a:pt x="19" y="54"/>
                </a:cubicBezTo>
                <a:cubicBezTo>
                  <a:pt x="19" y="56"/>
                  <a:pt x="20" y="57"/>
                  <a:pt x="22" y="58"/>
                </a:cubicBezTo>
                <a:cubicBezTo>
                  <a:pt x="25" y="58"/>
                  <a:pt x="26" y="57"/>
                  <a:pt x="27" y="56"/>
                </a:cubicBezTo>
                <a:cubicBezTo>
                  <a:pt x="27" y="54"/>
                  <a:pt x="30" y="53"/>
                  <a:pt x="31" y="53"/>
                </a:cubicBezTo>
                <a:cubicBezTo>
                  <a:pt x="31" y="53"/>
                  <a:pt x="33" y="54"/>
                  <a:pt x="33" y="56"/>
                </a:cubicBezTo>
                <a:cubicBezTo>
                  <a:pt x="34" y="57"/>
                  <a:pt x="36" y="58"/>
                  <a:pt x="38" y="57"/>
                </a:cubicBezTo>
                <a:cubicBezTo>
                  <a:pt x="40" y="57"/>
                  <a:pt x="41" y="55"/>
                  <a:pt x="40" y="53"/>
                </a:cubicBezTo>
                <a:cubicBezTo>
                  <a:pt x="40" y="52"/>
                  <a:pt x="42" y="49"/>
                  <a:pt x="42" y="49"/>
                </a:cubicBezTo>
                <a:cubicBezTo>
                  <a:pt x="43" y="48"/>
                  <a:pt x="44" y="49"/>
                  <a:pt x="46" y="50"/>
                </a:cubicBezTo>
                <a:cubicBezTo>
                  <a:pt x="47" y="51"/>
                  <a:pt x="49" y="51"/>
                  <a:pt x="50" y="49"/>
                </a:cubicBezTo>
                <a:cubicBezTo>
                  <a:pt x="52" y="47"/>
                  <a:pt x="52" y="45"/>
                  <a:pt x="51" y="44"/>
                </a:cubicBezTo>
                <a:cubicBezTo>
                  <a:pt x="50" y="43"/>
                  <a:pt x="50" y="40"/>
                  <a:pt x="50" y="40"/>
                </a:cubicBezTo>
                <a:cubicBezTo>
                  <a:pt x="51" y="39"/>
                  <a:pt x="52" y="38"/>
                  <a:pt x="54" y="39"/>
                </a:cubicBezTo>
                <a:cubicBezTo>
                  <a:pt x="55" y="39"/>
                  <a:pt x="57" y="38"/>
                  <a:pt x="57" y="35"/>
                </a:cubicBezTo>
                <a:cubicBezTo>
                  <a:pt x="58" y="33"/>
                  <a:pt x="57" y="31"/>
                  <a:pt x="55" y="31"/>
                </a:cubicBezTo>
                <a:cubicBezTo>
                  <a:pt x="54" y="31"/>
                  <a:pt x="53" y="28"/>
                  <a:pt x="52" y="27"/>
                </a:cubicBezTo>
                <a:cubicBezTo>
                  <a:pt x="52" y="26"/>
                  <a:pt x="54" y="25"/>
                  <a:pt x="55" y="25"/>
                </a:cubicBezTo>
                <a:cubicBezTo>
                  <a:pt x="56" y="24"/>
                  <a:pt x="57" y="22"/>
                  <a:pt x="56" y="20"/>
                </a:cubicBezTo>
                <a:cubicBezTo>
                  <a:pt x="56" y="18"/>
                  <a:pt x="54" y="17"/>
                  <a:pt x="53" y="18"/>
                </a:cubicBezTo>
                <a:cubicBezTo>
                  <a:pt x="51" y="18"/>
                  <a:pt x="49" y="16"/>
                  <a:pt x="48" y="16"/>
                </a:cubicBezTo>
                <a:cubicBezTo>
                  <a:pt x="48" y="15"/>
                  <a:pt x="48" y="13"/>
                  <a:pt x="49" y="12"/>
                </a:cubicBezTo>
                <a:cubicBezTo>
                  <a:pt x="50" y="11"/>
                  <a:pt x="50" y="9"/>
                  <a:pt x="48" y="8"/>
                </a:cubicBezTo>
                <a:cubicBezTo>
                  <a:pt x="47" y="6"/>
                  <a:pt x="45" y="6"/>
                  <a:pt x="44" y="7"/>
                </a:cubicBezTo>
                <a:cubicBezTo>
                  <a:pt x="42" y="8"/>
                  <a:pt x="40" y="8"/>
                  <a:pt x="39" y="8"/>
                </a:cubicBezTo>
                <a:cubicBezTo>
                  <a:pt x="38" y="7"/>
                  <a:pt x="38" y="6"/>
                  <a:pt x="38" y="4"/>
                </a:cubicBezTo>
                <a:cubicBezTo>
                  <a:pt x="38" y="3"/>
                  <a:pt x="37" y="1"/>
                  <a:pt x="35" y="1"/>
                </a:cubicBezTo>
                <a:cubicBezTo>
                  <a:pt x="33" y="0"/>
                  <a:pt x="31" y="1"/>
                  <a:pt x="30" y="3"/>
                </a:cubicBezTo>
                <a:cubicBezTo>
                  <a:pt x="30" y="4"/>
                  <a:pt x="28" y="5"/>
                  <a:pt x="27" y="5"/>
                </a:cubicBezTo>
                <a:cubicBezTo>
                  <a:pt x="26" y="6"/>
                  <a:pt x="25" y="4"/>
                  <a:pt x="24" y="3"/>
                </a:cubicBezTo>
                <a:cubicBezTo>
                  <a:pt x="24" y="1"/>
                  <a:pt x="22" y="1"/>
                  <a:pt x="20" y="1"/>
                </a:cubicBezTo>
                <a:cubicBezTo>
                  <a:pt x="18" y="2"/>
                  <a:pt x="16" y="4"/>
                  <a:pt x="17" y="5"/>
                </a:cubicBezTo>
                <a:cubicBezTo>
                  <a:pt x="17" y="7"/>
                  <a:pt x="16" y="9"/>
                  <a:pt x="15" y="10"/>
                </a:cubicBezTo>
                <a:cubicBezTo>
                  <a:pt x="14" y="10"/>
                  <a:pt x="13" y="10"/>
                  <a:pt x="12" y="9"/>
                </a:cubicBezTo>
                <a:cubicBezTo>
                  <a:pt x="10" y="8"/>
                  <a:pt x="8" y="8"/>
                  <a:pt x="7" y="10"/>
                </a:cubicBezTo>
                <a:cubicBezTo>
                  <a:pt x="6" y="11"/>
                  <a:pt x="5" y="13"/>
                  <a:pt x="6" y="14"/>
                </a:cubicBezTo>
                <a:close/>
                <a:moveTo>
                  <a:pt x="23" y="13"/>
                </a:moveTo>
                <a:cubicBezTo>
                  <a:pt x="32" y="10"/>
                  <a:pt x="42" y="15"/>
                  <a:pt x="45" y="24"/>
                </a:cubicBezTo>
                <a:cubicBezTo>
                  <a:pt x="47" y="33"/>
                  <a:pt x="43" y="42"/>
                  <a:pt x="34" y="45"/>
                </a:cubicBezTo>
                <a:cubicBezTo>
                  <a:pt x="25" y="48"/>
                  <a:pt x="15" y="43"/>
                  <a:pt x="13" y="34"/>
                </a:cubicBezTo>
                <a:cubicBezTo>
                  <a:pt x="10" y="26"/>
                  <a:pt x="15" y="16"/>
                  <a:pt x="23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5974" tIns="62986" rIns="125974" bIns="62986" numCol="1" anchor="t" anchorCtr="0" compatLnSpc="1"/>
          <a:lstStyle/>
          <a:p>
            <a:endParaRPr lang="zh-CN" altLang="en-US"/>
          </a:p>
        </p:txBody>
      </p:sp>
      <p:sp>
        <p:nvSpPr>
          <p:cNvPr id="86" name="Freeform 301"/>
          <p:cNvSpPr>
            <a:spLocks noEditPoints="1"/>
          </p:cNvSpPr>
          <p:nvPr/>
        </p:nvSpPr>
        <p:spPr bwMode="auto">
          <a:xfrm>
            <a:off x="4942864" y="3584017"/>
            <a:ext cx="1479449" cy="1494842"/>
          </a:xfrm>
          <a:custGeom>
            <a:gdLst>
              <a:gd name="T0" fmla="*/ 4 w 37"/>
              <a:gd name="T1" fmla="*/ 9 h 37"/>
              <a:gd name="T2" fmla="*/ 5 w 37"/>
              <a:gd name="T3" fmla="*/ 12 h 37"/>
              <a:gd name="T4" fmla="*/ 2 w 37"/>
              <a:gd name="T5" fmla="*/ 12 h 37"/>
              <a:gd name="T6" fmla="*/ 0 w 37"/>
              <a:gd name="T7" fmla="*/ 14 h 37"/>
              <a:gd name="T8" fmla="*/ 1 w 37"/>
              <a:gd name="T9" fmla="*/ 17 h 37"/>
              <a:gd name="T10" fmla="*/ 3 w 37"/>
              <a:gd name="T11" fmla="*/ 20 h 37"/>
              <a:gd name="T12" fmla="*/ 2 w 37"/>
              <a:gd name="T13" fmla="*/ 21 h 37"/>
              <a:gd name="T14" fmla="*/ 1 w 37"/>
              <a:gd name="T15" fmla="*/ 24 h 37"/>
              <a:gd name="T16" fmla="*/ 3 w 37"/>
              <a:gd name="T17" fmla="*/ 26 h 37"/>
              <a:gd name="T18" fmla="*/ 5 w 37"/>
              <a:gd name="T19" fmla="*/ 26 h 37"/>
              <a:gd name="T20" fmla="*/ 5 w 37"/>
              <a:gd name="T21" fmla="*/ 29 h 37"/>
              <a:gd name="T22" fmla="*/ 6 w 37"/>
              <a:gd name="T23" fmla="*/ 32 h 37"/>
              <a:gd name="T24" fmla="*/ 9 w 37"/>
              <a:gd name="T25" fmla="*/ 33 h 37"/>
              <a:gd name="T26" fmla="*/ 12 w 37"/>
              <a:gd name="T27" fmla="*/ 32 h 37"/>
              <a:gd name="T28" fmla="*/ 12 w 37"/>
              <a:gd name="T29" fmla="*/ 34 h 37"/>
              <a:gd name="T30" fmla="*/ 15 w 37"/>
              <a:gd name="T31" fmla="*/ 37 h 37"/>
              <a:gd name="T32" fmla="*/ 17 w 37"/>
              <a:gd name="T33" fmla="*/ 35 h 37"/>
              <a:gd name="T34" fmla="*/ 20 w 37"/>
              <a:gd name="T35" fmla="*/ 34 h 37"/>
              <a:gd name="T36" fmla="*/ 21 w 37"/>
              <a:gd name="T37" fmla="*/ 35 h 37"/>
              <a:gd name="T38" fmla="*/ 24 w 37"/>
              <a:gd name="T39" fmla="*/ 36 h 37"/>
              <a:gd name="T40" fmla="*/ 26 w 37"/>
              <a:gd name="T41" fmla="*/ 34 h 37"/>
              <a:gd name="T42" fmla="*/ 27 w 37"/>
              <a:gd name="T43" fmla="*/ 31 h 37"/>
              <a:gd name="T44" fmla="*/ 29 w 37"/>
              <a:gd name="T45" fmla="*/ 32 h 37"/>
              <a:gd name="T46" fmla="*/ 32 w 37"/>
              <a:gd name="T47" fmla="*/ 31 h 37"/>
              <a:gd name="T48" fmla="*/ 33 w 37"/>
              <a:gd name="T49" fmla="*/ 28 h 37"/>
              <a:gd name="T50" fmla="*/ 32 w 37"/>
              <a:gd name="T51" fmla="*/ 25 h 37"/>
              <a:gd name="T52" fmla="*/ 35 w 37"/>
              <a:gd name="T53" fmla="*/ 24 h 37"/>
              <a:gd name="T54" fmla="*/ 37 w 37"/>
              <a:gd name="T55" fmla="*/ 22 h 37"/>
              <a:gd name="T56" fmla="*/ 36 w 37"/>
              <a:gd name="T57" fmla="*/ 19 h 37"/>
              <a:gd name="T58" fmla="*/ 34 w 37"/>
              <a:gd name="T59" fmla="*/ 17 h 37"/>
              <a:gd name="T60" fmla="*/ 35 w 37"/>
              <a:gd name="T61" fmla="*/ 15 h 37"/>
              <a:gd name="T62" fmla="*/ 36 w 37"/>
              <a:gd name="T63" fmla="*/ 12 h 37"/>
              <a:gd name="T64" fmla="*/ 34 w 37"/>
              <a:gd name="T65" fmla="*/ 11 h 37"/>
              <a:gd name="T66" fmla="*/ 31 w 37"/>
              <a:gd name="T67" fmla="*/ 9 h 37"/>
              <a:gd name="T68" fmla="*/ 32 w 37"/>
              <a:gd name="T69" fmla="*/ 7 h 37"/>
              <a:gd name="T70" fmla="*/ 31 w 37"/>
              <a:gd name="T71" fmla="*/ 4 h 37"/>
              <a:gd name="T72" fmla="*/ 28 w 37"/>
              <a:gd name="T73" fmla="*/ 4 h 37"/>
              <a:gd name="T74" fmla="*/ 25 w 37"/>
              <a:gd name="T75" fmla="*/ 4 h 37"/>
              <a:gd name="T76" fmla="*/ 25 w 37"/>
              <a:gd name="T77" fmla="*/ 2 h 37"/>
              <a:gd name="T78" fmla="*/ 22 w 37"/>
              <a:gd name="T79" fmla="*/ 0 h 37"/>
              <a:gd name="T80" fmla="*/ 20 w 37"/>
              <a:gd name="T81" fmla="*/ 1 h 37"/>
              <a:gd name="T82" fmla="*/ 17 w 37"/>
              <a:gd name="T83" fmla="*/ 3 h 37"/>
              <a:gd name="T84" fmla="*/ 16 w 37"/>
              <a:gd name="T85" fmla="*/ 1 h 37"/>
              <a:gd name="T86" fmla="*/ 13 w 37"/>
              <a:gd name="T87" fmla="*/ 0 h 37"/>
              <a:gd name="T88" fmla="*/ 11 w 37"/>
              <a:gd name="T89" fmla="*/ 3 h 37"/>
              <a:gd name="T90" fmla="*/ 10 w 37"/>
              <a:gd name="T91" fmla="*/ 6 h 37"/>
              <a:gd name="T92" fmla="*/ 8 w 37"/>
              <a:gd name="T93" fmla="*/ 5 h 37"/>
              <a:gd name="T94" fmla="*/ 5 w 37"/>
              <a:gd name="T95" fmla="*/ 6 h 37"/>
              <a:gd name="T96" fmla="*/ 4 w 37"/>
              <a:gd name="T97" fmla="*/ 9 h 37"/>
              <a:gd name="T98" fmla="*/ 15 w 37"/>
              <a:gd name="T99" fmla="*/ 8 h 37"/>
              <a:gd name="T100" fmla="*/ 29 w 37"/>
              <a:gd name="T101" fmla="*/ 15 h 37"/>
              <a:gd name="T102" fmla="*/ 22 w 37"/>
              <a:gd name="T103" fmla="*/ 29 h 37"/>
              <a:gd name="T104" fmla="*/ 8 w 37"/>
              <a:gd name="T105" fmla="*/ 22 h 37"/>
              <a:gd name="T106" fmla="*/ 15 w 37"/>
              <a:gd name="T107" fmla="*/ 8 h 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" h="37">
                <a:moveTo>
                  <a:pt x="4" y="9"/>
                </a:moveTo>
                <a:cubicBezTo>
                  <a:pt x="5" y="9"/>
                  <a:pt x="5" y="11"/>
                  <a:pt x="5" y="12"/>
                </a:cubicBezTo>
                <a:cubicBezTo>
                  <a:pt x="4" y="12"/>
                  <a:pt x="3" y="12"/>
                  <a:pt x="2" y="12"/>
                </a:cubicBezTo>
                <a:cubicBezTo>
                  <a:pt x="1" y="12"/>
                  <a:pt x="0" y="13"/>
                  <a:pt x="0" y="14"/>
                </a:cubicBezTo>
                <a:cubicBezTo>
                  <a:pt x="0" y="16"/>
                  <a:pt x="0" y="17"/>
                  <a:pt x="1" y="17"/>
                </a:cubicBezTo>
                <a:cubicBezTo>
                  <a:pt x="2" y="17"/>
                  <a:pt x="3" y="19"/>
                  <a:pt x="3" y="20"/>
                </a:cubicBezTo>
                <a:cubicBezTo>
                  <a:pt x="3" y="20"/>
                  <a:pt x="2" y="21"/>
                  <a:pt x="2" y="21"/>
                </a:cubicBezTo>
                <a:cubicBezTo>
                  <a:pt x="1" y="21"/>
                  <a:pt x="0" y="23"/>
                  <a:pt x="1" y="24"/>
                </a:cubicBezTo>
                <a:cubicBezTo>
                  <a:pt x="1" y="25"/>
                  <a:pt x="2" y="26"/>
                  <a:pt x="3" y="26"/>
                </a:cubicBezTo>
                <a:cubicBezTo>
                  <a:pt x="4" y="26"/>
                  <a:pt x="5" y="26"/>
                  <a:pt x="5" y="26"/>
                </a:cubicBezTo>
                <a:cubicBezTo>
                  <a:pt x="6" y="27"/>
                  <a:pt x="6" y="28"/>
                  <a:pt x="5" y="29"/>
                </a:cubicBezTo>
                <a:cubicBezTo>
                  <a:pt x="5" y="30"/>
                  <a:pt x="5" y="31"/>
                  <a:pt x="6" y="32"/>
                </a:cubicBezTo>
                <a:cubicBezTo>
                  <a:pt x="7" y="33"/>
                  <a:pt x="8" y="33"/>
                  <a:pt x="9" y="33"/>
                </a:cubicBezTo>
                <a:cubicBezTo>
                  <a:pt x="10" y="32"/>
                  <a:pt x="11" y="32"/>
                  <a:pt x="12" y="32"/>
                </a:cubicBezTo>
                <a:cubicBezTo>
                  <a:pt x="12" y="32"/>
                  <a:pt x="13" y="33"/>
                  <a:pt x="12" y="34"/>
                </a:cubicBezTo>
                <a:cubicBezTo>
                  <a:pt x="12" y="35"/>
                  <a:pt x="13" y="36"/>
                  <a:pt x="15" y="37"/>
                </a:cubicBezTo>
                <a:cubicBezTo>
                  <a:pt x="16" y="37"/>
                  <a:pt x="17" y="36"/>
                  <a:pt x="17" y="35"/>
                </a:cubicBezTo>
                <a:cubicBezTo>
                  <a:pt x="18" y="34"/>
                  <a:pt x="19" y="34"/>
                  <a:pt x="20" y="34"/>
                </a:cubicBezTo>
                <a:cubicBezTo>
                  <a:pt x="20" y="34"/>
                  <a:pt x="21" y="34"/>
                  <a:pt x="21" y="35"/>
                </a:cubicBezTo>
                <a:cubicBezTo>
                  <a:pt x="22" y="36"/>
                  <a:pt x="23" y="37"/>
                  <a:pt x="24" y="36"/>
                </a:cubicBezTo>
                <a:cubicBezTo>
                  <a:pt x="26" y="36"/>
                  <a:pt x="26" y="35"/>
                  <a:pt x="26" y="34"/>
                </a:cubicBezTo>
                <a:cubicBezTo>
                  <a:pt x="26" y="33"/>
                  <a:pt x="27" y="31"/>
                  <a:pt x="27" y="31"/>
                </a:cubicBezTo>
                <a:cubicBezTo>
                  <a:pt x="28" y="31"/>
                  <a:pt x="29" y="31"/>
                  <a:pt x="29" y="32"/>
                </a:cubicBezTo>
                <a:cubicBezTo>
                  <a:pt x="30" y="32"/>
                  <a:pt x="32" y="32"/>
                  <a:pt x="32" y="31"/>
                </a:cubicBezTo>
                <a:cubicBezTo>
                  <a:pt x="33" y="30"/>
                  <a:pt x="34" y="28"/>
                  <a:pt x="33" y="28"/>
                </a:cubicBezTo>
                <a:cubicBezTo>
                  <a:pt x="32" y="27"/>
                  <a:pt x="32" y="25"/>
                  <a:pt x="32" y="25"/>
                </a:cubicBezTo>
                <a:cubicBezTo>
                  <a:pt x="33" y="24"/>
                  <a:pt x="34" y="24"/>
                  <a:pt x="35" y="24"/>
                </a:cubicBezTo>
                <a:cubicBezTo>
                  <a:pt x="36" y="24"/>
                  <a:pt x="37" y="24"/>
                  <a:pt x="37" y="22"/>
                </a:cubicBezTo>
                <a:cubicBezTo>
                  <a:pt x="37" y="21"/>
                  <a:pt x="37" y="20"/>
                  <a:pt x="36" y="19"/>
                </a:cubicBezTo>
                <a:cubicBezTo>
                  <a:pt x="35" y="19"/>
                  <a:pt x="34" y="18"/>
                  <a:pt x="34" y="17"/>
                </a:cubicBezTo>
                <a:cubicBezTo>
                  <a:pt x="34" y="16"/>
                  <a:pt x="35" y="16"/>
                  <a:pt x="35" y="15"/>
                </a:cubicBezTo>
                <a:cubicBezTo>
                  <a:pt x="36" y="15"/>
                  <a:pt x="37" y="14"/>
                  <a:pt x="36" y="12"/>
                </a:cubicBezTo>
                <a:cubicBezTo>
                  <a:pt x="36" y="11"/>
                  <a:pt x="35" y="10"/>
                  <a:pt x="34" y="11"/>
                </a:cubicBezTo>
                <a:cubicBezTo>
                  <a:pt x="33" y="11"/>
                  <a:pt x="31" y="10"/>
                  <a:pt x="31" y="9"/>
                </a:cubicBezTo>
                <a:cubicBezTo>
                  <a:pt x="31" y="9"/>
                  <a:pt x="31" y="8"/>
                  <a:pt x="32" y="7"/>
                </a:cubicBezTo>
                <a:cubicBezTo>
                  <a:pt x="32" y="7"/>
                  <a:pt x="32" y="5"/>
                  <a:pt x="31" y="4"/>
                </a:cubicBezTo>
                <a:cubicBezTo>
                  <a:pt x="30" y="3"/>
                  <a:pt x="29" y="3"/>
                  <a:pt x="28" y="4"/>
                </a:cubicBezTo>
                <a:cubicBezTo>
                  <a:pt x="27" y="5"/>
                  <a:pt x="26" y="5"/>
                  <a:pt x="25" y="4"/>
                </a:cubicBezTo>
                <a:cubicBezTo>
                  <a:pt x="25" y="4"/>
                  <a:pt x="24" y="3"/>
                  <a:pt x="25" y="2"/>
                </a:cubicBezTo>
                <a:cubicBezTo>
                  <a:pt x="25" y="1"/>
                  <a:pt x="24" y="0"/>
                  <a:pt x="22" y="0"/>
                </a:cubicBezTo>
                <a:cubicBezTo>
                  <a:pt x="21" y="0"/>
                  <a:pt x="20" y="0"/>
                  <a:pt x="20" y="1"/>
                </a:cubicBezTo>
                <a:cubicBezTo>
                  <a:pt x="19" y="2"/>
                  <a:pt x="18" y="3"/>
                  <a:pt x="17" y="3"/>
                </a:cubicBezTo>
                <a:cubicBezTo>
                  <a:pt x="17" y="3"/>
                  <a:pt x="16" y="2"/>
                  <a:pt x="16" y="1"/>
                </a:cubicBezTo>
                <a:cubicBezTo>
                  <a:pt x="15" y="0"/>
                  <a:pt x="14" y="0"/>
                  <a:pt x="13" y="0"/>
                </a:cubicBezTo>
                <a:cubicBezTo>
                  <a:pt x="11" y="1"/>
                  <a:pt x="11" y="2"/>
                  <a:pt x="11" y="3"/>
                </a:cubicBezTo>
                <a:cubicBezTo>
                  <a:pt x="11" y="4"/>
                  <a:pt x="10" y="5"/>
                  <a:pt x="10" y="6"/>
                </a:cubicBezTo>
                <a:cubicBezTo>
                  <a:pt x="9" y="6"/>
                  <a:pt x="8" y="6"/>
                  <a:pt x="8" y="5"/>
                </a:cubicBezTo>
                <a:cubicBezTo>
                  <a:pt x="7" y="4"/>
                  <a:pt x="5" y="5"/>
                  <a:pt x="5" y="6"/>
                </a:cubicBezTo>
                <a:cubicBezTo>
                  <a:pt x="4" y="7"/>
                  <a:pt x="3" y="8"/>
                  <a:pt x="4" y="9"/>
                </a:cubicBezTo>
                <a:close/>
                <a:moveTo>
                  <a:pt x="15" y="8"/>
                </a:moveTo>
                <a:cubicBezTo>
                  <a:pt x="21" y="6"/>
                  <a:pt x="27" y="9"/>
                  <a:pt x="29" y="15"/>
                </a:cubicBezTo>
                <a:cubicBezTo>
                  <a:pt x="31" y="21"/>
                  <a:pt x="27" y="27"/>
                  <a:pt x="22" y="29"/>
                </a:cubicBezTo>
                <a:cubicBezTo>
                  <a:pt x="16" y="30"/>
                  <a:pt x="10" y="27"/>
                  <a:pt x="8" y="22"/>
                </a:cubicBezTo>
                <a:cubicBezTo>
                  <a:pt x="6" y="16"/>
                  <a:pt x="10" y="10"/>
                  <a:pt x="15" y="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5974" tIns="62986" rIns="125974" bIns="62986" numCol="1" anchor="t" anchorCtr="0" compatLnSpc="1"/>
          <a:lstStyle/>
          <a:p>
            <a:endParaRPr lang="zh-CN" altLang="en-US"/>
          </a:p>
        </p:txBody>
      </p:sp>
      <p:sp>
        <p:nvSpPr>
          <p:cNvPr id="88" name="Freeform 302"/>
          <p:cNvSpPr>
            <a:spLocks noEditPoints="1"/>
          </p:cNvSpPr>
          <p:nvPr/>
        </p:nvSpPr>
        <p:spPr bwMode="auto">
          <a:xfrm>
            <a:off x="3819897" y="2779104"/>
            <a:ext cx="1162428" cy="1132456"/>
          </a:xfrm>
          <a:custGeom>
            <a:gdLst>
              <a:gd name="T0" fmla="*/ 3 w 29"/>
              <a:gd name="T1" fmla="*/ 7 h 28"/>
              <a:gd name="T2" fmla="*/ 4 w 29"/>
              <a:gd name="T3" fmla="*/ 9 h 28"/>
              <a:gd name="T4" fmla="*/ 2 w 29"/>
              <a:gd name="T5" fmla="*/ 9 h 28"/>
              <a:gd name="T6" fmla="*/ 0 w 29"/>
              <a:gd name="T7" fmla="*/ 11 h 28"/>
              <a:gd name="T8" fmla="*/ 1 w 29"/>
              <a:gd name="T9" fmla="*/ 13 h 28"/>
              <a:gd name="T10" fmla="*/ 3 w 29"/>
              <a:gd name="T11" fmla="*/ 15 h 28"/>
              <a:gd name="T12" fmla="*/ 1 w 29"/>
              <a:gd name="T13" fmla="*/ 16 h 28"/>
              <a:gd name="T14" fmla="*/ 1 w 29"/>
              <a:gd name="T15" fmla="*/ 19 h 28"/>
              <a:gd name="T16" fmla="*/ 3 w 29"/>
              <a:gd name="T17" fmla="*/ 20 h 28"/>
              <a:gd name="T18" fmla="*/ 4 w 29"/>
              <a:gd name="T19" fmla="*/ 20 h 28"/>
              <a:gd name="T20" fmla="*/ 4 w 29"/>
              <a:gd name="T21" fmla="*/ 23 h 28"/>
              <a:gd name="T22" fmla="*/ 5 w 29"/>
              <a:gd name="T23" fmla="*/ 25 h 28"/>
              <a:gd name="T24" fmla="*/ 7 w 29"/>
              <a:gd name="T25" fmla="*/ 25 h 28"/>
              <a:gd name="T26" fmla="*/ 9 w 29"/>
              <a:gd name="T27" fmla="*/ 25 h 28"/>
              <a:gd name="T28" fmla="*/ 10 w 29"/>
              <a:gd name="T29" fmla="*/ 27 h 28"/>
              <a:gd name="T30" fmla="*/ 11 w 29"/>
              <a:gd name="T31" fmla="*/ 28 h 28"/>
              <a:gd name="T32" fmla="*/ 13 w 29"/>
              <a:gd name="T33" fmla="*/ 27 h 28"/>
              <a:gd name="T34" fmla="*/ 15 w 29"/>
              <a:gd name="T35" fmla="*/ 26 h 28"/>
              <a:gd name="T36" fmla="*/ 17 w 29"/>
              <a:gd name="T37" fmla="*/ 27 h 28"/>
              <a:gd name="T38" fmla="*/ 19 w 29"/>
              <a:gd name="T39" fmla="*/ 28 h 28"/>
              <a:gd name="T40" fmla="*/ 20 w 29"/>
              <a:gd name="T41" fmla="*/ 26 h 28"/>
              <a:gd name="T42" fmla="*/ 21 w 29"/>
              <a:gd name="T43" fmla="*/ 24 h 28"/>
              <a:gd name="T44" fmla="*/ 23 w 29"/>
              <a:gd name="T45" fmla="*/ 24 h 28"/>
              <a:gd name="T46" fmla="*/ 25 w 29"/>
              <a:gd name="T47" fmla="*/ 24 h 28"/>
              <a:gd name="T48" fmla="*/ 25 w 29"/>
              <a:gd name="T49" fmla="*/ 21 h 28"/>
              <a:gd name="T50" fmla="*/ 25 w 29"/>
              <a:gd name="T51" fmla="*/ 19 h 28"/>
              <a:gd name="T52" fmla="*/ 27 w 29"/>
              <a:gd name="T53" fmla="*/ 19 h 28"/>
              <a:gd name="T54" fmla="*/ 29 w 29"/>
              <a:gd name="T55" fmla="*/ 17 h 28"/>
              <a:gd name="T56" fmla="*/ 28 w 29"/>
              <a:gd name="T57" fmla="*/ 15 h 28"/>
              <a:gd name="T58" fmla="*/ 26 w 29"/>
              <a:gd name="T59" fmla="*/ 13 h 28"/>
              <a:gd name="T60" fmla="*/ 27 w 29"/>
              <a:gd name="T61" fmla="*/ 12 h 28"/>
              <a:gd name="T62" fmla="*/ 28 w 29"/>
              <a:gd name="T63" fmla="*/ 10 h 28"/>
              <a:gd name="T64" fmla="*/ 26 w 29"/>
              <a:gd name="T65" fmla="*/ 8 h 28"/>
              <a:gd name="T66" fmla="*/ 24 w 29"/>
              <a:gd name="T67" fmla="*/ 7 h 28"/>
              <a:gd name="T68" fmla="*/ 25 w 29"/>
              <a:gd name="T69" fmla="*/ 6 h 28"/>
              <a:gd name="T70" fmla="*/ 24 w 29"/>
              <a:gd name="T71" fmla="*/ 3 h 28"/>
              <a:gd name="T72" fmla="*/ 22 w 29"/>
              <a:gd name="T73" fmla="*/ 3 h 28"/>
              <a:gd name="T74" fmla="*/ 19 w 29"/>
              <a:gd name="T75" fmla="*/ 3 h 28"/>
              <a:gd name="T76" fmla="*/ 19 w 29"/>
              <a:gd name="T77" fmla="*/ 2 h 28"/>
              <a:gd name="T78" fmla="*/ 17 w 29"/>
              <a:gd name="T79" fmla="*/ 0 h 28"/>
              <a:gd name="T80" fmla="*/ 15 w 29"/>
              <a:gd name="T81" fmla="*/ 1 h 28"/>
              <a:gd name="T82" fmla="*/ 13 w 29"/>
              <a:gd name="T83" fmla="*/ 2 h 28"/>
              <a:gd name="T84" fmla="*/ 12 w 29"/>
              <a:gd name="T85" fmla="*/ 1 h 28"/>
              <a:gd name="T86" fmla="*/ 10 w 29"/>
              <a:gd name="T87" fmla="*/ 0 h 28"/>
              <a:gd name="T88" fmla="*/ 9 w 29"/>
              <a:gd name="T89" fmla="*/ 2 h 28"/>
              <a:gd name="T90" fmla="*/ 8 w 29"/>
              <a:gd name="T91" fmla="*/ 4 h 28"/>
              <a:gd name="T92" fmla="*/ 6 w 29"/>
              <a:gd name="T93" fmla="*/ 4 h 28"/>
              <a:gd name="T94" fmla="*/ 4 w 29"/>
              <a:gd name="T95" fmla="*/ 4 h 28"/>
              <a:gd name="T96" fmla="*/ 3 w 29"/>
              <a:gd name="T97" fmla="*/ 7 h 28"/>
              <a:gd name="T98" fmla="*/ 12 w 29"/>
              <a:gd name="T99" fmla="*/ 6 h 28"/>
              <a:gd name="T100" fmla="*/ 22 w 29"/>
              <a:gd name="T101" fmla="*/ 12 h 28"/>
              <a:gd name="T102" fmla="*/ 17 w 29"/>
              <a:gd name="T103" fmla="*/ 22 h 28"/>
              <a:gd name="T104" fmla="*/ 6 w 29"/>
              <a:gd name="T105" fmla="*/ 17 h 28"/>
              <a:gd name="T106" fmla="*/ 12 w 29"/>
              <a:gd name="T107" fmla="*/ 6 h 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" h="28">
                <a:moveTo>
                  <a:pt x="3" y="7"/>
                </a:moveTo>
                <a:cubicBezTo>
                  <a:pt x="4" y="7"/>
                  <a:pt x="4" y="9"/>
                  <a:pt x="4" y="9"/>
                </a:cubicBezTo>
                <a:cubicBezTo>
                  <a:pt x="4" y="9"/>
                  <a:pt x="3" y="10"/>
                  <a:pt x="2" y="9"/>
                </a:cubicBezTo>
                <a:cubicBezTo>
                  <a:pt x="1" y="9"/>
                  <a:pt x="0" y="10"/>
                  <a:pt x="0" y="11"/>
                </a:cubicBezTo>
                <a:cubicBezTo>
                  <a:pt x="0" y="12"/>
                  <a:pt x="0" y="13"/>
                  <a:pt x="1" y="13"/>
                </a:cubicBezTo>
                <a:cubicBezTo>
                  <a:pt x="2" y="13"/>
                  <a:pt x="3" y="15"/>
                  <a:pt x="3" y="15"/>
                </a:cubicBezTo>
                <a:cubicBezTo>
                  <a:pt x="3" y="16"/>
                  <a:pt x="2" y="16"/>
                  <a:pt x="1" y="16"/>
                </a:cubicBezTo>
                <a:cubicBezTo>
                  <a:pt x="1" y="17"/>
                  <a:pt x="0" y="18"/>
                  <a:pt x="1" y="19"/>
                </a:cubicBezTo>
                <a:cubicBezTo>
                  <a:pt x="1" y="20"/>
                  <a:pt x="2" y="20"/>
                  <a:pt x="3" y="20"/>
                </a:cubicBezTo>
                <a:cubicBezTo>
                  <a:pt x="3" y="20"/>
                  <a:pt x="4" y="20"/>
                  <a:pt x="4" y="20"/>
                </a:cubicBezTo>
                <a:cubicBezTo>
                  <a:pt x="4" y="21"/>
                  <a:pt x="5" y="22"/>
                  <a:pt x="4" y="23"/>
                </a:cubicBezTo>
                <a:cubicBezTo>
                  <a:pt x="4" y="23"/>
                  <a:pt x="4" y="24"/>
                  <a:pt x="5" y="25"/>
                </a:cubicBezTo>
                <a:cubicBezTo>
                  <a:pt x="5" y="26"/>
                  <a:pt x="7" y="26"/>
                  <a:pt x="7" y="25"/>
                </a:cubicBezTo>
                <a:cubicBezTo>
                  <a:pt x="8" y="25"/>
                  <a:pt x="9" y="25"/>
                  <a:pt x="9" y="25"/>
                </a:cubicBezTo>
                <a:cubicBezTo>
                  <a:pt x="10" y="25"/>
                  <a:pt x="10" y="26"/>
                  <a:pt x="10" y="27"/>
                </a:cubicBezTo>
                <a:cubicBezTo>
                  <a:pt x="10" y="27"/>
                  <a:pt x="10" y="28"/>
                  <a:pt x="11" y="28"/>
                </a:cubicBezTo>
                <a:cubicBezTo>
                  <a:pt x="12" y="28"/>
                  <a:pt x="13" y="28"/>
                  <a:pt x="13" y="27"/>
                </a:cubicBezTo>
                <a:cubicBezTo>
                  <a:pt x="14" y="27"/>
                  <a:pt x="15" y="26"/>
                  <a:pt x="15" y="26"/>
                </a:cubicBezTo>
                <a:cubicBezTo>
                  <a:pt x="16" y="26"/>
                  <a:pt x="16" y="26"/>
                  <a:pt x="17" y="27"/>
                </a:cubicBezTo>
                <a:cubicBezTo>
                  <a:pt x="17" y="28"/>
                  <a:pt x="18" y="28"/>
                  <a:pt x="19" y="28"/>
                </a:cubicBezTo>
                <a:cubicBezTo>
                  <a:pt x="20" y="28"/>
                  <a:pt x="20" y="27"/>
                  <a:pt x="20" y="26"/>
                </a:cubicBezTo>
                <a:cubicBezTo>
                  <a:pt x="20" y="25"/>
                  <a:pt x="21" y="24"/>
                  <a:pt x="21" y="24"/>
                </a:cubicBezTo>
                <a:cubicBezTo>
                  <a:pt x="21" y="24"/>
                  <a:pt x="22" y="24"/>
                  <a:pt x="23" y="24"/>
                </a:cubicBezTo>
                <a:cubicBezTo>
                  <a:pt x="23" y="25"/>
                  <a:pt x="24" y="25"/>
                  <a:pt x="25" y="24"/>
                </a:cubicBezTo>
                <a:cubicBezTo>
                  <a:pt x="26" y="23"/>
                  <a:pt x="26" y="22"/>
                  <a:pt x="25" y="21"/>
                </a:cubicBezTo>
                <a:cubicBezTo>
                  <a:pt x="25" y="21"/>
                  <a:pt x="25" y="20"/>
                  <a:pt x="25" y="19"/>
                </a:cubicBezTo>
                <a:cubicBezTo>
                  <a:pt x="25" y="19"/>
                  <a:pt x="26" y="19"/>
                  <a:pt x="27" y="19"/>
                </a:cubicBezTo>
                <a:cubicBezTo>
                  <a:pt x="28" y="19"/>
                  <a:pt x="28" y="18"/>
                  <a:pt x="29" y="17"/>
                </a:cubicBezTo>
                <a:cubicBezTo>
                  <a:pt x="29" y="16"/>
                  <a:pt x="28" y="15"/>
                  <a:pt x="28" y="15"/>
                </a:cubicBezTo>
                <a:cubicBezTo>
                  <a:pt x="27" y="15"/>
                  <a:pt x="26" y="14"/>
                  <a:pt x="26" y="13"/>
                </a:cubicBezTo>
                <a:cubicBezTo>
                  <a:pt x="26" y="13"/>
                  <a:pt x="27" y="12"/>
                  <a:pt x="27" y="12"/>
                </a:cubicBezTo>
                <a:cubicBezTo>
                  <a:pt x="28" y="12"/>
                  <a:pt x="28" y="11"/>
                  <a:pt x="28" y="10"/>
                </a:cubicBezTo>
                <a:cubicBezTo>
                  <a:pt x="28" y="9"/>
                  <a:pt x="27" y="8"/>
                  <a:pt x="26" y="8"/>
                </a:cubicBezTo>
                <a:cubicBezTo>
                  <a:pt x="26" y="9"/>
                  <a:pt x="24" y="8"/>
                  <a:pt x="24" y="7"/>
                </a:cubicBezTo>
                <a:cubicBezTo>
                  <a:pt x="24" y="7"/>
                  <a:pt x="24" y="6"/>
                  <a:pt x="25" y="6"/>
                </a:cubicBezTo>
                <a:cubicBezTo>
                  <a:pt x="25" y="5"/>
                  <a:pt x="25" y="4"/>
                  <a:pt x="24" y="3"/>
                </a:cubicBezTo>
                <a:cubicBezTo>
                  <a:pt x="23" y="3"/>
                  <a:pt x="22" y="3"/>
                  <a:pt x="22" y="3"/>
                </a:cubicBezTo>
                <a:cubicBezTo>
                  <a:pt x="21" y="4"/>
                  <a:pt x="20" y="4"/>
                  <a:pt x="19" y="3"/>
                </a:cubicBezTo>
                <a:cubicBezTo>
                  <a:pt x="19" y="3"/>
                  <a:pt x="19" y="2"/>
                  <a:pt x="19" y="2"/>
                </a:cubicBezTo>
                <a:cubicBezTo>
                  <a:pt x="19" y="1"/>
                  <a:pt x="18" y="0"/>
                  <a:pt x="17" y="0"/>
                </a:cubicBezTo>
                <a:cubicBezTo>
                  <a:pt x="16" y="0"/>
                  <a:pt x="15" y="0"/>
                  <a:pt x="15" y="1"/>
                </a:cubicBezTo>
                <a:cubicBezTo>
                  <a:pt x="15" y="2"/>
                  <a:pt x="14" y="2"/>
                  <a:pt x="13" y="2"/>
                </a:cubicBezTo>
                <a:cubicBezTo>
                  <a:pt x="13" y="2"/>
                  <a:pt x="12" y="2"/>
                  <a:pt x="12" y="1"/>
                </a:cubicBezTo>
                <a:cubicBezTo>
                  <a:pt x="12" y="0"/>
                  <a:pt x="11" y="0"/>
                  <a:pt x="10" y="0"/>
                </a:cubicBezTo>
                <a:cubicBezTo>
                  <a:pt x="9" y="1"/>
                  <a:pt x="8" y="2"/>
                  <a:pt x="9" y="2"/>
                </a:cubicBezTo>
                <a:cubicBezTo>
                  <a:pt x="9" y="3"/>
                  <a:pt x="8" y="4"/>
                  <a:pt x="8" y="4"/>
                </a:cubicBezTo>
                <a:cubicBezTo>
                  <a:pt x="7" y="5"/>
                  <a:pt x="7" y="4"/>
                  <a:pt x="6" y="4"/>
                </a:cubicBezTo>
                <a:cubicBezTo>
                  <a:pt x="5" y="3"/>
                  <a:pt x="4" y="4"/>
                  <a:pt x="4" y="4"/>
                </a:cubicBezTo>
                <a:cubicBezTo>
                  <a:pt x="3" y="5"/>
                  <a:pt x="3" y="6"/>
                  <a:pt x="3" y="7"/>
                </a:cubicBezTo>
                <a:close/>
                <a:moveTo>
                  <a:pt x="12" y="6"/>
                </a:moveTo>
                <a:cubicBezTo>
                  <a:pt x="16" y="5"/>
                  <a:pt x="21" y="7"/>
                  <a:pt x="22" y="12"/>
                </a:cubicBezTo>
                <a:cubicBezTo>
                  <a:pt x="24" y="16"/>
                  <a:pt x="21" y="21"/>
                  <a:pt x="17" y="22"/>
                </a:cubicBezTo>
                <a:cubicBezTo>
                  <a:pt x="13" y="23"/>
                  <a:pt x="8" y="21"/>
                  <a:pt x="6" y="17"/>
                </a:cubicBezTo>
                <a:cubicBezTo>
                  <a:pt x="5" y="12"/>
                  <a:pt x="7" y="8"/>
                  <a:pt x="12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5974" tIns="62986" rIns="125974" bIns="62986" numCol="1" anchor="t" anchorCtr="0" compatLnSpc="1"/>
          <a:lstStyle/>
          <a:p>
            <a:endParaRPr lang="zh-CN" altLang="en-US"/>
          </a:p>
        </p:txBody>
      </p:sp>
      <p:sp>
        <p:nvSpPr>
          <p:cNvPr id="89" name="TextBox 88"/>
          <p:cNvSpPr txBox="1"/>
          <p:nvPr/>
        </p:nvSpPr>
        <p:spPr>
          <a:xfrm>
            <a:off x="1270425" y="3677626"/>
            <a:ext cx="2536300" cy="1096698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032646" y="2432177"/>
            <a:ext cx="2536300" cy="1096698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9377113" y="4411989"/>
            <a:ext cx="2536300" cy="1096698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43580" y="-91"/>
            <a:ext cx="588039" cy="1451396"/>
            <a:chOff x="743580" y="-91"/>
            <a:chExt cx="588039" cy="1451396"/>
          </a:xfrm>
        </p:grpSpPr>
        <p:cxnSp>
          <p:nvCxnSpPr>
            <p:cNvPr id="110" name="直接连接符 109"/>
            <p:cNvCxnSpPr/>
            <p:nvPr/>
          </p:nvCxnSpPr>
          <p:spPr>
            <a:xfrm flipH="1">
              <a:off x="1033901" y="-91"/>
              <a:ext cx="0" cy="893299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椭圆 110"/>
            <p:cNvSpPr/>
            <p:nvPr/>
          </p:nvSpPr>
          <p:spPr>
            <a:xfrm>
              <a:off x="785840" y="883802"/>
              <a:ext cx="496125" cy="49622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974" tIns="62986" rIns="125974" bIns="62986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43580" y="893216"/>
              <a:ext cx="588039" cy="558089"/>
            </a:xfrm>
            <a:prstGeom prst="rect">
              <a:avLst/>
            </a:prstGeom>
            <a:noFill/>
          </p:spPr>
          <p:txBody>
            <a:bodyPr wrap="square" lIns="125974" tIns="62986" rIns="125974" bIns="62986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方正汉真广标简体" pitchFamily="2" charset="-122"/>
                  <a:ea typeface="方正汉真广标简体" pitchFamily="2" charset="-122"/>
                </a:rPr>
                <a:t>1</a:t>
              </a:r>
              <a:endParaRPr lang="zh-CN" altLang="en-US" sz="2800">
                <a:solidFill>
                  <a:schemeClr val="bg1"/>
                </a:solidFill>
                <a:latin typeface="方正汉真广标简体" pitchFamily="2" charset="-122"/>
                <a:ea typeface="方正汉真广标简体" pitchFamily="2" charset="-122"/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1338986" y="341498"/>
            <a:ext cx="3928657" cy="424187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900" b="1">
                <a:solidFill>
                  <a:srgbClr val="6B9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纤黑简体" pitchFamily="2" charset="-122"/>
                <a:ea typeface="方正正纤黑简体" pitchFamily="2" charset="-122"/>
              </a:rPr>
              <a:t>简单扼要的介绍文字</a:t>
            </a:r>
            <a:endParaRPr lang="zh-CN" altLang="en-US" sz="1900" b="1">
              <a:solidFill>
                <a:srgbClr val="6B9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纤黑简体" pitchFamily="2" charset="-122"/>
              <a:ea typeface="方正正纤黑简体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10740" p14:dur="1600">
        <p14:conveyor dir="l"/>
      </p:transition>
    </mc:Choice>
    <mc:Fallback>
      <p:transition spd="slow" advTm="107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 tmFilter="0,0; .5, 1; 1, 1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5" grpId="1" animBg="1"/>
      <p:bldP spid="86" grpId="0" animBg="1"/>
      <p:bldP spid="86" grpId="1" animBg="1"/>
      <p:bldP spid="88" grpId="0" animBg="1"/>
      <p:bldP spid="88" grpId="1" animBg="1"/>
      <p:bldP spid="89" grpId="0"/>
      <p:bldP spid="91" grpId="0"/>
      <p:bldP spid="92" grpId="0"/>
      <p:bldP spid="1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矩形 21"/>
          <p:cNvSpPr/>
          <p:nvPr/>
        </p:nvSpPr>
        <p:spPr>
          <a:xfrm flipV="1">
            <a:off x="0" y="7"/>
            <a:ext cx="12601575" cy="7089774"/>
          </a:xfrm>
          <a:prstGeom prst="rect">
            <a:avLst/>
          </a:prstGeom>
          <a:solidFill>
            <a:srgbClr val="3C53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74" tIns="62986" rIns="125974" bIns="62986"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723053" y="1730078"/>
            <a:ext cx="5034095" cy="4745082"/>
            <a:chOff x="1250287" y="1255134"/>
            <a:chExt cx="3652858" cy="3442469"/>
          </a:xfrm>
          <a:effectLst>
            <a:outerShdw blurRad="88900" dist="63500" dir="2040000" sx="103000" sy="103000" algn="tr" rotWithShape="0">
              <a:prstClr val="black">
                <a:alpha val="40000"/>
              </a:prstClr>
            </a:outerShdw>
          </a:effectLst>
        </p:grpSpPr>
        <p:sp>
          <p:nvSpPr>
            <p:cNvPr id="2" name="椭圆 1"/>
            <p:cNvSpPr/>
            <p:nvPr/>
          </p:nvSpPr>
          <p:spPr>
            <a:xfrm>
              <a:off x="1678032" y="1255134"/>
              <a:ext cx="236496" cy="236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1835696" y="1416107"/>
              <a:ext cx="236496" cy="236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1678032" y="1490612"/>
              <a:ext cx="236496" cy="236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1914528" y="1621392"/>
              <a:ext cx="275912" cy="2759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1683352" y="1719071"/>
              <a:ext cx="275912" cy="2759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1951676" y="1880363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1616260" y="1979757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1525022" y="2332972"/>
              <a:ext cx="403153" cy="4031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1914527" y="2246373"/>
              <a:ext cx="403153" cy="4031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2092351" y="2631524"/>
              <a:ext cx="270491" cy="2704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845612" y="2611051"/>
              <a:ext cx="270491" cy="2704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2069934" y="2895191"/>
              <a:ext cx="240922" cy="2409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1801149" y="2868076"/>
              <a:ext cx="271043" cy="2710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427402" y="2766769"/>
              <a:ext cx="381526" cy="381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250287" y="3087419"/>
              <a:ext cx="381526" cy="381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605516" y="3094242"/>
              <a:ext cx="485619" cy="485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1298054" y="3462733"/>
              <a:ext cx="261145" cy="261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1550246" y="3507854"/>
              <a:ext cx="261145" cy="261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1394449" y="3697880"/>
              <a:ext cx="261145" cy="261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4499992" y="2363616"/>
              <a:ext cx="403153" cy="4031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4194134" y="2240403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4211960" y="2583609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3790981" y="2231755"/>
              <a:ext cx="403153" cy="4031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3822326" y="2617876"/>
              <a:ext cx="403153" cy="4031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4117394" y="2908342"/>
              <a:ext cx="290052" cy="2900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3426584" y="2382032"/>
              <a:ext cx="403153" cy="4031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3467528" y="2775725"/>
              <a:ext cx="403153" cy="4031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3809265" y="3002004"/>
              <a:ext cx="335047" cy="3350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4101054" y="3187771"/>
              <a:ext cx="195486" cy="1954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3957276" y="3319807"/>
              <a:ext cx="195486" cy="1954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3474352" y="3168670"/>
              <a:ext cx="485489" cy="4854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3894814" y="3494356"/>
              <a:ext cx="195486" cy="1954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3751294" y="3592099"/>
              <a:ext cx="176400" cy="176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>
              <a:off x="3018888" y="2565192"/>
              <a:ext cx="485489" cy="4854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>
              <a:off x="3216040" y="3010466"/>
              <a:ext cx="340234" cy="3402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>
              <a:off x="3309046" y="3344602"/>
              <a:ext cx="176400" cy="176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椭圆 75"/>
            <p:cNvSpPr/>
            <p:nvPr/>
          </p:nvSpPr>
          <p:spPr>
            <a:xfrm>
              <a:off x="2886743" y="2982119"/>
              <a:ext cx="340234" cy="3402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椭圆 76"/>
            <p:cNvSpPr/>
            <p:nvPr/>
          </p:nvSpPr>
          <p:spPr>
            <a:xfrm>
              <a:off x="2695916" y="2731898"/>
              <a:ext cx="340234" cy="3402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椭圆 77"/>
            <p:cNvSpPr/>
            <p:nvPr/>
          </p:nvSpPr>
          <p:spPr>
            <a:xfrm>
              <a:off x="3080357" y="3269800"/>
              <a:ext cx="237531" cy="2382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>
              <a:off x="2546509" y="3023585"/>
              <a:ext cx="340234" cy="3402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>
            <a:xfrm>
              <a:off x="2767856" y="3274605"/>
              <a:ext cx="340234" cy="3402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>
            <a:xfrm>
              <a:off x="2546509" y="3355101"/>
              <a:ext cx="237531" cy="2382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>
              <a:off x="2588045" y="3572060"/>
              <a:ext cx="373318" cy="3733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>
              <a:off x="2930541" y="3496358"/>
              <a:ext cx="543811" cy="5438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椭圆 83"/>
            <p:cNvSpPr/>
            <p:nvPr/>
          </p:nvSpPr>
          <p:spPr>
            <a:xfrm>
              <a:off x="3397246" y="3496358"/>
              <a:ext cx="159028" cy="159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>
            <a:xfrm>
              <a:off x="3426584" y="3618602"/>
              <a:ext cx="209957" cy="2105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椭圆 89"/>
            <p:cNvSpPr/>
            <p:nvPr/>
          </p:nvSpPr>
          <p:spPr>
            <a:xfrm>
              <a:off x="3421902" y="3782902"/>
              <a:ext cx="373318" cy="3733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椭圆 92"/>
            <p:cNvSpPr/>
            <p:nvPr/>
          </p:nvSpPr>
          <p:spPr>
            <a:xfrm>
              <a:off x="3131229" y="3969561"/>
              <a:ext cx="373318" cy="3733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>
              <a:off x="2722605" y="3904909"/>
              <a:ext cx="424321" cy="424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>
            <a:xfrm>
              <a:off x="3449882" y="4142571"/>
              <a:ext cx="301412" cy="3014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>
            <a:xfrm>
              <a:off x="2909948" y="4273282"/>
              <a:ext cx="424321" cy="424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>
              <a:off x="3308713" y="4308542"/>
              <a:ext cx="176400" cy="176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>
            <a:xfrm>
              <a:off x="2753094" y="4308542"/>
              <a:ext cx="176400" cy="176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>
              <a:off x="3308713" y="4485442"/>
              <a:ext cx="176400" cy="176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>
              <a:off x="3451760" y="4396992"/>
              <a:ext cx="176400" cy="176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椭圆 100"/>
            <p:cNvSpPr/>
            <p:nvPr/>
          </p:nvSpPr>
          <p:spPr>
            <a:xfrm>
              <a:off x="2396964" y="2709477"/>
              <a:ext cx="109664" cy="1099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>
            <a:xfrm>
              <a:off x="2518120" y="2743062"/>
              <a:ext cx="109664" cy="1099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椭圆 102"/>
            <p:cNvSpPr/>
            <p:nvPr/>
          </p:nvSpPr>
          <p:spPr>
            <a:xfrm>
              <a:off x="2362842" y="2809188"/>
              <a:ext cx="237531" cy="2382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>
            <a:xfrm>
              <a:off x="2329042" y="3015050"/>
              <a:ext cx="191234" cy="1917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椭圆 104"/>
            <p:cNvSpPr/>
            <p:nvPr/>
          </p:nvSpPr>
          <p:spPr>
            <a:xfrm>
              <a:off x="2290039" y="3186127"/>
              <a:ext cx="150497" cy="150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>
            <a:xfrm>
              <a:off x="2267441" y="3323053"/>
              <a:ext cx="115873" cy="1162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椭圆 106"/>
            <p:cNvSpPr/>
            <p:nvPr/>
          </p:nvSpPr>
          <p:spPr>
            <a:xfrm>
              <a:off x="2231041" y="3426228"/>
              <a:ext cx="115873" cy="1162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椭圆 107"/>
            <p:cNvSpPr/>
            <p:nvPr/>
          </p:nvSpPr>
          <p:spPr>
            <a:xfrm>
              <a:off x="2202667" y="3528940"/>
              <a:ext cx="90000" cy="9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椭圆 108"/>
            <p:cNvSpPr/>
            <p:nvPr/>
          </p:nvSpPr>
          <p:spPr>
            <a:xfrm>
              <a:off x="2190395" y="3596475"/>
              <a:ext cx="64800" cy="6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任意多边形 2"/>
            <p:cNvSpPr/>
            <p:nvPr/>
          </p:nvSpPr>
          <p:spPr>
            <a:xfrm rot="480000">
              <a:off x="2388358" y="2115403"/>
              <a:ext cx="122830" cy="641445"/>
            </a:xfrm>
            <a:custGeom>
              <a:gdLst>
                <a:gd name="connsiteX0" fmla="*/ 122830 w 122830"/>
                <a:gd name="connsiteY0" fmla="*/ 641445 h 641445"/>
                <a:gd name="connsiteX1" fmla="*/ 116006 w 122830"/>
                <a:gd name="connsiteY1" fmla="*/ 607326 h 641445"/>
                <a:gd name="connsiteX2" fmla="*/ 109182 w 122830"/>
                <a:gd name="connsiteY2" fmla="*/ 586854 h 641445"/>
                <a:gd name="connsiteX3" fmla="*/ 95535 w 122830"/>
                <a:gd name="connsiteY3" fmla="*/ 504968 h 641445"/>
                <a:gd name="connsiteX4" fmla="*/ 81887 w 122830"/>
                <a:gd name="connsiteY4" fmla="*/ 464024 h 641445"/>
                <a:gd name="connsiteX5" fmla="*/ 75063 w 122830"/>
                <a:gd name="connsiteY5" fmla="*/ 443553 h 641445"/>
                <a:gd name="connsiteX6" fmla="*/ 68239 w 122830"/>
                <a:gd name="connsiteY6" fmla="*/ 416257 h 641445"/>
                <a:gd name="connsiteX7" fmla="*/ 61415 w 122830"/>
                <a:gd name="connsiteY7" fmla="*/ 382138 h 641445"/>
                <a:gd name="connsiteX8" fmla="*/ 40943 w 122830"/>
                <a:gd name="connsiteY8" fmla="*/ 320723 h 641445"/>
                <a:gd name="connsiteX9" fmla="*/ 34120 w 122830"/>
                <a:gd name="connsiteY9" fmla="*/ 300251 h 641445"/>
                <a:gd name="connsiteX10" fmla="*/ 27296 w 122830"/>
                <a:gd name="connsiteY10" fmla="*/ 266132 h 641445"/>
                <a:gd name="connsiteX11" fmla="*/ 20472 w 122830"/>
                <a:gd name="connsiteY11" fmla="*/ 218365 h 641445"/>
                <a:gd name="connsiteX12" fmla="*/ 13648 w 122830"/>
                <a:gd name="connsiteY12" fmla="*/ 197893 h 641445"/>
                <a:gd name="connsiteX13" fmla="*/ 6824 w 122830"/>
                <a:gd name="connsiteY13" fmla="*/ 150126 h 641445"/>
                <a:gd name="connsiteX14" fmla="*/ 0 w 122830"/>
                <a:gd name="connsiteY14" fmla="*/ 122830 h 641445"/>
                <a:gd name="connsiteX15" fmla="*/ 6824 w 122830"/>
                <a:gd name="connsiteY15" fmla="*/ 47768 h 641445"/>
                <a:gd name="connsiteX16" fmla="*/ 20472 w 122830"/>
                <a:gd name="connsiteY16" fmla="*/ 0 h 64144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830" h="641445">
                  <a:moveTo>
                    <a:pt x="122830" y="641445"/>
                  </a:moveTo>
                  <a:cubicBezTo>
                    <a:pt x="120555" y="630072"/>
                    <a:pt x="118819" y="618578"/>
                    <a:pt x="116006" y="607326"/>
                  </a:cubicBezTo>
                  <a:cubicBezTo>
                    <a:pt x="114261" y="600348"/>
                    <a:pt x="110593" y="593907"/>
                    <a:pt x="109182" y="586854"/>
                  </a:cubicBezTo>
                  <a:cubicBezTo>
                    <a:pt x="103755" y="559720"/>
                    <a:pt x="104286" y="531220"/>
                    <a:pt x="95535" y="504968"/>
                  </a:cubicBezTo>
                  <a:lnTo>
                    <a:pt x="81887" y="464024"/>
                  </a:lnTo>
                  <a:cubicBezTo>
                    <a:pt x="79612" y="457200"/>
                    <a:pt x="76808" y="450531"/>
                    <a:pt x="75063" y="443553"/>
                  </a:cubicBezTo>
                  <a:cubicBezTo>
                    <a:pt x="72788" y="434454"/>
                    <a:pt x="70274" y="425412"/>
                    <a:pt x="68239" y="416257"/>
                  </a:cubicBezTo>
                  <a:cubicBezTo>
                    <a:pt x="65723" y="404935"/>
                    <a:pt x="64467" y="393328"/>
                    <a:pt x="61415" y="382138"/>
                  </a:cubicBezTo>
                  <a:cubicBezTo>
                    <a:pt x="61408" y="382114"/>
                    <a:pt x="44359" y="330971"/>
                    <a:pt x="40943" y="320723"/>
                  </a:cubicBezTo>
                  <a:cubicBezTo>
                    <a:pt x="38668" y="313899"/>
                    <a:pt x="35531" y="307304"/>
                    <a:pt x="34120" y="300251"/>
                  </a:cubicBezTo>
                  <a:cubicBezTo>
                    <a:pt x="31845" y="288878"/>
                    <a:pt x="29203" y="277572"/>
                    <a:pt x="27296" y="266132"/>
                  </a:cubicBezTo>
                  <a:cubicBezTo>
                    <a:pt x="24652" y="250267"/>
                    <a:pt x="23626" y="234137"/>
                    <a:pt x="20472" y="218365"/>
                  </a:cubicBezTo>
                  <a:cubicBezTo>
                    <a:pt x="19061" y="211312"/>
                    <a:pt x="15923" y="204717"/>
                    <a:pt x="13648" y="197893"/>
                  </a:cubicBezTo>
                  <a:cubicBezTo>
                    <a:pt x="11373" y="181971"/>
                    <a:pt x="9701" y="165951"/>
                    <a:pt x="6824" y="150126"/>
                  </a:cubicBezTo>
                  <a:cubicBezTo>
                    <a:pt x="5146" y="140899"/>
                    <a:pt x="0" y="132209"/>
                    <a:pt x="0" y="122830"/>
                  </a:cubicBezTo>
                  <a:cubicBezTo>
                    <a:pt x="0" y="97706"/>
                    <a:pt x="2458" y="72510"/>
                    <a:pt x="6824" y="47768"/>
                  </a:cubicBezTo>
                  <a:cubicBezTo>
                    <a:pt x="21191" y="-33645"/>
                    <a:pt x="20472" y="27268"/>
                    <a:pt x="20472" y="0"/>
                  </a:cubicBez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任意多边形 115"/>
            <p:cNvSpPr/>
            <p:nvPr/>
          </p:nvSpPr>
          <p:spPr>
            <a:xfrm rot="2160000" flipH="1">
              <a:off x="2757592" y="2212838"/>
              <a:ext cx="122830" cy="641445"/>
            </a:xfrm>
            <a:custGeom>
              <a:gdLst>
                <a:gd name="connsiteX0" fmla="*/ 122830 w 122830"/>
                <a:gd name="connsiteY0" fmla="*/ 641445 h 641445"/>
                <a:gd name="connsiteX1" fmla="*/ 116006 w 122830"/>
                <a:gd name="connsiteY1" fmla="*/ 607326 h 641445"/>
                <a:gd name="connsiteX2" fmla="*/ 109182 w 122830"/>
                <a:gd name="connsiteY2" fmla="*/ 586854 h 641445"/>
                <a:gd name="connsiteX3" fmla="*/ 95535 w 122830"/>
                <a:gd name="connsiteY3" fmla="*/ 504968 h 641445"/>
                <a:gd name="connsiteX4" fmla="*/ 81887 w 122830"/>
                <a:gd name="connsiteY4" fmla="*/ 464024 h 641445"/>
                <a:gd name="connsiteX5" fmla="*/ 75063 w 122830"/>
                <a:gd name="connsiteY5" fmla="*/ 443553 h 641445"/>
                <a:gd name="connsiteX6" fmla="*/ 68239 w 122830"/>
                <a:gd name="connsiteY6" fmla="*/ 416257 h 641445"/>
                <a:gd name="connsiteX7" fmla="*/ 61415 w 122830"/>
                <a:gd name="connsiteY7" fmla="*/ 382138 h 641445"/>
                <a:gd name="connsiteX8" fmla="*/ 40943 w 122830"/>
                <a:gd name="connsiteY8" fmla="*/ 320723 h 641445"/>
                <a:gd name="connsiteX9" fmla="*/ 34120 w 122830"/>
                <a:gd name="connsiteY9" fmla="*/ 300251 h 641445"/>
                <a:gd name="connsiteX10" fmla="*/ 27296 w 122830"/>
                <a:gd name="connsiteY10" fmla="*/ 266132 h 641445"/>
                <a:gd name="connsiteX11" fmla="*/ 20472 w 122830"/>
                <a:gd name="connsiteY11" fmla="*/ 218365 h 641445"/>
                <a:gd name="connsiteX12" fmla="*/ 13648 w 122830"/>
                <a:gd name="connsiteY12" fmla="*/ 197893 h 641445"/>
                <a:gd name="connsiteX13" fmla="*/ 6824 w 122830"/>
                <a:gd name="connsiteY13" fmla="*/ 150126 h 641445"/>
                <a:gd name="connsiteX14" fmla="*/ 0 w 122830"/>
                <a:gd name="connsiteY14" fmla="*/ 122830 h 641445"/>
                <a:gd name="connsiteX15" fmla="*/ 6824 w 122830"/>
                <a:gd name="connsiteY15" fmla="*/ 47768 h 641445"/>
                <a:gd name="connsiteX16" fmla="*/ 20472 w 122830"/>
                <a:gd name="connsiteY16" fmla="*/ 0 h 64144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830" h="641445">
                  <a:moveTo>
                    <a:pt x="122830" y="641445"/>
                  </a:moveTo>
                  <a:cubicBezTo>
                    <a:pt x="120555" y="630072"/>
                    <a:pt x="118819" y="618578"/>
                    <a:pt x="116006" y="607326"/>
                  </a:cubicBezTo>
                  <a:cubicBezTo>
                    <a:pt x="114261" y="600348"/>
                    <a:pt x="110593" y="593907"/>
                    <a:pt x="109182" y="586854"/>
                  </a:cubicBezTo>
                  <a:cubicBezTo>
                    <a:pt x="103755" y="559720"/>
                    <a:pt x="104286" y="531220"/>
                    <a:pt x="95535" y="504968"/>
                  </a:cubicBezTo>
                  <a:lnTo>
                    <a:pt x="81887" y="464024"/>
                  </a:lnTo>
                  <a:cubicBezTo>
                    <a:pt x="79612" y="457200"/>
                    <a:pt x="76808" y="450531"/>
                    <a:pt x="75063" y="443553"/>
                  </a:cubicBezTo>
                  <a:cubicBezTo>
                    <a:pt x="72788" y="434454"/>
                    <a:pt x="70274" y="425412"/>
                    <a:pt x="68239" y="416257"/>
                  </a:cubicBezTo>
                  <a:cubicBezTo>
                    <a:pt x="65723" y="404935"/>
                    <a:pt x="64467" y="393328"/>
                    <a:pt x="61415" y="382138"/>
                  </a:cubicBezTo>
                  <a:cubicBezTo>
                    <a:pt x="61408" y="382114"/>
                    <a:pt x="44359" y="330971"/>
                    <a:pt x="40943" y="320723"/>
                  </a:cubicBezTo>
                  <a:cubicBezTo>
                    <a:pt x="38668" y="313899"/>
                    <a:pt x="35531" y="307304"/>
                    <a:pt x="34120" y="300251"/>
                  </a:cubicBezTo>
                  <a:cubicBezTo>
                    <a:pt x="31845" y="288878"/>
                    <a:pt x="29203" y="277572"/>
                    <a:pt x="27296" y="266132"/>
                  </a:cubicBezTo>
                  <a:cubicBezTo>
                    <a:pt x="24652" y="250267"/>
                    <a:pt x="23626" y="234137"/>
                    <a:pt x="20472" y="218365"/>
                  </a:cubicBezTo>
                  <a:cubicBezTo>
                    <a:pt x="19061" y="211312"/>
                    <a:pt x="15923" y="204717"/>
                    <a:pt x="13648" y="197893"/>
                  </a:cubicBezTo>
                  <a:cubicBezTo>
                    <a:pt x="11373" y="181971"/>
                    <a:pt x="9701" y="165951"/>
                    <a:pt x="6824" y="150126"/>
                  </a:cubicBezTo>
                  <a:cubicBezTo>
                    <a:pt x="5146" y="140899"/>
                    <a:pt x="0" y="132209"/>
                    <a:pt x="0" y="122830"/>
                  </a:cubicBezTo>
                  <a:cubicBezTo>
                    <a:pt x="0" y="97706"/>
                    <a:pt x="2458" y="72510"/>
                    <a:pt x="6824" y="47768"/>
                  </a:cubicBezTo>
                  <a:cubicBezTo>
                    <a:pt x="21191" y="-33645"/>
                    <a:pt x="20472" y="27268"/>
                    <a:pt x="20472" y="0"/>
                  </a:cubicBez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8087046" y="3129278"/>
            <a:ext cx="2885139" cy="1177210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5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5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8" name="直接连接符 117"/>
          <p:cNvCxnSpPr/>
          <p:nvPr/>
        </p:nvCxnSpPr>
        <p:spPr>
          <a:xfrm>
            <a:off x="8233294" y="4394008"/>
            <a:ext cx="1587776" cy="0"/>
          </a:xfrm>
          <a:prstGeom prst="line">
            <a:avLst/>
          </a:prstGeom>
          <a:ln w="12700">
            <a:solidFill>
              <a:srgbClr val="6B939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8186281" y="4438188"/>
            <a:ext cx="1964328" cy="509036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b="1">
                <a:solidFill>
                  <a:srgbClr val="6B9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标题文字</a:t>
            </a:r>
            <a:endParaRPr lang="zh-CN" altLang="en-US" b="1">
              <a:solidFill>
                <a:srgbClr val="6B9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43580" y="-91"/>
            <a:ext cx="588039" cy="1451396"/>
            <a:chOff x="743580" y="-91"/>
            <a:chExt cx="588039" cy="1451396"/>
          </a:xfrm>
        </p:grpSpPr>
        <p:cxnSp>
          <p:nvCxnSpPr>
            <p:cNvPr id="128" name="直接连接符 127"/>
            <p:cNvCxnSpPr/>
            <p:nvPr/>
          </p:nvCxnSpPr>
          <p:spPr>
            <a:xfrm flipH="1">
              <a:off x="1033901" y="-91"/>
              <a:ext cx="0" cy="893299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椭圆 128"/>
            <p:cNvSpPr/>
            <p:nvPr/>
          </p:nvSpPr>
          <p:spPr>
            <a:xfrm>
              <a:off x="785840" y="883802"/>
              <a:ext cx="496125" cy="49622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974" tIns="62986" rIns="125974" bIns="62986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43580" y="893216"/>
              <a:ext cx="588039" cy="558089"/>
            </a:xfrm>
            <a:prstGeom prst="rect">
              <a:avLst/>
            </a:prstGeom>
            <a:noFill/>
          </p:spPr>
          <p:txBody>
            <a:bodyPr wrap="square" lIns="125974" tIns="62986" rIns="125974" bIns="62986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方正汉真广标简体" pitchFamily="2" charset="-122"/>
                  <a:ea typeface="方正汉真广标简体" pitchFamily="2" charset="-122"/>
                </a:rPr>
                <a:t>1</a:t>
              </a:r>
              <a:endParaRPr lang="zh-CN" altLang="en-US" sz="2800">
                <a:solidFill>
                  <a:schemeClr val="bg1"/>
                </a:solidFill>
                <a:latin typeface="方正汉真广标简体" pitchFamily="2" charset="-122"/>
                <a:ea typeface="方正汉真广标简体" pitchFamily="2" charset="-122"/>
              </a:endParaRPr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1338986" y="341498"/>
            <a:ext cx="3928657" cy="424187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900" b="1">
                <a:solidFill>
                  <a:srgbClr val="6B9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纤黑简体" pitchFamily="2" charset="-122"/>
                <a:ea typeface="方正正纤黑简体" pitchFamily="2" charset="-122"/>
              </a:rPr>
              <a:t>简单扼要的介绍文字</a:t>
            </a:r>
            <a:endParaRPr lang="zh-CN" altLang="en-US" sz="1900" b="1">
              <a:solidFill>
                <a:srgbClr val="6B9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纤黑简体" pitchFamily="2" charset="-122"/>
              <a:ea typeface="方正正纤黑简体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5016" p14:dur="2000"/>
    </mc:Choice>
    <mc:Fallback>
      <p:transition spd="slow" advTm="5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 tmFilter="0,0; .5, 1; 1, 1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 tmFilter="0,0; .5, 1; 1, 1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 tmFilter="0,0; .5, 1; 1, 1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9" grpId="0"/>
      <p:bldP spid="1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矩形 21"/>
          <p:cNvSpPr/>
          <p:nvPr/>
        </p:nvSpPr>
        <p:spPr>
          <a:xfrm flipV="1">
            <a:off x="0" y="7"/>
            <a:ext cx="12601575" cy="7089774"/>
          </a:xfrm>
          <a:prstGeom prst="rect">
            <a:avLst/>
          </a:prstGeom>
          <a:solidFill>
            <a:srgbClr val="3C53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74" tIns="62986" rIns="125974" bIns="62986"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743580" y="-91"/>
            <a:ext cx="588039" cy="1451396"/>
            <a:chOff x="743580" y="-91"/>
            <a:chExt cx="588039" cy="1451396"/>
          </a:xfrm>
        </p:grpSpPr>
        <p:cxnSp>
          <p:nvCxnSpPr>
            <p:cNvPr id="38" name="直接连接符 37"/>
            <p:cNvCxnSpPr/>
            <p:nvPr/>
          </p:nvCxnSpPr>
          <p:spPr>
            <a:xfrm flipH="1">
              <a:off x="1033901" y="-91"/>
              <a:ext cx="0" cy="893299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/>
            <p:cNvSpPr/>
            <p:nvPr/>
          </p:nvSpPr>
          <p:spPr>
            <a:xfrm>
              <a:off x="785840" y="883802"/>
              <a:ext cx="496125" cy="49622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974" tIns="62986" rIns="125974" bIns="62986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43580" y="893216"/>
              <a:ext cx="588039" cy="558089"/>
            </a:xfrm>
            <a:prstGeom prst="rect">
              <a:avLst/>
            </a:prstGeom>
            <a:noFill/>
          </p:spPr>
          <p:txBody>
            <a:bodyPr wrap="square" lIns="125974" tIns="62986" rIns="125974" bIns="62986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方正汉真广标简体" pitchFamily="2" charset="-122"/>
                  <a:ea typeface="方正汉真广标简体" pitchFamily="2" charset="-122"/>
                </a:rPr>
                <a:t>1</a:t>
              </a:r>
              <a:endParaRPr lang="zh-CN" altLang="en-US" sz="2800">
                <a:solidFill>
                  <a:schemeClr val="bg1"/>
                </a:solidFill>
                <a:latin typeface="方正汉真广标简体" pitchFamily="2" charset="-122"/>
                <a:ea typeface="方正汉真广标简体" pitchFamily="2" charset="-122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338986" y="341498"/>
            <a:ext cx="3928657" cy="424187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900" b="1">
                <a:solidFill>
                  <a:srgbClr val="6B9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纤黑简体" pitchFamily="2" charset="-122"/>
                <a:ea typeface="方正正纤黑简体" pitchFamily="2" charset="-122"/>
              </a:rPr>
              <a:t>简单扼要的介绍文字</a:t>
            </a:r>
            <a:endParaRPr lang="zh-CN" altLang="en-US" sz="1900" b="1">
              <a:solidFill>
                <a:srgbClr val="6B9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纤黑简体" pitchFamily="2" charset="-122"/>
              <a:ea typeface="方正正纤黑简体" pitchFamily="2" charset="-122"/>
            </a:endParaRPr>
          </a:p>
        </p:txBody>
      </p:sp>
      <p:sp>
        <p:nvSpPr>
          <p:cNvPr id="10" name="Freeform 61"/>
          <p:cNvSpPr/>
          <p:nvPr/>
        </p:nvSpPr>
        <p:spPr bwMode="auto">
          <a:xfrm>
            <a:off x="9399463" y="4416374"/>
            <a:ext cx="1255681" cy="840235"/>
          </a:xfrm>
          <a:custGeom>
            <a:gdLst>
              <a:gd name="T0" fmla="*/ 40 w 142"/>
              <a:gd name="T1" fmla="*/ 26 h 95"/>
              <a:gd name="T2" fmla="*/ 40 w 142"/>
              <a:gd name="T3" fmla="*/ 0 h 95"/>
              <a:gd name="T4" fmla="*/ 0 w 142"/>
              <a:gd name="T5" fmla="*/ 48 h 95"/>
              <a:gd name="T6" fmla="*/ 40 w 142"/>
              <a:gd name="T7" fmla="*/ 95 h 95"/>
              <a:gd name="T8" fmla="*/ 40 w 142"/>
              <a:gd name="T9" fmla="*/ 71 h 95"/>
              <a:gd name="T10" fmla="*/ 94 w 142"/>
              <a:gd name="T11" fmla="*/ 71 h 95"/>
              <a:gd name="T12" fmla="*/ 142 w 142"/>
              <a:gd name="T13" fmla="*/ 26 h 95"/>
              <a:gd name="T14" fmla="*/ 142 w 142"/>
              <a:gd name="T15" fmla="*/ 26 h 95"/>
              <a:gd name="T16" fmla="*/ 40 w 142"/>
              <a:gd name="T17" fmla="*/ 26 h 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" h="95">
                <a:moveTo>
                  <a:pt x="40" y="26"/>
                </a:moveTo>
                <a:lnTo>
                  <a:pt x="40" y="0"/>
                </a:lnTo>
                <a:lnTo>
                  <a:pt x="0" y="48"/>
                </a:lnTo>
                <a:lnTo>
                  <a:pt x="40" y="95"/>
                </a:lnTo>
                <a:lnTo>
                  <a:pt x="40" y="71"/>
                </a:lnTo>
                <a:lnTo>
                  <a:pt x="94" y="71"/>
                </a:lnTo>
                <a:lnTo>
                  <a:pt x="142" y="26"/>
                </a:lnTo>
                <a:lnTo>
                  <a:pt x="142" y="26"/>
                </a:lnTo>
                <a:lnTo>
                  <a:pt x="40" y="2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1" name="Freeform 62"/>
          <p:cNvSpPr/>
          <p:nvPr/>
        </p:nvSpPr>
        <p:spPr bwMode="auto">
          <a:xfrm>
            <a:off x="9753176" y="3708809"/>
            <a:ext cx="840071" cy="813699"/>
          </a:xfrm>
          <a:custGeom>
            <a:gdLst>
              <a:gd name="T0" fmla="*/ 0 w 95"/>
              <a:gd name="T1" fmla="*/ 24 h 92"/>
              <a:gd name="T2" fmla="*/ 40 w 95"/>
              <a:gd name="T3" fmla="*/ 92 h 92"/>
              <a:gd name="T4" fmla="*/ 95 w 95"/>
              <a:gd name="T5" fmla="*/ 92 h 92"/>
              <a:gd name="T6" fmla="*/ 40 w 95"/>
              <a:gd name="T7" fmla="*/ 0 h 92"/>
              <a:gd name="T8" fmla="*/ 0 w 95"/>
              <a:gd name="T9" fmla="*/ 24 h 9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2">
                <a:moveTo>
                  <a:pt x="0" y="24"/>
                </a:moveTo>
                <a:lnTo>
                  <a:pt x="40" y="92"/>
                </a:lnTo>
                <a:lnTo>
                  <a:pt x="95" y="92"/>
                </a:lnTo>
                <a:lnTo>
                  <a:pt x="40" y="0"/>
                </a:lnTo>
                <a:lnTo>
                  <a:pt x="0" y="2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2" name="Freeform 63"/>
          <p:cNvSpPr/>
          <p:nvPr/>
        </p:nvSpPr>
        <p:spPr bwMode="auto">
          <a:xfrm>
            <a:off x="9019224" y="2665152"/>
            <a:ext cx="963871" cy="981748"/>
          </a:xfrm>
          <a:custGeom>
            <a:gdLst>
              <a:gd name="T0" fmla="*/ 50 w 109"/>
              <a:gd name="T1" fmla="*/ 87 h 111"/>
              <a:gd name="T2" fmla="*/ 29 w 109"/>
              <a:gd name="T3" fmla="*/ 99 h 111"/>
              <a:gd name="T4" fmla="*/ 90 w 109"/>
              <a:gd name="T5" fmla="*/ 111 h 111"/>
              <a:gd name="T6" fmla="*/ 109 w 109"/>
              <a:gd name="T7" fmla="*/ 54 h 111"/>
              <a:gd name="T8" fmla="*/ 90 w 109"/>
              <a:gd name="T9" fmla="*/ 63 h 111"/>
              <a:gd name="T10" fmla="*/ 62 w 109"/>
              <a:gd name="T11" fmla="*/ 16 h 111"/>
              <a:gd name="T12" fmla="*/ 0 w 109"/>
              <a:gd name="T13" fmla="*/ 0 h 111"/>
              <a:gd name="T14" fmla="*/ 0 w 109"/>
              <a:gd name="T15" fmla="*/ 0 h 111"/>
              <a:gd name="T16" fmla="*/ 50 w 109"/>
              <a:gd name="T17" fmla="*/ 87 h 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110">
                <a:moveTo>
                  <a:pt x="50" y="87"/>
                </a:moveTo>
                <a:lnTo>
                  <a:pt x="29" y="99"/>
                </a:lnTo>
                <a:lnTo>
                  <a:pt x="90" y="111"/>
                </a:lnTo>
                <a:lnTo>
                  <a:pt x="109" y="54"/>
                </a:lnTo>
                <a:lnTo>
                  <a:pt x="90" y="63"/>
                </a:lnTo>
                <a:lnTo>
                  <a:pt x="62" y="16"/>
                </a:lnTo>
                <a:lnTo>
                  <a:pt x="0" y="0"/>
                </a:lnTo>
                <a:lnTo>
                  <a:pt x="0" y="0"/>
                </a:lnTo>
                <a:lnTo>
                  <a:pt x="50" y="8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3" name="Freeform 64"/>
          <p:cNvSpPr/>
          <p:nvPr/>
        </p:nvSpPr>
        <p:spPr bwMode="auto">
          <a:xfrm>
            <a:off x="8479809" y="2788976"/>
            <a:ext cx="707426" cy="999437"/>
          </a:xfrm>
          <a:custGeom>
            <a:gdLst>
              <a:gd name="T0" fmla="*/ 40 w 80"/>
              <a:gd name="T1" fmla="*/ 113 h 113"/>
              <a:gd name="T2" fmla="*/ 80 w 80"/>
              <a:gd name="T3" fmla="*/ 47 h 113"/>
              <a:gd name="T4" fmla="*/ 52 w 80"/>
              <a:gd name="T5" fmla="*/ 0 h 113"/>
              <a:gd name="T6" fmla="*/ 0 w 80"/>
              <a:gd name="T7" fmla="*/ 92 h 113"/>
              <a:gd name="T8" fmla="*/ 40 w 80"/>
              <a:gd name="T9" fmla="*/ 113 h 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113">
                <a:moveTo>
                  <a:pt x="40" y="113"/>
                </a:moveTo>
                <a:lnTo>
                  <a:pt x="80" y="47"/>
                </a:lnTo>
                <a:lnTo>
                  <a:pt x="52" y="0"/>
                </a:lnTo>
                <a:lnTo>
                  <a:pt x="0" y="92"/>
                </a:lnTo>
                <a:lnTo>
                  <a:pt x="40" y="11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4" name="Freeform 65"/>
          <p:cNvSpPr/>
          <p:nvPr/>
        </p:nvSpPr>
        <p:spPr bwMode="auto">
          <a:xfrm>
            <a:off x="7975771" y="3894542"/>
            <a:ext cx="778169" cy="1176328"/>
          </a:xfrm>
          <a:custGeom>
            <a:gdLst>
              <a:gd name="T0" fmla="*/ 69 w 88"/>
              <a:gd name="T1" fmla="*/ 45 h 133"/>
              <a:gd name="T2" fmla="*/ 88 w 88"/>
              <a:gd name="T3" fmla="*/ 57 h 133"/>
              <a:gd name="T4" fmla="*/ 69 w 88"/>
              <a:gd name="T5" fmla="*/ 0 h 133"/>
              <a:gd name="T6" fmla="*/ 7 w 88"/>
              <a:gd name="T7" fmla="*/ 12 h 133"/>
              <a:gd name="T8" fmla="*/ 28 w 88"/>
              <a:gd name="T9" fmla="*/ 24 h 133"/>
              <a:gd name="T10" fmla="*/ 0 w 88"/>
              <a:gd name="T11" fmla="*/ 71 h 133"/>
              <a:gd name="T12" fmla="*/ 17 w 88"/>
              <a:gd name="T13" fmla="*/ 133 h 133"/>
              <a:gd name="T14" fmla="*/ 17 w 88"/>
              <a:gd name="T15" fmla="*/ 133 h 133"/>
              <a:gd name="T16" fmla="*/ 69 w 88"/>
              <a:gd name="T17" fmla="*/ 45 h 1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" h="133">
                <a:moveTo>
                  <a:pt x="69" y="45"/>
                </a:moveTo>
                <a:lnTo>
                  <a:pt x="88" y="57"/>
                </a:lnTo>
                <a:lnTo>
                  <a:pt x="69" y="0"/>
                </a:lnTo>
                <a:lnTo>
                  <a:pt x="7" y="12"/>
                </a:lnTo>
                <a:lnTo>
                  <a:pt x="28" y="24"/>
                </a:lnTo>
                <a:lnTo>
                  <a:pt x="0" y="71"/>
                </a:lnTo>
                <a:lnTo>
                  <a:pt x="17" y="133"/>
                </a:lnTo>
                <a:lnTo>
                  <a:pt x="17" y="133"/>
                </a:lnTo>
                <a:lnTo>
                  <a:pt x="69" y="45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5" name="Freeform 66"/>
          <p:cNvSpPr/>
          <p:nvPr/>
        </p:nvSpPr>
        <p:spPr bwMode="auto">
          <a:xfrm>
            <a:off x="8267581" y="4672863"/>
            <a:ext cx="919654" cy="398008"/>
          </a:xfrm>
          <a:custGeom>
            <a:gdLst>
              <a:gd name="T0" fmla="*/ 104 w 104"/>
              <a:gd name="T1" fmla="*/ 0 h 45"/>
              <a:gd name="T2" fmla="*/ 26 w 104"/>
              <a:gd name="T3" fmla="*/ 0 h 45"/>
              <a:gd name="T4" fmla="*/ 0 w 104"/>
              <a:gd name="T5" fmla="*/ 45 h 45"/>
              <a:gd name="T6" fmla="*/ 104 w 104"/>
              <a:gd name="T7" fmla="*/ 45 h 45"/>
              <a:gd name="T8" fmla="*/ 104 w 104"/>
              <a:gd name="T9" fmla="*/ 0 h 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45">
                <a:moveTo>
                  <a:pt x="104" y="0"/>
                </a:moveTo>
                <a:lnTo>
                  <a:pt x="26" y="0"/>
                </a:lnTo>
                <a:lnTo>
                  <a:pt x="0" y="45"/>
                </a:lnTo>
                <a:lnTo>
                  <a:pt x="104" y="45"/>
                </a:lnTo>
                <a:lnTo>
                  <a:pt x="104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555259" y="3411795"/>
            <a:ext cx="3258763" cy="1218452"/>
            <a:chOff x="1315219" y="1923632"/>
            <a:chExt cx="2364635" cy="883964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2527726" y="2289846"/>
              <a:ext cx="1152128" cy="0"/>
            </a:xfrm>
            <a:prstGeom prst="line">
              <a:avLst/>
            </a:prstGeom>
            <a:ln w="12700">
              <a:solidFill>
                <a:srgbClr val="6B939D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538039" y="1923632"/>
              <a:ext cx="1141815" cy="279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900" b="1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标题文字</a:t>
              </a:r>
              <a:endParaRPr lang="zh-CN" altLang="en-US" sz="19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15219" y="2338695"/>
              <a:ext cx="2364635" cy="468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简单扼要的介绍公司的一段文字，让别人初步了解公司的基本情况</a:t>
              </a:r>
              <a:endPara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555259" y="4932468"/>
            <a:ext cx="3258763" cy="1218452"/>
            <a:chOff x="1315219" y="1923632"/>
            <a:chExt cx="2364635" cy="883964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2527726" y="2289846"/>
              <a:ext cx="1152128" cy="0"/>
            </a:xfrm>
            <a:prstGeom prst="line">
              <a:avLst/>
            </a:prstGeom>
            <a:ln w="12700">
              <a:solidFill>
                <a:srgbClr val="6B939D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538039" y="1923632"/>
              <a:ext cx="1141815" cy="279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900" b="1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标题文字</a:t>
              </a:r>
              <a:endParaRPr lang="zh-CN" altLang="en-US" sz="19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15219" y="2338695"/>
              <a:ext cx="2364635" cy="468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简单扼要的介绍公司的一段文字，让别人初步了解公司的基本情况</a:t>
              </a:r>
              <a:endPara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5259" y="1891122"/>
            <a:ext cx="3258763" cy="1218452"/>
            <a:chOff x="1315219" y="1923632"/>
            <a:chExt cx="2364635" cy="883964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2527726" y="2289846"/>
              <a:ext cx="1152128" cy="0"/>
            </a:xfrm>
            <a:prstGeom prst="line">
              <a:avLst/>
            </a:prstGeom>
            <a:ln w="12700">
              <a:solidFill>
                <a:srgbClr val="6B939D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538039" y="1923632"/>
              <a:ext cx="1141815" cy="279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900" b="1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标题文字</a:t>
              </a:r>
              <a:endParaRPr lang="zh-CN" altLang="en-US" sz="19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15219" y="2338695"/>
              <a:ext cx="2364635" cy="468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简单扼要的介绍公司的一段文字，让别人初步了解公司的基本情况</a:t>
              </a:r>
              <a:endPara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3203" p14:dur="1600">
        <p14:gallery dir="l"/>
      </p:transition>
    </mc:Choice>
    <mc:Fallback>
      <p:transition spd="slow" advTm="32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矩形 21"/>
          <p:cNvSpPr/>
          <p:nvPr/>
        </p:nvSpPr>
        <p:spPr>
          <a:xfrm flipV="1">
            <a:off x="0" y="7"/>
            <a:ext cx="12601575" cy="7089774"/>
          </a:xfrm>
          <a:prstGeom prst="rect">
            <a:avLst/>
          </a:prstGeom>
          <a:solidFill>
            <a:srgbClr val="3C53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74" tIns="62986" rIns="125974" bIns="62986"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7"/>
          <p:cNvSpPr>
            <a:spLocks noEditPoints="1"/>
          </p:cNvSpPr>
          <p:nvPr/>
        </p:nvSpPr>
        <p:spPr bwMode="auto">
          <a:xfrm>
            <a:off x="4864232" y="2353828"/>
            <a:ext cx="2873127" cy="3224922"/>
          </a:xfrm>
          <a:custGeom>
            <a:gdLst>
              <a:gd name="T0" fmla="*/ 173 w 270"/>
              <a:gd name="T1" fmla="*/ 303 h 303"/>
              <a:gd name="T2" fmla="*/ 104 w 270"/>
              <a:gd name="T3" fmla="*/ 180 h 303"/>
              <a:gd name="T4" fmla="*/ 206 w 270"/>
              <a:gd name="T5" fmla="*/ 0 h 303"/>
              <a:gd name="T6" fmla="*/ 270 w 270"/>
              <a:gd name="T7" fmla="*/ 0 h 303"/>
              <a:gd name="T8" fmla="*/ 166 w 270"/>
              <a:gd name="T9" fmla="*/ 180 h 303"/>
              <a:gd name="T10" fmla="*/ 234 w 270"/>
              <a:gd name="T11" fmla="*/ 303 h 303"/>
              <a:gd name="T12" fmla="*/ 173 w 270"/>
              <a:gd name="T13" fmla="*/ 303 h 303"/>
              <a:gd name="T14" fmla="*/ 80 w 270"/>
              <a:gd name="T15" fmla="*/ 60 h 303"/>
              <a:gd name="T16" fmla="*/ 17 w 270"/>
              <a:gd name="T17" fmla="*/ 60 h 303"/>
              <a:gd name="T18" fmla="*/ 52 w 270"/>
              <a:gd name="T19" fmla="*/ 121 h 303"/>
              <a:gd name="T20" fmla="*/ 0 w 270"/>
              <a:gd name="T21" fmla="*/ 213 h 303"/>
              <a:gd name="T22" fmla="*/ 64 w 270"/>
              <a:gd name="T23" fmla="*/ 213 h 303"/>
              <a:gd name="T24" fmla="*/ 116 w 270"/>
              <a:gd name="T25" fmla="*/ 121 h 303"/>
              <a:gd name="T26" fmla="*/ 80 w 270"/>
              <a:gd name="T27" fmla="*/ 60 h 3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0" h="303">
                <a:moveTo>
                  <a:pt x="173" y="303"/>
                </a:moveTo>
                <a:lnTo>
                  <a:pt x="104" y="180"/>
                </a:lnTo>
                <a:lnTo>
                  <a:pt x="206" y="0"/>
                </a:lnTo>
                <a:lnTo>
                  <a:pt x="270" y="0"/>
                </a:lnTo>
                <a:lnTo>
                  <a:pt x="166" y="180"/>
                </a:lnTo>
                <a:lnTo>
                  <a:pt x="234" y="303"/>
                </a:lnTo>
                <a:lnTo>
                  <a:pt x="173" y="303"/>
                </a:lnTo>
                <a:close/>
                <a:moveTo>
                  <a:pt x="80" y="60"/>
                </a:moveTo>
                <a:lnTo>
                  <a:pt x="17" y="60"/>
                </a:lnTo>
                <a:lnTo>
                  <a:pt x="52" y="121"/>
                </a:lnTo>
                <a:lnTo>
                  <a:pt x="0" y="213"/>
                </a:lnTo>
                <a:lnTo>
                  <a:pt x="64" y="213"/>
                </a:lnTo>
                <a:lnTo>
                  <a:pt x="116" y="121"/>
                </a:lnTo>
                <a:lnTo>
                  <a:pt x="80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5974" tIns="62986" rIns="125974" bIns="62986" numCol="1" anchor="t" anchorCtr="0" compatLnSpc="1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32881" y="3346377"/>
            <a:ext cx="2536300" cy="1096698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92394" y="3552131"/>
            <a:ext cx="2536300" cy="1096698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43580" y="-91"/>
            <a:ext cx="588039" cy="1451396"/>
            <a:chOff x="743580" y="-91"/>
            <a:chExt cx="588039" cy="1451396"/>
          </a:xfrm>
        </p:grpSpPr>
        <p:cxnSp>
          <p:nvCxnSpPr>
            <p:cNvPr id="38" name="直接连接符 37"/>
            <p:cNvCxnSpPr/>
            <p:nvPr/>
          </p:nvCxnSpPr>
          <p:spPr>
            <a:xfrm flipH="1">
              <a:off x="1033901" y="-91"/>
              <a:ext cx="0" cy="893299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/>
            <p:cNvSpPr/>
            <p:nvPr/>
          </p:nvSpPr>
          <p:spPr>
            <a:xfrm>
              <a:off x="785840" y="883802"/>
              <a:ext cx="496125" cy="49622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974" tIns="62986" rIns="125974" bIns="62986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43580" y="893216"/>
              <a:ext cx="588039" cy="558089"/>
            </a:xfrm>
            <a:prstGeom prst="rect">
              <a:avLst/>
            </a:prstGeom>
            <a:noFill/>
          </p:spPr>
          <p:txBody>
            <a:bodyPr wrap="square" lIns="125974" tIns="62986" rIns="125974" bIns="62986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方正汉真广标简体" pitchFamily="2" charset="-122"/>
                  <a:ea typeface="方正汉真广标简体" pitchFamily="2" charset="-122"/>
                </a:rPr>
                <a:t>1</a:t>
              </a:r>
              <a:endParaRPr lang="zh-CN" altLang="en-US" sz="2800">
                <a:solidFill>
                  <a:schemeClr val="bg1"/>
                </a:solidFill>
                <a:latin typeface="方正汉真广标简体" pitchFamily="2" charset="-122"/>
                <a:ea typeface="方正汉真广标简体" pitchFamily="2" charset="-122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338986" y="341498"/>
            <a:ext cx="3928657" cy="424187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900" b="1">
                <a:solidFill>
                  <a:srgbClr val="6B9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纤黑简体" pitchFamily="2" charset="-122"/>
                <a:ea typeface="方正正纤黑简体" pitchFamily="2" charset="-122"/>
              </a:rPr>
              <a:t>简单扼要的介绍文字</a:t>
            </a:r>
            <a:endParaRPr lang="zh-CN" altLang="en-US" sz="1900" b="1">
              <a:solidFill>
                <a:srgbClr val="6B9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纤黑简体" pitchFamily="2" charset="-122"/>
              <a:ea typeface="方正正纤黑简体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652" p14:dur="1600">
        <p14:gallery dir="l"/>
      </p:transition>
    </mc:Choice>
    <mc:Fallback>
      <p:transition spd="slow" advTm="36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7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矩形 21"/>
          <p:cNvSpPr/>
          <p:nvPr/>
        </p:nvSpPr>
        <p:spPr>
          <a:xfrm flipV="1">
            <a:off x="0" y="7"/>
            <a:ext cx="12601575" cy="7089774"/>
          </a:xfrm>
          <a:prstGeom prst="rect">
            <a:avLst/>
          </a:prstGeom>
          <a:solidFill>
            <a:srgbClr val="3C53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74" tIns="62986" rIns="125974" bIns="62986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743580" y="-91"/>
            <a:ext cx="588039" cy="1451396"/>
            <a:chOff x="743580" y="-91"/>
            <a:chExt cx="588039" cy="1451396"/>
          </a:xfrm>
        </p:grpSpPr>
        <p:cxnSp>
          <p:nvCxnSpPr>
            <p:cNvPr id="38" name="直接连接符 37"/>
            <p:cNvCxnSpPr/>
            <p:nvPr/>
          </p:nvCxnSpPr>
          <p:spPr>
            <a:xfrm flipH="1">
              <a:off x="1033901" y="-91"/>
              <a:ext cx="0" cy="893299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/>
            <p:cNvSpPr/>
            <p:nvPr/>
          </p:nvSpPr>
          <p:spPr>
            <a:xfrm>
              <a:off x="785840" y="883802"/>
              <a:ext cx="496125" cy="49622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974" tIns="62986" rIns="125974" bIns="62986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43580" y="893216"/>
              <a:ext cx="588039" cy="558089"/>
            </a:xfrm>
            <a:prstGeom prst="rect">
              <a:avLst/>
            </a:prstGeom>
            <a:noFill/>
          </p:spPr>
          <p:txBody>
            <a:bodyPr wrap="square" lIns="125974" tIns="62986" rIns="125974" bIns="62986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方正汉真广标简体" pitchFamily="2" charset="-122"/>
                  <a:ea typeface="方正汉真广标简体" pitchFamily="2" charset="-122"/>
                </a:rPr>
                <a:t>1</a:t>
              </a:r>
              <a:endParaRPr lang="zh-CN" altLang="en-US" sz="2800">
                <a:solidFill>
                  <a:schemeClr val="bg1"/>
                </a:solidFill>
                <a:latin typeface="方正汉真广标简体" pitchFamily="2" charset="-122"/>
                <a:ea typeface="方正汉真广标简体" pitchFamily="2" charset="-122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338986" y="341498"/>
            <a:ext cx="3928657" cy="424187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900" b="1">
                <a:solidFill>
                  <a:srgbClr val="6B9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纤黑简体" pitchFamily="2" charset="-122"/>
                <a:ea typeface="方正正纤黑简体" pitchFamily="2" charset="-122"/>
              </a:rPr>
              <a:t>简单扼要的介绍文字</a:t>
            </a:r>
            <a:endParaRPr lang="zh-CN" altLang="en-US" sz="1900" b="1">
              <a:solidFill>
                <a:srgbClr val="6B9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纤黑简体" pitchFamily="2" charset="-122"/>
              <a:ea typeface="方正正纤黑简体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068104" y="1653935"/>
            <a:ext cx="793888" cy="1329867"/>
            <a:chOff x="3563888" y="1347614"/>
            <a:chExt cx="792088" cy="1326592"/>
          </a:xfrm>
        </p:grpSpPr>
        <p:sp>
          <p:nvSpPr>
            <p:cNvPr id="7" name="等腰三角形 6"/>
            <p:cNvSpPr/>
            <p:nvPr/>
          </p:nvSpPr>
          <p:spPr>
            <a:xfrm rot="10800000">
              <a:off x="3563888" y="1347614"/>
              <a:ext cx="792088" cy="1326592"/>
            </a:xfrm>
            <a:custGeom>
              <a:rect l="l" t="t" r="r" b="b"/>
              <a:pathLst>
                <a:path w="792088" h="1326592">
                  <a:moveTo>
                    <a:pt x="396044" y="1326592"/>
                  </a:moveTo>
                  <a:cubicBezTo>
                    <a:pt x="177315" y="1326592"/>
                    <a:pt x="0" y="1149277"/>
                    <a:pt x="0" y="930548"/>
                  </a:cubicBezTo>
                  <a:cubicBezTo>
                    <a:pt x="0" y="770220"/>
                    <a:pt x="95269" y="632143"/>
                    <a:pt x="232650" y="570640"/>
                  </a:cubicBezTo>
                  <a:lnTo>
                    <a:pt x="396043" y="0"/>
                  </a:lnTo>
                  <a:lnTo>
                    <a:pt x="559436" y="570639"/>
                  </a:lnTo>
                  <a:cubicBezTo>
                    <a:pt x="696818" y="632141"/>
                    <a:pt x="792088" y="770219"/>
                    <a:pt x="792088" y="930548"/>
                  </a:cubicBezTo>
                  <a:cubicBezTo>
                    <a:pt x="792088" y="1149277"/>
                    <a:pt x="614773" y="1326592"/>
                    <a:pt x="396044" y="13265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3640223" y="1418610"/>
              <a:ext cx="637052" cy="637052"/>
            </a:xfrm>
            <a:prstGeom prst="ellipse">
              <a:avLst/>
            </a:prstGeom>
            <a:solidFill>
              <a:srgbClr val="3C5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9" name="任意多边形 68"/>
          <p:cNvSpPr/>
          <p:nvPr/>
        </p:nvSpPr>
        <p:spPr>
          <a:xfrm>
            <a:off x="4526620" y="2968591"/>
            <a:ext cx="5596094" cy="4121190"/>
          </a:xfrm>
          <a:custGeom>
            <a:gdLst>
              <a:gd name="connsiteX0" fmla="*/ 0 w 4060658"/>
              <a:gd name="connsiteY0" fmla="*/ 0 h 2989847"/>
              <a:gd name="connsiteX1" fmla="*/ 1997242 w 4060658"/>
              <a:gd name="connsiteY1" fmla="*/ 457200 h 2989847"/>
              <a:gd name="connsiteX2" fmla="*/ 3068053 w 4060658"/>
              <a:gd name="connsiteY2" fmla="*/ 1052763 h 2989847"/>
              <a:gd name="connsiteX3" fmla="*/ 1684421 w 4060658"/>
              <a:gd name="connsiteY3" fmla="*/ 1900989 h 2989847"/>
              <a:gd name="connsiteX4" fmla="*/ 4060658 w 4060658"/>
              <a:gd name="connsiteY4" fmla="*/ 2989847 h 298984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657" h="2989847">
                <a:moveTo>
                  <a:pt x="0" y="0"/>
                </a:moveTo>
                <a:cubicBezTo>
                  <a:pt x="742950" y="140870"/>
                  <a:pt x="1485900" y="281740"/>
                  <a:pt x="1997242" y="457200"/>
                </a:cubicBezTo>
                <a:cubicBezTo>
                  <a:pt x="2508584" y="632660"/>
                  <a:pt x="3120190" y="812132"/>
                  <a:pt x="3068053" y="1052763"/>
                </a:cubicBezTo>
                <a:cubicBezTo>
                  <a:pt x="3015916" y="1293395"/>
                  <a:pt x="1518987" y="1578142"/>
                  <a:pt x="1684421" y="1900989"/>
                </a:cubicBezTo>
                <a:cubicBezTo>
                  <a:pt x="1849855" y="2223836"/>
                  <a:pt x="2955256" y="2606841"/>
                  <a:pt x="4060658" y="2989847"/>
                </a:cubicBez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  <a:prstDash val="dash"/>
          </a:ln>
          <a:effectLst>
            <a:outerShdw blurRad="50800" dist="127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6012" tIns="63006" rIns="126012" bIns="63006" rtlCol="0" anchor="ctr"/>
          <a:lstStyle/>
          <a:p>
            <a:pPr algn="ctr"/>
            <a:endParaRPr lang="zh-CN" altLang="en-US"/>
          </a:p>
        </p:txBody>
      </p:sp>
      <p:grpSp>
        <p:nvGrpSpPr>
          <p:cNvPr id="70" name="组合 69"/>
          <p:cNvGrpSpPr/>
          <p:nvPr/>
        </p:nvGrpSpPr>
        <p:grpSpPr>
          <a:xfrm>
            <a:off x="8351835" y="2991568"/>
            <a:ext cx="793888" cy="1329867"/>
            <a:chOff x="3563888" y="1347614"/>
            <a:chExt cx="792088" cy="1326592"/>
          </a:xfrm>
          <a:solidFill>
            <a:schemeClr val="accent6">
              <a:lumMod val="50000"/>
            </a:schemeClr>
          </a:solidFill>
        </p:grpSpPr>
        <p:sp>
          <p:nvSpPr>
            <p:cNvPr id="71" name="等腰三角形 6"/>
            <p:cNvSpPr/>
            <p:nvPr/>
          </p:nvSpPr>
          <p:spPr>
            <a:xfrm rot="10800000">
              <a:off x="3563888" y="1347614"/>
              <a:ext cx="792088" cy="1326592"/>
            </a:xfrm>
            <a:custGeom>
              <a:rect l="l" t="t" r="r" b="b"/>
              <a:pathLst>
                <a:path w="792088" h="1326592">
                  <a:moveTo>
                    <a:pt x="396044" y="1326592"/>
                  </a:moveTo>
                  <a:cubicBezTo>
                    <a:pt x="177315" y="1326592"/>
                    <a:pt x="0" y="1149277"/>
                    <a:pt x="0" y="930548"/>
                  </a:cubicBezTo>
                  <a:cubicBezTo>
                    <a:pt x="0" y="770220"/>
                    <a:pt x="95269" y="632143"/>
                    <a:pt x="232650" y="570640"/>
                  </a:cubicBezTo>
                  <a:lnTo>
                    <a:pt x="396043" y="0"/>
                  </a:lnTo>
                  <a:lnTo>
                    <a:pt x="559436" y="570639"/>
                  </a:lnTo>
                  <a:cubicBezTo>
                    <a:pt x="696818" y="632141"/>
                    <a:pt x="792088" y="770219"/>
                    <a:pt x="792088" y="930548"/>
                  </a:cubicBezTo>
                  <a:cubicBezTo>
                    <a:pt x="792088" y="1149277"/>
                    <a:pt x="614773" y="1326592"/>
                    <a:pt x="396044" y="13265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3640223" y="1418610"/>
              <a:ext cx="637052" cy="637052"/>
            </a:xfrm>
            <a:prstGeom prst="ellipse">
              <a:avLst/>
            </a:prstGeom>
            <a:solidFill>
              <a:srgbClr val="3C5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433187" y="4274828"/>
            <a:ext cx="793888" cy="1329867"/>
            <a:chOff x="3563888" y="1347614"/>
            <a:chExt cx="792088" cy="1326592"/>
          </a:xfrm>
        </p:grpSpPr>
        <p:sp>
          <p:nvSpPr>
            <p:cNvPr id="74" name="等腰三角形 6"/>
            <p:cNvSpPr/>
            <p:nvPr/>
          </p:nvSpPr>
          <p:spPr>
            <a:xfrm rot="10800000">
              <a:off x="3563888" y="1347614"/>
              <a:ext cx="792088" cy="1326592"/>
            </a:xfrm>
            <a:custGeom>
              <a:rect l="l" t="t" r="r" b="b"/>
              <a:pathLst>
                <a:path w="792088" h="1326592">
                  <a:moveTo>
                    <a:pt x="396044" y="1326592"/>
                  </a:moveTo>
                  <a:cubicBezTo>
                    <a:pt x="177315" y="1326592"/>
                    <a:pt x="0" y="1149277"/>
                    <a:pt x="0" y="930548"/>
                  </a:cubicBezTo>
                  <a:cubicBezTo>
                    <a:pt x="0" y="770220"/>
                    <a:pt x="95269" y="632143"/>
                    <a:pt x="232650" y="570640"/>
                  </a:cubicBezTo>
                  <a:lnTo>
                    <a:pt x="396043" y="0"/>
                  </a:lnTo>
                  <a:lnTo>
                    <a:pt x="559436" y="570639"/>
                  </a:lnTo>
                  <a:cubicBezTo>
                    <a:pt x="696818" y="632141"/>
                    <a:pt x="792088" y="770219"/>
                    <a:pt x="792088" y="930548"/>
                  </a:cubicBezTo>
                  <a:cubicBezTo>
                    <a:pt x="792088" y="1149277"/>
                    <a:pt x="614773" y="1326592"/>
                    <a:pt x="396044" y="13265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>
              <a:off x="3640223" y="1418610"/>
              <a:ext cx="637052" cy="637052"/>
            </a:xfrm>
            <a:prstGeom prst="ellipse">
              <a:avLst/>
            </a:prstGeom>
            <a:solidFill>
              <a:srgbClr val="3C5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531807" y="1980972"/>
            <a:ext cx="2536300" cy="648563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277874" y="3004005"/>
            <a:ext cx="2536300" cy="648563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593847" y="4488296"/>
            <a:ext cx="2536300" cy="648563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144612" y="1760780"/>
            <a:ext cx="588039" cy="558089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方正汉真广标简体" pitchFamily="2" charset="-122"/>
                <a:ea typeface="方正汉真广标简体" pitchFamily="2" charset="-122"/>
              </a:rPr>
              <a:t>1</a:t>
            </a:r>
            <a:endParaRPr lang="zh-CN" altLang="en-US" sz="2800">
              <a:solidFill>
                <a:schemeClr val="bg1"/>
              </a:solidFill>
              <a:latin typeface="方正汉真广标简体" pitchFamily="2" charset="-122"/>
              <a:ea typeface="方正汉真广标简体" pitchFamily="2" charset="-122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453573" y="3130035"/>
            <a:ext cx="588039" cy="558089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方正汉真广标简体" pitchFamily="2" charset="-122"/>
                <a:ea typeface="方正汉真广标简体" pitchFamily="2" charset="-122"/>
              </a:rPr>
              <a:t>2</a:t>
            </a:r>
            <a:endParaRPr lang="zh-CN" altLang="en-US" sz="2800">
              <a:solidFill>
                <a:schemeClr val="bg1"/>
              </a:solidFill>
              <a:latin typeface="方正汉真广标简体" pitchFamily="2" charset="-122"/>
              <a:ea typeface="方正汉真广标简体" pitchFamily="2" charset="-12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534925" y="4381673"/>
            <a:ext cx="588039" cy="558089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方正汉真广标简体" pitchFamily="2" charset="-122"/>
                <a:ea typeface="方正汉真广标简体" pitchFamily="2" charset="-122"/>
              </a:rPr>
              <a:t>3</a:t>
            </a:r>
            <a:endParaRPr lang="zh-CN" altLang="en-US" sz="2800">
              <a:solidFill>
                <a:schemeClr val="bg1"/>
              </a:solidFill>
              <a:latin typeface="方正汉真广标简体" pitchFamily="2" charset="-122"/>
              <a:ea typeface="方正汉真广标简体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4185" p14:dur="1600">
        <p14:gallery dir="l"/>
      </p:transition>
    </mc:Choice>
    <mc:Fallback>
      <p:transition spd="slow" advTm="41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 tmFilter="0,0; .5, 1; 1, 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 tmFilter="0,0; .5, 1; 1, 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 tmFilter="0,0; .5, 1; 1, 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9" grpId="0" animBg="1"/>
      <p:bldP spid="76" grpId="0"/>
      <p:bldP spid="77" grpId="0"/>
      <p:bldP spid="78" grpId="0"/>
      <p:bldP spid="79" grpId="0"/>
      <p:bldP spid="80" grpId="0"/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矩形 21"/>
          <p:cNvSpPr/>
          <p:nvPr/>
        </p:nvSpPr>
        <p:spPr>
          <a:xfrm flipV="1">
            <a:off x="0" y="7"/>
            <a:ext cx="12601575" cy="7089774"/>
          </a:xfrm>
          <a:prstGeom prst="rect">
            <a:avLst/>
          </a:prstGeom>
          <a:solidFill>
            <a:srgbClr val="3C53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74" tIns="62986" rIns="125974" bIns="62986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743580" y="-91"/>
            <a:ext cx="588039" cy="1451396"/>
            <a:chOff x="743580" y="-91"/>
            <a:chExt cx="588039" cy="1451396"/>
          </a:xfrm>
        </p:grpSpPr>
        <p:cxnSp>
          <p:nvCxnSpPr>
            <p:cNvPr id="38" name="直接连接符 37"/>
            <p:cNvCxnSpPr/>
            <p:nvPr/>
          </p:nvCxnSpPr>
          <p:spPr>
            <a:xfrm flipH="1">
              <a:off x="1033901" y="-91"/>
              <a:ext cx="0" cy="893299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/>
            <p:cNvSpPr/>
            <p:nvPr/>
          </p:nvSpPr>
          <p:spPr>
            <a:xfrm>
              <a:off x="785840" y="883802"/>
              <a:ext cx="496125" cy="49622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974" tIns="62986" rIns="125974" bIns="62986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43580" y="893216"/>
              <a:ext cx="588039" cy="558089"/>
            </a:xfrm>
            <a:prstGeom prst="rect">
              <a:avLst/>
            </a:prstGeom>
            <a:noFill/>
          </p:spPr>
          <p:txBody>
            <a:bodyPr wrap="square" lIns="125974" tIns="62986" rIns="125974" bIns="62986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方正汉真广标简体" pitchFamily="2" charset="-122"/>
                  <a:ea typeface="方正汉真广标简体" pitchFamily="2" charset="-122"/>
                </a:rPr>
                <a:t>1</a:t>
              </a:r>
              <a:endParaRPr lang="zh-CN" altLang="en-US" sz="2800">
                <a:solidFill>
                  <a:schemeClr val="bg1"/>
                </a:solidFill>
                <a:latin typeface="方正汉真广标简体" pitchFamily="2" charset="-122"/>
                <a:ea typeface="方正汉真广标简体" pitchFamily="2" charset="-122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338986" y="341498"/>
            <a:ext cx="3928657" cy="424187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/>
            <a:r>
              <a:rPr lang="zh-CN" altLang="en-US" sz="1900" b="1">
                <a:solidFill>
                  <a:srgbClr val="6B9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纤黑简体" pitchFamily="2" charset="-122"/>
                <a:ea typeface="方正正纤黑简体" pitchFamily="2" charset="-122"/>
              </a:rPr>
              <a:t>简单扼要的介绍文字</a:t>
            </a:r>
            <a:endParaRPr lang="zh-CN" altLang="en-US" sz="1900" b="1">
              <a:solidFill>
                <a:srgbClr val="6B9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纤黑简体" pitchFamily="2" charset="-122"/>
              <a:ea typeface="方正正纤黑简体" pitchFamily="2" charset="-122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764492" y="1980972"/>
            <a:ext cx="2536300" cy="648563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982240" y="2463859"/>
            <a:ext cx="2536300" cy="648563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837140" y="4598126"/>
            <a:ext cx="2536300" cy="648563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简单扼要的介绍公司的一段文字，让别人初步了解公司的基本情况。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4750475" y="-16582"/>
            <a:ext cx="4783625" cy="5943601"/>
          </a:xfrm>
          <a:custGeom>
            <a:gdLst>
              <a:gd name="connsiteX0" fmla="*/ 3471111 w 3471111"/>
              <a:gd name="connsiteY0" fmla="*/ 0 h 3898231"/>
              <a:gd name="connsiteX1" fmla="*/ 1239253 w 3471111"/>
              <a:gd name="connsiteY1" fmla="*/ 1515979 h 3898231"/>
              <a:gd name="connsiteX2" fmla="*/ 2731169 w 3471111"/>
              <a:gd name="connsiteY2" fmla="*/ 2803358 h 3898231"/>
              <a:gd name="connsiteX3" fmla="*/ 0 w 3471111"/>
              <a:gd name="connsiteY3" fmla="*/ 3898231 h 389823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110" h="3898231">
                <a:moveTo>
                  <a:pt x="3471111" y="0"/>
                </a:moveTo>
                <a:cubicBezTo>
                  <a:pt x="2416844" y="524376"/>
                  <a:pt x="1362577" y="1048753"/>
                  <a:pt x="1239253" y="1515979"/>
                </a:cubicBezTo>
                <a:cubicBezTo>
                  <a:pt x="1115929" y="1983205"/>
                  <a:pt x="2937711" y="2406316"/>
                  <a:pt x="2731169" y="2803358"/>
                </a:cubicBezTo>
                <a:cubicBezTo>
                  <a:pt x="2524627" y="3200400"/>
                  <a:pt x="1262313" y="3549315"/>
                  <a:pt x="0" y="3898231"/>
                </a:cubicBez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  <a:prstDash val="dash"/>
          </a:ln>
          <a:effectLst>
            <a:outerShdw blurRad="50800" dist="127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6012" tIns="63006" rIns="126012" bIns="63006"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6075102" y="1191988"/>
            <a:ext cx="793888" cy="1329867"/>
            <a:chOff x="3563888" y="1347614"/>
            <a:chExt cx="792088" cy="1326592"/>
          </a:xfrm>
          <a:solidFill>
            <a:schemeClr val="accent6">
              <a:lumMod val="50000"/>
            </a:schemeClr>
          </a:solidFill>
        </p:grpSpPr>
        <p:sp>
          <p:nvSpPr>
            <p:cNvPr id="7" name="等腰三角形 6"/>
            <p:cNvSpPr/>
            <p:nvPr/>
          </p:nvSpPr>
          <p:spPr>
            <a:xfrm rot="10800000">
              <a:off x="3563888" y="1347614"/>
              <a:ext cx="792088" cy="1326592"/>
            </a:xfrm>
            <a:custGeom>
              <a:rect l="l" t="t" r="r" b="b"/>
              <a:pathLst>
                <a:path w="792088" h="1326592">
                  <a:moveTo>
                    <a:pt x="396044" y="1326592"/>
                  </a:moveTo>
                  <a:cubicBezTo>
                    <a:pt x="177315" y="1326592"/>
                    <a:pt x="0" y="1149277"/>
                    <a:pt x="0" y="930548"/>
                  </a:cubicBezTo>
                  <a:cubicBezTo>
                    <a:pt x="0" y="770220"/>
                    <a:pt x="95269" y="632143"/>
                    <a:pt x="232650" y="570640"/>
                  </a:cubicBezTo>
                  <a:lnTo>
                    <a:pt x="396043" y="0"/>
                  </a:lnTo>
                  <a:lnTo>
                    <a:pt x="559436" y="570639"/>
                  </a:lnTo>
                  <a:cubicBezTo>
                    <a:pt x="696818" y="632141"/>
                    <a:pt x="792088" y="770219"/>
                    <a:pt x="792088" y="930548"/>
                  </a:cubicBezTo>
                  <a:cubicBezTo>
                    <a:pt x="792088" y="1149277"/>
                    <a:pt x="614773" y="1326592"/>
                    <a:pt x="396044" y="13265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3640223" y="1418610"/>
              <a:ext cx="637052" cy="637052"/>
            </a:xfrm>
            <a:prstGeom prst="ellipse">
              <a:avLst/>
            </a:prstGeom>
            <a:solidFill>
              <a:srgbClr val="3C5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8127560" y="2803529"/>
            <a:ext cx="793888" cy="1329867"/>
            <a:chOff x="3563888" y="1347614"/>
            <a:chExt cx="792088" cy="1326592"/>
          </a:xfrm>
        </p:grpSpPr>
        <p:sp>
          <p:nvSpPr>
            <p:cNvPr id="71" name="等腰三角形 6"/>
            <p:cNvSpPr/>
            <p:nvPr/>
          </p:nvSpPr>
          <p:spPr>
            <a:xfrm rot="10800000">
              <a:off x="3563888" y="1347614"/>
              <a:ext cx="792088" cy="1326592"/>
            </a:xfrm>
            <a:custGeom>
              <a:rect l="l" t="t" r="r" b="b"/>
              <a:pathLst>
                <a:path w="792088" h="1326592">
                  <a:moveTo>
                    <a:pt x="396044" y="1326592"/>
                  </a:moveTo>
                  <a:cubicBezTo>
                    <a:pt x="177315" y="1326592"/>
                    <a:pt x="0" y="1149277"/>
                    <a:pt x="0" y="930548"/>
                  </a:cubicBezTo>
                  <a:cubicBezTo>
                    <a:pt x="0" y="770220"/>
                    <a:pt x="95269" y="632143"/>
                    <a:pt x="232650" y="570640"/>
                  </a:cubicBezTo>
                  <a:lnTo>
                    <a:pt x="396043" y="0"/>
                  </a:lnTo>
                  <a:lnTo>
                    <a:pt x="559436" y="570639"/>
                  </a:lnTo>
                  <a:cubicBezTo>
                    <a:pt x="696818" y="632141"/>
                    <a:pt x="792088" y="770219"/>
                    <a:pt x="792088" y="930548"/>
                  </a:cubicBezTo>
                  <a:cubicBezTo>
                    <a:pt x="792088" y="1149277"/>
                    <a:pt x="614773" y="1326592"/>
                    <a:pt x="396044" y="13265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3640223" y="1418610"/>
              <a:ext cx="637052" cy="637052"/>
            </a:xfrm>
            <a:prstGeom prst="ellipse">
              <a:avLst/>
            </a:prstGeom>
            <a:solidFill>
              <a:srgbClr val="3C5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168494" y="1300971"/>
            <a:ext cx="588039" cy="558089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方正汉真广标简体" pitchFamily="2" charset="-122"/>
                <a:ea typeface="方正汉真广标简体" pitchFamily="2" charset="-122"/>
              </a:rPr>
              <a:t>4</a:t>
            </a:r>
            <a:endParaRPr lang="zh-CN" altLang="en-US" sz="2800">
              <a:solidFill>
                <a:schemeClr val="bg1"/>
              </a:solidFill>
              <a:latin typeface="方正汉真广标简体" pitchFamily="2" charset="-122"/>
              <a:ea typeface="方正汉真广标简体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31339" y="2910373"/>
            <a:ext cx="588039" cy="558089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方正汉真广标简体" pitchFamily="2" charset="-122"/>
                <a:ea typeface="方正汉真广标简体" pitchFamily="2" charset="-122"/>
              </a:rPr>
              <a:t>5</a:t>
            </a:r>
            <a:endParaRPr lang="zh-CN" altLang="en-US" sz="2800">
              <a:solidFill>
                <a:schemeClr val="bg1"/>
              </a:solidFill>
              <a:latin typeface="方正汉真广标简体" pitchFamily="2" charset="-122"/>
              <a:ea typeface="方正汉真广标简体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373440" y="4598344"/>
            <a:ext cx="793888" cy="1329867"/>
            <a:chOff x="3563888" y="1347614"/>
            <a:chExt cx="792088" cy="1326592"/>
          </a:xfrm>
          <a:solidFill>
            <a:schemeClr val="accent6">
              <a:lumMod val="50000"/>
            </a:schemeClr>
          </a:solidFill>
        </p:grpSpPr>
        <p:sp>
          <p:nvSpPr>
            <p:cNvPr id="27" name="等腰三角形 6"/>
            <p:cNvSpPr/>
            <p:nvPr/>
          </p:nvSpPr>
          <p:spPr>
            <a:xfrm rot="10800000">
              <a:off x="3563888" y="1347614"/>
              <a:ext cx="792088" cy="1326592"/>
            </a:xfrm>
            <a:custGeom>
              <a:rect l="l" t="t" r="r" b="b"/>
              <a:pathLst>
                <a:path w="792088" h="1326592">
                  <a:moveTo>
                    <a:pt x="396044" y="1326592"/>
                  </a:moveTo>
                  <a:cubicBezTo>
                    <a:pt x="177315" y="1326592"/>
                    <a:pt x="0" y="1149277"/>
                    <a:pt x="0" y="930548"/>
                  </a:cubicBezTo>
                  <a:cubicBezTo>
                    <a:pt x="0" y="770220"/>
                    <a:pt x="95269" y="632143"/>
                    <a:pt x="232650" y="570640"/>
                  </a:cubicBezTo>
                  <a:lnTo>
                    <a:pt x="396043" y="0"/>
                  </a:lnTo>
                  <a:lnTo>
                    <a:pt x="559436" y="570639"/>
                  </a:lnTo>
                  <a:cubicBezTo>
                    <a:pt x="696818" y="632141"/>
                    <a:pt x="792088" y="770219"/>
                    <a:pt x="792088" y="930548"/>
                  </a:cubicBezTo>
                  <a:cubicBezTo>
                    <a:pt x="792088" y="1149277"/>
                    <a:pt x="614773" y="1326592"/>
                    <a:pt x="396044" y="13265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3640223" y="1418610"/>
              <a:ext cx="637052" cy="637052"/>
            </a:xfrm>
            <a:prstGeom prst="ellipse">
              <a:avLst/>
            </a:prstGeom>
            <a:solidFill>
              <a:srgbClr val="3C5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475175" y="4709564"/>
            <a:ext cx="588039" cy="558089"/>
          </a:xfrm>
          <a:prstGeom prst="rect">
            <a:avLst/>
          </a:prstGeom>
          <a:noFill/>
        </p:spPr>
        <p:txBody>
          <a:bodyPr wrap="square" lIns="125974" tIns="62986" rIns="125974" bIns="62986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方正汉真广标简体" pitchFamily="2" charset="-122"/>
                <a:ea typeface="方正汉真广标简体" pitchFamily="2" charset="-122"/>
              </a:rPr>
              <a:t>6</a:t>
            </a:r>
            <a:endParaRPr lang="zh-CN" altLang="en-US" sz="2800">
              <a:solidFill>
                <a:schemeClr val="bg1"/>
              </a:solidFill>
              <a:latin typeface="方正汉真广标简体" pitchFamily="2" charset="-122"/>
              <a:ea typeface="方正汉真广标简体" pitchFamily="2" charset="-122"/>
            </a:endParaRPr>
          </a:p>
        </p:txBody>
      </p:sp>
    </p:spTree>
  </p:cSld>
  <p:clrMapOvr>
    <a:masterClrMapping/>
  </p:clrMapOvr>
  <p:transition spd="slow" advTm="268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 tmFilter="0,0; .5, 1; 1, 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 tmFilter="0,0; .5, 1; 1, 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 tmFilter="0,0; .5, 1; 1, 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76" grpId="0"/>
      <p:bldP spid="77" grpId="0"/>
      <p:bldP spid="78" grpId="0"/>
      <p:bldP spid="4" grpId="0" animBg="1"/>
      <p:bldP spid="23" grpId="0"/>
      <p:bldP spid="24" grpId="0"/>
      <p:bldP spid="25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KSO_WM_UNIT_PLACING_PICTURE_USER_VIEWPORT" val="{&quot;height&quot;:2248.9905511811025,&quot;width&quot;:4497.979527559055}"/>
</p:tagLst>
</file>

<file path=ppt/tags/tag62.xml><?xml version="1.0" encoding="utf-8"?>
<p:tagLst xmlns:p="http://schemas.openxmlformats.org/presentationml/2006/main">
  <p:tag name="KSO_WM_UNIT_PLACING_PICTURE_USER_VIEWPORT" val="{&quot;height&quot;:3870,&quot;width&quot;:3870}"/>
</p:tagLst>
</file>

<file path=ppt/tags/tag63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RESENTATION_TITLE" val="PowerPoint 演示文稿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190</Paragraphs>
  <Slides>30</Slides>
  <Notes>30</Notes>
  <TotalTime>0</TotalTime>
  <HiddenSlides>0</HiddenSlides>
  <MMClips>2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baseType="lpstr" size="43">
      <vt:lpstr>Arial</vt:lpstr>
      <vt:lpstr>Calibri</vt:lpstr>
      <vt:lpstr>方正兰亭中黑_GBK</vt:lpstr>
      <vt:lpstr>方正综艺简体</vt:lpstr>
      <vt:lpstr>方正汉真广标简体</vt:lpstr>
      <vt:lpstr>微软雅黑</vt:lpstr>
      <vt:lpstr>方正剑体简体</vt:lpstr>
      <vt:lpstr>方正正纤黑简体</vt:lpstr>
      <vt:lpstr>Open Sans</vt:lpstr>
      <vt:lpstr>Meiryo</vt:lpstr>
      <vt:lpstr>宋体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keywords>风云办公</cp:keywords>
  <cp:lastModifiedBy>xiaoke</cp:lastModifiedBy>
  <cp:revision>242</cp:revision>
  <dcterms:created xsi:type="dcterms:W3CDTF">2017-02-04T12:46:00Z</dcterms:created>
  <dcterms:modified xsi:type="dcterms:W3CDTF">2023-05-08T06:41:29Z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0D85AE5B86D040B8864AE4A7AFC51590</vt:lpwstr>
  </property>
  <property fmtid="{D5CDD505-2E9C-101B-9397-08002B2CF9AE}" pid="3" name="KSOProductBuildVer">
    <vt:lpwstr>2052-11.1.0.10495</vt:lpwstr>
  </property>
</Properties>
</file>