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4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  <p:sldMasterId id="2147483672" r:id="rId2"/>
  </p:sldMasterIdLst>
  <p:notesMasterIdLst>
    <p:notesMasterId r:id="rId3"/>
  </p:notesMasterIdLst>
  <p:handoutMasterIdLst>
    <p:handoutMasterId r:id="rId4"/>
  </p:handoutMasterIdLst>
  <p:sldIdLst>
    <p:sldId id="275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6" r:id="rId24"/>
    <p:sldId id="277" r:id="rId25"/>
    <p:sldId id="278" r:id="rId26"/>
    <p:sldId id="279" r:id="rId27"/>
    <p:sldId id="298" r:id="rId28"/>
    <p:sldId id="324" r:id="rId29"/>
  </p:sldIdLst>
  <p:sldSz cx="9144000" cy="6858000" type="screen4x3"/>
  <p:notesSz cx="6858000" cy="914400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6.xml" /><Relationship Id="rId11" Type="http://schemas.openxmlformats.org/officeDocument/2006/relationships/slide" Target="slides/slide7.xml" /><Relationship Id="rId12" Type="http://schemas.openxmlformats.org/officeDocument/2006/relationships/slide" Target="slides/slide8.xml" /><Relationship Id="rId13" Type="http://schemas.openxmlformats.org/officeDocument/2006/relationships/slide" Target="slides/slide9.xml" /><Relationship Id="rId14" Type="http://schemas.openxmlformats.org/officeDocument/2006/relationships/slide" Target="slides/slide10.xml" /><Relationship Id="rId15" Type="http://schemas.openxmlformats.org/officeDocument/2006/relationships/slide" Target="slides/slide11.xml" /><Relationship Id="rId16" Type="http://schemas.openxmlformats.org/officeDocument/2006/relationships/slide" Target="slides/slide12.xml" /><Relationship Id="rId17" Type="http://schemas.openxmlformats.org/officeDocument/2006/relationships/slide" Target="slides/slide13.xml" /><Relationship Id="rId18" Type="http://schemas.openxmlformats.org/officeDocument/2006/relationships/slide" Target="slides/slide14.xml" /><Relationship Id="rId19" Type="http://schemas.openxmlformats.org/officeDocument/2006/relationships/slide" Target="slides/slide15.xml" /><Relationship Id="rId2" Type="http://schemas.openxmlformats.org/officeDocument/2006/relationships/slideMaster" Target="slideMasters/slideMaster2.xml" /><Relationship Id="rId20" Type="http://schemas.openxmlformats.org/officeDocument/2006/relationships/slide" Target="slides/slide16.xml" /><Relationship Id="rId21" Type="http://schemas.openxmlformats.org/officeDocument/2006/relationships/slide" Target="slides/slide17.xml" /><Relationship Id="rId22" Type="http://schemas.openxmlformats.org/officeDocument/2006/relationships/slide" Target="slides/slide18.xml" /><Relationship Id="rId23" Type="http://schemas.openxmlformats.org/officeDocument/2006/relationships/slide" Target="slides/slide19.xml" /><Relationship Id="rId24" Type="http://schemas.openxmlformats.org/officeDocument/2006/relationships/slide" Target="slides/slide20.xml" /><Relationship Id="rId25" Type="http://schemas.openxmlformats.org/officeDocument/2006/relationships/slide" Target="slides/slide21.xml" /><Relationship Id="rId26" Type="http://schemas.openxmlformats.org/officeDocument/2006/relationships/slide" Target="slides/slide22.xml" /><Relationship Id="rId27" Type="http://schemas.openxmlformats.org/officeDocument/2006/relationships/slide" Target="slides/slide23.xml" /><Relationship Id="rId28" Type="http://schemas.openxmlformats.org/officeDocument/2006/relationships/slide" Target="slides/slide24.xml" /><Relationship Id="rId29" Type="http://schemas.openxmlformats.org/officeDocument/2006/relationships/slide" Target="slides/slide25.xml" /><Relationship Id="rId3" Type="http://schemas.openxmlformats.org/officeDocument/2006/relationships/notesMaster" Target="notesMasters/notesMaster1.xml" /><Relationship Id="rId30" Type="http://schemas.openxmlformats.org/officeDocument/2006/relationships/tags" Target="tags/tag61.xml" /><Relationship Id="rId31" Type="http://schemas.openxmlformats.org/officeDocument/2006/relationships/presProps" Target="presProps.xml" /><Relationship Id="rId32" Type="http://schemas.openxmlformats.org/officeDocument/2006/relationships/viewProps" Target="viewProps.xml" /><Relationship Id="rId33" Type="http://schemas.openxmlformats.org/officeDocument/2006/relationships/theme" Target="theme/theme1.xml" /><Relationship Id="rId34" Type="http://schemas.openxmlformats.org/officeDocument/2006/relationships/tableStyles" Target="tableStyles.xml" /><Relationship Id="rId4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6" Type="http://schemas.openxmlformats.org/officeDocument/2006/relationships/slide" Target="slides/slide2.xml" /><Relationship Id="rId7" Type="http://schemas.openxmlformats.org/officeDocument/2006/relationships/slide" Target="slides/slide3.xml" /><Relationship Id="rId8" Type="http://schemas.openxmlformats.org/officeDocument/2006/relationships/slide" Target="slides/slide4.xml" /><Relationship Id="rId9" Type="http://schemas.openxmlformats.org/officeDocument/2006/relationships/slide" Target="slides/slide5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4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D7040-F95C-4DA6-B249-7AD99CEDB15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9E43E-FD34-464D-9377-AED61851EB7B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2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4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812D90F-D6D1-4CF0-A101-2E2010807986}" type="slidenum">
              <a:rPr altLang="zh-CN"/>
              <a:t>1</a:t>
            </a:fld>
            <a:endParaRPr lang="zh-CN" altLang="zh-CN"/>
          </a:p>
        </p:txBody>
      </p:sp>
      <p:sp>
        <p:nvSpPr>
          <p:cNvPr id="5123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124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45AF65F-631A-4DCF-8D3F-C29C7365DD3F}" type="slidenum">
              <a:rPr altLang="zh-CN"/>
              <a:t>5</a:t>
            </a:fld>
            <a:endParaRPr lang="zh-CN" altLang="zh-CN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DD51220-7320-4641-A4BA-04F241CB2266}" type="slidenum">
              <a:rPr altLang="zh-CN"/>
              <a:t>10</a:t>
            </a:fld>
            <a:endParaRPr lang="zh-CN" altLang="zh-CN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noProof="1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6263F51-439B-4DF3-AFF8-0367882A3306}" type="slidenum">
              <a:rPr altLang="zh-CN"/>
              <a:t>11</a:t>
            </a:fld>
            <a:endParaRPr lang="zh-CN" altLang="zh-CN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noProof="1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FF8F33A-1C75-4104-B11C-B792C2622E63}" type="slidenum">
              <a:rPr altLang="zh-CN"/>
              <a:t>12</a:t>
            </a:fld>
            <a:endParaRPr lang="zh-CN" altLang="zh-CN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noProof="1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CAA63D3-8DA2-4E4A-BF74-8F133EEE8801}" type="slidenum">
              <a:rPr altLang="zh-CN"/>
              <a:t>13</a:t>
            </a:fld>
            <a:endParaRPr lang="zh-CN" altLang="zh-CN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noProof="1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9E43E-FD34-464D-9377-AED61851EB7B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r>
              <a:rPr lang="zh-CN" altLang="en-US"/>
              <a:t>模板来自于 </a:t>
            </a:r>
            <a:r>
              <a:rPr lang="en-US" altLang="zh-CN"/>
              <a:t>https://www.ppthui.com    【PPT</a:t>
            </a:r>
            <a:r>
              <a:rPr lang="zh-CN" altLang="en-US"/>
              <a:t>汇</a:t>
            </a:r>
            <a:r>
              <a:rPr lang="en-US" altLang="zh-CN"/>
              <a:t>】</a:t>
            </a:r>
            <a:endParaRPr lang="zh-CN" altLang="en-US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24</a:t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r>
              <a:rPr lang="zh-CN" altLang="en-US"/>
              <a:t>模板来自于 </a:t>
            </a:r>
            <a:r>
              <a:rPr lang="en-US" altLang="zh-CN"/>
              <a:t>https://www.ppthui.com    【PPT</a:t>
            </a:r>
            <a:r>
              <a:rPr lang="zh-CN" altLang="en-US"/>
              <a:t>汇</a:t>
            </a:r>
            <a:r>
              <a:rPr lang="en-US" altLang="zh-CN"/>
              <a:t>】</a:t>
            </a:r>
            <a:endParaRPr lang="zh-CN" altLang="en-US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/>
                <a:ea typeface="宋体" panose="02010600030101010101" pitchFamily="2" charset="-122"/>
              </a:rPr>
              <a:t>25</a:t>
            </a:fld>
            <a:endParaRPr lang="zh-CN" altLang="en-US" sz="1200">
              <a:solidFill>
                <a:srgbClr val="000000"/>
              </a:solidFill>
              <a:latin typeface="Calibri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.xml" /><Relationship Id="rId2" Type="http://schemas.openxmlformats.org/officeDocument/2006/relationships/tags" Target="../tags/tag2.xml" /><Relationship Id="rId3" Type="http://schemas.openxmlformats.org/officeDocument/2006/relationships/tags" Target="../tags/tag3.xml" /><Relationship Id="rId4" Type="http://schemas.openxmlformats.org/officeDocument/2006/relationships/tags" Target="../tags/tag4.xml" /><Relationship Id="rId5" Type="http://schemas.openxmlformats.org/officeDocument/2006/relationships/tags" Target="../tags/tag5.xml" /><Relationship Id="rId6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6.xml" /><Relationship Id="rId2" Type="http://schemas.openxmlformats.org/officeDocument/2006/relationships/tags" Target="../tags/tag7.xml" /><Relationship Id="rId3" Type="http://schemas.openxmlformats.org/officeDocument/2006/relationships/tags" Target="../tags/tag8.xml" /><Relationship Id="rId4" Type="http://schemas.openxmlformats.org/officeDocument/2006/relationships/tags" Target="../tags/tag9.xml" /><Relationship Id="rId5" Type="http://schemas.openxmlformats.org/officeDocument/2006/relationships/tags" Target="../tags/tag10.xml" /><Relationship Id="rId6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1.xml" /><Relationship Id="rId2" Type="http://schemas.openxmlformats.org/officeDocument/2006/relationships/tags" Target="../tags/tag12.xml" /><Relationship Id="rId3" Type="http://schemas.openxmlformats.org/officeDocument/2006/relationships/tags" Target="../tags/tag13.xml" /><Relationship Id="rId4" Type="http://schemas.openxmlformats.org/officeDocument/2006/relationships/tags" Target="../tags/tag14.xml" /><Relationship Id="rId5" Type="http://schemas.openxmlformats.org/officeDocument/2006/relationships/tags" Target="../tags/tag15.xml" /><Relationship Id="rId6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6.xml" /><Relationship Id="rId2" Type="http://schemas.openxmlformats.org/officeDocument/2006/relationships/tags" Target="../tags/tag17.xml" /><Relationship Id="rId3" Type="http://schemas.openxmlformats.org/officeDocument/2006/relationships/tags" Target="../tags/tag18.xml" /><Relationship Id="rId4" Type="http://schemas.openxmlformats.org/officeDocument/2006/relationships/tags" Target="../tags/tag19.xml" /><Relationship Id="rId5" Type="http://schemas.openxmlformats.org/officeDocument/2006/relationships/tags" Target="../tags/tag20.xml" /><Relationship Id="rId6" Type="http://schemas.openxmlformats.org/officeDocument/2006/relationships/tags" Target="../tags/tag21.xml" /><Relationship Id="rId7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22.xml" /><Relationship Id="rId2" Type="http://schemas.openxmlformats.org/officeDocument/2006/relationships/tags" Target="../tags/tag23.xml" /><Relationship Id="rId3" Type="http://schemas.openxmlformats.org/officeDocument/2006/relationships/tags" Target="../tags/tag24.xml" /><Relationship Id="rId4" Type="http://schemas.openxmlformats.org/officeDocument/2006/relationships/tags" Target="../tags/tag25.xml" /><Relationship Id="rId5" Type="http://schemas.openxmlformats.org/officeDocument/2006/relationships/tags" Target="../tags/tag26.xml" /><Relationship Id="rId6" Type="http://schemas.openxmlformats.org/officeDocument/2006/relationships/tags" Target="../tags/tag27.xml" /><Relationship Id="rId7" Type="http://schemas.openxmlformats.org/officeDocument/2006/relationships/tags" Target="../tags/tag28.xml" /><Relationship Id="rId8" Type="http://schemas.openxmlformats.org/officeDocument/2006/relationships/tags" Target="../tags/tag29.xml" /><Relationship Id="rId9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0.xml" /><Relationship Id="rId2" Type="http://schemas.openxmlformats.org/officeDocument/2006/relationships/tags" Target="../tags/tag31.xml" /><Relationship Id="rId3" Type="http://schemas.openxmlformats.org/officeDocument/2006/relationships/tags" Target="../tags/tag32.xml" /><Relationship Id="rId4" Type="http://schemas.openxmlformats.org/officeDocument/2006/relationships/tags" Target="../tags/tag33.xml" /><Relationship Id="rId5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4.xml" /><Relationship Id="rId2" Type="http://schemas.openxmlformats.org/officeDocument/2006/relationships/tags" Target="../tags/tag35.xml" /><Relationship Id="rId3" Type="http://schemas.openxmlformats.org/officeDocument/2006/relationships/tags" Target="../tags/tag36.xml" /><Relationship Id="rId4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7.xml" /><Relationship Id="rId2" Type="http://schemas.openxmlformats.org/officeDocument/2006/relationships/tags" Target="../tags/tag38.xml" /><Relationship Id="rId3" Type="http://schemas.openxmlformats.org/officeDocument/2006/relationships/tags" Target="../tags/tag39.xml" /><Relationship Id="rId4" Type="http://schemas.openxmlformats.org/officeDocument/2006/relationships/tags" Target="../tags/tag40.xml" /><Relationship Id="rId5" Type="http://schemas.openxmlformats.org/officeDocument/2006/relationships/tags" Target="../tags/tag41.xml" /><Relationship Id="rId6" Type="http://schemas.openxmlformats.org/officeDocument/2006/relationships/tags" Target="../tags/tag42.xml" /><Relationship Id="rId7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3.xml" /><Relationship Id="rId2" Type="http://schemas.openxmlformats.org/officeDocument/2006/relationships/tags" Target="../tags/tag44.xml" /><Relationship Id="rId3" Type="http://schemas.openxmlformats.org/officeDocument/2006/relationships/tags" Target="../tags/tag45.xml" /><Relationship Id="rId4" Type="http://schemas.openxmlformats.org/officeDocument/2006/relationships/tags" Target="../tags/tag46.xml" /><Relationship Id="rId5" Type="http://schemas.openxmlformats.org/officeDocument/2006/relationships/tags" Target="../tags/tag47.xml" /><Relationship Id="rId6" Type="http://schemas.openxmlformats.org/officeDocument/2006/relationships/slideMaster" Target="../slideMasters/slideMaster2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8.xml" /><Relationship Id="rId2" Type="http://schemas.openxmlformats.org/officeDocument/2006/relationships/tags" Target="../tags/tag49.xml" /><Relationship Id="rId3" Type="http://schemas.openxmlformats.org/officeDocument/2006/relationships/tags" Target="../tags/tag50.xml" /><Relationship Id="rId4" Type="http://schemas.openxmlformats.org/officeDocument/2006/relationships/tags" Target="../tags/tag51.xml" /><Relationship Id="rId5" Type="http://schemas.openxmlformats.org/officeDocument/2006/relationships/slideMaster" Target="../slideMasters/slideMaster2.xml" /></Relationships>
</file>

<file path=ppt/slideLayouts/_rels/slideLayout23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52.xml" /><Relationship Id="rId2" Type="http://schemas.openxmlformats.org/officeDocument/2006/relationships/tags" Target="../tags/tag53.xml" /><Relationship Id="rId3" Type="http://schemas.openxmlformats.org/officeDocument/2006/relationships/tags" Target="../tags/tag54.xml" /><Relationship Id="rId4" Type="http://schemas.openxmlformats.org/officeDocument/2006/relationships/tags" Target="../tags/tag55.xml" /><Relationship Id="rId5" Type="http://schemas.openxmlformats.org/officeDocument/2006/relationships/tags" Target="../tags/tag56.xml" /><Relationship Id="rId6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3AF5500-98F1-4D13-887E-4267899747D6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/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200" strike="noStrike" noProof="1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/>
            </a:fld>
            <a:endParaRPr lang="zh-CN" altLang="en-US" sz="1200" strike="noStrike" noProof="1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08400" y="608400"/>
            <a:ext cx="10969200" cy="7056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Relationship Id="rId10" Type="http://schemas.openxmlformats.org/officeDocument/2006/relationships/slideLayout" Target="../slideLayouts/slideLayout22.xml" /><Relationship Id="rId11" Type="http://schemas.openxmlformats.org/officeDocument/2006/relationships/slideLayout" Target="../slideLayouts/slideLayout23.xml" /><Relationship Id="rId12" Type="http://schemas.openxmlformats.org/officeDocument/2006/relationships/tags" Target="../tags/tag57.xml" /><Relationship Id="rId13" Type="http://schemas.openxmlformats.org/officeDocument/2006/relationships/tags" Target="../tags/tag58.xml" /><Relationship Id="rId14" Type="http://schemas.openxmlformats.org/officeDocument/2006/relationships/tags" Target="../tags/tag59.xml" /><Relationship Id="rId15" Type="http://schemas.openxmlformats.org/officeDocument/2006/relationships/tags" Target="../tags/tag60.xml" /><Relationship Id="rId16" Type="http://schemas.openxmlformats.org/officeDocument/2006/relationships/theme" Target="../theme/theme2.xml" /><Relationship Id="rId2" Type="http://schemas.openxmlformats.org/officeDocument/2006/relationships/slideLayout" Target="../slideLayouts/slideLayout14.xml" /><Relationship Id="rId3" Type="http://schemas.openxmlformats.org/officeDocument/2006/relationships/slideLayout" Target="../slideLayouts/slideLayout15.xml" /><Relationship Id="rId4" Type="http://schemas.openxmlformats.org/officeDocument/2006/relationships/slideLayout" Target="../slideLayouts/slideLayout16.xml" /><Relationship Id="rId5" Type="http://schemas.openxmlformats.org/officeDocument/2006/relationships/slideLayout" Target="../slideLayouts/slideLayout17.xml" /><Relationship Id="rId6" Type="http://schemas.openxmlformats.org/officeDocument/2006/relationships/slideLayout" Target="../slideLayouts/slideLayout18.xml" /><Relationship Id="rId7" Type="http://schemas.openxmlformats.org/officeDocument/2006/relationships/slideLayout" Target="../slideLayouts/slideLayout19.xml" /><Relationship Id="rId8" Type="http://schemas.openxmlformats.org/officeDocument/2006/relationships/slideLayout" Target="../slideLayouts/slideLayout20.xml" /><Relationship Id="rId9" Type="http://schemas.openxmlformats.org/officeDocument/2006/relationships/slideLayout" Target="../slideLayouts/slideLayout2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2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3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ct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4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mtClean="0"/>
              <a:t>0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635"/>
            <a:ext cx="12193270" cy="68567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</p:spTree>
    <p:custDataLst>
      <p:tags r:id="rId1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3.xml" /><Relationship Id="rId3" Type="http://schemas.openxmlformats.org/officeDocument/2006/relationships/image" Target="../media/image6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4.xml" /><Relationship Id="rId3" Type="http://schemas.openxmlformats.org/officeDocument/2006/relationships/image" Target="../media/image6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5.xml" /><Relationship Id="rId3" Type="http://schemas.openxmlformats.org/officeDocument/2006/relationships/image" Target="../media/image6.pn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6.xml" /><Relationship Id="rId3" Type="http://schemas.openxmlformats.org/officeDocument/2006/relationships/image" Target="../media/image6.pn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2.png" /><Relationship Id="rId3" Type="http://schemas.openxmlformats.org/officeDocument/2006/relationships/image" Target="../media/image9.png" /><Relationship Id="rId4" Type="http://schemas.openxmlformats.org/officeDocument/2006/relationships/image" Target="../media/image10.png" /><Relationship Id="rId5" Type="http://schemas.openxmlformats.org/officeDocument/2006/relationships/image" Target="../media/image11.png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2.png" /><Relationship Id="rId3" Type="http://schemas.openxmlformats.org/officeDocument/2006/relationships/image" Target="../media/image9.png" /><Relationship Id="rId4" Type="http://schemas.openxmlformats.org/officeDocument/2006/relationships/image" Target="../media/image10.png" /><Relationship Id="rId5" Type="http://schemas.openxmlformats.org/officeDocument/2006/relationships/image" Target="../media/image11.png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2.png" /><Relationship Id="rId3" Type="http://schemas.openxmlformats.org/officeDocument/2006/relationships/image" Target="../media/image13.png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2.png" /><Relationship Id="rId3" Type="http://schemas.openxmlformats.org/officeDocument/2006/relationships/image" Target="../media/image13.png" /><Relationship Id="rId4" Type="http://schemas.openxmlformats.org/officeDocument/2006/relationships/image" Target="../media/image14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2.png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2.png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2.png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7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www.ppthui.com/jingpin/" TargetMode="External" /><Relationship Id="rId4" Type="http://schemas.openxmlformats.org/officeDocument/2006/relationships/hyperlink" Target="https://www.ppthui.com/hangye/" TargetMode="External" /><Relationship Id="rId5" Type="http://schemas.openxmlformats.org/officeDocument/2006/relationships/hyperlink" Target="https://www.ppthui.com/gongzuo/" TargetMode="External" /><Relationship Id="rId6" Type="http://schemas.openxmlformats.org/officeDocument/2006/relationships/hyperlink" Target="https://www.ppthui.com/jieri/" TargetMode="External" /><Relationship Id="rId7" Type="http://schemas.openxmlformats.org/officeDocument/2006/relationships/hyperlink" Target="https://www.ppthui.com/beijing/" TargetMode="External" /><Relationship Id="rId8" Type="http://schemas.openxmlformats.org/officeDocument/2006/relationships/hyperlink" Target="https://www.ppthui.com/kejian/" TargetMode="External" /><Relationship Id="rId9" Type="http://schemas.openxmlformats.org/officeDocument/2006/relationships/image" Target="../media/image15.png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 /><Relationship Id="rId10" Type="http://schemas.openxmlformats.org/officeDocument/2006/relationships/image" Target="../media/image15.png" /><Relationship Id="rId11" Type="http://schemas.openxmlformats.org/officeDocument/2006/relationships/hyperlink" Target="https://www.ppthui.com/jianjie/" TargetMode="External" /><Relationship Id="rId12" Type="http://schemas.openxmlformats.org/officeDocument/2006/relationships/hyperlink" Target="https://www.ppthui.com/shangwu/" TargetMode="External" /><Relationship Id="rId13" Type="http://schemas.openxmlformats.org/officeDocument/2006/relationships/hyperlink" Target="https://www.ppthui.com/fengjing/" TargetMode="External" /><Relationship Id="rId14" Type="http://schemas.openxmlformats.org/officeDocument/2006/relationships/hyperlink" Target="https://www.ppthui.com/shishang/" TargetMode="External" /><Relationship Id="rId15" Type="http://schemas.openxmlformats.org/officeDocument/2006/relationships/hyperlink" Target="https://www.ppthui.com/gudian/" TargetMode="External" /><Relationship Id="rId16" Type="http://schemas.openxmlformats.org/officeDocument/2006/relationships/hyperlink" Target="https://www.ppthui.com/aiqing/" TargetMode="External" /><Relationship Id="rId17" Type="http://schemas.openxmlformats.org/officeDocument/2006/relationships/hyperlink" Target="https://www.ppthui.com/dongman/" TargetMode="External" /><Relationship Id="rId18" Type="http://schemas.openxmlformats.org/officeDocument/2006/relationships/hyperlink" Target="https://www.ppthui.com/sheji/" TargetMode="External" /><Relationship Id="rId19" Type="http://schemas.openxmlformats.org/officeDocument/2006/relationships/hyperlink" Target="https://www.ppthui.com/search/&#20027;&#39064;&#29677;&#20250;.html" TargetMode="External" /><Relationship Id="rId2" Type="http://schemas.openxmlformats.org/officeDocument/2006/relationships/notesSlide" Target="../notesSlides/notesSlide9.xml" /><Relationship Id="rId20" Type="http://schemas.openxmlformats.org/officeDocument/2006/relationships/hyperlink" Target="https://www.ppthui.com/search/&#32972;&#26223;&#22270;&#29255;.html" TargetMode="External" /><Relationship Id="rId21" Type="http://schemas.openxmlformats.org/officeDocument/2006/relationships/hyperlink" Target="https://www.ppthui.com/dangzheng/" TargetMode="External" /><Relationship Id="rId22" Type="http://schemas.openxmlformats.org/officeDocument/2006/relationships/hyperlink" Target="https://www.ppthui.com/keji/" TargetMode="External" /><Relationship Id="rId23" Type="http://schemas.openxmlformats.org/officeDocument/2006/relationships/hyperlink" Target="https://www.ppthui.com/gongye/" TargetMode="External" /><Relationship Id="rId24" Type="http://schemas.openxmlformats.org/officeDocument/2006/relationships/hyperlink" Target="https://www.ppthui.com/yixue/" TargetMode="External" /><Relationship Id="rId25" Type="http://schemas.openxmlformats.org/officeDocument/2006/relationships/hyperlink" Target="https://www.ppthui.com/lvyou/" TargetMode="External" /><Relationship Id="rId26" Type="http://schemas.openxmlformats.org/officeDocument/2006/relationships/hyperlink" Target="https://www.ppthui.com/jinrong/" TargetMode="External" /><Relationship Id="rId27" Type="http://schemas.openxmlformats.org/officeDocument/2006/relationships/hyperlink" Target="https://www.ppthui.com/canyin/" TargetMode="External" /><Relationship Id="rId28" Type="http://schemas.openxmlformats.org/officeDocument/2006/relationships/hyperlink" Target="https://www.ppthui.com/jiaoyu/" TargetMode="External" /><Relationship Id="rId29" Type="http://schemas.openxmlformats.org/officeDocument/2006/relationships/hyperlink" Target="https://www.ppthui.com/search/&#25945;&#23398;&#35828;&#35838;.html" TargetMode="External" /><Relationship Id="rId3" Type="http://schemas.openxmlformats.org/officeDocument/2006/relationships/hyperlink" Target="https://www.ppthui.com" TargetMode="External" /><Relationship Id="rId30" Type="http://schemas.openxmlformats.org/officeDocument/2006/relationships/hyperlink" Target="https://www.ppthui.com/search/&#38144;&#21806;.html" TargetMode="External" /><Relationship Id="rId31" Type="http://schemas.openxmlformats.org/officeDocument/2006/relationships/hyperlink" Target="https://www.ppthui.com/huibao/" TargetMode="External" /><Relationship Id="rId32" Type="http://schemas.openxmlformats.org/officeDocument/2006/relationships/hyperlink" Target="https://www.ppthui.com/biye/" TargetMode="External" /><Relationship Id="rId33" Type="http://schemas.openxmlformats.org/officeDocument/2006/relationships/hyperlink" Target="https://www.ppthui.com/peixun/" TargetMode="External" /><Relationship Id="rId34" Type="http://schemas.openxmlformats.org/officeDocument/2006/relationships/hyperlink" Target="https://www.ppthui.com/shuzhi/" TargetMode="External" /><Relationship Id="rId35" Type="http://schemas.openxmlformats.org/officeDocument/2006/relationships/hyperlink" Target="https://www.ppthui.com/fenxi/" TargetMode="External" /><Relationship Id="rId36" Type="http://schemas.openxmlformats.org/officeDocument/2006/relationships/hyperlink" Target="https://www.ppthui.com/jianli/" TargetMode="External" /><Relationship Id="rId37" Type="http://schemas.openxmlformats.org/officeDocument/2006/relationships/hyperlink" Target="https://www.ppthui.com/gongsi/" TargetMode="External" /><Relationship Id="rId38" Type="http://schemas.openxmlformats.org/officeDocument/2006/relationships/hyperlink" Target="https://www.ppthui.com/search/&#24037;&#20316;&#24635;&#32467;.html" TargetMode="External" /><Relationship Id="rId39" Type="http://schemas.openxmlformats.org/officeDocument/2006/relationships/hyperlink" Target="https://www.ppthui.com/search/&#22242;&#38431;.html" TargetMode="External" /><Relationship Id="rId4" Type="http://schemas.openxmlformats.org/officeDocument/2006/relationships/hyperlink" Target="https://www.ppthui.com/jingpin/" TargetMode="External" /><Relationship Id="rId5" Type="http://schemas.openxmlformats.org/officeDocument/2006/relationships/hyperlink" Target="https://www.ppthui.com/hangye/" TargetMode="External" /><Relationship Id="rId6" Type="http://schemas.openxmlformats.org/officeDocument/2006/relationships/hyperlink" Target="https://www.ppthui.com/gongzuo/" TargetMode="External" /><Relationship Id="rId7" Type="http://schemas.openxmlformats.org/officeDocument/2006/relationships/hyperlink" Target="https://www.ppthui.com/jieri/" TargetMode="External" /><Relationship Id="rId8" Type="http://schemas.openxmlformats.org/officeDocument/2006/relationships/hyperlink" Target="http://www.ppthui.com/dangzheng/" TargetMode="External" /><Relationship Id="rId9" Type="http://schemas.openxmlformats.org/officeDocument/2006/relationships/hyperlink" Target="http://www.ppthui.com/jiaoyu/" TargetMode="Externa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2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3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2.png" /><Relationship Id="rId3" Type="http://schemas.openxmlformats.org/officeDocument/2006/relationships/image" Target="../media/image4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2.png" /><Relationship Id="rId3" Type="http://schemas.openxmlformats.org/officeDocument/2006/relationships/image" Target="../media/image5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2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矩形 10"/>
          <p:cNvSpPr/>
          <p:nvPr/>
        </p:nvSpPr>
        <p:spPr>
          <a:xfrm>
            <a:off x="281347" y="528464"/>
            <a:ext cx="661956" cy="335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100">
                <a:solidFill>
                  <a:schemeClr val="bg1"/>
                </a:solidFill>
              </a:rPr>
              <a:t>PPT</a:t>
            </a:r>
            <a:r>
              <a:rPr lang="zh-CN" altLang="en-US" sz="100">
                <a:solidFill>
                  <a:schemeClr val="bg1"/>
                </a:solidFill>
              </a:rPr>
              <a:t>模板下载：</a:t>
            </a:r>
            <a:r>
              <a:rPr lang="en-US" altLang="zh-CN" sz="100">
                <a:solidFill>
                  <a:schemeClr val="bg1"/>
                </a:solidFill>
              </a:rPr>
              <a:t>https://shop111165767.taobao.com/moban/     </a:t>
            </a:r>
            <a:r>
              <a:rPr lang="zh-CN" altLang="en-US" sz="100">
                <a:solidFill>
                  <a:schemeClr val="bg1"/>
                </a:solidFill>
              </a:rPr>
              <a:t>行业</a:t>
            </a:r>
            <a:r>
              <a:rPr lang="en-US" altLang="zh-CN" sz="100">
                <a:solidFill>
                  <a:schemeClr val="bg1"/>
                </a:solidFill>
              </a:rPr>
              <a:t>PPT</a:t>
            </a:r>
            <a:r>
              <a:rPr lang="zh-CN" altLang="en-US" sz="100">
                <a:solidFill>
                  <a:schemeClr val="bg1"/>
                </a:solidFill>
              </a:rPr>
              <a:t>模板：</a:t>
            </a:r>
            <a:r>
              <a:rPr lang="en-US" altLang="zh-CN" sz="100">
                <a:solidFill>
                  <a:schemeClr val="bg1"/>
                </a:solidFill>
              </a:rPr>
              <a:t>https://shop111165767.taobao.com/hangye/ </a:t>
            </a:r>
            <a:endParaRPr lang="en-US" altLang="zh-CN" sz="100">
              <a:solidFill>
                <a:schemeClr val="bg1"/>
              </a:solidFill>
            </a:endParaRPr>
          </a:p>
          <a:p>
            <a:pPr lvl="0"/>
            <a:r>
              <a:rPr lang="zh-CN" altLang="en-US" sz="100">
                <a:solidFill>
                  <a:schemeClr val="bg1"/>
                </a:solidFill>
              </a:rPr>
              <a:t>节日</a:t>
            </a:r>
            <a:r>
              <a:rPr lang="en-US" altLang="zh-CN" sz="100">
                <a:solidFill>
                  <a:schemeClr val="bg1"/>
                </a:solidFill>
              </a:rPr>
              <a:t>PPT</a:t>
            </a:r>
            <a:r>
              <a:rPr lang="zh-CN" altLang="en-US" sz="100">
                <a:solidFill>
                  <a:schemeClr val="bg1"/>
                </a:solidFill>
              </a:rPr>
              <a:t>模板：</a:t>
            </a:r>
            <a:r>
              <a:rPr lang="en-US" altLang="zh-CN" sz="100">
                <a:solidFill>
                  <a:schemeClr val="bg1"/>
                </a:solidFill>
              </a:rPr>
              <a:t>https://shop111165767.taobao.com/jieri/           PPT</a:t>
            </a:r>
            <a:r>
              <a:rPr lang="zh-CN" altLang="en-US" sz="100">
                <a:solidFill>
                  <a:schemeClr val="bg1"/>
                </a:solidFill>
              </a:rPr>
              <a:t>素材下载：</a:t>
            </a:r>
            <a:r>
              <a:rPr lang="en-US" altLang="zh-CN" sz="100">
                <a:solidFill>
                  <a:schemeClr val="bg1"/>
                </a:solidFill>
              </a:rPr>
              <a:t>https://shop111165767.taobao.com/sucai/</a:t>
            </a:r>
            <a:endParaRPr lang="en-US" altLang="zh-CN" sz="100">
              <a:solidFill>
                <a:schemeClr val="bg1"/>
              </a:solidFill>
            </a:endParaRPr>
          </a:p>
          <a:p>
            <a:pPr lvl="0"/>
            <a:r>
              <a:rPr lang="en-US" altLang="zh-CN" sz="100">
                <a:solidFill>
                  <a:schemeClr val="bg1"/>
                </a:solidFill>
              </a:rPr>
              <a:t>PPT</a:t>
            </a:r>
            <a:r>
              <a:rPr lang="zh-CN" altLang="en-US" sz="100">
                <a:solidFill>
                  <a:schemeClr val="bg1"/>
                </a:solidFill>
              </a:rPr>
              <a:t>背景图片：</a:t>
            </a:r>
            <a:r>
              <a:rPr lang="en-US" altLang="zh-CN" sz="100">
                <a:solidFill>
                  <a:schemeClr val="bg1"/>
                </a:solidFill>
              </a:rPr>
              <a:t>https://shop111165767.taobao.com/beijing/      PPT</a:t>
            </a:r>
            <a:r>
              <a:rPr lang="zh-CN" altLang="en-US" sz="100">
                <a:solidFill>
                  <a:schemeClr val="bg1"/>
                </a:solidFill>
              </a:rPr>
              <a:t>图表下载：</a:t>
            </a:r>
            <a:r>
              <a:rPr lang="en-US" altLang="zh-CN" sz="100">
                <a:solidFill>
                  <a:schemeClr val="bg1"/>
                </a:solidFill>
              </a:rPr>
              <a:t>https://shop111165767.taobao.com/tubiao/      </a:t>
            </a:r>
            <a:endParaRPr lang="en-US" altLang="zh-CN" sz="100">
              <a:solidFill>
                <a:schemeClr val="bg1"/>
              </a:solidFill>
            </a:endParaRPr>
          </a:p>
          <a:p>
            <a:pPr lvl="0"/>
            <a:r>
              <a:rPr lang="zh-CN" altLang="en-US" sz="100">
                <a:solidFill>
                  <a:schemeClr val="bg1"/>
                </a:solidFill>
              </a:rPr>
              <a:t>优秀</a:t>
            </a:r>
            <a:r>
              <a:rPr lang="en-US" altLang="zh-CN" sz="100">
                <a:solidFill>
                  <a:schemeClr val="bg1"/>
                </a:solidFill>
              </a:rPr>
              <a:t>PPT</a:t>
            </a:r>
            <a:r>
              <a:rPr lang="zh-CN" altLang="en-US" sz="100">
                <a:solidFill>
                  <a:schemeClr val="bg1"/>
                </a:solidFill>
              </a:rPr>
              <a:t>下载：</a:t>
            </a:r>
            <a:r>
              <a:rPr lang="en-US" altLang="zh-CN" sz="100">
                <a:solidFill>
                  <a:schemeClr val="bg1"/>
                </a:solidFill>
              </a:rPr>
              <a:t>https://shop111165767.taobao.com/xiazai/        PPT</a:t>
            </a:r>
            <a:r>
              <a:rPr lang="zh-CN" altLang="en-US" sz="100">
                <a:solidFill>
                  <a:schemeClr val="bg1"/>
                </a:solidFill>
              </a:rPr>
              <a:t>教程： </a:t>
            </a:r>
            <a:r>
              <a:rPr lang="en-US" altLang="zh-CN" sz="100">
                <a:solidFill>
                  <a:schemeClr val="bg1"/>
                </a:solidFill>
              </a:rPr>
              <a:t>https://shop111165767.taobao.com/powerpoint/      </a:t>
            </a:r>
            <a:endParaRPr lang="en-US" altLang="zh-CN" sz="100">
              <a:solidFill>
                <a:schemeClr val="bg1"/>
              </a:solidFill>
            </a:endParaRPr>
          </a:p>
          <a:p>
            <a:pPr lvl="0"/>
            <a:r>
              <a:rPr lang="en-US" altLang="zh-CN" sz="100">
                <a:solidFill>
                  <a:schemeClr val="bg1"/>
                </a:solidFill>
              </a:rPr>
              <a:t>Word</a:t>
            </a:r>
            <a:r>
              <a:rPr lang="zh-CN" altLang="en-US" sz="100">
                <a:solidFill>
                  <a:schemeClr val="bg1"/>
                </a:solidFill>
              </a:rPr>
              <a:t>教程： </a:t>
            </a:r>
            <a:r>
              <a:rPr lang="en-US" altLang="zh-CN" sz="100">
                <a:solidFill>
                  <a:schemeClr val="bg1"/>
                </a:solidFill>
              </a:rPr>
              <a:t>https://shop111165767.taobao.com/word/              Excel</a:t>
            </a:r>
            <a:r>
              <a:rPr lang="zh-CN" altLang="en-US" sz="100">
                <a:solidFill>
                  <a:schemeClr val="bg1"/>
                </a:solidFill>
              </a:rPr>
              <a:t>教程：</a:t>
            </a:r>
            <a:r>
              <a:rPr lang="en-US" altLang="zh-CN" sz="100">
                <a:solidFill>
                  <a:schemeClr val="bg1"/>
                </a:solidFill>
              </a:rPr>
              <a:t>https://shop111165767.taobao.com/excel/  </a:t>
            </a:r>
            <a:endParaRPr lang="en-US" altLang="zh-CN" sz="100">
              <a:solidFill>
                <a:schemeClr val="bg1"/>
              </a:solidFill>
            </a:endParaRPr>
          </a:p>
          <a:p>
            <a:pPr lvl="0"/>
            <a:r>
              <a:rPr lang="zh-CN" altLang="en-US" sz="100">
                <a:solidFill>
                  <a:schemeClr val="bg1"/>
                </a:solidFill>
              </a:rPr>
              <a:t>资料下载：</a:t>
            </a:r>
            <a:r>
              <a:rPr lang="en-US" altLang="zh-CN" sz="100">
                <a:solidFill>
                  <a:schemeClr val="bg1"/>
                </a:solidFill>
              </a:rPr>
              <a:t>https://shop111165767.taobao.com/ziliao/                PPT</a:t>
            </a:r>
            <a:r>
              <a:rPr lang="zh-CN" altLang="en-US" sz="100">
                <a:solidFill>
                  <a:schemeClr val="bg1"/>
                </a:solidFill>
              </a:rPr>
              <a:t>课件下载：</a:t>
            </a:r>
            <a:r>
              <a:rPr lang="en-US" altLang="zh-CN" sz="100">
                <a:solidFill>
                  <a:schemeClr val="bg1"/>
                </a:solidFill>
              </a:rPr>
              <a:t>https://shop111165767.taobao.com/kejian/ </a:t>
            </a:r>
            <a:endParaRPr lang="en-US" altLang="zh-CN" sz="100">
              <a:solidFill>
                <a:schemeClr val="bg1"/>
              </a:solidFill>
            </a:endParaRPr>
          </a:p>
          <a:p>
            <a:pPr lvl="0"/>
            <a:r>
              <a:rPr lang="zh-CN" altLang="en-US" sz="100">
                <a:solidFill>
                  <a:schemeClr val="bg1"/>
                </a:solidFill>
              </a:rPr>
              <a:t>范文下载：</a:t>
            </a:r>
            <a:r>
              <a:rPr lang="en-US" altLang="zh-CN" sz="100">
                <a:solidFill>
                  <a:schemeClr val="bg1"/>
                </a:solidFill>
              </a:rPr>
              <a:t>https://shop111165767.taobao.com/fanwen/             </a:t>
            </a:r>
            <a:r>
              <a:rPr lang="zh-CN" altLang="en-US" sz="100">
                <a:solidFill>
                  <a:schemeClr val="bg1"/>
                </a:solidFill>
              </a:rPr>
              <a:t>试卷下载：</a:t>
            </a:r>
            <a:r>
              <a:rPr lang="en-US" altLang="zh-CN" sz="100">
                <a:solidFill>
                  <a:schemeClr val="bg1"/>
                </a:solidFill>
              </a:rPr>
              <a:t>https://shop111165767.taobao.com/shiti/  </a:t>
            </a:r>
            <a:endParaRPr lang="en-US" altLang="zh-CN" sz="100">
              <a:solidFill>
                <a:schemeClr val="bg1"/>
              </a:solidFill>
            </a:endParaRPr>
          </a:p>
          <a:p>
            <a:pPr lvl="0"/>
            <a:r>
              <a:rPr lang="zh-CN" altLang="en-US" sz="100">
                <a:solidFill>
                  <a:schemeClr val="bg1"/>
                </a:solidFill>
              </a:rPr>
              <a:t>教案下载：</a:t>
            </a:r>
            <a:r>
              <a:rPr lang="en-US" altLang="zh-CN" sz="100">
                <a:solidFill>
                  <a:schemeClr val="bg1"/>
                </a:solidFill>
              </a:rPr>
              <a:t>https://shop111165767.taobao.com/jiaoan/  </a:t>
            </a:r>
            <a:endParaRPr lang="en-US" altLang="zh-CN" sz="100">
              <a:solidFill>
                <a:schemeClr val="bg1"/>
              </a:solidFill>
            </a:endParaRPr>
          </a:p>
          <a:p>
            <a:pPr lvl="0"/>
            <a:r>
              <a:rPr lang="en-US" altLang="zh-CN" sz="100">
                <a:solidFill>
                  <a:schemeClr val="bg1"/>
                </a:solidFill>
              </a:rPr>
              <a:t> </a:t>
            </a:r>
            <a:endParaRPr lang="zh-CN" altLang="en-US" sz="100">
              <a:solidFill>
                <a:schemeClr val="bg1"/>
              </a:solidFill>
            </a:endParaRPr>
          </a:p>
        </p:txBody>
      </p:sp>
      <p:grpSp>
        <p:nvGrpSpPr>
          <p:cNvPr id="3074" name="Group 10"/>
          <p:cNvGrpSpPr/>
          <p:nvPr/>
        </p:nvGrpSpPr>
        <p:grpSpPr>
          <a:xfrm>
            <a:off x="0" y="-11113"/>
            <a:ext cx="9144000" cy="6867526"/>
            <a:chExt cx="5760" cy="3747"/>
          </a:xfrm>
        </p:grpSpPr>
        <p:sp>
          <p:nvSpPr>
            <p:cNvPr id="3078" name="Rectangle 2"/>
            <p:cNvSpPr>
              <a:spLocks noChangeArrowheads="1"/>
            </p:cNvSpPr>
            <p:nvPr/>
          </p:nvSpPr>
          <p:spPr bwMode="gray">
            <a:xfrm flipV="1">
              <a:off x="0" y="0"/>
              <a:ext cx="5760" cy="16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3079" name="Rectangle 3"/>
            <p:cNvSpPr>
              <a:spLocks noChangeArrowheads="1"/>
            </p:cNvSpPr>
            <p:nvPr/>
          </p:nvSpPr>
          <p:spPr bwMode="gray">
            <a:xfrm>
              <a:off x="0" y="1842"/>
              <a:ext cx="5760" cy="928"/>
            </a:xfrm>
            <a:prstGeom prst="rect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zh-CN" altLang="zh-CN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gray">
            <a:xfrm flipV="1">
              <a:off x="0" y="1603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3081" name="Rectangle 5"/>
            <p:cNvSpPr>
              <a:spLocks noChangeArrowheads="1"/>
            </p:cNvSpPr>
            <p:nvPr/>
          </p:nvSpPr>
          <p:spPr bwMode="gray">
            <a:xfrm flipV="1">
              <a:off x="0" y="2762"/>
              <a:ext cx="5760" cy="985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3075" name="Rechteck 4"/>
          <p:cNvSpPr>
            <a:spLocks noChangeArrowheads="1"/>
          </p:cNvSpPr>
          <p:nvPr/>
        </p:nvSpPr>
        <p:spPr bwMode="gray">
          <a:xfrm>
            <a:off x="3748088" y="2876550"/>
            <a:ext cx="5395912" cy="9620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none" anchor="ctr"/>
          <a:lstStyle/>
          <a:p>
            <a:pPr eaLnBrk="0" hangingPunct="0"/>
            <a:r>
              <a:rPr lang="zh-CN" altLang="zh-CN" noProof="1"/>
              <a:t>	</a:t>
            </a:r>
            <a:r>
              <a:rPr lang="en-US" altLang="zh-CN" sz="3600" b="1" noProof="1">
                <a:solidFill>
                  <a:srgbClr val="333333"/>
                </a:solidFill>
              </a:rPr>
              <a:t>Coffee Break</a:t>
            </a:r>
            <a:endParaRPr lang="en-US" altLang="zh-CN" sz="3600" b="1" noProof="1">
              <a:solidFill>
                <a:srgbClr val="333333"/>
              </a:solidFill>
            </a:endParaRPr>
          </a:p>
          <a:p>
            <a:pPr marL="342900" lvl="0" indent="-3429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000" ker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076" name="Picture 2" descr="C:\Users\Tom\Desktop\Desktop (unsortiert)\Desktop\Ideensammlung\Zum Sortieren\Coffe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0" y="887413"/>
            <a:ext cx="3316288" cy="508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050" name="Group 2"/>
          <p:cNvGrpSpPr/>
          <p:nvPr/>
        </p:nvGrpSpPr>
        <p:grpSpPr>
          <a:xfrm>
            <a:off x="0" y="3311525"/>
            <a:ext cx="9144000" cy="1676400"/>
            <a:chOff x="0" y="2086"/>
            <a:chExt cx="5760" cy="1056"/>
          </a:xfrm>
        </p:grpSpPr>
        <p:sp>
          <p:nvSpPr>
            <p:cNvPr id="2074" name="Rectangle 3"/>
            <p:cNvSpPr>
              <a:spLocks noChangeArrowheads="1"/>
            </p:cNvSpPr>
            <p:nvPr/>
          </p:nvSpPr>
          <p:spPr bwMode="gray">
            <a:xfrm>
              <a:off x="0" y="2325"/>
              <a:ext cx="5760" cy="817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zh-CN" altLang="zh-CN" noProof="1"/>
            </a:p>
          </p:txBody>
        </p:sp>
        <p:sp>
          <p:nvSpPr>
            <p:cNvPr id="2075" name="Rectangle 4"/>
            <p:cNvSpPr>
              <a:spLocks noChangeArrowheads="1"/>
            </p:cNvSpPr>
            <p:nvPr/>
          </p:nvSpPr>
          <p:spPr bwMode="gray">
            <a:xfrm flipV="1">
              <a:off x="0" y="2086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DBDBDB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 noProof="1"/>
            </a:p>
          </p:txBody>
        </p:sp>
      </p:grpSp>
      <p:sp>
        <p:nvSpPr>
          <p:cNvPr id="2051" name="Freeform 121"/>
          <p:cNvSpPr/>
          <p:nvPr/>
        </p:nvSpPr>
        <p:spPr bwMode="auto">
          <a:xfrm flipV="1">
            <a:off x="5278438" y="5080000"/>
            <a:ext cx="1917700" cy="1778000"/>
          </a:xfrm>
          <a:custGeom>
            <a:gdLst>
              <a:gd name="T0" fmla="*/ 1803884 w 1786"/>
              <a:gd name="T1" fmla="*/ 417875 h 1970"/>
              <a:gd name="T2" fmla="*/ 779535 w 1786"/>
              <a:gd name="T3" fmla="*/ 0 h 1970"/>
              <a:gd name="T4" fmla="*/ 0 w 1786"/>
              <a:gd name="T5" fmla="*/ 732861 h 1970"/>
              <a:gd name="T6" fmla="*/ 264140 w 1786"/>
              <a:gd name="T7" fmla="*/ 1314998 h 1970"/>
              <a:gd name="T8" fmla="*/ 1215474 w 1786"/>
              <a:gd name="T9" fmla="*/ 1778000 h 1970"/>
              <a:gd name="T10" fmla="*/ 1917700 w 1786"/>
              <a:gd name="T11" fmla="*/ 1028893 h 1970"/>
              <a:gd name="T12" fmla="*/ 1803884 w 1786"/>
              <a:gd name="T13" fmla="*/ 417875 h 197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86"/>
              <a:gd name="T22" fmla="*/ 0 h 1970"/>
              <a:gd name="T23" fmla="*/ 1786 w 1786"/>
              <a:gd name="T24" fmla="*/ 1970 h 1970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86" h="1969">
                <a:moveTo>
                  <a:pt x="1680" y="463"/>
                </a:moveTo>
                <a:lnTo>
                  <a:pt x="726" y="0"/>
                </a:lnTo>
                <a:lnTo>
                  <a:pt x="0" y="812"/>
                </a:lnTo>
                <a:lnTo>
                  <a:pt x="246" y="1457"/>
                </a:lnTo>
                <a:lnTo>
                  <a:pt x="1132" y="1970"/>
                </a:lnTo>
                <a:lnTo>
                  <a:pt x="1786" y="1140"/>
                </a:lnTo>
                <a:lnTo>
                  <a:pt x="1680" y="463"/>
                </a:lnTo>
                <a:close/>
              </a:path>
            </a:pathLst>
          </a:custGeom>
          <a:gradFill rotWithShape="0">
            <a:gsLst>
              <a:gs pos="0">
                <a:srgbClr val="69A2E1">
                  <a:alpha val="7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rot="10800000"/>
          <a:lstStyle/>
          <a:p>
            <a:endParaRPr lang="zh-CN" altLang="en-US"/>
          </a:p>
        </p:txBody>
      </p:sp>
      <p:sp>
        <p:nvSpPr>
          <p:cNvPr id="2052" name="Freeform 122"/>
          <p:cNvSpPr/>
          <p:nvPr/>
        </p:nvSpPr>
        <p:spPr bwMode="auto">
          <a:xfrm flipV="1">
            <a:off x="1584325" y="5027613"/>
            <a:ext cx="1971675" cy="1720850"/>
          </a:xfrm>
          <a:custGeom>
            <a:gdLst>
              <a:gd name="T0" fmla="*/ 969183 w 1835"/>
              <a:gd name="T1" fmla="*/ 0 h 1602"/>
              <a:gd name="T2" fmla="*/ 298706 w 1835"/>
              <a:gd name="T3" fmla="*/ 203022 h 1602"/>
              <a:gd name="T4" fmla="*/ 0 w 1835"/>
              <a:gd name="T5" fmla="*/ 1348107 h 1602"/>
              <a:gd name="T6" fmla="*/ 994971 w 1835"/>
              <a:gd name="T7" fmla="*/ 1720850 h 1602"/>
              <a:gd name="T8" fmla="*/ 1710576 w 1835"/>
              <a:gd name="T9" fmla="*/ 1661770 h 1602"/>
              <a:gd name="T10" fmla="*/ 1971675 w 1835"/>
              <a:gd name="T11" fmla="*/ 469420 h 1602"/>
              <a:gd name="T12" fmla="*/ 969183 w 1835"/>
              <a:gd name="T13" fmla="*/ 0 h 160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35"/>
              <a:gd name="T22" fmla="*/ 0 h 1602"/>
              <a:gd name="T23" fmla="*/ 1835 w 1835"/>
              <a:gd name="T24" fmla="*/ 1602 h 1602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34" h="1602">
                <a:moveTo>
                  <a:pt x="902" y="0"/>
                </a:moveTo>
                <a:lnTo>
                  <a:pt x="278" y="189"/>
                </a:lnTo>
                <a:lnTo>
                  <a:pt x="0" y="1255"/>
                </a:lnTo>
                <a:lnTo>
                  <a:pt x="926" y="1602"/>
                </a:lnTo>
                <a:lnTo>
                  <a:pt x="1592" y="1547"/>
                </a:lnTo>
                <a:lnTo>
                  <a:pt x="1835" y="437"/>
                </a:lnTo>
                <a:lnTo>
                  <a:pt x="902" y="0"/>
                </a:lnTo>
                <a:close/>
              </a:path>
            </a:pathLst>
          </a:custGeom>
          <a:gradFill rotWithShape="0">
            <a:gsLst>
              <a:gs pos="0">
                <a:srgbClr val="69A2E1">
                  <a:alpha val="7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2053" name="Picture 123"/>
          <p:cNvPicPr>
            <a:picLocks noChangeAspect="1" noChangeArrowheads="1"/>
          </p:cNvPicPr>
          <p:nvPr/>
        </p:nvPicPr>
        <p:blipFill>
          <a:blip r:embed="rId3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6150" y="4852988"/>
            <a:ext cx="32131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6"/>
          <p:cNvPicPr>
            <a:picLocks noChangeAspect="1" noChangeArrowheads="1"/>
          </p:cNvPicPr>
          <p:nvPr/>
        </p:nvPicPr>
        <p:blipFill>
          <a:blip r:embed="rId3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02175" y="4852988"/>
            <a:ext cx="32131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5" name="Group 125"/>
          <p:cNvGrpSpPr/>
          <p:nvPr/>
        </p:nvGrpSpPr>
        <p:grpSpPr>
          <a:xfrm>
            <a:off x="5278438" y="2970213"/>
            <a:ext cx="1917700" cy="2116137"/>
            <a:chOff x="3325" y="2011"/>
            <a:chExt cx="1208" cy="1333"/>
          </a:xfrm>
        </p:grpSpPr>
        <p:sp>
          <p:nvSpPr>
            <p:cNvPr id="2071" name="Freeform 62"/>
            <p:cNvSpPr/>
            <p:nvPr/>
          </p:nvSpPr>
          <p:spPr bwMode="auto">
            <a:xfrm>
              <a:off x="3325" y="2560"/>
              <a:ext cx="766" cy="784"/>
            </a:xfrm>
            <a:custGeom>
              <a:gdLst>
                <a:gd name="T0" fmla="*/ 766 w 1132"/>
                <a:gd name="T1" fmla="*/ 784 h 1158"/>
                <a:gd name="T2" fmla="*/ 166 w 1132"/>
                <a:gd name="T3" fmla="*/ 437 h 1158"/>
                <a:gd name="T4" fmla="*/ 0 w 1132"/>
                <a:gd name="T5" fmla="*/ 0 h 1158"/>
                <a:gd name="T6" fmla="*/ 649 w 1132"/>
                <a:gd name="T7" fmla="*/ 357 h 1158"/>
                <a:gd name="T8" fmla="*/ 766 w 1132"/>
                <a:gd name="T9" fmla="*/ 784 h 11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32"/>
                <a:gd name="T16" fmla="*/ 0 h 1158"/>
                <a:gd name="T17" fmla="*/ 1132 w 1132"/>
                <a:gd name="T18" fmla="*/ 1158 h 115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32" h="1158">
                  <a:moveTo>
                    <a:pt x="1132" y="1158"/>
                  </a:moveTo>
                  <a:lnTo>
                    <a:pt x="246" y="645"/>
                  </a:lnTo>
                  <a:lnTo>
                    <a:pt x="0" y="0"/>
                  </a:lnTo>
                  <a:lnTo>
                    <a:pt x="959" y="527"/>
                  </a:lnTo>
                  <a:lnTo>
                    <a:pt x="1132" y="1158"/>
                  </a:lnTo>
                  <a:close/>
                </a:path>
              </a:pathLst>
            </a:custGeom>
            <a:solidFill>
              <a:srgbClr val="0040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2" name="Freeform 63"/>
            <p:cNvSpPr/>
            <p:nvPr/>
          </p:nvSpPr>
          <p:spPr bwMode="auto">
            <a:xfrm>
              <a:off x="3325" y="2011"/>
              <a:ext cx="1136" cy="906"/>
            </a:xfrm>
            <a:custGeom>
              <a:gdLst>
                <a:gd name="T0" fmla="*/ 648 w 1680"/>
                <a:gd name="T1" fmla="*/ 906 h 1339"/>
                <a:gd name="T2" fmla="*/ 0 w 1680"/>
                <a:gd name="T3" fmla="*/ 549 h 1339"/>
                <a:gd name="T4" fmla="*/ 491 w 1680"/>
                <a:gd name="T5" fmla="*/ 0 h 1339"/>
                <a:gd name="T6" fmla="*/ 1136 w 1680"/>
                <a:gd name="T7" fmla="*/ 313 h 1339"/>
                <a:gd name="T8" fmla="*/ 648 w 1680"/>
                <a:gd name="T9" fmla="*/ 906 h 13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80"/>
                <a:gd name="T16" fmla="*/ 0 h 1339"/>
                <a:gd name="T17" fmla="*/ 1680 w 1680"/>
                <a:gd name="T18" fmla="*/ 1339 h 1339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80" h="1339">
                  <a:moveTo>
                    <a:pt x="959" y="1339"/>
                  </a:moveTo>
                  <a:lnTo>
                    <a:pt x="0" y="812"/>
                  </a:lnTo>
                  <a:lnTo>
                    <a:pt x="726" y="0"/>
                  </a:lnTo>
                  <a:lnTo>
                    <a:pt x="1680" y="463"/>
                  </a:lnTo>
                  <a:lnTo>
                    <a:pt x="959" y="1339"/>
                  </a:lnTo>
                  <a:close/>
                </a:path>
              </a:pathLst>
            </a:custGeom>
            <a:solidFill>
              <a:srgbClr val="2A7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3" name="Freeform 64"/>
            <p:cNvSpPr/>
            <p:nvPr/>
          </p:nvSpPr>
          <p:spPr bwMode="auto">
            <a:xfrm>
              <a:off x="3974" y="2324"/>
              <a:ext cx="559" cy="1020"/>
            </a:xfrm>
            <a:custGeom>
              <a:gdLst>
                <a:gd name="T0" fmla="*/ 487 w 827"/>
                <a:gd name="T1" fmla="*/ 0 h 1507"/>
                <a:gd name="T2" fmla="*/ 559 w 827"/>
                <a:gd name="T3" fmla="*/ 459 h 1507"/>
                <a:gd name="T4" fmla="*/ 117 w 827"/>
                <a:gd name="T5" fmla="*/ 1020 h 1507"/>
                <a:gd name="T6" fmla="*/ 0 w 827"/>
                <a:gd name="T7" fmla="*/ 593 h 1507"/>
                <a:gd name="T8" fmla="*/ 487 w 827"/>
                <a:gd name="T9" fmla="*/ 0 h 15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7"/>
                <a:gd name="T16" fmla="*/ 0 h 1507"/>
                <a:gd name="T17" fmla="*/ 827 w 827"/>
                <a:gd name="T18" fmla="*/ 1507 h 1507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6" h="1507">
                  <a:moveTo>
                    <a:pt x="721" y="0"/>
                  </a:moveTo>
                  <a:lnTo>
                    <a:pt x="827" y="678"/>
                  </a:lnTo>
                  <a:lnTo>
                    <a:pt x="173" y="1507"/>
                  </a:lnTo>
                  <a:lnTo>
                    <a:pt x="0" y="876"/>
                  </a:lnTo>
                  <a:lnTo>
                    <a:pt x="721" y="0"/>
                  </a:lnTo>
                  <a:close/>
                </a:path>
              </a:pathLst>
            </a:custGeom>
            <a:solidFill>
              <a:srgbClr val="006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056" name="Group 124"/>
          <p:cNvGrpSpPr/>
          <p:nvPr/>
        </p:nvGrpSpPr>
        <p:grpSpPr>
          <a:xfrm>
            <a:off x="1584325" y="3311525"/>
            <a:ext cx="1971675" cy="1720850"/>
            <a:chOff x="998" y="2086"/>
            <a:chExt cx="1242" cy="1084"/>
          </a:xfrm>
        </p:grpSpPr>
        <p:sp>
          <p:nvSpPr>
            <p:cNvPr id="2068" name="Freeform 91"/>
            <p:cNvSpPr/>
            <p:nvPr/>
          </p:nvSpPr>
          <p:spPr bwMode="auto">
            <a:xfrm>
              <a:off x="998" y="2874"/>
              <a:ext cx="1078" cy="296"/>
            </a:xfrm>
            <a:custGeom>
              <a:gdLst>
                <a:gd name="T0" fmla="*/ 1078 w 1592"/>
                <a:gd name="T1" fmla="*/ 259 h 437"/>
                <a:gd name="T2" fmla="*/ 626 w 1592"/>
                <a:gd name="T3" fmla="*/ 296 h 437"/>
                <a:gd name="T4" fmla="*/ 0 w 1592"/>
                <a:gd name="T5" fmla="*/ 61 h 437"/>
                <a:gd name="T6" fmla="*/ 416 w 1592"/>
                <a:gd name="T7" fmla="*/ 0 h 437"/>
                <a:gd name="T8" fmla="*/ 1078 w 1592"/>
                <a:gd name="T9" fmla="*/ 259 h 4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92"/>
                <a:gd name="T16" fmla="*/ 0 h 437"/>
                <a:gd name="T17" fmla="*/ 1592 w 1592"/>
                <a:gd name="T18" fmla="*/ 437 h 437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92" h="437">
                  <a:moveTo>
                    <a:pt x="1592" y="382"/>
                  </a:moveTo>
                  <a:lnTo>
                    <a:pt x="925" y="437"/>
                  </a:lnTo>
                  <a:lnTo>
                    <a:pt x="0" y="90"/>
                  </a:lnTo>
                  <a:lnTo>
                    <a:pt x="614" y="0"/>
                  </a:lnTo>
                  <a:lnTo>
                    <a:pt x="1592" y="382"/>
                  </a:lnTo>
                  <a:close/>
                </a:path>
              </a:pathLst>
            </a:custGeom>
            <a:solidFill>
              <a:srgbClr val="006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9" name="Freeform 92"/>
            <p:cNvSpPr/>
            <p:nvPr/>
          </p:nvSpPr>
          <p:spPr bwMode="auto">
            <a:xfrm>
              <a:off x="998" y="2086"/>
              <a:ext cx="611" cy="849"/>
            </a:xfrm>
            <a:custGeom>
              <a:gdLst>
                <a:gd name="T0" fmla="*/ 416 w 902"/>
                <a:gd name="T1" fmla="*/ 788 h 1255"/>
                <a:gd name="T2" fmla="*/ 0 w 902"/>
                <a:gd name="T3" fmla="*/ 849 h 1255"/>
                <a:gd name="T4" fmla="*/ 188 w 902"/>
                <a:gd name="T5" fmla="*/ 128 h 1255"/>
                <a:gd name="T6" fmla="*/ 611 w 902"/>
                <a:gd name="T7" fmla="*/ 0 h 1255"/>
                <a:gd name="T8" fmla="*/ 416 w 902"/>
                <a:gd name="T9" fmla="*/ 788 h 1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2"/>
                <a:gd name="T16" fmla="*/ 0 h 1255"/>
                <a:gd name="T17" fmla="*/ 902 w 902"/>
                <a:gd name="T18" fmla="*/ 1255 h 1255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2" h="1255">
                  <a:moveTo>
                    <a:pt x="614" y="1165"/>
                  </a:moveTo>
                  <a:lnTo>
                    <a:pt x="0" y="1255"/>
                  </a:lnTo>
                  <a:lnTo>
                    <a:pt x="278" y="189"/>
                  </a:lnTo>
                  <a:lnTo>
                    <a:pt x="902" y="0"/>
                  </a:lnTo>
                  <a:lnTo>
                    <a:pt x="614" y="1165"/>
                  </a:lnTo>
                  <a:close/>
                </a:path>
              </a:pathLst>
            </a:custGeom>
            <a:solidFill>
              <a:srgbClr val="2A79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0" name="Freeform 93"/>
            <p:cNvSpPr/>
            <p:nvPr/>
          </p:nvSpPr>
          <p:spPr bwMode="auto">
            <a:xfrm>
              <a:off x="1414" y="2086"/>
              <a:ext cx="826" cy="1047"/>
            </a:xfrm>
            <a:custGeom>
              <a:gdLst>
                <a:gd name="T0" fmla="*/ 826 w 1221"/>
                <a:gd name="T1" fmla="*/ 296 h 1547"/>
                <a:gd name="T2" fmla="*/ 662 w 1221"/>
                <a:gd name="T3" fmla="*/ 1047 h 1547"/>
                <a:gd name="T4" fmla="*/ 0 w 1221"/>
                <a:gd name="T5" fmla="*/ 788 h 1547"/>
                <a:gd name="T6" fmla="*/ 195 w 1221"/>
                <a:gd name="T7" fmla="*/ 0 h 1547"/>
                <a:gd name="T8" fmla="*/ 826 w 1221"/>
                <a:gd name="T9" fmla="*/ 296 h 15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1"/>
                <a:gd name="T16" fmla="*/ 0 h 1547"/>
                <a:gd name="T17" fmla="*/ 1221 w 1221"/>
                <a:gd name="T18" fmla="*/ 1547 h 1547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1" h="1547">
                  <a:moveTo>
                    <a:pt x="1221" y="437"/>
                  </a:moveTo>
                  <a:lnTo>
                    <a:pt x="978" y="1547"/>
                  </a:lnTo>
                  <a:lnTo>
                    <a:pt x="0" y="1165"/>
                  </a:lnTo>
                  <a:lnTo>
                    <a:pt x="288" y="0"/>
                  </a:lnTo>
                  <a:lnTo>
                    <a:pt x="1221" y="437"/>
                  </a:lnTo>
                  <a:close/>
                </a:path>
              </a:pathLst>
            </a:custGeom>
            <a:solidFill>
              <a:srgbClr val="69A2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057" name="WordArt 127"/>
          <p:cNvSpPr>
            <a:spLocks noChangeArrowheads="1" noChangeShapeType="1" noTextEdit="1"/>
          </p:cNvSpPr>
          <p:nvPr/>
        </p:nvSpPr>
        <p:spPr bwMode="auto">
          <a:xfrm rot="1307950">
            <a:off x="2454275" y="3937000"/>
            <a:ext cx="965200" cy="3587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3722"/>
              </a:avLst>
            </a:prstTxWarp>
          </a:bodyPr>
          <a:lstStyle/>
          <a:p>
            <a:pPr algn="ctr"/>
            <a:r>
              <a:rPr lang="en-US" altLang="zh-CN" sz="3600" b="1" kern="10">
                <a:solidFill>
                  <a:srgbClr val="FFFFFF"/>
                </a:solidFill>
                <a:latin typeface="Arial"/>
                <a:cs typeface="Arial"/>
              </a:rPr>
              <a:t>Chances</a:t>
            </a:r>
            <a:endParaRPr lang="zh-CN" altLang="en-US" sz="3600" b="1" kern="1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058" name="WordArt 130"/>
          <p:cNvSpPr>
            <a:spLocks noChangeArrowheads="1" noChangeShapeType="1" noTextEdit="1"/>
          </p:cNvSpPr>
          <p:nvPr/>
        </p:nvSpPr>
        <p:spPr bwMode="auto">
          <a:xfrm rot="-455060">
            <a:off x="1808163" y="3810000"/>
            <a:ext cx="493712" cy="3587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38921"/>
              </a:avLst>
            </a:prstTxWarp>
          </a:bodyPr>
          <a:lstStyle/>
          <a:p>
            <a:pPr algn="ctr"/>
            <a:r>
              <a:rPr lang="en-US" altLang="zh-CN" sz="3600" b="1" kern="10">
                <a:solidFill>
                  <a:srgbClr val="FFFFFF"/>
                </a:solidFill>
                <a:latin typeface="Arial"/>
                <a:cs typeface="Arial"/>
              </a:rPr>
              <a:t>Chances</a:t>
            </a:r>
            <a:endParaRPr lang="zh-CN" altLang="en-US" sz="3600" b="1" kern="1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059" name="WordArt 131"/>
          <p:cNvSpPr>
            <a:spLocks noChangeArrowheads="1" noChangeShapeType="1" noTextEdit="1"/>
          </p:cNvSpPr>
          <p:nvPr/>
        </p:nvSpPr>
        <p:spPr bwMode="auto">
          <a:xfrm rot="1752462">
            <a:off x="5759450" y="3513138"/>
            <a:ext cx="850900" cy="317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48028"/>
              </a:avLst>
            </a:prstTxWarp>
          </a:bodyPr>
          <a:lstStyle/>
          <a:p>
            <a:pPr algn="ctr"/>
            <a:r>
              <a:rPr lang="en-US" altLang="zh-CN" sz="3600" b="1" kern="10">
                <a:solidFill>
                  <a:srgbClr val="FFFFFF"/>
                </a:solidFill>
                <a:latin typeface="Arial"/>
                <a:cs typeface="Arial"/>
              </a:rPr>
              <a:t>Risks</a:t>
            </a:r>
            <a:endParaRPr lang="zh-CN" altLang="en-US" sz="3600" b="1" kern="1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060" name="WordArt 132"/>
          <p:cNvSpPr>
            <a:spLocks noChangeArrowheads="1" noChangeShapeType="1" noTextEdit="1"/>
          </p:cNvSpPr>
          <p:nvPr/>
        </p:nvSpPr>
        <p:spPr bwMode="auto">
          <a:xfrm rot="1889898">
            <a:off x="5380038" y="4371975"/>
            <a:ext cx="955675" cy="1984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69310"/>
              </a:avLst>
            </a:prstTxWarp>
          </a:bodyPr>
          <a:lstStyle/>
          <a:p>
            <a:pPr algn="ctr"/>
            <a:r>
              <a:rPr lang="en-US" altLang="zh-CN" sz="3600" b="1" kern="10">
                <a:solidFill>
                  <a:srgbClr val="FFFFFF"/>
                </a:solidFill>
                <a:latin typeface="Arial"/>
                <a:cs typeface="Arial"/>
              </a:rPr>
              <a:t>Risks</a:t>
            </a:r>
            <a:endParaRPr lang="zh-CN" altLang="en-US" sz="3600" b="1" kern="1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061" name="WordArt 133"/>
          <p:cNvSpPr>
            <a:spLocks noChangeArrowheads="1" noChangeShapeType="1" noTextEdit="1"/>
          </p:cNvSpPr>
          <p:nvPr/>
        </p:nvSpPr>
        <p:spPr bwMode="auto">
          <a:xfrm rot="7845128">
            <a:off x="6419056" y="4204494"/>
            <a:ext cx="765175" cy="1984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40028"/>
              </a:avLst>
            </a:prstTxWarp>
          </a:bodyPr>
          <a:lstStyle/>
          <a:p>
            <a:pPr algn="ctr"/>
            <a:r>
              <a:rPr lang="en-US" altLang="zh-CN" sz="3600" b="1" kern="10">
                <a:solidFill>
                  <a:srgbClr val="FFFFFF"/>
                </a:solidFill>
                <a:latin typeface="Arial"/>
                <a:cs typeface="Arial"/>
              </a:rPr>
              <a:t>Risks</a:t>
            </a:r>
            <a:endParaRPr lang="zh-CN" altLang="en-US" sz="3600" b="1" kern="1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062" name="WordArt 134"/>
          <p:cNvSpPr>
            <a:spLocks noChangeArrowheads="1" noChangeShapeType="1" noTextEdit="1"/>
          </p:cNvSpPr>
          <p:nvPr/>
        </p:nvSpPr>
        <p:spPr bwMode="auto">
          <a:xfrm rot="-9621226">
            <a:off x="2071688" y="4770438"/>
            <a:ext cx="781050" cy="98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38921"/>
              </a:avLst>
            </a:prstTxWarp>
          </a:bodyPr>
          <a:lstStyle/>
          <a:p>
            <a:pPr algn="ctr"/>
            <a:r>
              <a:rPr lang="en-US" altLang="zh-CN" sz="3600" b="1" kern="10">
                <a:solidFill>
                  <a:srgbClr val="FFFFFF"/>
                </a:solidFill>
                <a:latin typeface="Arial"/>
                <a:cs typeface="Arial"/>
              </a:rPr>
              <a:t>Chances</a:t>
            </a:r>
            <a:endParaRPr lang="zh-CN" altLang="en-US" sz="3600" b="1" kern="1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063" name="Rectangle 5"/>
          <p:cNvSpPr>
            <a:spLocks noChangeArrowheads="1"/>
          </p:cNvSpPr>
          <p:nvPr/>
        </p:nvSpPr>
        <p:spPr bwMode="gray">
          <a:xfrm>
            <a:off x="323850" y="1916113"/>
            <a:ext cx="4175125" cy="90963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108000" tIns="108000" rIns="144000" bIns="72000"/>
          <a:lstStyle/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anose="05000000000000000000" pitchFamily="2" charset="2"/>
              <a:buChar char="§"/>
            </a:pPr>
            <a:r>
              <a:rPr lang="en-US" altLang="zh-CN" sz="1400" noProof="1"/>
              <a:t>This is a placeholder text. </a:t>
            </a:r>
            <a:endParaRPr lang="en-US" altLang="zh-CN" sz="1400" noProof="1"/>
          </a:p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anose="05000000000000000000" pitchFamily="2" charset="2"/>
              <a:buChar char="§"/>
            </a:pPr>
            <a:r>
              <a:rPr lang="en-US" altLang="zh-CN" sz="1400" noProof="1"/>
              <a:t>This text can be replaced with your own text.</a:t>
            </a:r>
            <a:endParaRPr lang="en-US" altLang="zh-CN" sz="1400" noProof="1"/>
          </a:p>
        </p:txBody>
      </p:sp>
      <p:sp>
        <p:nvSpPr>
          <p:cNvPr id="2064" name="Rectangle 5"/>
          <p:cNvSpPr>
            <a:spLocks noChangeArrowheads="1"/>
          </p:cNvSpPr>
          <p:nvPr/>
        </p:nvSpPr>
        <p:spPr bwMode="gray">
          <a:xfrm>
            <a:off x="4645025" y="1916113"/>
            <a:ext cx="4175125" cy="90963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108000" tIns="108000" rIns="144000" bIns="72000"/>
          <a:lstStyle/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anose="05000000000000000000" pitchFamily="2" charset="2"/>
              <a:buChar char="§"/>
            </a:pPr>
            <a:r>
              <a:rPr lang="en-US" altLang="zh-CN" sz="1400" noProof="1"/>
              <a:t>This is a placeholder text. </a:t>
            </a:r>
            <a:endParaRPr lang="en-US" altLang="zh-CN" sz="1400" noProof="1"/>
          </a:p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anose="05000000000000000000" pitchFamily="2" charset="2"/>
              <a:buChar char="§"/>
            </a:pPr>
            <a:r>
              <a:rPr lang="en-US" altLang="zh-CN" sz="1400" noProof="1"/>
              <a:t>This text can be replaced with your own text.</a:t>
            </a:r>
            <a:endParaRPr lang="en-US" altLang="zh-CN" sz="1400" noProof="1"/>
          </a:p>
        </p:txBody>
      </p:sp>
      <p:sp>
        <p:nvSpPr>
          <p:cNvPr id="2065" name="Textfeld 7"/>
          <p:cNvSpPr txBox="1">
            <a:spLocks noChangeArrowheads="1"/>
          </p:cNvSpPr>
          <p:nvPr/>
        </p:nvSpPr>
        <p:spPr bwMode="auto">
          <a:xfrm>
            <a:off x="300038" y="58738"/>
            <a:ext cx="852011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zh-CN" sz="5500" b="1">
                <a:solidFill>
                  <a:srgbClr val="6B9B1A"/>
                </a:solidFill>
                <a:ea typeface="宋体" panose="02010600030101010101" pitchFamily="2" charset="-122"/>
              </a:rPr>
              <a:t>DICE</a:t>
            </a:r>
            <a:r>
              <a:rPr lang="de-DE" altLang="zh-CN" sz="5500">
                <a:solidFill>
                  <a:srgbClr val="595959"/>
                </a:solidFill>
                <a:ea typeface="宋体" panose="02010600030101010101" pitchFamily="2" charset="-122"/>
              </a:rPr>
              <a:t>CHART</a:t>
            </a:r>
            <a:endParaRPr lang="de-DE" altLang="zh-CN" sz="5500">
              <a:solidFill>
                <a:srgbClr val="595959"/>
              </a:solidFill>
              <a:ea typeface="宋体" panose="02010600030101010101" pitchFamily="2" charset="-122"/>
            </a:endParaRPr>
          </a:p>
        </p:txBody>
      </p:sp>
      <p:sp>
        <p:nvSpPr>
          <p:cNvPr id="2066" name="Rectangle 19"/>
          <p:cNvSpPr>
            <a:spLocks noChangeArrowheads="1"/>
          </p:cNvSpPr>
          <p:nvPr/>
        </p:nvSpPr>
        <p:spPr bwMode="gray">
          <a:xfrm>
            <a:off x="4643438" y="1555750"/>
            <a:ext cx="4175125" cy="36036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1C2C3"/>
              </a:gs>
            </a:gsLst>
            <a:lin ang="5400000" scaled="1"/>
          </a:gradFill>
          <a:ln w="12700" algn="ctr">
            <a:solidFill>
              <a:srgbClr val="C0C0C0"/>
            </a:solidFill>
            <a:miter lim="800000"/>
          </a:ln>
        </p:spPr>
        <p:txBody>
          <a:bodyPr lIns="288000" tIns="0" rIns="0" bIns="0" anchor="ctr"/>
          <a:lstStyle/>
          <a:p>
            <a:pPr defTabSz="801370" eaLnBrk="0" hangingPunct="0"/>
            <a:r>
              <a:rPr lang="en-US" altLang="zh-CN" sz="1600" b="1" noProof="1"/>
              <a:t>This is a placeholder text</a:t>
            </a:r>
            <a:endParaRPr lang="en-US" altLang="zh-CN" sz="1600" b="1" noProof="1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gray">
          <a:xfrm>
            <a:off x="323850" y="1555750"/>
            <a:ext cx="4175125" cy="36036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1C2C3"/>
              </a:gs>
            </a:gsLst>
            <a:lin ang="5400000" scaled="1"/>
          </a:gradFill>
          <a:ln w="12700" algn="ctr">
            <a:solidFill>
              <a:srgbClr val="C0C0C0"/>
            </a:solidFill>
            <a:miter lim="800000"/>
          </a:ln>
        </p:spPr>
        <p:txBody>
          <a:bodyPr lIns="288000" tIns="0" rIns="0" bIns="0" anchor="ctr"/>
          <a:lstStyle/>
          <a:p>
            <a:pPr defTabSz="801370" eaLnBrk="0" hangingPunct="0"/>
            <a:r>
              <a:rPr lang="en-US" altLang="zh-CN" sz="1600" b="1" noProof="1"/>
              <a:t>This is a placeholder text</a:t>
            </a:r>
            <a:endParaRPr lang="en-US" altLang="zh-CN" sz="1600" b="1" noProof="1"/>
          </a:p>
        </p:txBody>
      </p:sp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074" name="Group 10"/>
          <p:cNvGrpSpPr/>
          <p:nvPr/>
        </p:nvGrpSpPr>
        <p:grpSpPr>
          <a:xfrm>
            <a:off x="0" y="-11113"/>
            <a:ext cx="9144000" cy="5948363"/>
            <a:chExt cx="5760" cy="3747"/>
          </a:xfrm>
        </p:grpSpPr>
        <p:sp>
          <p:nvSpPr>
            <p:cNvPr id="3148" name="Rectangle 2"/>
            <p:cNvSpPr>
              <a:spLocks noChangeArrowheads="1"/>
            </p:cNvSpPr>
            <p:nvPr/>
          </p:nvSpPr>
          <p:spPr bwMode="gray">
            <a:xfrm flipV="1">
              <a:off x="0" y="0"/>
              <a:ext cx="5760" cy="16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 noProof="1">
                <a:solidFill>
                  <a:schemeClr val="bg1"/>
                </a:solidFill>
              </a:endParaRPr>
            </a:p>
          </p:txBody>
        </p:sp>
        <p:sp>
          <p:nvSpPr>
            <p:cNvPr id="3149" name="Rectangle 3"/>
            <p:cNvSpPr>
              <a:spLocks noChangeArrowheads="1"/>
            </p:cNvSpPr>
            <p:nvPr/>
          </p:nvSpPr>
          <p:spPr bwMode="gray">
            <a:xfrm>
              <a:off x="0" y="1842"/>
              <a:ext cx="5760" cy="928"/>
            </a:xfrm>
            <a:prstGeom prst="rect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zh-CN" altLang="zh-CN" noProof="1">
                <a:solidFill>
                  <a:schemeClr val="bg1"/>
                </a:solidFill>
              </a:endParaRPr>
            </a:p>
          </p:txBody>
        </p:sp>
        <p:sp>
          <p:nvSpPr>
            <p:cNvPr id="3150" name="Rectangle 8"/>
            <p:cNvSpPr>
              <a:spLocks noChangeArrowheads="1"/>
            </p:cNvSpPr>
            <p:nvPr/>
          </p:nvSpPr>
          <p:spPr bwMode="gray">
            <a:xfrm flipV="1">
              <a:off x="0" y="1603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 noProof="1">
                <a:solidFill>
                  <a:schemeClr val="bg1"/>
                </a:solidFill>
              </a:endParaRPr>
            </a:p>
          </p:txBody>
        </p:sp>
        <p:sp>
          <p:nvSpPr>
            <p:cNvPr id="3151" name="Rectangle 5"/>
            <p:cNvSpPr>
              <a:spLocks noChangeArrowheads="1"/>
            </p:cNvSpPr>
            <p:nvPr/>
          </p:nvSpPr>
          <p:spPr bwMode="gray">
            <a:xfrm flipV="1">
              <a:off x="0" y="2762"/>
              <a:ext cx="5760" cy="985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 noProof="1">
                <a:solidFill>
                  <a:schemeClr val="bg1"/>
                </a:solidFill>
              </a:endParaRPr>
            </a:p>
          </p:txBody>
        </p:sp>
      </p:grpSp>
      <p:sp>
        <p:nvSpPr>
          <p:cNvPr id="3075" name="Rectangle 10"/>
          <p:cNvSpPr>
            <a:spLocks noChangeArrowheads="1"/>
          </p:cNvSpPr>
          <p:nvPr/>
        </p:nvSpPr>
        <p:spPr bwMode="gray">
          <a:xfrm>
            <a:off x="300038" y="58738"/>
            <a:ext cx="852011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/>
          <a:p>
            <a:pPr>
              <a:lnSpc>
                <a:spcPct val="90000"/>
              </a:lnSpc>
            </a:pPr>
            <a:r>
              <a:rPr lang="en-US" altLang="zh-CN" sz="3000" b="1" noProof="1">
                <a:solidFill>
                  <a:schemeClr val="bg1"/>
                </a:solidFill>
              </a:rPr>
              <a:t>Dice</a:t>
            </a:r>
            <a:r>
              <a:rPr lang="de-DE" altLang="zh-CN" sz="3000" b="1">
                <a:solidFill>
                  <a:schemeClr val="bg1"/>
                </a:solidFill>
                <a:ea typeface="宋体" panose="02010600030101010101" pitchFamily="2" charset="-122"/>
              </a:rPr>
              <a:t> Chart</a:t>
            </a:r>
            <a:endParaRPr lang="de-DE" altLang="zh-CN" sz="3000" b="1" noProof="1">
              <a:solidFill>
                <a:schemeClr val="bg1"/>
              </a:solidFill>
            </a:endParaRPr>
          </a:p>
        </p:txBody>
      </p:sp>
      <p:grpSp>
        <p:nvGrpSpPr>
          <p:cNvPr id="3076" name="Group 256"/>
          <p:cNvGrpSpPr/>
          <p:nvPr/>
        </p:nvGrpSpPr>
        <p:grpSpPr>
          <a:xfrm>
            <a:off x="6234113" y="2174875"/>
            <a:ext cx="2098675" cy="2116138"/>
            <a:chOff x="3927" y="1370"/>
            <a:chExt cx="1322" cy="1333"/>
          </a:xfrm>
        </p:grpSpPr>
        <p:sp>
          <p:nvSpPr>
            <p:cNvPr id="3124" name="Freeform 120"/>
            <p:cNvSpPr/>
            <p:nvPr/>
          </p:nvSpPr>
          <p:spPr bwMode="auto">
            <a:xfrm>
              <a:off x="4280" y="1900"/>
              <a:ext cx="790" cy="803"/>
            </a:xfrm>
            <a:custGeom>
              <a:gdLst>
                <a:gd name="T0" fmla="*/ 441 w 1655"/>
                <a:gd name="T1" fmla="*/ 0 h 1625"/>
                <a:gd name="T2" fmla="*/ 0 w 1655"/>
                <a:gd name="T3" fmla="*/ 93 h 1625"/>
                <a:gd name="T4" fmla="*/ 20 w 1655"/>
                <a:gd name="T5" fmla="*/ 633 h 1625"/>
                <a:gd name="T6" fmla="*/ 344 w 1655"/>
                <a:gd name="T7" fmla="*/ 803 h 1625"/>
                <a:gd name="T8" fmla="*/ 783 w 1655"/>
                <a:gd name="T9" fmla="*/ 662 h 1625"/>
                <a:gd name="T10" fmla="*/ 790 w 1655"/>
                <a:gd name="T11" fmla="*/ 113 h 1625"/>
                <a:gd name="T12" fmla="*/ 441 w 1655"/>
                <a:gd name="T13" fmla="*/ 0 h 16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55"/>
                <a:gd name="T22" fmla="*/ 0 h 1625"/>
                <a:gd name="T23" fmla="*/ 1655 w 1655"/>
                <a:gd name="T24" fmla="*/ 1625 h 1625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55" h="1625">
                  <a:moveTo>
                    <a:pt x="923" y="0"/>
                  </a:moveTo>
                  <a:lnTo>
                    <a:pt x="0" y="189"/>
                  </a:lnTo>
                  <a:lnTo>
                    <a:pt x="42" y="1280"/>
                  </a:lnTo>
                  <a:lnTo>
                    <a:pt x="720" y="1625"/>
                  </a:lnTo>
                  <a:lnTo>
                    <a:pt x="1641" y="1339"/>
                  </a:lnTo>
                  <a:lnTo>
                    <a:pt x="1655" y="229"/>
                  </a:lnTo>
                  <a:lnTo>
                    <a:pt x="923" y="0"/>
                  </a:lnTo>
                  <a:close/>
                </a:path>
              </a:pathLst>
            </a:custGeom>
            <a:gradFill rotWithShape="0">
              <a:gsLst>
                <a:gs pos="0">
                  <a:srgbClr val="DBDBDB">
                    <a:alpha val="7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3125" name="Picture 121"/>
            <p:cNvPicPr>
              <a:picLocks noChangeAspect="1" noChangeArrowheads="1"/>
            </p:cNvPicPr>
            <p:nvPr/>
          </p:nvPicPr>
          <p:blipFill>
            <a:blip r:embed="rId3">
              <a:lum bright="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927" y="1897"/>
              <a:ext cx="1322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126" name="Group 249"/>
            <p:cNvGrpSpPr/>
            <p:nvPr/>
          </p:nvGrpSpPr>
          <p:grpSpPr>
            <a:xfrm>
              <a:off x="4259" y="1370"/>
              <a:ext cx="818" cy="803"/>
              <a:chOff x="4259" y="1370"/>
              <a:chExt cx="818" cy="803"/>
            </a:xfrm>
          </p:grpSpPr>
          <p:sp>
            <p:nvSpPr>
              <p:cNvPr id="3127" name="Freeform 123"/>
              <p:cNvSpPr/>
              <p:nvPr/>
            </p:nvSpPr>
            <p:spPr bwMode="auto">
              <a:xfrm>
                <a:off x="4605" y="1483"/>
                <a:ext cx="472" cy="690"/>
              </a:xfrm>
              <a:custGeom>
                <a:gdLst>
                  <a:gd name="T0" fmla="*/ 0 w 954"/>
                  <a:gd name="T1" fmla="*/ 109 h 1396"/>
                  <a:gd name="T2" fmla="*/ 472 w 954"/>
                  <a:gd name="T3" fmla="*/ 0 h 1396"/>
                  <a:gd name="T4" fmla="*/ 465 w 954"/>
                  <a:gd name="T5" fmla="*/ 549 h 1396"/>
                  <a:gd name="T6" fmla="*/ 9 w 954"/>
                  <a:gd name="T7" fmla="*/ 690 h 1396"/>
                  <a:gd name="T8" fmla="*/ 0 w 954"/>
                  <a:gd name="T9" fmla="*/ 109 h 13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54"/>
                  <a:gd name="T16" fmla="*/ 0 h 1396"/>
                  <a:gd name="T17" fmla="*/ 954 w 954"/>
                  <a:gd name="T18" fmla="*/ 1396 h 139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54" h="1396">
                    <a:moveTo>
                      <a:pt x="0" y="220"/>
                    </a:moveTo>
                    <a:lnTo>
                      <a:pt x="954" y="0"/>
                    </a:lnTo>
                    <a:lnTo>
                      <a:pt x="940" y="1110"/>
                    </a:lnTo>
                    <a:lnTo>
                      <a:pt x="19" y="1396"/>
                    </a:lnTo>
                    <a:lnTo>
                      <a:pt x="0" y="220"/>
                    </a:lnTo>
                    <a:close/>
                  </a:path>
                </a:pathLst>
              </a:custGeom>
              <a:solidFill>
                <a:srgbClr val="C9C9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28" name="Freeform 124"/>
              <p:cNvSpPr/>
              <p:nvPr/>
            </p:nvSpPr>
            <p:spPr bwMode="auto">
              <a:xfrm>
                <a:off x="4259" y="1370"/>
                <a:ext cx="818" cy="222"/>
              </a:xfrm>
              <a:custGeom>
                <a:gdLst>
                  <a:gd name="T0" fmla="*/ 0 w 1656"/>
                  <a:gd name="T1" fmla="*/ 93 h 449"/>
                  <a:gd name="T2" fmla="*/ 456 w 1656"/>
                  <a:gd name="T3" fmla="*/ 0 h 449"/>
                  <a:gd name="T4" fmla="*/ 818 w 1656"/>
                  <a:gd name="T5" fmla="*/ 113 h 449"/>
                  <a:gd name="T6" fmla="*/ 347 w 1656"/>
                  <a:gd name="T7" fmla="*/ 222 h 449"/>
                  <a:gd name="T8" fmla="*/ 0 w 1656"/>
                  <a:gd name="T9" fmla="*/ 93 h 4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56"/>
                  <a:gd name="T16" fmla="*/ 0 h 449"/>
                  <a:gd name="T17" fmla="*/ 1656 w 1656"/>
                  <a:gd name="T18" fmla="*/ 449 h 44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55" h="449">
                    <a:moveTo>
                      <a:pt x="0" y="189"/>
                    </a:moveTo>
                    <a:lnTo>
                      <a:pt x="924" y="0"/>
                    </a:lnTo>
                    <a:lnTo>
                      <a:pt x="1656" y="229"/>
                    </a:lnTo>
                    <a:lnTo>
                      <a:pt x="702" y="449"/>
                    </a:lnTo>
                    <a:lnTo>
                      <a:pt x="0" y="189"/>
                    </a:lnTo>
                    <a:close/>
                  </a:path>
                </a:pathLst>
              </a:custGeom>
              <a:solidFill>
                <a:srgbClr val="AEAE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29" name="Freeform 125"/>
              <p:cNvSpPr/>
              <p:nvPr/>
            </p:nvSpPr>
            <p:spPr bwMode="auto">
              <a:xfrm>
                <a:off x="4259" y="1464"/>
                <a:ext cx="356" cy="709"/>
              </a:xfrm>
              <a:custGeom>
                <a:gdLst>
                  <a:gd name="T0" fmla="*/ 347 w 721"/>
                  <a:gd name="T1" fmla="*/ 128 h 1436"/>
                  <a:gd name="T2" fmla="*/ 356 w 721"/>
                  <a:gd name="T3" fmla="*/ 709 h 1436"/>
                  <a:gd name="T4" fmla="*/ 21 w 721"/>
                  <a:gd name="T5" fmla="*/ 539 h 1436"/>
                  <a:gd name="T6" fmla="*/ 0 w 721"/>
                  <a:gd name="T7" fmla="*/ 0 h 1436"/>
                  <a:gd name="T8" fmla="*/ 347 w 721"/>
                  <a:gd name="T9" fmla="*/ 128 h 14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1"/>
                  <a:gd name="T16" fmla="*/ 0 h 1436"/>
                  <a:gd name="T17" fmla="*/ 721 w 721"/>
                  <a:gd name="T18" fmla="*/ 1436 h 143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1" h="1436">
                    <a:moveTo>
                      <a:pt x="702" y="260"/>
                    </a:moveTo>
                    <a:lnTo>
                      <a:pt x="721" y="1436"/>
                    </a:lnTo>
                    <a:lnTo>
                      <a:pt x="43" y="1091"/>
                    </a:lnTo>
                    <a:lnTo>
                      <a:pt x="0" y="0"/>
                    </a:lnTo>
                    <a:lnTo>
                      <a:pt x="702" y="260"/>
                    </a:ln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30" name="Freeform 126"/>
              <p:cNvSpPr/>
              <p:nvPr/>
            </p:nvSpPr>
            <p:spPr bwMode="auto">
              <a:xfrm>
                <a:off x="4280" y="1911"/>
                <a:ext cx="330" cy="262"/>
              </a:xfrm>
              <a:custGeom>
                <a:gdLst>
                  <a:gd name="T0" fmla="*/ 0 w 668"/>
                  <a:gd name="T1" fmla="*/ 91 h 529"/>
                  <a:gd name="T2" fmla="*/ 330 w 668"/>
                  <a:gd name="T3" fmla="*/ 0 h 529"/>
                  <a:gd name="T4" fmla="*/ 330 w 668"/>
                  <a:gd name="T5" fmla="*/ 262 h 529"/>
                  <a:gd name="T6" fmla="*/ 0 w 668"/>
                  <a:gd name="T7" fmla="*/ 91 h 52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8"/>
                  <a:gd name="T13" fmla="*/ 0 h 529"/>
                  <a:gd name="T14" fmla="*/ 668 w 668"/>
                  <a:gd name="T15" fmla="*/ 529 h 529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8" h="529">
                    <a:moveTo>
                      <a:pt x="0" y="184"/>
                    </a:moveTo>
                    <a:lnTo>
                      <a:pt x="668" y="0"/>
                    </a:lnTo>
                    <a:lnTo>
                      <a:pt x="668" y="529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rgbClr val="8686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31" name="Freeform 127"/>
              <p:cNvSpPr/>
              <p:nvPr/>
            </p:nvSpPr>
            <p:spPr bwMode="auto">
              <a:xfrm>
                <a:off x="4610" y="1882"/>
                <a:ext cx="460" cy="291"/>
              </a:xfrm>
              <a:custGeom>
                <a:gdLst>
                  <a:gd name="T0" fmla="*/ 0 w 931"/>
                  <a:gd name="T1" fmla="*/ 30 h 590"/>
                  <a:gd name="T2" fmla="*/ 110 w 931"/>
                  <a:gd name="T3" fmla="*/ 0 h 590"/>
                  <a:gd name="T4" fmla="*/ 460 w 931"/>
                  <a:gd name="T5" fmla="*/ 150 h 590"/>
                  <a:gd name="T6" fmla="*/ 0 w 931"/>
                  <a:gd name="T7" fmla="*/ 291 h 590"/>
                  <a:gd name="T8" fmla="*/ 0 w 931"/>
                  <a:gd name="T9" fmla="*/ 30 h 5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31"/>
                  <a:gd name="T16" fmla="*/ 0 h 590"/>
                  <a:gd name="T17" fmla="*/ 931 w 931"/>
                  <a:gd name="T18" fmla="*/ 590 h 590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31" h="590">
                    <a:moveTo>
                      <a:pt x="0" y="61"/>
                    </a:moveTo>
                    <a:lnTo>
                      <a:pt x="222" y="0"/>
                    </a:lnTo>
                    <a:lnTo>
                      <a:pt x="931" y="304"/>
                    </a:lnTo>
                    <a:lnTo>
                      <a:pt x="0" y="590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C2C2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32" name="Freeform 128"/>
              <p:cNvSpPr/>
              <p:nvPr/>
            </p:nvSpPr>
            <p:spPr bwMode="auto">
              <a:xfrm>
                <a:off x="4716" y="1483"/>
                <a:ext cx="361" cy="549"/>
              </a:xfrm>
              <a:custGeom>
                <a:gdLst>
                  <a:gd name="T0" fmla="*/ 0 w 730"/>
                  <a:gd name="T1" fmla="*/ 83 h 1110"/>
                  <a:gd name="T2" fmla="*/ 3 w 730"/>
                  <a:gd name="T3" fmla="*/ 399 h 1110"/>
                  <a:gd name="T4" fmla="*/ 354 w 730"/>
                  <a:gd name="T5" fmla="*/ 549 h 1110"/>
                  <a:gd name="T6" fmla="*/ 361 w 730"/>
                  <a:gd name="T7" fmla="*/ 0 h 1110"/>
                  <a:gd name="T8" fmla="*/ 0 w 730"/>
                  <a:gd name="T9" fmla="*/ 83 h 1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30"/>
                  <a:gd name="T16" fmla="*/ 0 h 1110"/>
                  <a:gd name="T17" fmla="*/ 730 w 730"/>
                  <a:gd name="T18" fmla="*/ 1110 h 1110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30" h="1110">
                    <a:moveTo>
                      <a:pt x="0" y="168"/>
                    </a:moveTo>
                    <a:lnTo>
                      <a:pt x="7" y="806"/>
                    </a:lnTo>
                    <a:lnTo>
                      <a:pt x="716" y="1110"/>
                    </a:lnTo>
                    <a:lnTo>
                      <a:pt x="730" y="0"/>
                    </a:lnTo>
                    <a:lnTo>
                      <a:pt x="0" y="168"/>
                    </a:lnTo>
                    <a:close/>
                  </a:path>
                </a:pathLst>
              </a:custGeom>
              <a:solidFill>
                <a:srgbClr val="C2C2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33" name="Freeform 129"/>
              <p:cNvSpPr/>
              <p:nvPr/>
            </p:nvSpPr>
            <p:spPr bwMode="auto">
              <a:xfrm>
                <a:off x="4715" y="1370"/>
                <a:ext cx="362" cy="197"/>
              </a:xfrm>
              <a:custGeom>
                <a:gdLst>
                  <a:gd name="T0" fmla="*/ 0 w 732"/>
                  <a:gd name="T1" fmla="*/ 0 h 397"/>
                  <a:gd name="T2" fmla="*/ 1 w 732"/>
                  <a:gd name="T3" fmla="*/ 197 h 397"/>
                  <a:gd name="T4" fmla="*/ 362 w 732"/>
                  <a:gd name="T5" fmla="*/ 114 h 397"/>
                  <a:gd name="T6" fmla="*/ 0 w 732"/>
                  <a:gd name="T7" fmla="*/ 0 h 3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32"/>
                  <a:gd name="T13" fmla="*/ 0 h 397"/>
                  <a:gd name="T14" fmla="*/ 732 w 732"/>
                  <a:gd name="T15" fmla="*/ 397 h 397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32" h="397">
                    <a:moveTo>
                      <a:pt x="0" y="0"/>
                    </a:moveTo>
                    <a:lnTo>
                      <a:pt x="2" y="397"/>
                    </a:lnTo>
                    <a:lnTo>
                      <a:pt x="732" y="2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3A3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34" name="Freeform 131"/>
              <p:cNvSpPr/>
              <p:nvPr/>
            </p:nvSpPr>
            <p:spPr bwMode="auto">
              <a:xfrm>
                <a:off x="4398" y="1748"/>
                <a:ext cx="72" cy="130"/>
              </a:xfrm>
              <a:custGeom>
                <a:gdLst>
                  <a:gd name="T0" fmla="*/ 72 w 61"/>
                  <a:gd name="T1" fmla="*/ 81 h 111"/>
                  <a:gd name="T2" fmla="*/ 37 w 61"/>
                  <a:gd name="T3" fmla="*/ 122 h 111"/>
                  <a:gd name="T4" fmla="*/ 1 w 61"/>
                  <a:gd name="T5" fmla="*/ 52 h 111"/>
                  <a:gd name="T6" fmla="*/ 34 w 61"/>
                  <a:gd name="T7" fmla="*/ 6 h 111"/>
                  <a:gd name="T8" fmla="*/ 72 w 61"/>
                  <a:gd name="T9" fmla="*/ 81 h 1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"/>
                  <a:gd name="T16" fmla="*/ 0 h 111"/>
                  <a:gd name="T17" fmla="*/ 61 w 61"/>
                  <a:gd name="T18" fmla="*/ 111 h 11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" h="110">
                    <a:moveTo>
                      <a:pt x="61" y="69"/>
                    </a:moveTo>
                    <a:cubicBezTo>
                      <a:pt x="61" y="96"/>
                      <a:pt x="47" y="111"/>
                      <a:pt x="31" y="104"/>
                    </a:cubicBezTo>
                    <a:cubicBezTo>
                      <a:pt x="15" y="96"/>
                      <a:pt x="2" y="70"/>
                      <a:pt x="1" y="44"/>
                    </a:cubicBezTo>
                    <a:cubicBezTo>
                      <a:pt x="0" y="18"/>
                      <a:pt x="12" y="0"/>
                      <a:pt x="29" y="5"/>
                    </a:cubicBezTo>
                    <a:cubicBezTo>
                      <a:pt x="46" y="11"/>
                      <a:pt x="61" y="40"/>
                      <a:pt x="61" y="6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35" name="Freeform 133"/>
              <p:cNvSpPr/>
              <p:nvPr/>
            </p:nvSpPr>
            <p:spPr bwMode="auto">
              <a:xfrm>
                <a:off x="4280" y="1510"/>
                <a:ext cx="71" cy="137"/>
              </a:xfrm>
              <a:custGeom>
                <a:gdLst>
                  <a:gd name="T0" fmla="*/ 71 w 61"/>
                  <a:gd name="T1" fmla="*/ 84 h 117"/>
                  <a:gd name="T2" fmla="*/ 37 w 61"/>
                  <a:gd name="T3" fmla="*/ 130 h 117"/>
                  <a:gd name="T4" fmla="*/ 2 w 61"/>
                  <a:gd name="T5" fmla="*/ 59 h 117"/>
                  <a:gd name="T6" fmla="*/ 34 w 61"/>
                  <a:gd name="T7" fmla="*/ 7 h 117"/>
                  <a:gd name="T8" fmla="*/ 71 w 61"/>
                  <a:gd name="T9" fmla="*/ 84 h 1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"/>
                  <a:gd name="T16" fmla="*/ 0 h 117"/>
                  <a:gd name="T17" fmla="*/ 61 w 61"/>
                  <a:gd name="T18" fmla="*/ 117 h 117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" h="117">
                    <a:moveTo>
                      <a:pt x="61" y="72"/>
                    </a:moveTo>
                    <a:cubicBezTo>
                      <a:pt x="61" y="101"/>
                      <a:pt x="48" y="117"/>
                      <a:pt x="32" y="111"/>
                    </a:cubicBezTo>
                    <a:cubicBezTo>
                      <a:pt x="17" y="104"/>
                      <a:pt x="3" y="77"/>
                      <a:pt x="2" y="50"/>
                    </a:cubicBezTo>
                    <a:cubicBezTo>
                      <a:pt x="0" y="20"/>
                      <a:pt x="12" y="0"/>
                      <a:pt x="29" y="6"/>
                    </a:cubicBezTo>
                    <a:cubicBezTo>
                      <a:pt x="47" y="12"/>
                      <a:pt x="61" y="42"/>
                      <a:pt x="61" y="7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36" name="Freeform 134"/>
              <p:cNvSpPr/>
              <p:nvPr/>
            </p:nvSpPr>
            <p:spPr bwMode="auto">
              <a:xfrm>
                <a:off x="4297" y="1883"/>
                <a:ext cx="66" cy="122"/>
              </a:xfrm>
              <a:custGeom>
                <a:gdLst>
                  <a:gd name="T0" fmla="*/ 66 w 57"/>
                  <a:gd name="T1" fmla="*/ 78 h 105"/>
                  <a:gd name="T2" fmla="*/ 35 w 57"/>
                  <a:gd name="T3" fmla="*/ 114 h 105"/>
                  <a:gd name="T4" fmla="*/ 1 w 57"/>
                  <a:gd name="T5" fmla="*/ 49 h 105"/>
                  <a:gd name="T6" fmla="*/ 32 w 57"/>
                  <a:gd name="T7" fmla="*/ 8 h 105"/>
                  <a:gd name="T8" fmla="*/ 66 w 57"/>
                  <a:gd name="T9" fmla="*/ 78 h 1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"/>
                  <a:gd name="T16" fmla="*/ 0 h 105"/>
                  <a:gd name="T17" fmla="*/ 57 w 57"/>
                  <a:gd name="T18" fmla="*/ 105 h 105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" h="105">
                    <a:moveTo>
                      <a:pt x="57" y="67"/>
                    </a:moveTo>
                    <a:cubicBezTo>
                      <a:pt x="57" y="91"/>
                      <a:pt x="45" y="105"/>
                      <a:pt x="30" y="98"/>
                    </a:cubicBezTo>
                    <a:cubicBezTo>
                      <a:pt x="15" y="91"/>
                      <a:pt x="3" y="67"/>
                      <a:pt x="1" y="42"/>
                    </a:cubicBezTo>
                    <a:cubicBezTo>
                      <a:pt x="0" y="16"/>
                      <a:pt x="12" y="0"/>
                      <a:pt x="28" y="7"/>
                    </a:cubicBezTo>
                    <a:cubicBezTo>
                      <a:pt x="44" y="13"/>
                      <a:pt x="57" y="41"/>
                      <a:pt x="57" y="6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37" name="Freeform 135"/>
              <p:cNvSpPr/>
              <p:nvPr/>
            </p:nvSpPr>
            <p:spPr bwMode="auto">
              <a:xfrm>
                <a:off x="4508" y="1604"/>
                <a:ext cx="71" cy="132"/>
              </a:xfrm>
              <a:custGeom>
                <a:gdLst>
                  <a:gd name="T0" fmla="*/ 71 w 61"/>
                  <a:gd name="T1" fmla="*/ 80 h 114"/>
                  <a:gd name="T2" fmla="*/ 36 w 61"/>
                  <a:gd name="T3" fmla="*/ 123 h 114"/>
                  <a:gd name="T4" fmla="*/ 1 w 61"/>
                  <a:gd name="T5" fmla="*/ 52 h 114"/>
                  <a:gd name="T6" fmla="*/ 35 w 61"/>
                  <a:gd name="T7" fmla="*/ 7 h 114"/>
                  <a:gd name="T8" fmla="*/ 71 w 61"/>
                  <a:gd name="T9" fmla="*/ 80 h 1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"/>
                  <a:gd name="T16" fmla="*/ 0 h 114"/>
                  <a:gd name="T17" fmla="*/ 61 w 61"/>
                  <a:gd name="T18" fmla="*/ 114 h 11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" h="114">
                    <a:moveTo>
                      <a:pt x="61" y="69"/>
                    </a:moveTo>
                    <a:cubicBezTo>
                      <a:pt x="61" y="97"/>
                      <a:pt x="47" y="114"/>
                      <a:pt x="31" y="106"/>
                    </a:cubicBezTo>
                    <a:cubicBezTo>
                      <a:pt x="14" y="100"/>
                      <a:pt x="1" y="72"/>
                      <a:pt x="1" y="45"/>
                    </a:cubicBezTo>
                    <a:cubicBezTo>
                      <a:pt x="0" y="18"/>
                      <a:pt x="13" y="0"/>
                      <a:pt x="30" y="6"/>
                    </a:cubicBezTo>
                    <a:cubicBezTo>
                      <a:pt x="47" y="11"/>
                      <a:pt x="61" y="40"/>
                      <a:pt x="61" y="6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38" name="Freeform 136"/>
              <p:cNvSpPr/>
              <p:nvPr/>
            </p:nvSpPr>
            <p:spPr bwMode="auto">
              <a:xfrm>
                <a:off x="4509" y="1978"/>
                <a:ext cx="85" cy="151"/>
              </a:xfrm>
              <a:custGeom>
                <a:gdLst>
                  <a:gd name="T0" fmla="*/ 85 w 73"/>
                  <a:gd name="T1" fmla="*/ 95 h 129"/>
                  <a:gd name="T2" fmla="*/ 43 w 73"/>
                  <a:gd name="T3" fmla="*/ 139 h 129"/>
                  <a:gd name="T4" fmla="*/ 1 w 73"/>
                  <a:gd name="T5" fmla="*/ 57 h 129"/>
                  <a:gd name="T6" fmla="*/ 41 w 73"/>
                  <a:gd name="T7" fmla="*/ 9 h 129"/>
                  <a:gd name="T8" fmla="*/ 85 w 73"/>
                  <a:gd name="T9" fmla="*/ 95 h 1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3"/>
                  <a:gd name="T16" fmla="*/ 0 h 129"/>
                  <a:gd name="T17" fmla="*/ 73 w 73"/>
                  <a:gd name="T18" fmla="*/ 129 h 12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3" h="129">
                    <a:moveTo>
                      <a:pt x="73" y="81"/>
                    </a:moveTo>
                    <a:cubicBezTo>
                      <a:pt x="73" y="112"/>
                      <a:pt x="56" y="129"/>
                      <a:pt x="37" y="119"/>
                    </a:cubicBezTo>
                    <a:cubicBezTo>
                      <a:pt x="18" y="109"/>
                      <a:pt x="2" y="79"/>
                      <a:pt x="1" y="49"/>
                    </a:cubicBezTo>
                    <a:cubicBezTo>
                      <a:pt x="0" y="19"/>
                      <a:pt x="15" y="0"/>
                      <a:pt x="35" y="8"/>
                    </a:cubicBezTo>
                    <a:cubicBezTo>
                      <a:pt x="56" y="16"/>
                      <a:pt x="73" y="50"/>
                      <a:pt x="73" y="8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39" name="Freeform 137"/>
              <p:cNvSpPr/>
              <p:nvPr/>
            </p:nvSpPr>
            <p:spPr bwMode="auto">
              <a:xfrm>
                <a:off x="4636" y="1605"/>
                <a:ext cx="98" cy="129"/>
              </a:xfrm>
              <a:custGeom>
                <a:gdLst>
                  <a:gd name="T0" fmla="*/ 98 w 84"/>
                  <a:gd name="T1" fmla="*/ 54 h 110"/>
                  <a:gd name="T2" fmla="*/ 50 w 84"/>
                  <a:gd name="T3" fmla="*/ 122 h 110"/>
                  <a:gd name="T4" fmla="*/ 0 w 84"/>
                  <a:gd name="T5" fmla="*/ 76 h 110"/>
                  <a:gd name="T6" fmla="*/ 49 w 84"/>
                  <a:gd name="T7" fmla="*/ 6 h 110"/>
                  <a:gd name="T8" fmla="*/ 98 w 84"/>
                  <a:gd name="T9" fmla="*/ 54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110"/>
                  <a:gd name="T17" fmla="*/ 84 w 84"/>
                  <a:gd name="T18" fmla="*/ 110 h 110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110">
                    <a:moveTo>
                      <a:pt x="84" y="46"/>
                    </a:moveTo>
                    <a:cubicBezTo>
                      <a:pt x="84" y="73"/>
                      <a:pt x="66" y="99"/>
                      <a:pt x="43" y="104"/>
                    </a:cubicBezTo>
                    <a:cubicBezTo>
                      <a:pt x="20" y="110"/>
                      <a:pt x="1" y="92"/>
                      <a:pt x="0" y="65"/>
                    </a:cubicBezTo>
                    <a:cubicBezTo>
                      <a:pt x="0" y="38"/>
                      <a:pt x="18" y="11"/>
                      <a:pt x="42" y="5"/>
                    </a:cubicBezTo>
                    <a:cubicBezTo>
                      <a:pt x="65" y="0"/>
                      <a:pt x="84" y="19"/>
                      <a:pt x="84" y="4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40" name="Freeform 139"/>
              <p:cNvSpPr/>
              <p:nvPr/>
            </p:nvSpPr>
            <p:spPr bwMode="auto">
              <a:xfrm>
                <a:off x="4798" y="1758"/>
                <a:ext cx="94" cy="126"/>
              </a:xfrm>
              <a:custGeom>
                <a:gdLst>
                  <a:gd name="T0" fmla="*/ 94 w 80"/>
                  <a:gd name="T1" fmla="*/ 50 h 109"/>
                  <a:gd name="T2" fmla="*/ 47 w 80"/>
                  <a:gd name="T3" fmla="*/ 119 h 109"/>
                  <a:gd name="T4" fmla="*/ 0 w 80"/>
                  <a:gd name="T5" fmla="*/ 76 h 109"/>
                  <a:gd name="T6" fmla="*/ 47 w 80"/>
                  <a:gd name="T7" fmla="*/ 7 h 109"/>
                  <a:gd name="T8" fmla="*/ 94 w 80"/>
                  <a:gd name="T9" fmla="*/ 50 h 10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"/>
                  <a:gd name="T16" fmla="*/ 0 h 109"/>
                  <a:gd name="T17" fmla="*/ 80 w 80"/>
                  <a:gd name="T18" fmla="*/ 109 h 10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" h="109">
                    <a:moveTo>
                      <a:pt x="80" y="43"/>
                    </a:moveTo>
                    <a:cubicBezTo>
                      <a:pt x="80" y="70"/>
                      <a:pt x="62" y="97"/>
                      <a:pt x="40" y="103"/>
                    </a:cubicBezTo>
                    <a:cubicBezTo>
                      <a:pt x="18" y="109"/>
                      <a:pt x="0" y="93"/>
                      <a:pt x="0" y="66"/>
                    </a:cubicBezTo>
                    <a:cubicBezTo>
                      <a:pt x="0" y="40"/>
                      <a:pt x="18" y="13"/>
                      <a:pt x="40" y="6"/>
                    </a:cubicBezTo>
                    <a:cubicBezTo>
                      <a:pt x="62" y="0"/>
                      <a:pt x="80" y="16"/>
                      <a:pt x="80" y="4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41" name="Freeform 142"/>
              <p:cNvSpPr/>
              <p:nvPr/>
            </p:nvSpPr>
            <p:spPr bwMode="auto">
              <a:xfrm>
                <a:off x="4953" y="1901"/>
                <a:ext cx="87" cy="119"/>
              </a:xfrm>
              <a:custGeom>
                <a:gdLst>
                  <a:gd name="T0" fmla="*/ 87 w 75"/>
                  <a:gd name="T1" fmla="*/ 48 h 102"/>
                  <a:gd name="T2" fmla="*/ 43 w 75"/>
                  <a:gd name="T3" fmla="*/ 113 h 102"/>
                  <a:gd name="T4" fmla="*/ 0 w 75"/>
                  <a:gd name="T5" fmla="*/ 72 h 102"/>
                  <a:gd name="T6" fmla="*/ 43 w 75"/>
                  <a:gd name="T7" fmla="*/ 7 h 102"/>
                  <a:gd name="T8" fmla="*/ 87 w 75"/>
                  <a:gd name="T9" fmla="*/ 48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"/>
                  <a:gd name="T16" fmla="*/ 0 h 102"/>
                  <a:gd name="T17" fmla="*/ 75 w 75"/>
                  <a:gd name="T18" fmla="*/ 102 h 10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" h="102">
                    <a:moveTo>
                      <a:pt x="75" y="41"/>
                    </a:moveTo>
                    <a:cubicBezTo>
                      <a:pt x="75" y="66"/>
                      <a:pt x="58" y="91"/>
                      <a:pt x="37" y="97"/>
                    </a:cubicBezTo>
                    <a:cubicBezTo>
                      <a:pt x="17" y="102"/>
                      <a:pt x="0" y="87"/>
                      <a:pt x="0" y="62"/>
                    </a:cubicBezTo>
                    <a:cubicBezTo>
                      <a:pt x="0" y="37"/>
                      <a:pt x="17" y="12"/>
                      <a:pt x="37" y="6"/>
                    </a:cubicBezTo>
                    <a:cubicBezTo>
                      <a:pt x="58" y="0"/>
                      <a:pt x="75" y="16"/>
                      <a:pt x="75" y="4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42" name="Freeform 144"/>
              <p:cNvSpPr/>
              <p:nvPr/>
            </p:nvSpPr>
            <p:spPr bwMode="auto">
              <a:xfrm>
                <a:off x="4331" y="1447"/>
                <a:ext cx="120" cy="36"/>
              </a:xfrm>
              <a:custGeom>
                <a:gdLst>
                  <a:gd name="T0" fmla="*/ 101 w 102"/>
                  <a:gd name="T1" fmla="*/ 7 h 31"/>
                  <a:gd name="T2" fmla="*/ 88 w 102"/>
                  <a:gd name="T3" fmla="*/ 31 h 31"/>
                  <a:gd name="T4" fmla="*/ 13 w 102"/>
                  <a:gd name="T5" fmla="*/ 26 h 31"/>
                  <a:gd name="T6" fmla="*/ 31 w 102"/>
                  <a:gd name="T7" fmla="*/ 5 h 31"/>
                  <a:gd name="T8" fmla="*/ 101 w 102"/>
                  <a:gd name="T9" fmla="*/ 7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2"/>
                  <a:gd name="T16" fmla="*/ 0 h 31"/>
                  <a:gd name="T17" fmla="*/ 102 w 102"/>
                  <a:gd name="T18" fmla="*/ 31 h 3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2" h="31">
                    <a:moveTo>
                      <a:pt x="86" y="6"/>
                    </a:moveTo>
                    <a:cubicBezTo>
                      <a:pt x="102" y="13"/>
                      <a:pt x="98" y="22"/>
                      <a:pt x="75" y="27"/>
                    </a:cubicBezTo>
                    <a:cubicBezTo>
                      <a:pt x="52" y="31"/>
                      <a:pt x="23" y="29"/>
                      <a:pt x="11" y="22"/>
                    </a:cubicBezTo>
                    <a:cubicBezTo>
                      <a:pt x="0" y="16"/>
                      <a:pt x="7" y="8"/>
                      <a:pt x="26" y="4"/>
                    </a:cubicBezTo>
                    <a:cubicBezTo>
                      <a:pt x="45" y="0"/>
                      <a:pt x="71" y="1"/>
                      <a:pt x="86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43" name="Freeform 145"/>
              <p:cNvSpPr/>
              <p:nvPr/>
            </p:nvSpPr>
            <p:spPr bwMode="auto">
              <a:xfrm>
                <a:off x="4454" y="1491"/>
                <a:ext cx="118" cy="38"/>
              </a:xfrm>
              <a:custGeom>
                <a:gdLst>
                  <a:gd name="T0" fmla="*/ 98 w 101"/>
                  <a:gd name="T1" fmla="*/ 8 h 32"/>
                  <a:gd name="T2" fmla="*/ 83 w 101"/>
                  <a:gd name="T3" fmla="*/ 33 h 32"/>
                  <a:gd name="T4" fmla="*/ 12 w 101"/>
                  <a:gd name="T5" fmla="*/ 27 h 32"/>
                  <a:gd name="T6" fmla="*/ 28 w 101"/>
                  <a:gd name="T7" fmla="*/ 6 h 32"/>
                  <a:gd name="T8" fmla="*/ 98 w 101"/>
                  <a:gd name="T9" fmla="*/ 8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1"/>
                  <a:gd name="T16" fmla="*/ 0 h 32"/>
                  <a:gd name="T17" fmla="*/ 101 w 101"/>
                  <a:gd name="T18" fmla="*/ 32 h 3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32">
                    <a:moveTo>
                      <a:pt x="84" y="7"/>
                    </a:moveTo>
                    <a:cubicBezTo>
                      <a:pt x="101" y="14"/>
                      <a:pt x="96" y="24"/>
                      <a:pt x="71" y="28"/>
                    </a:cubicBezTo>
                    <a:cubicBezTo>
                      <a:pt x="48" y="32"/>
                      <a:pt x="21" y="29"/>
                      <a:pt x="10" y="23"/>
                    </a:cubicBezTo>
                    <a:cubicBezTo>
                      <a:pt x="0" y="16"/>
                      <a:pt x="6" y="9"/>
                      <a:pt x="24" y="5"/>
                    </a:cubicBezTo>
                    <a:cubicBezTo>
                      <a:pt x="42" y="0"/>
                      <a:pt x="69" y="1"/>
                      <a:pt x="84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44" name="Freeform 147"/>
              <p:cNvSpPr/>
              <p:nvPr/>
            </p:nvSpPr>
            <p:spPr bwMode="auto">
              <a:xfrm>
                <a:off x="4763" y="1424"/>
                <a:ext cx="115" cy="36"/>
              </a:xfrm>
              <a:custGeom>
                <a:gdLst>
                  <a:gd name="T0" fmla="*/ 95 w 99"/>
                  <a:gd name="T1" fmla="*/ 7 h 31"/>
                  <a:gd name="T2" fmla="*/ 82 w 99"/>
                  <a:gd name="T3" fmla="*/ 30 h 31"/>
                  <a:gd name="T4" fmla="*/ 12 w 99"/>
                  <a:gd name="T5" fmla="*/ 24 h 31"/>
                  <a:gd name="T6" fmla="*/ 28 w 99"/>
                  <a:gd name="T7" fmla="*/ 5 h 31"/>
                  <a:gd name="T8" fmla="*/ 95 w 99"/>
                  <a:gd name="T9" fmla="*/ 7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"/>
                  <a:gd name="T16" fmla="*/ 0 h 31"/>
                  <a:gd name="T17" fmla="*/ 99 w 99"/>
                  <a:gd name="T18" fmla="*/ 31 h 3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" h="31">
                    <a:moveTo>
                      <a:pt x="82" y="6"/>
                    </a:moveTo>
                    <a:cubicBezTo>
                      <a:pt x="99" y="12"/>
                      <a:pt x="95" y="21"/>
                      <a:pt x="71" y="26"/>
                    </a:cubicBezTo>
                    <a:cubicBezTo>
                      <a:pt x="49" y="31"/>
                      <a:pt x="21" y="28"/>
                      <a:pt x="10" y="21"/>
                    </a:cubicBezTo>
                    <a:cubicBezTo>
                      <a:pt x="0" y="15"/>
                      <a:pt x="7" y="8"/>
                      <a:pt x="24" y="4"/>
                    </a:cubicBezTo>
                    <a:cubicBezTo>
                      <a:pt x="42" y="0"/>
                      <a:pt x="67" y="1"/>
                      <a:pt x="82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45" name="Freeform 148"/>
              <p:cNvSpPr/>
              <p:nvPr/>
            </p:nvSpPr>
            <p:spPr bwMode="auto">
              <a:xfrm>
                <a:off x="4648" y="1388"/>
                <a:ext cx="116" cy="34"/>
              </a:xfrm>
              <a:custGeom>
                <a:gdLst>
                  <a:gd name="T0" fmla="*/ 96 w 99"/>
                  <a:gd name="T1" fmla="*/ 6 h 29"/>
                  <a:gd name="T2" fmla="*/ 84 w 99"/>
                  <a:gd name="T3" fmla="*/ 28 h 29"/>
                  <a:gd name="T4" fmla="*/ 12 w 99"/>
                  <a:gd name="T5" fmla="*/ 25 h 29"/>
                  <a:gd name="T6" fmla="*/ 28 w 99"/>
                  <a:gd name="T7" fmla="*/ 5 h 29"/>
                  <a:gd name="T8" fmla="*/ 96 w 99"/>
                  <a:gd name="T9" fmla="*/ 6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"/>
                  <a:gd name="T16" fmla="*/ 0 h 29"/>
                  <a:gd name="T17" fmla="*/ 99 w 99"/>
                  <a:gd name="T18" fmla="*/ 29 h 2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" h="28">
                    <a:moveTo>
                      <a:pt x="82" y="5"/>
                    </a:moveTo>
                    <a:cubicBezTo>
                      <a:pt x="99" y="11"/>
                      <a:pt x="95" y="20"/>
                      <a:pt x="72" y="24"/>
                    </a:cubicBezTo>
                    <a:cubicBezTo>
                      <a:pt x="49" y="29"/>
                      <a:pt x="21" y="27"/>
                      <a:pt x="10" y="21"/>
                    </a:cubicBezTo>
                    <a:cubicBezTo>
                      <a:pt x="0" y="15"/>
                      <a:pt x="6" y="8"/>
                      <a:pt x="24" y="4"/>
                    </a:cubicBezTo>
                    <a:cubicBezTo>
                      <a:pt x="42" y="0"/>
                      <a:pt x="67" y="1"/>
                      <a:pt x="82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46" name="Freeform 149"/>
              <p:cNvSpPr/>
              <p:nvPr/>
            </p:nvSpPr>
            <p:spPr bwMode="auto">
              <a:xfrm>
                <a:off x="4875" y="1465"/>
                <a:ext cx="127" cy="39"/>
              </a:xfrm>
              <a:custGeom>
                <a:gdLst>
                  <a:gd name="T0" fmla="*/ 105 w 109"/>
                  <a:gd name="T1" fmla="*/ 8 h 34"/>
                  <a:gd name="T2" fmla="*/ 92 w 109"/>
                  <a:gd name="T3" fmla="*/ 33 h 34"/>
                  <a:gd name="T4" fmla="*/ 14 w 109"/>
                  <a:gd name="T5" fmla="*/ 28 h 34"/>
                  <a:gd name="T6" fmla="*/ 29 w 109"/>
                  <a:gd name="T7" fmla="*/ 5 h 34"/>
                  <a:gd name="T8" fmla="*/ 105 w 109"/>
                  <a:gd name="T9" fmla="*/ 8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9"/>
                  <a:gd name="T16" fmla="*/ 0 h 34"/>
                  <a:gd name="T17" fmla="*/ 109 w 109"/>
                  <a:gd name="T18" fmla="*/ 34 h 3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9" h="34">
                    <a:moveTo>
                      <a:pt x="90" y="7"/>
                    </a:moveTo>
                    <a:cubicBezTo>
                      <a:pt x="109" y="14"/>
                      <a:pt x="104" y="24"/>
                      <a:pt x="79" y="29"/>
                    </a:cubicBezTo>
                    <a:cubicBezTo>
                      <a:pt x="55" y="34"/>
                      <a:pt x="25" y="31"/>
                      <a:pt x="12" y="24"/>
                    </a:cubicBezTo>
                    <a:cubicBezTo>
                      <a:pt x="0" y="17"/>
                      <a:pt x="7" y="9"/>
                      <a:pt x="25" y="4"/>
                    </a:cubicBezTo>
                    <a:cubicBezTo>
                      <a:pt x="45" y="0"/>
                      <a:pt x="74" y="1"/>
                      <a:pt x="90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47" name="Freeform 150"/>
              <p:cNvSpPr/>
              <p:nvPr/>
            </p:nvSpPr>
            <p:spPr bwMode="auto">
              <a:xfrm>
                <a:off x="4570" y="1533"/>
                <a:ext cx="119" cy="39"/>
              </a:xfrm>
              <a:custGeom>
                <a:gdLst>
                  <a:gd name="T0" fmla="*/ 99 w 103"/>
                  <a:gd name="T1" fmla="*/ 8 h 33"/>
                  <a:gd name="T2" fmla="*/ 87 w 103"/>
                  <a:gd name="T3" fmla="*/ 33 h 33"/>
                  <a:gd name="T4" fmla="*/ 13 w 103"/>
                  <a:gd name="T5" fmla="*/ 27 h 33"/>
                  <a:gd name="T6" fmla="*/ 29 w 103"/>
                  <a:gd name="T7" fmla="*/ 5 h 33"/>
                  <a:gd name="T8" fmla="*/ 99 w 103"/>
                  <a:gd name="T9" fmla="*/ 8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3"/>
                  <a:gd name="T16" fmla="*/ 0 h 33"/>
                  <a:gd name="T17" fmla="*/ 103 w 103"/>
                  <a:gd name="T18" fmla="*/ 33 h 33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3" h="33">
                    <a:moveTo>
                      <a:pt x="86" y="7"/>
                    </a:moveTo>
                    <a:cubicBezTo>
                      <a:pt x="103" y="13"/>
                      <a:pt x="99" y="23"/>
                      <a:pt x="75" y="28"/>
                    </a:cubicBezTo>
                    <a:cubicBezTo>
                      <a:pt x="52" y="33"/>
                      <a:pt x="23" y="30"/>
                      <a:pt x="11" y="23"/>
                    </a:cubicBezTo>
                    <a:cubicBezTo>
                      <a:pt x="0" y="16"/>
                      <a:pt x="7" y="8"/>
                      <a:pt x="25" y="4"/>
                    </a:cubicBezTo>
                    <a:cubicBezTo>
                      <a:pt x="44" y="0"/>
                      <a:pt x="71" y="1"/>
                      <a:pt x="86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3077" name="Group 255"/>
          <p:cNvGrpSpPr/>
          <p:nvPr/>
        </p:nvGrpSpPr>
        <p:grpSpPr>
          <a:xfrm>
            <a:off x="4576763" y="3468688"/>
            <a:ext cx="2100262" cy="2943225"/>
            <a:chOff x="2883" y="2185"/>
            <a:chExt cx="1323" cy="1854"/>
          </a:xfrm>
        </p:grpSpPr>
        <p:sp>
          <p:nvSpPr>
            <p:cNvPr id="3104" name="Freeform 152"/>
            <p:cNvSpPr/>
            <p:nvPr/>
          </p:nvSpPr>
          <p:spPr bwMode="auto">
            <a:xfrm flipV="1">
              <a:off x="3082" y="3066"/>
              <a:ext cx="883" cy="973"/>
            </a:xfrm>
            <a:custGeom>
              <a:gdLst>
                <a:gd name="T0" fmla="*/ 831 w 1786"/>
                <a:gd name="T1" fmla="*/ 229 h 1970"/>
                <a:gd name="T2" fmla="*/ 359 w 1786"/>
                <a:gd name="T3" fmla="*/ 0 h 1970"/>
                <a:gd name="T4" fmla="*/ 0 w 1786"/>
                <a:gd name="T5" fmla="*/ 401 h 1970"/>
                <a:gd name="T6" fmla="*/ 122 w 1786"/>
                <a:gd name="T7" fmla="*/ 720 h 1970"/>
                <a:gd name="T8" fmla="*/ 560 w 1786"/>
                <a:gd name="T9" fmla="*/ 973 h 1970"/>
                <a:gd name="T10" fmla="*/ 883 w 1786"/>
                <a:gd name="T11" fmla="*/ 563 h 1970"/>
                <a:gd name="T12" fmla="*/ 831 w 1786"/>
                <a:gd name="T13" fmla="*/ 229 h 19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86"/>
                <a:gd name="T22" fmla="*/ 0 h 1970"/>
                <a:gd name="T23" fmla="*/ 1786 w 1786"/>
                <a:gd name="T24" fmla="*/ 1970 h 1970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86" h="1969">
                  <a:moveTo>
                    <a:pt x="1680" y="463"/>
                  </a:moveTo>
                  <a:lnTo>
                    <a:pt x="726" y="0"/>
                  </a:lnTo>
                  <a:lnTo>
                    <a:pt x="0" y="812"/>
                  </a:lnTo>
                  <a:lnTo>
                    <a:pt x="246" y="1457"/>
                  </a:lnTo>
                  <a:lnTo>
                    <a:pt x="1132" y="1970"/>
                  </a:lnTo>
                  <a:lnTo>
                    <a:pt x="1786" y="1140"/>
                  </a:lnTo>
                  <a:lnTo>
                    <a:pt x="1680" y="463"/>
                  </a:lnTo>
                  <a:close/>
                </a:path>
              </a:pathLst>
            </a:custGeom>
            <a:gradFill rotWithShape="0">
              <a:gsLst>
                <a:gs pos="0">
                  <a:srgbClr val="DBDBDB">
                    <a:alpha val="7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3105" name="Picture 153"/>
            <p:cNvPicPr>
              <a:picLocks noChangeAspect="1" noChangeArrowheads="1"/>
            </p:cNvPicPr>
            <p:nvPr/>
          </p:nvPicPr>
          <p:blipFill>
            <a:blip r:embed="rId3">
              <a:lum bright="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883" y="3063"/>
              <a:ext cx="1323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106" name="Group 251"/>
            <p:cNvGrpSpPr/>
            <p:nvPr/>
          </p:nvGrpSpPr>
          <p:grpSpPr>
            <a:xfrm>
              <a:off x="3082" y="2185"/>
              <a:ext cx="885" cy="973"/>
              <a:chOff x="3082" y="2185"/>
              <a:chExt cx="885" cy="973"/>
            </a:xfrm>
          </p:grpSpPr>
          <p:sp>
            <p:nvSpPr>
              <p:cNvPr id="3107" name="Freeform 155"/>
              <p:cNvSpPr/>
              <p:nvPr/>
            </p:nvSpPr>
            <p:spPr bwMode="auto">
              <a:xfrm>
                <a:off x="3082" y="2586"/>
                <a:ext cx="559" cy="572"/>
              </a:xfrm>
              <a:custGeom>
                <a:gdLst>
                  <a:gd name="T0" fmla="*/ 559 w 1132"/>
                  <a:gd name="T1" fmla="*/ 572 h 1158"/>
                  <a:gd name="T2" fmla="*/ 121 w 1132"/>
                  <a:gd name="T3" fmla="*/ 319 h 1158"/>
                  <a:gd name="T4" fmla="*/ 0 w 1132"/>
                  <a:gd name="T5" fmla="*/ 0 h 1158"/>
                  <a:gd name="T6" fmla="*/ 474 w 1132"/>
                  <a:gd name="T7" fmla="*/ 260 h 1158"/>
                  <a:gd name="T8" fmla="*/ 559 w 1132"/>
                  <a:gd name="T9" fmla="*/ 572 h 11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32"/>
                  <a:gd name="T16" fmla="*/ 0 h 1158"/>
                  <a:gd name="T17" fmla="*/ 1132 w 1132"/>
                  <a:gd name="T18" fmla="*/ 1158 h 115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32" h="1158">
                    <a:moveTo>
                      <a:pt x="1132" y="1158"/>
                    </a:moveTo>
                    <a:lnTo>
                      <a:pt x="246" y="645"/>
                    </a:lnTo>
                    <a:lnTo>
                      <a:pt x="0" y="0"/>
                    </a:lnTo>
                    <a:lnTo>
                      <a:pt x="959" y="527"/>
                    </a:lnTo>
                    <a:lnTo>
                      <a:pt x="1132" y="1158"/>
                    </a:ln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8" name="Freeform 156"/>
              <p:cNvSpPr/>
              <p:nvPr/>
            </p:nvSpPr>
            <p:spPr bwMode="auto">
              <a:xfrm>
                <a:off x="3082" y="2185"/>
                <a:ext cx="831" cy="661"/>
              </a:xfrm>
              <a:custGeom>
                <a:gdLst>
                  <a:gd name="T0" fmla="*/ 474 w 1680"/>
                  <a:gd name="T1" fmla="*/ 661 h 1339"/>
                  <a:gd name="T2" fmla="*/ 0 w 1680"/>
                  <a:gd name="T3" fmla="*/ 401 h 1339"/>
                  <a:gd name="T4" fmla="*/ 359 w 1680"/>
                  <a:gd name="T5" fmla="*/ 0 h 1339"/>
                  <a:gd name="T6" fmla="*/ 831 w 1680"/>
                  <a:gd name="T7" fmla="*/ 229 h 1339"/>
                  <a:gd name="T8" fmla="*/ 474 w 1680"/>
                  <a:gd name="T9" fmla="*/ 661 h 13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80"/>
                  <a:gd name="T16" fmla="*/ 0 h 1339"/>
                  <a:gd name="T17" fmla="*/ 1680 w 1680"/>
                  <a:gd name="T18" fmla="*/ 1339 h 133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80" h="1339">
                    <a:moveTo>
                      <a:pt x="959" y="1339"/>
                    </a:moveTo>
                    <a:lnTo>
                      <a:pt x="0" y="812"/>
                    </a:lnTo>
                    <a:lnTo>
                      <a:pt x="726" y="0"/>
                    </a:lnTo>
                    <a:lnTo>
                      <a:pt x="1680" y="463"/>
                    </a:lnTo>
                    <a:lnTo>
                      <a:pt x="959" y="1339"/>
                    </a:lnTo>
                    <a:close/>
                  </a:path>
                </a:pathLst>
              </a:custGeom>
              <a:solidFill>
                <a:srgbClr val="C9C9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9" name="Freeform 157"/>
              <p:cNvSpPr/>
              <p:nvPr/>
            </p:nvSpPr>
            <p:spPr bwMode="auto">
              <a:xfrm>
                <a:off x="3556" y="2414"/>
                <a:ext cx="408" cy="744"/>
              </a:xfrm>
              <a:custGeom>
                <a:gdLst>
                  <a:gd name="T0" fmla="*/ 356 w 827"/>
                  <a:gd name="T1" fmla="*/ 0 h 1507"/>
                  <a:gd name="T2" fmla="*/ 408 w 827"/>
                  <a:gd name="T3" fmla="*/ 335 h 1507"/>
                  <a:gd name="T4" fmla="*/ 85 w 827"/>
                  <a:gd name="T5" fmla="*/ 744 h 1507"/>
                  <a:gd name="T6" fmla="*/ 0 w 827"/>
                  <a:gd name="T7" fmla="*/ 432 h 1507"/>
                  <a:gd name="T8" fmla="*/ 356 w 827"/>
                  <a:gd name="T9" fmla="*/ 0 h 15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27"/>
                  <a:gd name="T16" fmla="*/ 0 h 1507"/>
                  <a:gd name="T17" fmla="*/ 827 w 827"/>
                  <a:gd name="T18" fmla="*/ 1507 h 1507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26" h="1507">
                    <a:moveTo>
                      <a:pt x="721" y="0"/>
                    </a:moveTo>
                    <a:lnTo>
                      <a:pt x="827" y="678"/>
                    </a:lnTo>
                    <a:lnTo>
                      <a:pt x="173" y="1507"/>
                    </a:lnTo>
                    <a:lnTo>
                      <a:pt x="0" y="876"/>
                    </a:lnTo>
                    <a:lnTo>
                      <a:pt x="721" y="0"/>
                    </a:lnTo>
                    <a:close/>
                  </a:path>
                </a:pathLst>
              </a:custGeom>
              <a:solidFill>
                <a:srgbClr val="AEAE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0" name="Freeform 158"/>
              <p:cNvSpPr/>
              <p:nvPr/>
            </p:nvSpPr>
            <p:spPr bwMode="auto">
              <a:xfrm>
                <a:off x="3735" y="2409"/>
                <a:ext cx="232" cy="338"/>
              </a:xfrm>
              <a:custGeom>
                <a:gdLst>
                  <a:gd name="T0" fmla="*/ 178 w 470"/>
                  <a:gd name="T1" fmla="*/ 0 h 685"/>
                  <a:gd name="T2" fmla="*/ 0 w 470"/>
                  <a:gd name="T3" fmla="*/ 221 h 685"/>
                  <a:gd name="T4" fmla="*/ 232 w 470"/>
                  <a:gd name="T5" fmla="*/ 338 h 685"/>
                  <a:gd name="T6" fmla="*/ 178 w 470"/>
                  <a:gd name="T7" fmla="*/ 0 h 6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70"/>
                  <a:gd name="T13" fmla="*/ 0 h 685"/>
                  <a:gd name="T14" fmla="*/ 470 w 470"/>
                  <a:gd name="T15" fmla="*/ 685 h 68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70" h="685">
                    <a:moveTo>
                      <a:pt x="361" y="0"/>
                    </a:moveTo>
                    <a:lnTo>
                      <a:pt x="0" y="447"/>
                    </a:lnTo>
                    <a:lnTo>
                      <a:pt x="470" y="685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A3A3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1" name="Freeform 159"/>
              <p:cNvSpPr/>
              <p:nvPr/>
            </p:nvSpPr>
            <p:spPr bwMode="auto">
              <a:xfrm>
                <a:off x="3439" y="2185"/>
                <a:ext cx="474" cy="445"/>
              </a:xfrm>
              <a:custGeom>
                <a:gdLst>
                  <a:gd name="T0" fmla="*/ 474 w 959"/>
                  <a:gd name="T1" fmla="*/ 224 h 900"/>
                  <a:gd name="T2" fmla="*/ 0 w 959"/>
                  <a:gd name="T3" fmla="*/ 0 h 900"/>
                  <a:gd name="T4" fmla="*/ 89 w 959"/>
                  <a:gd name="T5" fmla="*/ 341 h 900"/>
                  <a:gd name="T6" fmla="*/ 296 w 959"/>
                  <a:gd name="T7" fmla="*/ 445 h 900"/>
                  <a:gd name="T8" fmla="*/ 474 w 959"/>
                  <a:gd name="T9" fmla="*/ 224 h 9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59"/>
                  <a:gd name="T16" fmla="*/ 0 h 900"/>
                  <a:gd name="T17" fmla="*/ 959 w 959"/>
                  <a:gd name="T18" fmla="*/ 900 h 900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59" h="900">
                    <a:moveTo>
                      <a:pt x="959" y="453"/>
                    </a:moveTo>
                    <a:lnTo>
                      <a:pt x="0" y="0"/>
                    </a:lnTo>
                    <a:lnTo>
                      <a:pt x="180" y="689"/>
                    </a:lnTo>
                    <a:lnTo>
                      <a:pt x="598" y="900"/>
                    </a:lnTo>
                    <a:lnTo>
                      <a:pt x="959" y="453"/>
                    </a:lnTo>
                    <a:close/>
                  </a:path>
                </a:pathLst>
              </a:custGeom>
              <a:solidFill>
                <a:srgbClr val="C2C2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2" name="Freeform 160"/>
              <p:cNvSpPr/>
              <p:nvPr/>
            </p:nvSpPr>
            <p:spPr bwMode="auto">
              <a:xfrm>
                <a:off x="3082" y="2185"/>
                <a:ext cx="447" cy="549"/>
              </a:xfrm>
              <a:custGeom>
                <a:gdLst>
                  <a:gd name="T0" fmla="*/ 447 w 903"/>
                  <a:gd name="T1" fmla="*/ 340 h 1112"/>
                  <a:gd name="T2" fmla="*/ 358 w 903"/>
                  <a:gd name="T3" fmla="*/ 0 h 1112"/>
                  <a:gd name="T4" fmla="*/ 0 w 903"/>
                  <a:gd name="T5" fmla="*/ 401 h 1112"/>
                  <a:gd name="T6" fmla="*/ 270 w 903"/>
                  <a:gd name="T7" fmla="*/ 549 h 1112"/>
                  <a:gd name="T8" fmla="*/ 447 w 903"/>
                  <a:gd name="T9" fmla="*/ 340 h 1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3"/>
                  <a:gd name="T16" fmla="*/ 0 h 1112"/>
                  <a:gd name="T17" fmla="*/ 903 w 903"/>
                  <a:gd name="T18" fmla="*/ 1112 h 111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3" h="1112">
                    <a:moveTo>
                      <a:pt x="903" y="689"/>
                    </a:moveTo>
                    <a:lnTo>
                      <a:pt x="723" y="0"/>
                    </a:lnTo>
                    <a:lnTo>
                      <a:pt x="0" y="812"/>
                    </a:lnTo>
                    <a:lnTo>
                      <a:pt x="546" y="1112"/>
                    </a:lnTo>
                    <a:lnTo>
                      <a:pt x="903" y="689"/>
                    </a:lnTo>
                    <a:close/>
                  </a:path>
                </a:pathLst>
              </a:custGeom>
              <a:solidFill>
                <a:srgbClr val="C2C2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3" name="Freeform 161"/>
              <p:cNvSpPr/>
              <p:nvPr/>
            </p:nvSpPr>
            <p:spPr bwMode="auto">
              <a:xfrm>
                <a:off x="3082" y="2586"/>
                <a:ext cx="270" cy="318"/>
              </a:xfrm>
              <a:custGeom>
                <a:gdLst>
                  <a:gd name="T0" fmla="*/ 0 w 546"/>
                  <a:gd name="T1" fmla="*/ 0 h 645"/>
                  <a:gd name="T2" fmla="*/ 122 w 546"/>
                  <a:gd name="T3" fmla="*/ 318 h 645"/>
                  <a:gd name="T4" fmla="*/ 270 w 546"/>
                  <a:gd name="T5" fmla="*/ 148 h 645"/>
                  <a:gd name="T6" fmla="*/ 0 w 546"/>
                  <a:gd name="T7" fmla="*/ 0 h 64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6"/>
                  <a:gd name="T13" fmla="*/ 0 h 645"/>
                  <a:gd name="T14" fmla="*/ 546 w 546"/>
                  <a:gd name="T15" fmla="*/ 645 h 64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6" h="645">
                    <a:moveTo>
                      <a:pt x="0" y="0"/>
                    </a:moveTo>
                    <a:lnTo>
                      <a:pt x="246" y="645"/>
                    </a:lnTo>
                    <a:lnTo>
                      <a:pt x="546" y="3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686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4" name="Freeform 162"/>
              <p:cNvSpPr/>
              <p:nvPr/>
            </p:nvSpPr>
            <p:spPr bwMode="auto">
              <a:xfrm>
                <a:off x="3428" y="2441"/>
                <a:ext cx="135" cy="121"/>
              </a:xfrm>
              <a:custGeom>
                <a:gdLst>
                  <a:gd name="T0" fmla="*/ 128 w 116"/>
                  <a:gd name="T1" fmla="*/ 46 h 103"/>
                  <a:gd name="T2" fmla="*/ 80 w 116"/>
                  <a:gd name="T3" fmla="*/ 113 h 103"/>
                  <a:gd name="T4" fmla="*/ 7 w 116"/>
                  <a:gd name="T5" fmla="*/ 75 h 103"/>
                  <a:gd name="T6" fmla="*/ 56 w 116"/>
                  <a:gd name="T7" fmla="*/ 7 h 103"/>
                  <a:gd name="T8" fmla="*/ 128 w 116"/>
                  <a:gd name="T9" fmla="*/ 46 h 1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6"/>
                  <a:gd name="T16" fmla="*/ 0 h 103"/>
                  <a:gd name="T17" fmla="*/ 116 w 116"/>
                  <a:gd name="T18" fmla="*/ 103 h 103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5" h="103">
                    <a:moveTo>
                      <a:pt x="110" y="39"/>
                    </a:moveTo>
                    <a:cubicBezTo>
                      <a:pt x="116" y="64"/>
                      <a:pt x="98" y="90"/>
                      <a:pt x="69" y="96"/>
                    </a:cubicBezTo>
                    <a:cubicBezTo>
                      <a:pt x="40" y="103"/>
                      <a:pt x="12" y="88"/>
                      <a:pt x="6" y="64"/>
                    </a:cubicBezTo>
                    <a:cubicBezTo>
                      <a:pt x="0" y="39"/>
                      <a:pt x="19" y="13"/>
                      <a:pt x="48" y="6"/>
                    </a:cubicBezTo>
                    <a:cubicBezTo>
                      <a:pt x="76" y="0"/>
                      <a:pt x="105" y="14"/>
                      <a:pt x="110" y="3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5" name="Freeform 164"/>
              <p:cNvSpPr/>
              <p:nvPr/>
            </p:nvSpPr>
            <p:spPr bwMode="auto">
              <a:xfrm>
                <a:off x="3705" y="2383"/>
                <a:ext cx="139" cy="119"/>
              </a:xfrm>
              <a:custGeom>
                <a:gdLst>
                  <a:gd name="T0" fmla="*/ 132 w 118"/>
                  <a:gd name="T1" fmla="*/ 46 h 102"/>
                  <a:gd name="T2" fmla="*/ 81 w 118"/>
                  <a:gd name="T3" fmla="*/ 111 h 102"/>
                  <a:gd name="T4" fmla="*/ 7 w 118"/>
                  <a:gd name="T5" fmla="*/ 74 h 102"/>
                  <a:gd name="T6" fmla="*/ 58 w 118"/>
                  <a:gd name="T7" fmla="*/ 8 h 102"/>
                  <a:gd name="T8" fmla="*/ 132 w 11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8"/>
                  <a:gd name="T16" fmla="*/ 0 h 102"/>
                  <a:gd name="T17" fmla="*/ 118 w 118"/>
                  <a:gd name="T18" fmla="*/ 102 h 10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8" h="102">
                    <a:moveTo>
                      <a:pt x="112" y="39"/>
                    </a:moveTo>
                    <a:cubicBezTo>
                      <a:pt x="118" y="63"/>
                      <a:pt x="99" y="88"/>
                      <a:pt x="69" y="95"/>
                    </a:cubicBezTo>
                    <a:cubicBezTo>
                      <a:pt x="40" y="102"/>
                      <a:pt x="12" y="88"/>
                      <a:pt x="6" y="63"/>
                    </a:cubicBezTo>
                    <a:cubicBezTo>
                      <a:pt x="0" y="39"/>
                      <a:pt x="19" y="13"/>
                      <a:pt x="49" y="7"/>
                    </a:cubicBezTo>
                    <a:cubicBezTo>
                      <a:pt x="78" y="0"/>
                      <a:pt x="106" y="14"/>
                      <a:pt x="112" y="3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6" name="Freeform 165"/>
              <p:cNvSpPr/>
              <p:nvPr/>
            </p:nvSpPr>
            <p:spPr bwMode="auto">
              <a:xfrm>
                <a:off x="3393" y="2228"/>
                <a:ext cx="132" cy="118"/>
              </a:xfrm>
              <a:custGeom>
                <a:gdLst>
                  <a:gd name="T0" fmla="*/ 126 w 113"/>
                  <a:gd name="T1" fmla="*/ 46 h 101"/>
                  <a:gd name="T2" fmla="*/ 78 w 113"/>
                  <a:gd name="T3" fmla="*/ 111 h 101"/>
                  <a:gd name="T4" fmla="*/ 7 w 113"/>
                  <a:gd name="T5" fmla="*/ 74 h 101"/>
                  <a:gd name="T6" fmla="*/ 54 w 113"/>
                  <a:gd name="T7" fmla="*/ 8 h 101"/>
                  <a:gd name="T8" fmla="*/ 126 w 113"/>
                  <a:gd name="T9" fmla="*/ 46 h 10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3"/>
                  <a:gd name="T16" fmla="*/ 0 h 101"/>
                  <a:gd name="T17" fmla="*/ 113 w 113"/>
                  <a:gd name="T18" fmla="*/ 101 h 10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3" h="100">
                    <a:moveTo>
                      <a:pt x="108" y="39"/>
                    </a:moveTo>
                    <a:cubicBezTo>
                      <a:pt x="113" y="63"/>
                      <a:pt x="95" y="88"/>
                      <a:pt x="67" y="95"/>
                    </a:cubicBezTo>
                    <a:cubicBezTo>
                      <a:pt x="39" y="101"/>
                      <a:pt x="11" y="87"/>
                      <a:pt x="6" y="63"/>
                    </a:cubicBezTo>
                    <a:cubicBezTo>
                      <a:pt x="0" y="38"/>
                      <a:pt x="18" y="13"/>
                      <a:pt x="46" y="7"/>
                    </a:cubicBezTo>
                    <a:cubicBezTo>
                      <a:pt x="75" y="0"/>
                      <a:pt x="102" y="14"/>
                      <a:pt x="108" y="3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7" name="Freeform 166"/>
              <p:cNvSpPr/>
              <p:nvPr/>
            </p:nvSpPr>
            <p:spPr bwMode="auto">
              <a:xfrm>
                <a:off x="3464" y="2664"/>
                <a:ext cx="145" cy="129"/>
              </a:xfrm>
              <a:custGeom>
                <a:gdLst>
                  <a:gd name="T0" fmla="*/ 137 w 124"/>
                  <a:gd name="T1" fmla="*/ 49 h 110"/>
                  <a:gd name="T2" fmla="*/ 85 w 124"/>
                  <a:gd name="T3" fmla="*/ 121 h 110"/>
                  <a:gd name="T4" fmla="*/ 7 w 124"/>
                  <a:gd name="T5" fmla="*/ 80 h 110"/>
                  <a:gd name="T6" fmla="*/ 58 w 124"/>
                  <a:gd name="T7" fmla="*/ 8 h 110"/>
                  <a:gd name="T8" fmla="*/ 137 w 124"/>
                  <a:gd name="T9" fmla="*/ 49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4"/>
                  <a:gd name="T16" fmla="*/ 0 h 110"/>
                  <a:gd name="T17" fmla="*/ 124 w 124"/>
                  <a:gd name="T18" fmla="*/ 110 h 110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4" h="110">
                    <a:moveTo>
                      <a:pt x="117" y="42"/>
                    </a:moveTo>
                    <a:cubicBezTo>
                      <a:pt x="124" y="68"/>
                      <a:pt x="104" y="96"/>
                      <a:pt x="73" y="103"/>
                    </a:cubicBezTo>
                    <a:cubicBezTo>
                      <a:pt x="42" y="110"/>
                      <a:pt x="12" y="94"/>
                      <a:pt x="6" y="68"/>
                    </a:cubicBezTo>
                    <a:cubicBezTo>
                      <a:pt x="0" y="41"/>
                      <a:pt x="20" y="14"/>
                      <a:pt x="50" y="7"/>
                    </a:cubicBezTo>
                    <a:cubicBezTo>
                      <a:pt x="81" y="0"/>
                      <a:pt x="111" y="15"/>
                      <a:pt x="117" y="4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8" name="Freeform 168"/>
              <p:cNvSpPr/>
              <p:nvPr/>
            </p:nvSpPr>
            <p:spPr bwMode="auto">
              <a:xfrm>
                <a:off x="3150" y="2494"/>
                <a:ext cx="145" cy="128"/>
              </a:xfrm>
              <a:custGeom>
                <a:gdLst>
                  <a:gd name="T0" fmla="*/ 137 w 124"/>
                  <a:gd name="T1" fmla="*/ 49 h 110"/>
                  <a:gd name="T2" fmla="*/ 85 w 124"/>
                  <a:gd name="T3" fmla="*/ 120 h 110"/>
                  <a:gd name="T4" fmla="*/ 7 w 124"/>
                  <a:gd name="T5" fmla="*/ 79 h 110"/>
                  <a:gd name="T6" fmla="*/ 60 w 124"/>
                  <a:gd name="T7" fmla="*/ 9 h 110"/>
                  <a:gd name="T8" fmla="*/ 137 w 124"/>
                  <a:gd name="T9" fmla="*/ 49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4"/>
                  <a:gd name="T16" fmla="*/ 0 h 110"/>
                  <a:gd name="T17" fmla="*/ 124 w 124"/>
                  <a:gd name="T18" fmla="*/ 110 h 110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4" h="110">
                    <a:moveTo>
                      <a:pt x="117" y="42"/>
                    </a:moveTo>
                    <a:cubicBezTo>
                      <a:pt x="124" y="69"/>
                      <a:pt x="104" y="96"/>
                      <a:pt x="73" y="103"/>
                    </a:cubicBezTo>
                    <a:cubicBezTo>
                      <a:pt x="42" y="110"/>
                      <a:pt x="12" y="95"/>
                      <a:pt x="6" y="68"/>
                    </a:cubicBezTo>
                    <a:cubicBezTo>
                      <a:pt x="0" y="42"/>
                      <a:pt x="20" y="15"/>
                      <a:pt x="51" y="8"/>
                    </a:cubicBezTo>
                    <a:cubicBezTo>
                      <a:pt x="81" y="0"/>
                      <a:pt x="111" y="16"/>
                      <a:pt x="117" y="4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9" name="Freeform 169"/>
              <p:cNvSpPr/>
              <p:nvPr/>
            </p:nvSpPr>
            <p:spPr bwMode="auto">
              <a:xfrm>
                <a:off x="3735" y="2728"/>
                <a:ext cx="78" cy="119"/>
              </a:xfrm>
              <a:custGeom>
                <a:gdLst>
                  <a:gd name="T0" fmla="*/ 75 w 67"/>
                  <a:gd name="T1" fmla="*/ 18 h 103"/>
                  <a:gd name="T2" fmla="*/ 31 w 67"/>
                  <a:gd name="T3" fmla="*/ 29 h 103"/>
                  <a:gd name="T4" fmla="*/ 6 w 67"/>
                  <a:gd name="T5" fmla="*/ 104 h 103"/>
                  <a:gd name="T6" fmla="*/ 49 w 67"/>
                  <a:gd name="T7" fmla="*/ 89 h 103"/>
                  <a:gd name="T8" fmla="*/ 75 w 67"/>
                  <a:gd name="T9" fmla="*/ 18 h 1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7"/>
                  <a:gd name="T16" fmla="*/ 0 h 103"/>
                  <a:gd name="T17" fmla="*/ 67 w 67"/>
                  <a:gd name="T18" fmla="*/ 103 h 103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7" h="103">
                    <a:moveTo>
                      <a:pt x="64" y="16"/>
                    </a:moveTo>
                    <a:cubicBezTo>
                      <a:pt x="60" y="0"/>
                      <a:pt x="44" y="4"/>
                      <a:pt x="27" y="25"/>
                    </a:cubicBezTo>
                    <a:cubicBezTo>
                      <a:pt x="10" y="46"/>
                      <a:pt x="0" y="76"/>
                      <a:pt x="5" y="90"/>
                    </a:cubicBezTo>
                    <a:cubicBezTo>
                      <a:pt x="10" y="103"/>
                      <a:pt x="26" y="97"/>
                      <a:pt x="42" y="77"/>
                    </a:cubicBezTo>
                    <a:cubicBezTo>
                      <a:pt x="57" y="58"/>
                      <a:pt x="67" y="31"/>
                      <a:pt x="64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20" name="Freeform 177"/>
              <p:cNvSpPr/>
              <p:nvPr/>
            </p:nvSpPr>
            <p:spPr bwMode="auto">
              <a:xfrm>
                <a:off x="3441" y="2812"/>
                <a:ext cx="104" cy="84"/>
              </a:xfrm>
              <a:custGeom>
                <a:gdLst>
                  <a:gd name="T0" fmla="*/ 99 w 89"/>
                  <a:gd name="T1" fmla="*/ 62 h 73"/>
                  <a:gd name="T2" fmla="*/ 71 w 89"/>
                  <a:gd name="T3" fmla="*/ 77 h 73"/>
                  <a:gd name="T4" fmla="*/ 8 w 89"/>
                  <a:gd name="T5" fmla="*/ 24 h 73"/>
                  <a:gd name="T6" fmla="*/ 53 w 89"/>
                  <a:gd name="T7" fmla="*/ 15 h 73"/>
                  <a:gd name="T8" fmla="*/ 99 w 89"/>
                  <a:gd name="T9" fmla="*/ 62 h 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9"/>
                  <a:gd name="T16" fmla="*/ 0 h 73"/>
                  <a:gd name="T17" fmla="*/ 89 w 89"/>
                  <a:gd name="T18" fmla="*/ 73 h 73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9" h="73">
                    <a:moveTo>
                      <a:pt x="85" y="54"/>
                    </a:moveTo>
                    <a:cubicBezTo>
                      <a:pt x="89" y="67"/>
                      <a:pt x="79" y="73"/>
                      <a:pt x="61" y="67"/>
                    </a:cubicBezTo>
                    <a:cubicBezTo>
                      <a:pt x="39" y="61"/>
                      <a:pt x="12" y="39"/>
                      <a:pt x="7" y="21"/>
                    </a:cubicBezTo>
                    <a:cubicBezTo>
                      <a:pt x="0" y="2"/>
                      <a:pt x="21" y="0"/>
                      <a:pt x="45" y="13"/>
                    </a:cubicBezTo>
                    <a:cubicBezTo>
                      <a:pt x="66" y="24"/>
                      <a:pt x="82" y="42"/>
                      <a:pt x="85" y="5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21" name="Freeform 179"/>
              <p:cNvSpPr/>
              <p:nvPr/>
            </p:nvSpPr>
            <p:spPr bwMode="auto">
              <a:xfrm>
                <a:off x="3209" y="2853"/>
                <a:ext cx="94" cy="82"/>
              </a:xfrm>
              <a:custGeom>
                <a:gdLst>
                  <a:gd name="T0" fmla="*/ 89 w 81"/>
                  <a:gd name="T1" fmla="*/ 64 h 71"/>
                  <a:gd name="T2" fmla="*/ 64 w 81"/>
                  <a:gd name="T3" fmla="*/ 74 h 71"/>
                  <a:gd name="T4" fmla="*/ 9 w 81"/>
                  <a:gd name="T5" fmla="*/ 24 h 71"/>
                  <a:gd name="T6" fmla="*/ 39 w 81"/>
                  <a:gd name="T7" fmla="*/ 14 h 71"/>
                  <a:gd name="T8" fmla="*/ 89 w 81"/>
                  <a:gd name="T9" fmla="*/ 64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"/>
                  <a:gd name="T16" fmla="*/ 0 h 71"/>
                  <a:gd name="T17" fmla="*/ 81 w 81"/>
                  <a:gd name="T18" fmla="*/ 71 h 7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" h="71">
                    <a:moveTo>
                      <a:pt x="77" y="55"/>
                    </a:moveTo>
                    <a:cubicBezTo>
                      <a:pt x="81" y="67"/>
                      <a:pt x="72" y="71"/>
                      <a:pt x="55" y="64"/>
                    </a:cubicBezTo>
                    <a:cubicBezTo>
                      <a:pt x="36" y="55"/>
                      <a:pt x="15" y="36"/>
                      <a:pt x="8" y="21"/>
                    </a:cubicBezTo>
                    <a:cubicBezTo>
                      <a:pt x="0" y="4"/>
                      <a:pt x="13" y="0"/>
                      <a:pt x="34" y="12"/>
                    </a:cubicBezTo>
                    <a:cubicBezTo>
                      <a:pt x="54" y="22"/>
                      <a:pt x="73" y="42"/>
                      <a:pt x="77" y="5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22" name="Freeform 180"/>
              <p:cNvSpPr/>
              <p:nvPr/>
            </p:nvSpPr>
            <p:spPr bwMode="auto">
              <a:xfrm>
                <a:off x="3136" y="2645"/>
                <a:ext cx="98" cy="87"/>
              </a:xfrm>
              <a:custGeom>
                <a:gdLst>
                  <a:gd name="T0" fmla="*/ 94 w 83"/>
                  <a:gd name="T1" fmla="*/ 70 h 75"/>
                  <a:gd name="T2" fmla="*/ 59 w 83"/>
                  <a:gd name="T3" fmla="*/ 74 h 75"/>
                  <a:gd name="T4" fmla="*/ 7 w 83"/>
                  <a:gd name="T5" fmla="*/ 22 h 75"/>
                  <a:gd name="T6" fmla="*/ 40 w 83"/>
                  <a:gd name="T7" fmla="*/ 13 h 75"/>
                  <a:gd name="T8" fmla="*/ 94 w 83"/>
                  <a:gd name="T9" fmla="*/ 70 h 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"/>
                  <a:gd name="T16" fmla="*/ 0 h 75"/>
                  <a:gd name="T17" fmla="*/ 83 w 83"/>
                  <a:gd name="T18" fmla="*/ 75 h 75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" h="75">
                    <a:moveTo>
                      <a:pt x="80" y="60"/>
                    </a:moveTo>
                    <a:cubicBezTo>
                      <a:pt x="83" y="74"/>
                      <a:pt x="69" y="75"/>
                      <a:pt x="50" y="64"/>
                    </a:cubicBezTo>
                    <a:cubicBezTo>
                      <a:pt x="30" y="53"/>
                      <a:pt x="11" y="34"/>
                      <a:pt x="6" y="19"/>
                    </a:cubicBezTo>
                    <a:cubicBezTo>
                      <a:pt x="0" y="4"/>
                      <a:pt x="12" y="0"/>
                      <a:pt x="34" y="11"/>
                    </a:cubicBezTo>
                    <a:cubicBezTo>
                      <a:pt x="55" y="23"/>
                      <a:pt x="76" y="46"/>
                      <a:pt x="80" y="6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23" name="Freeform 182"/>
              <p:cNvSpPr/>
              <p:nvPr/>
            </p:nvSpPr>
            <p:spPr bwMode="auto">
              <a:xfrm>
                <a:off x="3506" y="3027"/>
                <a:ext cx="97" cy="81"/>
              </a:xfrm>
              <a:custGeom>
                <a:gdLst>
                  <a:gd name="T0" fmla="*/ 93 w 83"/>
                  <a:gd name="T1" fmla="*/ 65 h 69"/>
                  <a:gd name="T2" fmla="*/ 61 w 83"/>
                  <a:gd name="T3" fmla="*/ 72 h 69"/>
                  <a:gd name="T4" fmla="*/ 6 w 83"/>
                  <a:gd name="T5" fmla="*/ 20 h 69"/>
                  <a:gd name="T6" fmla="*/ 44 w 83"/>
                  <a:gd name="T7" fmla="*/ 14 h 69"/>
                  <a:gd name="T8" fmla="*/ 93 w 83"/>
                  <a:gd name="T9" fmla="*/ 65 h 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"/>
                  <a:gd name="T16" fmla="*/ 0 h 69"/>
                  <a:gd name="T17" fmla="*/ 83 w 83"/>
                  <a:gd name="T18" fmla="*/ 69 h 6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" h="69">
                    <a:moveTo>
                      <a:pt x="80" y="55"/>
                    </a:moveTo>
                    <a:cubicBezTo>
                      <a:pt x="83" y="67"/>
                      <a:pt x="71" y="69"/>
                      <a:pt x="52" y="61"/>
                    </a:cubicBezTo>
                    <a:cubicBezTo>
                      <a:pt x="32" y="51"/>
                      <a:pt x="10" y="32"/>
                      <a:pt x="5" y="17"/>
                    </a:cubicBezTo>
                    <a:cubicBezTo>
                      <a:pt x="0" y="2"/>
                      <a:pt x="16" y="0"/>
                      <a:pt x="38" y="12"/>
                    </a:cubicBezTo>
                    <a:cubicBezTo>
                      <a:pt x="59" y="23"/>
                      <a:pt x="77" y="42"/>
                      <a:pt x="80" y="5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3078" name="Rectangle 4"/>
          <p:cNvSpPr>
            <a:spLocks noChangeArrowheads="1"/>
          </p:cNvSpPr>
          <p:nvPr/>
        </p:nvSpPr>
        <p:spPr bwMode="gray">
          <a:xfrm>
            <a:off x="304800" y="827088"/>
            <a:ext cx="57531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defTabSz="801370" eaLnBrk="0" hangingPunct="0"/>
            <a:r>
              <a:rPr lang="en-GB" altLang="zh-CN" sz="2000">
                <a:solidFill>
                  <a:schemeClr val="bg1"/>
                </a:solidFill>
                <a:ea typeface="宋体" panose="02010600030101010101" pitchFamily="2" charset="-122"/>
              </a:rPr>
              <a:t>Placeholder for your own sub headline</a:t>
            </a:r>
            <a:endParaRPr lang="en-GB" altLang="zh-CN" sz="2000">
              <a:solidFill>
                <a:schemeClr val="bg1"/>
              </a:solidFill>
              <a:ea typeface="宋体" panose="02010600030101010101" pitchFamily="2" charset="-122"/>
            </a:endParaRPr>
          </a:p>
        </p:txBody>
      </p:sp>
      <p:sp>
        <p:nvSpPr>
          <p:cNvPr id="3079" name="Rectangle 19"/>
          <p:cNvSpPr>
            <a:spLocks noChangeArrowheads="1"/>
          </p:cNvSpPr>
          <p:nvPr/>
        </p:nvSpPr>
        <p:spPr bwMode="gray">
          <a:xfrm>
            <a:off x="323850" y="1555750"/>
            <a:ext cx="4175125" cy="36036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1C2C3"/>
              </a:gs>
            </a:gsLst>
            <a:lin ang="5400000" scaled="1"/>
          </a:gradFill>
          <a:ln w="12700" algn="ctr">
            <a:solidFill>
              <a:srgbClr val="C0C0C0"/>
            </a:solidFill>
            <a:miter lim="800000"/>
          </a:ln>
        </p:spPr>
        <p:txBody>
          <a:bodyPr lIns="288000" tIns="0" rIns="0" bIns="0" anchor="ctr"/>
          <a:lstStyle/>
          <a:p>
            <a:pPr defTabSz="801370" eaLnBrk="0" hangingPunct="0"/>
            <a:r>
              <a:rPr lang="en-US" altLang="zh-CN" sz="1600" b="1" noProof="1"/>
              <a:t>This is a placeholder text</a:t>
            </a:r>
            <a:endParaRPr lang="en-US" altLang="zh-CN" sz="1600" b="1" noProof="1"/>
          </a:p>
        </p:txBody>
      </p:sp>
      <p:sp>
        <p:nvSpPr>
          <p:cNvPr id="3080" name="Rectangle 5"/>
          <p:cNvSpPr>
            <a:spLocks noChangeArrowheads="1"/>
          </p:cNvSpPr>
          <p:nvPr/>
        </p:nvSpPr>
        <p:spPr bwMode="gray">
          <a:xfrm>
            <a:off x="323850" y="1916113"/>
            <a:ext cx="4175125" cy="38862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C0C0C0"/>
            </a:solidFill>
            <a:miter lim="800000"/>
          </a:ln>
        </p:spPr>
        <p:txBody>
          <a:bodyPr lIns="108000" tIns="108000" rIns="144000" bIns="72000"/>
          <a:lstStyle/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anose="05000000000000000000" pitchFamily="2" charset="2"/>
              <a:buChar char="§"/>
            </a:pPr>
            <a:r>
              <a:rPr lang="en-US" altLang="zh-CN" sz="1600" noProof="1"/>
              <a:t>This is a placeholder text. </a:t>
            </a:r>
            <a:endParaRPr lang="de-DE" altLang="zh-CN" sz="1600">
              <a:ea typeface="宋体" panose="02010600030101010101" pitchFamily="2" charset="-122"/>
            </a:endParaRPr>
          </a:p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anose="05000000000000000000" pitchFamily="2" charset="2"/>
              <a:buChar char="§"/>
            </a:pPr>
            <a:r>
              <a:rPr lang="en-US" altLang="zh-CN" sz="1600">
                <a:ea typeface="宋体" panose="02010600030101010101" pitchFamily="2" charset="-122"/>
              </a:rPr>
              <a:t>This text can be replaced with your own text. All phrases can be replaced with your own text</a:t>
            </a:r>
            <a:r>
              <a:rPr lang="en-US" altLang="zh-CN" sz="1600" noProof="1"/>
              <a:t> </a:t>
            </a:r>
            <a:endParaRPr lang="de-DE" altLang="zh-CN" sz="1600">
              <a:ea typeface="宋体" panose="02010600030101010101" pitchFamily="2" charset="-122"/>
            </a:endParaRPr>
          </a:p>
          <a:p>
            <a:pPr marL="190500" indent="-190500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anose="05000000000000000000" pitchFamily="2" charset="2"/>
              <a:buChar char="§"/>
            </a:pPr>
            <a:r>
              <a:rPr lang="de-DE" altLang="zh-CN" sz="1600" noProof="1"/>
              <a:t>This text can be replaced with </a:t>
            </a:r>
            <a:br>
              <a:rPr lang="de-DE" altLang="zh-CN" sz="1600" noProof="1"/>
            </a:br>
            <a:r>
              <a:rPr lang="de-DE" altLang="zh-CN" sz="1600" noProof="1"/>
              <a:t>your own text.</a:t>
            </a:r>
            <a:endParaRPr lang="de-DE" altLang="zh-CN" sz="1600" noProof="1"/>
          </a:p>
        </p:txBody>
      </p:sp>
      <p:grpSp>
        <p:nvGrpSpPr>
          <p:cNvPr id="3081" name="Group 155"/>
          <p:cNvGrpSpPr/>
          <p:nvPr/>
        </p:nvGrpSpPr>
        <p:grpSpPr>
          <a:xfrm>
            <a:off x="6840538" y="4029075"/>
            <a:ext cx="2100262" cy="2498725"/>
            <a:chOff x="4309" y="2538"/>
            <a:chExt cx="1323" cy="1574"/>
          </a:xfrm>
        </p:grpSpPr>
        <p:sp>
          <p:nvSpPr>
            <p:cNvPr id="3082" name="Freeform 168"/>
            <p:cNvSpPr/>
            <p:nvPr/>
          </p:nvSpPr>
          <p:spPr bwMode="auto">
            <a:xfrm flipV="1">
              <a:off x="4505" y="3321"/>
              <a:ext cx="906" cy="791"/>
            </a:xfrm>
            <a:custGeom>
              <a:gdLst>
                <a:gd name="T0" fmla="*/ 445 w 1835"/>
                <a:gd name="T1" fmla="*/ 0 h 1602"/>
                <a:gd name="T2" fmla="*/ 137 w 1835"/>
                <a:gd name="T3" fmla="*/ 93 h 1602"/>
                <a:gd name="T4" fmla="*/ 0 w 1835"/>
                <a:gd name="T5" fmla="*/ 620 h 1602"/>
                <a:gd name="T6" fmla="*/ 457 w 1835"/>
                <a:gd name="T7" fmla="*/ 791 h 1602"/>
                <a:gd name="T8" fmla="*/ 786 w 1835"/>
                <a:gd name="T9" fmla="*/ 764 h 1602"/>
                <a:gd name="T10" fmla="*/ 906 w 1835"/>
                <a:gd name="T11" fmla="*/ 216 h 1602"/>
                <a:gd name="T12" fmla="*/ 445 w 1835"/>
                <a:gd name="T13" fmla="*/ 0 h 16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35"/>
                <a:gd name="T22" fmla="*/ 0 h 1602"/>
                <a:gd name="T23" fmla="*/ 1835 w 1835"/>
                <a:gd name="T24" fmla="*/ 1602 h 1602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34" h="1602">
                  <a:moveTo>
                    <a:pt x="902" y="0"/>
                  </a:moveTo>
                  <a:lnTo>
                    <a:pt x="278" y="189"/>
                  </a:lnTo>
                  <a:lnTo>
                    <a:pt x="0" y="1255"/>
                  </a:lnTo>
                  <a:lnTo>
                    <a:pt x="926" y="1602"/>
                  </a:lnTo>
                  <a:lnTo>
                    <a:pt x="1592" y="1547"/>
                  </a:lnTo>
                  <a:lnTo>
                    <a:pt x="1835" y="437"/>
                  </a:lnTo>
                  <a:lnTo>
                    <a:pt x="902" y="0"/>
                  </a:lnTo>
                  <a:close/>
                </a:path>
              </a:pathLst>
            </a:custGeom>
            <a:gradFill rotWithShape="0">
              <a:gsLst>
                <a:gs pos="0">
                  <a:srgbClr val="90BA45">
                    <a:alpha val="7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rot="10800000"/>
            <a:lstStyle/>
            <a:p>
              <a:endParaRPr lang="zh-CN" altLang="en-US"/>
            </a:p>
          </p:txBody>
        </p:sp>
        <p:pic>
          <p:nvPicPr>
            <p:cNvPr id="3083" name="Picture 215"/>
            <p:cNvPicPr>
              <a:picLocks noChangeAspect="1" noChangeArrowheads="1"/>
            </p:cNvPicPr>
            <p:nvPr/>
          </p:nvPicPr>
          <p:blipFill>
            <a:blip r:embed="rId3">
              <a:lum bright="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309" y="3254"/>
              <a:ext cx="1323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84" name="Group 154"/>
            <p:cNvGrpSpPr/>
            <p:nvPr/>
          </p:nvGrpSpPr>
          <p:grpSpPr>
            <a:xfrm>
              <a:off x="4505" y="2538"/>
              <a:ext cx="906" cy="791"/>
              <a:chOff x="4505" y="2538"/>
              <a:chExt cx="906" cy="791"/>
            </a:xfrm>
          </p:grpSpPr>
          <p:sp>
            <p:nvSpPr>
              <p:cNvPr id="3085" name="Freeform 170"/>
              <p:cNvSpPr/>
              <p:nvPr/>
            </p:nvSpPr>
            <p:spPr bwMode="auto">
              <a:xfrm>
                <a:off x="4505" y="3113"/>
                <a:ext cx="786" cy="216"/>
              </a:xfrm>
              <a:custGeom>
                <a:gdLst>
                  <a:gd name="T0" fmla="*/ 786 w 1592"/>
                  <a:gd name="T1" fmla="*/ 189 h 437"/>
                  <a:gd name="T2" fmla="*/ 457 w 1592"/>
                  <a:gd name="T3" fmla="*/ 216 h 437"/>
                  <a:gd name="T4" fmla="*/ 0 w 1592"/>
                  <a:gd name="T5" fmla="*/ 44 h 437"/>
                  <a:gd name="T6" fmla="*/ 303 w 1592"/>
                  <a:gd name="T7" fmla="*/ 0 h 437"/>
                  <a:gd name="T8" fmla="*/ 786 w 1592"/>
                  <a:gd name="T9" fmla="*/ 189 h 4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92"/>
                  <a:gd name="T16" fmla="*/ 0 h 437"/>
                  <a:gd name="T17" fmla="*/ 1592 w 1592"/>
                  <a:gd name="T18" fmla="*/ 437 h 437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92" h="437">
                    <a:moveTo>
                      <a:pt x="1592" y="382"/>
                    </a:moveTo>
                    <a:lnTo>
                      <a:pt x="925" y="437"/>
                    </a:lnTo>
                    <a:lnTo>
                      <a:pt x="0" y="90"/>
                    </a:lnTo>
                    <a:lnTo>
                      <a:pt x="614" y="0"/>
                    </a:lnTo>
                    <a:lnTo>
                      <a:pt x="1592" y="382"/>
                    </a:lnTo>
                    <a:close/>
                  </a:path>
                </a:pathLst>
              </a:custGeom>
              <a:solidFill>
                <a:srgbClr val="38520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86" name="Freeform 171"/>
              <p:cNvSpPr/>
              <p:nvPr/>
            </p:nvSpPr>
            <p:spPr bwMode="auto">
              <a:xfrm>
                <a:off x="4505" y="2538"/>
                <a:ext cx="445" cy="620"/>
              </a:xfrm>
              <a:custGeom>
                <a:gdLst>
                  <a:gd name="T0" fmla="*/ 303 w 902"/>
                  <a:gd name="T1" fmla="*/ 576 h 1255"/>
                  <a:gd name="T2" fmla="*/ 0 w 902"/>
                  <a:gd name="T3" fmla="*/ 620 h 1255"/>
                  <a:gd name="T4" fmla="*/ 137 w 902"/>
                  <a:gd name="T5" fmla="*/ 93 h 1255"/>
                  <a:gd name="T6" fmla="*/ 445 w 902"/>
                  <a:gd name="T7" fmla="*/ 0 h 1255"/>
                  <a:gd name="T8" fmla="*/ 303 w 902"/>
                  <a:gd name="T9" fmla="*/ 576 h 1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2"/>
                  <a:gd name="T16" fmla="*/ 0 h 1255"/>
                  <a:gd name="T17" fmla="*/ 902 w 902"/>
                  <a:gd name="T18" fmla="*/ 1255 h 1255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2" h="1255">
                    <a:moveTo>
                      <a:pt x="614" y="1165"/>
                    </a:moveTo>
                    <a:lnTo>
                      <a:pt x="0" y="1255"/>
                    </a:lnTo>
                    <a:lnTo>
                      <a:pt x="278" y="189"/>
                    </a:lnTo>
                    <a:lnTo>
                      <a:pt x="902" y="0"/>
                    </a:lnTo>
                    <a:lnTo>
                      <a:pt x="614" y="1165"/>
                    </a:lnTo>
                    <a:close/>
                  </a:path>
                </a:pathLst>
              </a:custGeom>
              <a:solidFill>
                <a:srgbClr val="4C70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87" name="Freeform 172"/>
              <p:cNvSpPr/>
              <p:nvPr/>
            </p:nvSpPr>
            <p:spPr bwMode="auto">
              <a:xfrm>
                <a:off x="4808" y="2538"/>
                <a:ext cx="603" cy="764"/>
              </a:xfrm>
              <a:custGeom>
                <a:gdLst>
                  <a:gd name="T0" fmla="*/ 603 w 1221"/>
                  <a:gd name="T1" fmla="*/ 216 h 1547"/>
                  <a:gd name="T2" fmla="*/ 483 w 1221"/>
                  <a:gd name="T3" fmla="*/ 764 h 1547"/>
                  <a:gd name="T4" fmla="*/ 0 w 1221"/>
                  <a:gd name="T5" fmla="*/ 575 h 1547"/>
                  <a:gd name="T6" fmla="*/ 142 w 1221"/>
                  <a:gd name="T7" fmla="*/ 0 h 1547"/>
                  <a:gd name="T8" fmla="*/ 603 w 1221"/>
                  <a:gd name="T9" fmla="*/ 216 h 15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21"/>
                  <a:gd name="T16" fmla="*/ 0 h 1547"/>
                  <a:gd name="T17" fmla="*/ 1221 w 1221"/>
                  <a:gd name="T18" fmla="*/ 1547 h 1547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21" h="1547">
                    <a:moveTo>
                      <a:pt x="1221" y="437"/>
                    </a:moveTo>
                    <a:lnTo>
                      <a:pt x="978" y="1547"/>
                    </a:lnTo>
                    <a:lnTo>
                      <a:pt x="0" y="1165"/>
                    </a:lnTo>
                    <a:lnTo>
                      <a:pt x="288" y="0"/>
                    </a:lnTo>
                    <a:lnTo>
                      <a:pt x="1221" y="437"/>
                    </a:lnTo>
                    <a:close/>
                  </a:path>
                </a:pathLst>
              </a:custGeom>
              <a:solidFill>
                <a:srgbClr val="6B9B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88" name="Freeform 173"/>
              <p:cNvSpPr/>
              <p:nvPr/>
            </p:nvSpPr>
            <p:spPr bwMode="auto">
              <a:xfrm>
                <a:off x="4962" y="3185"/>
                <a:ext cx="329" cy="144"/>
              </a:xfrm>
              <a:custGeom>
                <a:gdLst>
                  <a:gd name="T0" fmla="*/ 32 w 667"/>
                  <a:gd name="T1" fmla="*/ 0 h 291"/>
                  <a:gd name="T2" fmla="*/ 0 w 667"/>
                  <a:gd name="T3" fmla="*/ 144 h 291"/>
                  <a:gd name="T4" fmla="*/ 329 w 667"/>
                  <a:gd name="T5" fmla="*/ 117 h 291"/>
                  <a:gd name="T6" fmla="*/ 32 w 667"/>
                  <a:gd name="T7" fmla="*/ 0 h 29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7"/>
                  <a:gd name="T13" fmla="*/ 0 h 291"/>
                  <a:gd name="T14" fmla="*/ 667 w 667"/>
                  <a:gd name="T15" fmla="*/ 291 h 291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7" h="291">
                    <a:moveTo>
                      <a:pt x="64" y="0"/>
                    </a:moveTo>
                    <a:lnTo>
                      <a:pt x="0" y="291"/>
                    </a:lnTo>
                    <a:lnTo>
                      <a:pt x="667" y="236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31480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89" name="Freeform 174"/>
              <p:cNvSpPr/>
              <p:nvPr/>
            </p:nvSpPr>
            <p:spPr bwMode="auto">
              <a:xfrm>
                <a:off x="4642" y="2538"/>
                <a:ext cx="308" cy="208"/>
              </a:xfrm>
              <a:custGeom>
                <a:gdLst>
                  <a:gd name="T0" fmla="*/ 0 w 624"/>
                  <a:gd name="T1" fmla="*/ 93 h 421"/>
                  <a:gd name="T2" fmla="*/ 257 w 624"/>
                  <a:gd name="T3" fmla="*/ 208 h 421"/>
                  <a:gd name="T4" fmla="*/ 308 w 624"/>
                  <a:gd name="T5" fmla="*/ 0 h 421"/>
                  <a:gd name="T6" fmla="*/ 0 w 624"/>
                  <a:gd name="T7" fmla="*/ 93 h 4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4"/>
                  <a:gd name="T13" fmla="*/ 0 h 421"/>
                  <a:gd name="T14" fmla="*/ 624 w 624"/>
                  <a:gd name="T15" fmla="*/ 421 h 421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4" h="421">
                    <a:moveTo>
                      <a:pt x="0" y="189"/>
                    </a:moveTo>
                    <a:lnTo>
                      <a:pt x="520" y="421"/>
                    </a:lnTo>
                    <a:lnTo>
                      <a:pt x="624" y="0"/>
                    </a:lnTo>
                    <a:lnTo>
                      <a:pt x="0" y="189"/>
                    </a:lnTo>
                    <a:close/>
                  </a:path>
                </a:pathLst>
              </a:custGeom>
              <a:solidFill>
                <a:srgbClr val="4565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90" name="Freeform 175"/>
              <p:cNvSpPr/>
              <p:nvPr/>
            </p:nvSpPr>
            <p:spPr bwMode="auto">
              <a:xfrm>
                <a:off x="4993" y="2754"/>
                <a:ext cx="418" cy="548"/>
              </a:xfrm>
              <a:custGeom>
                <a:gdLst>
                  <a:gd name="T0" fmla="*/ 83 w 846"/>
                  <a:gd name="T1" fmla="*/ 70 h 1110"/>
                  <a:gd name="T2" fmla="*/ 418 w 846"/>
                  <a:gd name="T3" fmla="*/ 0 h 1110"/>
                  <a:gd name="T4" fmla="*/ 298 w 846"/>
                  <a:gd name="T5" fmla="*/ 548 h 1110"/>
                  <a:gd name="T6" fmla="*/ 0 w 846"/>
                  <a:gd name="T7" fmla="*/ 431 h 1110"/>
                  <a:gd name="T8" fmla="*/ 83 w 846"/>
                  <a:gd name="T9" fmla="*/ 70 h 1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6"/>
                  <a:gd name="T16" fmla="*/ 0 h 1110"/>
                  <a:gd name="T17" fmla="*/ 846 w 846"/>
                  <a:gd name="T18" fmla="*/ 1110 h 1110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5" h="1110">
                    <a:moveTo>
                      <a:pt x="168" y="142"/>
                    </a:moveTo>
                    <a:lnTo>
                      <a:pt x="846" y="0"/>
                    </a:lnTo>
                    <a:lnTo>
                      <a:pt x="603" y="1110"/>
                    </a:lnTo>
                    <a:lnTo>
                      <a:pt x="0" y="874"/>
                    </a:lnTo>
                    <a:lnTo>
                      <a:pt x="168" y="142"/>
                    </a:lnTo>
                    <a:close/>
                  </a:path>
                </a:pathLst>
              </a:custGeom>
              <a:solidFill>
                <a:srgbClr val="5A84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91" name="Freeform 176"/>
              <p:cNvSpPr/>
              <p:nvPr/>
            </p:nvSpPr>
            <p:spPr bwMode="auto">
              <a:xfrm>
                <a:off x="4899" y="2538"/>
                <a:ext cx="512" cy="286"/>
              </a:xfrm>
              <a:custGeom>
                <a:gdLst>
                  <a:gd name="T0" fmla="*/ 0 w 1037"/>
                  <a:gd name="T1" fmla="*/ 208 h 579"/>
                  <a:gd name="T2" fmla="*/ 177 w 1037"/>
                  <a:gd name="T3" fmla="*/ 286 h 579"/>
                  <a:gd name="T4" fmla="*/ 512 w 1037"/>
                  <a:gd name="T5" fmla="*/ 216 h 579"/>
                  <a:gd name="T6" fmla="*/ 51 w 1037"/>
                  <a:gd name="T7" fmla="*/ 0 h 579"/>
                  <a:gd name="T8" fmla="*/ 0 w 1037"/>
                  <a:gd name="T9" fmla="*/ 208 h 5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37"/>
                  <a:gd name="T16" fmla="*/ 0 h 579"/>
                  <a:gd name="T17" fmla="*/ 1037 w 1037"/>
                  <a:gd name="T18" fmla="*/ 579 h 57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37" h="579">
                    <a:moveTo>
                      <a:pt x="0" y="421"/>
                    </a:moveTo>
                    <a:lnTo>
                      <a:pt x="359" y="579"/>
                    </a:lnTo>
                    <a:lnTo>
                      <a:pt x="1037" y="437"/>
                    </a:lnTo>
                    <a:lnTo>
                      <a:pt x="104" y="0"/>
                    </a:lnTo>
                    <a:lnTo>
                      <a:pt x="0" y="421"/>
                    </a:lnTo>
                    <a:close/>
                  </a:path>
                </a:pathLst>
              </a:custGeom>
              <a:solidFill>
                <a:srgbClr val="5A84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92" name="Freeform 177"/>
              <p:cNvSpPr/>
              <p:nvPr/>
            </p:nvSpPr>
            <p:spPr bwMode="auto">
              <a:xfrm>
                <a:off x="4776" y="3132"/>
                <a:ext cx="131" cy="45"/>
              </a:xfrm>
              <a:custGeom>
                <a:gdLst>
                  <a:gd name="T0" fmla="*/ 96 w 112"/>
                  <a:gd name="T1" fmla="*/ 16 h 39"/>
                  <a:gd name="T2" fmla="*/ 111 w 112"/>
                  <a:gd name="T3" fmla="*/ 43 h 39"/>
                  <a:gd name="T4" fmla="*/ 34 w 112"/>
                  <a:gd name="T5" fmla="*/ 29 h 39"/>
                  <a:gd name="T6" fmla="*/ 14 w 112"/>
                  <a:gd name="T7" fmla="*/ 5 h 39"/>
                  <a:gd name="T8" fmla="*/ 96 w 112"/>
                  <a:gd name="T9" fmla="*/ 16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2"/>
                  <a:gd name="T16" fmla="*/ 0 h 39"/>
                  <a:gd name="T17" fmla="*/ 112 w 112"/>
                  <a:gd name="T18" fmla="*/ 39 h 3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2" h="39">
                    <a:moveTo>
                      <a:pt x="82" y="14"/>
                    </a:moveTo>
                    <a:cubicBezTo>
                      <a:pt x="107" y="24"/>
                      <a:pt x="112" y="34"/>
                      <a:pt x="95" y="37"/>
                    </a:cubicBezTo>
                    <a:cubicBezTo>
                      <a:pt x="79" y="39"/>
                      <a:pt x="50" y="33"/>
                      <a:pt x="29" y="25"/>
                    </a:cubicBezTo>
                    <a:cubicBezTo>
                      <a:pt x="8" y="16"/>
                      <a:pt x="0" y="7"/>
                      <a:pt x="12" y="4"/>
                    </a:cubicBezTo>
                    <a:cubicBezTo>
                      <a:pt x="26" y="0"/>
                      <a:pt x="57" y="5"/>
                      <a:pt x="82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93" name="Freeform 181"/>
              <p:cNvSpPr/>
              <p:nvPr/>
            </p:nvSpPr>
            <p:spPr bwMode="auto">
              <a:xfrm>
                <a:off x="4881" y="3277"/>
                <a:ext cx="125" cy="40"/>
              </a:xfrm>
              <a:custGeom>
                <a:gdLst>
                  <a:gd name="T0" fmla="*/ 96 w 107"/>
                  <a:gd name="T1" fmla="*/ 16 h 34"/>
                  <a:gd name="T2" fmla="*/ 105 w 107"/>
                  <a:gd name="T3" fmla="*/ 39 h 34"/>
                  <a:gd name="T4" fmla="*/ 33 w 107"/>
                  <a:gd name="T5" fmla="*/ 26 h 34"/>
                  <a:gd name="T6" fmla="*/ 15 w 107"/>
                  <a:gd name="T7" fmla="*/ 4 h 34"/>
                  <a:gd name="T8" fmla="*/ 96 w 107"/>
                  <a:gd name="T9" fmla="*/ 16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7"/>
                  <a:gd name="T16" fmla="*/ 0 h 34"/>
                  <a:gd name="T17" fmla="*/ 107 w 107"/>
                  <a:gd name="T18" fmla="*/ 34 h 3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7" h="34">
                    <a:moveTo>
                      <a:pt x="82" y="14"/>
                    </a:moveTo>
                    <a:cubicBezTo>
                      <a:pt x="105" y="23"/>
                      <a:pt x="107" y="32"/>
                      <a:pt x="90" y="33"/>
                    </a:cubicBezTo>
                    <a:cubicBezTo>
                      <a:pt x="75" y="34"/>
                      <a:pt x="48" y="29"/>
                      <a:pt x="28" y="22"/>
                    </a:cubicBezTo>
                    <a:cubicBezTo>
                      <a:pt x="8" y="14"/>
                      <a:pt x="0" y="6"/>
                      <a:pt x="13" y="3"/>
                    </a:cubicBezTo>
                    <a:cubicBezTo>
                      <a:pt x="26" y="0"/>
                      <a:pt x="59" y="5"/>
                      <a:pt x="82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94" name="Freeform 186"/>
              <p:cNvSpPr/>
              <p:nvPr/>
            </p:nvSpPr>
            <p:spPr bwMode="auto">
              <a:xfrm>
                <a:off x="4845" y="2975"/>
                <a:ext cx="139" cy="148"/>
              </a:xfrm>
              <a:custGeom>
                <a:gdLst>
                  <a:gd name="T0" fmla="*/ 124 w 119"/>
                  <a:gd name="T1" fmla="*/ 98 h 127"/>
                  <a:gd name="T2" fmla="*/ 43 w 119"/>
                  <a:gd name="T3" fmla="*/ 135 h 127"/>
                  <a:gd name="T4" fmla="*/ 15 w 119"/>
                  <a:gd name="T5" fmla="*/ 50 h 127"/>
                  <a:gd name="T6" fmla="*/ 96 w 119"/>
                  <a:gd name="T7" fmla="*/ 14 h 127"/>
                  <a:gd name="T8" fmla="*/ 124 w 119"/>
                  <a:gd name="T9" fmla="*/ 98 h 1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9"/>
                  <a:gd name="T16" fmla="*/ 0 h 127"/>
                  <a:gd name="T17" fmla="*/ 119 w 119"/>
                  <a:gd name="T18" fmla="*/ 127 h 127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9" h="127">
                    <a:moveTo>
                      <a:pt x="106" y="84"/>
                    </a:moveTo>
                    <a:cubicBezTo>
                      <a:pt x="94" y="113"/>
                      <a:pt x="62" y="127"/>
                      <a:pt x="37" y="116"/>
                    </a:cubicBezTo>
                    <a:cubicBezTo>
                      <a:pt x="11" y="105"/>
                      <a:pt x="0" y="72"/>
                      <a:pt x="13" y="43"/>
                    </a:cubicBezTo>
                    <a:cubicBezTo>
                      <a:pt x="25" y="15"/>
                      <a:pt x="56" y="0"/>
                      <a:pt x="82" y="12"/>
                    </a:cubicBezTo>
                    <a:cubicBezTo>
                      <a:pt x="108" y="23"/>
                      <a:pt x="119" y="55"/>
                      <a:pt x="106" y="8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95" name="Freeform 187"/>
              <p:cNvSpPr/>
              <p:nvPr/>
            </p:nvSpPr>
            <p:spPr bwMode="auto">
              <a:xfrm>
                <a:off x="4938" y="2594"/>
                <a:ext cx="142" cy="149"/>
              </a:xfrm>
              <a:custGeom>
                <a:gdLst>
                  <a:gd name="T0" fmla="*/ 127 w 122"/>
                  <a:gd name="T1" fmla="*/ 99 h 128"/>
                  <a:gd name="T2" fmla="*/ 44 w 122"/>
                  <a:gd name="T3" fmla="*/ 136 h 128"/>
                  <a:gd name="T4" fmla="*/ 15 w 122"/>
                  <a:gd name="T5" fmla="*/ 50 h 128"/>
                  <a:gd name="T6" fmla="*/ 98 w 122"/>
                  <a:gd name="T7" fmla="*/ 13 h 128"/>
                  <a:gd name="T8" fmla="*/ 127 w 122"/>
                  <a:gd name="T9" fmla="*/ 99 h 1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2"/>
                  <a:gd name="T16" fmla="*/ 0 h 128"/>
                  <a:gd name="T17" fmla="*/ 122 w 122"/>
                  <a:gd name="T18" fmla="*/ 128 h 12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2" h="128">
                    <a:moveTo>
                      <a:pt x="109" y="85"/>
                    </a:moveTo>
                    <a:cubicBezTo>
                      <a:pt x="96" y="114"/>
                      <a:pt x="64" y="128"/>
                      <a:pt x="38" y="117"/>
                    </a:cubicBezTo>
                    <a:cubicBezTo>
                      <a:pt x="11" y="105"/>
                      <a:pt x="0" y="72"/>
                      <a:pt x="13" y="43"/>
                    </a:cubicBezTo>
                    <a:cubicBezTo>
                      <a:pt x="25" y="14"/>
                      <a:pt x="57" y="0"/>
                      <a:pt x="84" y="11"/>
                    </a:cubicBezTo>
                    <a:cubicBezTo>
                      <a:pt x="110" y="23"/>
                      <a:pt x="122" y="56"/>
                      <a:pt x="109" y="8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96" name="Freeform 189"/>
              <p:cNvSpPr/>
              <p:nvPr/>
            </p:nvSpPr>
            <p:spPr bwMode="auto">
              <a:xfrm>
                <a:off x="5255" y="2742"/>
                <a:ext cx="126" cy="136"/>
              </a:xfrm>
              <a:custGeom>
                <a:gdLst>
                  <a:gd name="T0" fmla="*/ 113 w 108"/>
                  <a:gd name="T1" fmla="*/ 90 h 116"/>
                  <a:gd name="T2" fmla="*/ 40 w 108"/>
                  <a:gd name="T3" fmla="*/ 124 h 116"/>
                  <a:gd name="T4" fmla="*/ 14 w 108"/>
                  <a:gd name="T5" fmla="*/ 47 h 116"/>
                  <a:gd name="T6" fmla="*/ 88 w 108"/>
                  <a:gd name="T7" fmla="*/ 13 h 116"/>
                  <a:gd name="T8" fmla="*/ 113 w 108"/>
                  <a:gd name="T9" fmla="*/ 90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8"/>
                  <a:gd name="T16" fmla="*/ 0 h 116"/>
                  <a:gd name="T17" fmla="*/ 108 w 108"/>
                  <a:gd name="T18" fmla="*/ 116 h 11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8" h="115">
                    <a:moveTo>
                      <a:pt x="97" y="77"/>
                    </a:moveTo>
                    <a:cubicBezTo>
                      <a:pt x="85" y="103"/>
                      <a:pt x="57" y="116"/>
                      <a:pt x="34" y="106"/>
                    </a:cubicBezTo>
                    <a:cubicBezTo>
                      <a:pt x="10" y="96"/>
                      <a:pt x="0" y="66"/>
                      <a:pt x="12" y="40"/>
                    </a:cubicBezTo>
                    <a:cubicBezTo>
                      <a:pt x="23" y="13"/>
                      <a:pt x="52" y="0"/>
                      <a:pt x="75" y="11"/>
                    </a:cubicBezTo>
                    <a:cubicBezTo>
                      <a:pt x="99" y="21"/>
                      <a:pt x="108" y="50"/>
                      <a:pt x="97" y="7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97" name="Freeform 190"/>
              <p:cNvSpPr/>
              <p:nvPr/>
            </p:nvSpPr>
            <p:spPr bwMode="auto">
              <a:xfrm>
                <a:off x="5173" y="3112"/>
                <a:ext cx="121" cy="133"/>
              </a:xfrm>
              <a:custGeom>
                <a:gdLst>
                  <a:gd name="T0" fmla="*/ 108 w 104"/>
                  <a:gd name="T1" fmla="*/ 88 h 114"/>
                  <a:gd name="T2" fmla="*/ 37 w 104"/>
                  <a:gd name="T3" fmla="*/ 121 h 114"/>
                  <a:gd name="T4" fmla="*/ 14 w 104"/>
                  <a:gd name="T5" fmla="*/ 46 h 114"/>
                  <a:gd name="T6" fmla="*/ 85 w 104"/>
                  <a:gd name="T7" fmla="*/ 12 h 114"/>
                  <a:gd name="T8" fmla="*/ 108 w 104"/>
                  <a:gd name="T9" fmla="*/ 88 h 1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114"/>
                  <a:gd name="T17" fmla="*/ 104 w 104"/>
                  <a:gd name="T18" fmla="*/ 114 h 11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114">
                    <a:moveTo>
                      <a:pt x="93" y="75"/>
                    </a:moveTo>
                    <a:cubicBezTo>
                      <a:pt x="82" y="101"/>
                      <a:pt x="55" y="114"/>
                      <a:pt x="32" y="104"/>
                    </a:cubicBezTo>
                    <a:cubicBezTo>
                      <a:pt x="10" y="94"/>
                      <a:pt x="0" y="65"/>
                      <a:pt x="12" y="39"/>
                    </a:cubicBezTo>
                    <a:cubicBezTo>
                      <a:pt x="23" y="13"/>
                      <a:pt x="50" y="0"/>
                      <a:pt x="73" y="10"/>
                    </a:cubicBezTo>
                    <a:cubicBezTo>
                      <a:pt x="95" y="20"/>
                      <a:pt x="104" y="49"/>
                      <a:pt x="93" y="7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98" name="Freeform 192"/>
              <p:cNvSpPr/>
              <p:nvPr/>
            </p:nvSpPr>
            <p:spPr bwMode="auto">
              <a:xfrm>
                <a:off x="4580" y="2815"/>
                <a:ext cx="84" cy="131"/>
              </a:xfrm>
              <a:custGeom>
                <a:gdLst>
                  <a:gd name="T0" fmla="*/ 75 w 72"/>
                  <a:gd name="T1" fmla="*/ 57 h 113"/>
                  <a:gd name="T2" fmla="*/ 25 w 72"/>
                  <a:gd name="T3" fmla="*/ 128 h 113"/>
                  <a:gd name="T4" fmla="*/ 9 w 72"/>
                  <a:gd name="T5" fmla="*/ 75 h 113"/>
                  <a:gd name="T6" fmla="*/ 57 w 72"/>
                  <a:gd name="T7" fmla="*/ 6 h 113"/>
                  <a:gd name="T8" fmla="*/ 75 w 72"/>
                  <a:gd name="T9" fmla="*/ 57 h 1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113"/>
                  <a:gd name="T17" fmla="*/ 72 w 72"/>
                  <a:gd name="T18" fmla="*/ 113 h 113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113">
                    <a:moveTo>
                      <a:pt x="64" y="49"/>
                    </a:moveTo>
                    <a:cubicBezTo>
                      <a:pt x="56" y="79"/>
                      <a:pt x="37" y="106"/>
                      <a:pt x="21" y="110"/>
                    </a:cubicBezTo>
                    <a:cubicBezTo>
                      <a:pt x="6" y="113"/>
                      <a:pt x="0" y="93"/>
                      <a:pt x="8" y="65"/>
                    </a:cubicBezTo>
                    <a:cubicBezTo>
                      <a:pt x="15" y="37"/>
                      <a:pt x="33" y="10"/>
                      <a:pt x="49" y="5"/>
                    </a:cubicBezTo>
                    <a:cubicBezTo>
                      <a:pt x="65" y="0"/>
                      <a:pt x="72" y="20"/>
                      <a:pt x="64" y="4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99" name="Freeform 193"/>
              <p:cNvSpPr/>
              <p:nvPr/>
            </p:nvSpPr>
            <p:spPr bwMode="auto">
              <a:xfrm>
                <a:off x="4628" y="2646"/>
                <a:ext cx="81" cy="121"/>
              </a:xfrm>
              <a:custGeom>
                <a:gdLst>
                  <a:gd name="T0" fmla="*/ 73 w 69"/>
                  <a:gd name="T1" fmla="*/ 51 h 104"/>
                  <a:gd name="T2" fmla="*/ 23 w 69"/>
                  <a:gd name="T3" fmla="*/ 118 h 104"/>
                  <a:gd name="T4" fmla="*/ 8 w 69"/>
                  <a:gd name="T5" fmla="*/ 71 h 104"/>
                  <a:gd name="T6" fmla="*/ 54 w 69"/>
                  <a:gd name="T7" fmla="*/ 7 h 104"/>
                  <a:gd name="T8" fmla="*/ 73 w 69"/>
                  <a:gd name="T9" fmla="*/ 51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9"/>
                  <a:gd name="T16" fmla="*/ 0 h 104"/>
                  <a:gd name="T17" fmla="*/ 69 w 69"/>
                  <a:gd name="T18" fmla="*/ 104 h 10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9" h="104">
                    <a:moveTo>
                      <a:pt x="62" y="44"/>
                    </a:moveTo>
                    <a:cubicBezTo>
                      <a:pt x="54" y="72"/>
                      <a:pt x="36" y="97"/>
                      <a:pt x="20" y="101"/>
                    </a:cubicBezTo>
                    <a:cubicBezTo>
                      <a:pt x="6" y="104"/>
                      <a:pt x="0" y="86"/>
                      <a:pt x="7" y="61"/>
                    </a:cubicBezTo>
                    <a:cubicBezTo>
                      <a:pt x="14" y="36"/>
                      <a:pt x="31" y="11"/>
                      <a:pt x="46" y="6"/>
                    </a:cubicBezTo>
                    <a:cubicBezTo>
                      <a:pt x="62" y="0"/>
                      <a:pt x="69" y="17"/>
                      <a:pt x="62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0" name="Freeform 194"/>
              <p:cNvSpPr/>
              <p:nvPr/>
            </p:nvSpPr>
            <p:spPr bwMode="auto">
              <a:xfrm>
                <a:off x="4535" y="2998"/>
                <a:ext cx="81" cy="123"/>
              </a:xfrm>
              <a:custGeom>
                <a:gdLst>
                  <a:gd name="T0" fmla="*/ 73 w 69"/>
                  <a:gd name="T1" fmla="*/ 56 h 106"/>
                  <a:gd name="T2" fmla="*/ 25 w 69"/>
                  <a:gd name="T3" fmla="*/ 121 h 106"/>
                  <a:gd name="T4" fmla="*/ 8 w 69"/>
                  <a:gd name="T5" fmla="*/ 67 h 106"/>
                  <a:gd name="T6" fmla="*/ 55 w 69"/>
                  <a:gd name="T7" fmla="*/ 3 h 106"/>
                  <a:gd name="T8" fmla="*/ 73 w 69"/>
                  <a:gd name="T9" fmla="*/ 56 h 1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9"/>
                  <a:gd name="T16" fmla="*/ 0 h 106"/>
                  <a:gd name="T17" fmla="*/ 69 w 69"/>
                  <a:gd name="T18" fmla="*/ 106 h 10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9" h="105">
                    <a:moveTo>
                      <a:pt x="62" y="48"/>
                    </a:moveTo>
                    <a:cubicBezTo>
                      <a:pt x="54" y="77"/>
                      <a:pt x="36" y="102"/>
                      <a:pt x="21" y="104"/>
                    </a:cubicBezTo>
                    <a:cubicBezTo>
                      <a:pt x="6" y="106"/>
                      <a:pt x="0" y="85"/>
                      <a:pt x="7" y="58"/>
                    </a:cubicBezTo>
                    <a:cubicBezTo>
                      <a:pt x="15" y="31"/>
                      <a:pt x="32" y="7"/>
                      <a:pt x="47" y="3"/>
                    </a:cubicBezTo>
                    <a:cubicBezTo>
                      <a:pt x="62" y="0"/>
                      <a:pt x="69" y="20"/>
                      <a:pt x="62" y="4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1" name="Freeform 195"/>
              <p:cNvSpPr/>
              <p:nvPr/>
            </p:nvSpPr>
            <p:spPr bwMode="auto">
              <a:xfrm>
                <a:off x="4781" y="2767"/>
                <a:ext cx="93" cy="135"/>
              </a:xfrm>
              <a:custGeom>
                <a:gdLst>
                  <a:gd name="T0" fmla="*/ 84 w 79"/>
                  <a:gd name="T1" fmla="*/ 61 h 116"/>
                  <a:gd name="T2" fmla="*/ 29 w 79"/>
                  <a:gd name="T3" fmla="*/ 132 h 116"/>
                  <a:gd name="T4" fmla="*/ 8 w 79"/>
                  <a:gd name="T5" fmla="*/ 78 h 116"/>
                  <a:gd name="T6" fmla="*/ 61 w 79"/>
                  <a:gd name="T7" fmla="*/ 7 h 116"/>
                  <a:gd name="T8" fmla="*/ 84 w 79"/>
                  <a:gd name="T9" fmla="*/ 61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9"/>
                  <a:gd name="T16" fmla="*/ 0 h 116"/>
                  <a:gd name="T17" fmla="*/ 79 w 79"/>
                  <a:gd name="T18" fmla="*/ 116 h 11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9" h="115">
                    <a:moveTo>
                      <a:pt x="71" y="52"/>
                    </a:moveTo>
                    <a:cubicBezTo>
                      <a:pt x="64" y="82"/>
                      <a:pt x="43" y="109"/>
                      <a:pt x="25" y="113"/>
                    </a:cubicBezTo>
                    <a:cubicBezTo>
                      <a:pt x="8" y="116"/>
                      <a:pt x="0" y="96"/>
                      <a:pt x="7" y="67"/>
                    </a:cubicBezTo>
                    <a:cubicBezTo>
                      <a:pt x="14" y="38"/>
                      <a:pt x="34" y="11"/>
                      <a:pt x="52" y="6"/>
                    </a:cubicBezTo>
                    <a:cubicBezTo>
                      <a:pt x="70" y="0"/>
                      <a:pt x="79" y="21"/>
                      <a:pt x="71" y="5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2" name="Freeform 196"/>
              <p:cNvSpPr/>
              <p:nvPr/>
            </p:nvSpPr>
            <p:spPr bwMode="auto">
              <a:xfrm>
                <a:off x="4822" y="2576"/>
                <a:ext cx="99" cy="145"/>
              </a:xfrm>
              <a:custGeom>
                <a:gdLst>
                  <a:gd name="T0" fmla="*/ 90 w 85"/>
                  <a:gd name="T1" fmla="*/ 61 h 124"/>
                  <a:gd name="T2" fmla="*/ 31 w 85"/>
                  <a:gd name="T3" fmla="*/ 140 h 124"/>
                  <a:gd name="T4" fmla="*/ 9 w 85"/>
                  <a:gd name="T5" fmla="*/ 85 h 124"/>
                  <a:gd name="T6" fmla="*/ 64 w 85"/>
                  <a:gd name="T7" fmla="*/ 8 h 124"/>
                  <a:gd name="T8" fmla="*/ 90 w 85"/>
                  <a:gd name="T9" fmla="*/ 61 h 1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5"/>
                  <a:gd name="T16" fmla="*/ 0 h 124"/>
                  <a:gd name="T17" fmla="*/ 85 w 85"/>
                  <a:gd name="T18" fmla="*/ 124 h 12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5" h="124">
                    <a:moveTo>
                      <a:pt x="77" y="52"/>
                    </a:moveTo>
                    <a:cubicBezTo>
                      <a:pt x="69" y="84"/>
                      <a:pt x="46" y="115"/>
                      <a:pt x="27" y="120"/>
                    </a:cubicBezTo>
                    <a:cubicBezTo>
                      <a:pt x="8" y="124"/>
                      <a:pt x="0" y="103"/>
                      <a:pt x="8" y="73"/>
                    </a:cubicBezTo>
                    <a:cubicBezTo>
                      <a:pt x="16" y="44"/>
                      <a:pt x="37" y="15"/>
                      <a:pt x="55" y="7"/>
                    </a:cubicBezTo>
                    <a:cubicBezTo>
                      <a:pt x="75" y="0"/>
                      <a:pt x="85" y="19"/>
                      <a:pt x="77" y="5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3" name="Freeform 197"/>
              <p:cNvSpPr/>
              <p:nvPr/>
            </p:nvSpPr>
            <p:spPr bwMode="auto">
              <a:xfrm>
                <a:off x="4730" y="2950"/>
                <a:ext cx="98" cy="147"/>
              </a:xfrm>
              <a:custGeom>
                <a:gdLst>
                  <a:gd name="T0" fmla="*/ 88 w 84"/>
                  <a:gd name="T1" fmla="*/ 68 h 126"/>
                  <a:gd name="T2" fmla="*/ 29 w 84"/>
                  <a:gd name="T3" fmla="*/ 145 h 126"/>
                  <a:gd name="T4" fmla="*/ 8 w 84"/>
                  <a:gd name="T5" fmla="*/ 83 h 126"/>
                  <a:gd name="T6" fmla="*/ 64 w 84"/>
                  <a:gd name="T7" fmla="*/ 5 h 126"/>
                  <a:gd name="T8" fmla="*/ 88 w 84"/>
                  <a:gd name="T9" fmla="*/ 68 h 1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126"/>
                  <a:gd name="T17" fmla="*/ 84 w 84"/>
                  <a:gd name="T18" fmla="*/ 126 h 12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125">
                    <a:moveTo>
                      <a:pt x="75" y="58"/>
                    </a:moveTo>
                    <a:cubicBezTo>
                      <a:pt x="67" y="92"/>
                      <a:pt x="44" y="122"/>
                      <a:pt x="25" y="124"/>
                    </a:cubicBezTo>
                    <a:cubicBezTo>
                      <a:pt x="7" y="126"/>
                      <a:pt x="0" y="102"/>
                      <a:pt x="7" y="71"/>
                    </a:cubicBezTo>
                    <a:cubicBezTo>
                      <a:pt x="15" y="38"/>
                      <a:pt x="36" y="9"/>
                      <a:pt x="55" y="4"/>
                    </a:cubicBezTo>
                    <a:cubicBezTo>
                      <a:pt x="75" y="0"/>
                      <a:pt x="84" y="24"/>
                      <a:pt x="75" y="5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098" name="Group 2"/>
          <p:cNvGrpSpPr/>
          <p:nvPr/>
        </p:nvGrpSpPr>
        <p:grpSpPr>
          <a:xfrm>
            <a:off x="0" y="3311525"/>
            <a:ext cx="9144000" cy="1676400"/>
            <a:chOff x="0" y="2086"/>
            <a:chExt cx="5760" cy="1056"/>
          </a:xfrm>
        </p:grpSpPr>
        <p:sp>
          <p:nvSpPr>
            <p:cNvPr id="4293" name="Rectangle 3"/>
            <p:cNvSpPr>
              <a:spLocks noChangeArrowheads="1"/>
            </p:cNvSpPr>
            <p:nvPr/>
          </p:nvSpPr>
          <p:spPr bwMode="gray">
            <a:xfrm>
              <a:off x="0" y="2325"/>
              <a:ext cx="5760" cy="817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zh-CN" altLang="zh-CN" noProof="1"/>
            </a:p>
          </p:txBody>
        </p:sp>
        <p:sp>
          <p:nvSpPr>
            <p:cNvPr id="4294" name="Rectangle 4"/>
            <p:cNvSpPr>
              <a:spLocks noChangeArrowheads="1"/>
            </p:cNvSpPr>
            <p:nvPr/>
          </p:nvSpPr>
          <p:spPr bwMode="gray">
            <a:xfrm flipV="1">
              <a:off x="0" y="2086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DBDBDB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 noProof="1"/>
            </a:p>
          </p:txBody>
        </p:sp>
      </p:grpSp>
      <p:sp>
        <p:nvSpPr>
          <p:cNvPr id="4099" name="Rectangle 10"/>
          <p:cNvSpPr>
            <a:spLocks noChangeArrowheads="1"/>
          </p:cNvSpPr>
          <p:nvPr/>
        </p:nvSpPr>
        <p:spPr bwMode="gray">
          <a:xfrm>
            <a:off x="300038" y="58738"/>
            <a:ext cx="852011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/>
          <a:p>
            <a:pPr>
              <a:lnSpc>
                <a:spcPct val="90000"/>
              </a:lnSpc>
            </a:pPr>
            <a:r>
              <a:rPr lang="de-DE" altLang="zh-CN" sz="3000" b="1">
                <a:ea typeface="宋体" panose="02010600030101010101" pitchFamily="2" charset="-122"/>
              </a:rPr>
              <a:t>Toolbox</a:t>
            </a:r>
            <a:endParaRPr lang="de-DE" altLang="zh-CN" sz="3000" b="1" noProof="1"/>
          </a:p>
        </p:txBody>
      </p:sp>
      <p:grpSp>
        <p:nvGrpSpPr>
          <p:cNvPr id="4100" name="Group 227"/>
          <p:cNvGrpSpPr/>
          <p:nvPr/>
        </p:nvGrpSpPr>
        <p:grpSpPr>
          <a:xfrm>
            <a:off x="6624638" y="1939925"/>
            <a:ext cx="2351087" cy="2370138"/>
            <a:chOff x="4173" y="1222"/>
            <a:chExt cx="1481" cy="1493"/>
          </a:xfrm>
        </p:grpSpPr>
        <p:sp>
          <p:nvSpPr>
            <p:cNvPr id="4262" name="Freeform 111"/>
            <p:cNvSpPr/>
            <p:nvPr/>
          </p:nvSpPr>
          <p:spPr bwMode="auto">
            <a:xfrm>
              <a:off x="4569" y="1816"/>
              <a:ext cx="884" cy="899"/>
            </a:xfrm>
            <a:custGeom>
              <a:gdLst>
                <a:gd name="T0" fmla="*/ 493 w 1655"/>
                <a:gd name="T1" fmla="*/ 0 h 1625"/>
                <a:gd name="T2" fmla="*/ 0 w 1655"/>
                <a:gd name="T3" fmla="*/ 105 h 1625"/>
                <a:gd name="T4" fmla="*/ 22 w 1655"/>
                <a:gd name="T5" fmla="*/ 708 h 1625"/>
                <a:gd name="T6" fmla="*/ 385 w 1655"/>
                <a:gd name="T7" fmla="*/ 899 h 1625"/>
                <a:gd name="T8" fmla="*/ 877 w 1655"/>
                <a:gd name="T9" fmla="*/ 741 h 1625"/>
                <a:gd name="T10" fmla="*/ 884 w 1655"/>
                <a:gd name="T11" fmla="*/ 127 h 1625"/>
                <a:gd name="T12" fmla="*/ 493 w 1655"/>
                <a:gd name="T13" fmla="*/ 0 h 16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55"/>
                <a:gd name="T22" fmla="*/ 0 h 1625"/>
                <a:gd name="T23" fmla="*/ 1655 w 1655"/>
                <a:gd name="T24" fmla="*/ 1625 h 1625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55" h="1625">
                  <a:moveTo>
                    <a:pt x="923" y="0"/>
                  </a:moveTo>
                  <a:lnTo>
                    <a:pt x="0" y="189"/>
                  </a:lnTo>
                  <a:lnTo>
                    <a:pt x="42" y="1280"/>
                  </a:lnTo>
                  <a:lnTo>
                    <a:pt x="720" y="1625"/>
                  </a:lnTo>
                  <a:lnTo>
                    <a:pt x="1641" y="1339"/>
                  </a:lnTo>
                  <a:lnTo>
                    <a:pt x="1655" y="229"/>
                  </a:lnTo>
                  <a:lnTo>
                    <a:pt x="923" y="0"/>
                  </a:lnTo>
                  <a:close/>
                </a:path>
              </a:pathLst>
            </a:custGeom>
            <a:gradFill rotWithShape="0">
              <a:gsLst>
                <a:gs pos="0">
                  <a:srgbClr val="69A2E1">
                    <a:alpha val="7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4263" name="Picture 219"/>
            <p:cNvPicPr>
              <a:picLocks noChangeAspect="1" noChangeArrowheads="1"/>
            </p:cNvPicPr>
            <p:nvPr/>
          </p:nvPicPr>
          <p:blipFill>
            <a:blip r:embed="rId3">
              <a:lum bright="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173" y="1812"/>
              <a:ext cx="1481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264" name="Group 211"/>
            <p:cNvGrpSpPr/>
            <p:nvPr/>
          </p:nvGrpSpPr>
          <p:grpSpPr>
            <a:xfrm>
              <a:off x="4545" y="1222"/>
              <a:ext cx="916" cy="899"/>
              <a:chOff x="4545" y="1222"/>
              <a:chExt cx="916" cy="899"/>
            </a:xfrm>
          </p:grpSpPr>
          <p:sp>
            <p:nvSpPr>
              <p:cNvPr id="4265" name="Freeform 113"/>
              <p:cNvSpPr/>
              <p:nvPr/>
            </p:nvSpPr>
            <p:spPr bwMode="auto">
              <a:xfrm>
                <a:off x="4933" y="1349"/>
                <a:ext cx="528" cy="772"/>
              </a:xfrm>
              <a:custGeom>
                <a:gdLst>
                  <a:gd name="T0" fmla="*/ 0 w 954"/>
                  <a:gd name="T1" fmla="*/ 122 h 1396"/>
                  <a:gd name="T2" fmla="*/ 528 w 954"/>
                  <a:gd name="T3" fmla="*/ 0 h 1396"/>
                  <a:gd name="T4" fmla="*/ 520 w 954"/>
                  <a:gd name="T5" fmla="*/ 614 h 1396"/>
                  <a:gd name="T6" fmla="*/ 11 w 954"/>
                  <a:gd name="T7" fmla="*/ 772 h 1396"/>
                  <a:gd name="T8" fmla="*/ 0 w 954"/>
                  <a:gd name="T9" fmla="*/ 122 h 13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54"/>
                  <a:gd name="T16" fmla="*/ 0 h 1396"/>
                  <a:gd name="T17" fmla="*/ 954 w 954"/>
                  <a:gd name="T18" fmla="*/ 1396 h 139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54" h="1396">
                    <a:moveTo>
                      <a:pt x="0" y="220"/>
                    </a:moveTo>
                    <a:lnTo>
                      <a:pt x="954" y="0"/>
                    </a:lnTo>
                    <a:lnTo>
                      <a:pt x="940" y="1110"/>
                    </a:lnTo>
                    <a:lnTo>
                      <a:pt x="19" y="1396"/>
                    </a:lnTo>
                    <a:lnTo>
                      <a:pt x="0" y="220"/>
                    </a:lnTo>
                    <a:close/>
                  </a:path>
                </a:pathLst>
              </a:custGeom>
              <a:solidFill>
                <a:srgbClr val="69A2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66" name="Freeform 114"/>
              <p:cNvSpPr/>
              <p:nvPr/>
            </p:nvSpPr>
            <p:spPr bwMode="auto">
              <a:xfrm>
                <a:off x="4545" y="1222"/>
                <a:ext cx="916" cy="248"/>
              </a:xfrm>
              <a:custGeom>
                <a:gdLst>
                  <a:gd name="T0" fmla="*/ 0 w 1656"/>
                  <a:gd name="T1" fmla="*/ 104 h 449"/>
                  <a:gd name="T2" fmla="*/ 511 w 1656"/>
                  <a:gd name="T3" fmla="*/ 0 h 449"/>
                  <a:gd name="T4" fmla="*/ 916 w 1656"/>
                  <a:gd name="T5" fmla="*/ 126 h 449"/>
                  <a:gd name="T6" fmla="*/ 388 w 1656"/>
                  <a:gd name="T7" fmla="*/ 248 h 449"/>
                  <a:gd name="T8" fmla="*/ 0 w 1656"/>
                  <a:gd name="T9" fmla="*/ 104 h 4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56"/>
                  <a:gd name="T16" fmla="*/ 0 h 449"/>
                  <a:gd name="T17" fmla="*/ 1656 w 1656"/>
                  <a:gd name="T18" fmla="*/ 449 h 44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55" h="449">
                    <a:moveTo>
                      <a:pt x="0" y="189"/>
                    </a:moveTo>
                    <a:lnTo>
                      <a:pt x="924" y="0"/>
                    </a:lnTo>
                    <a:lnTo>
                      <a:pt x="1656" y="229"/>
                    </a:lnTo>
                    <a:lnTo>
                      <a:pt x="702" y="449"/>
                    </a:lnTo>
                    <a:lnTo>
                      <a:pt x="0" y="189"/>
                    </a:lnTo>
                    <a:close/>
                  </a:path>
                </a:pathLst>
              </a:custGeom>
              <a:solidFill>
                <a:srgbClr val="2A79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67" name="Freeform 115"/>
              <p:cNvSpPr/>
              <p:nvPr/>
            </p:nvSpPr>
            <p:spPr bwMode="auto">
              <a:xfrm>
                <a:off x="4545" y="1327"/>
                <a:ext cx="399" cy="794"/>
              </a:xfrm>
              <a:custGeom>
                <a:gdLst>
                  <a:gd name="T0" fmla="*/ 388 w 721"/>
                  <a:gd name="T1" fmla="*/ 144 h 1436"/>
                  <a:gd name="T2" fmla="*/ 399 w 721"/>
                  <a:gd name="T3" fmla="*/ 794 h 1436"/>
                  <a:gd name="T4" fmla="*/ 24 w 721"/>
                  <a:gd name="T5" fmla="*/ 603 h 1436"/>
                  <a:gd name="T6" fmla="*/ 0 w 721"/>
                  <a:gd name="T7" fmla="*/ 0 h 1436"/>
                  <a:gd name="T8" fmla="*/ 388 w 721"/>
                  <a:gd name="T9" fmla="*/ 144 h 14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1"/>
                  <a:gd name="T16" fmla="*/ 0 h 1436"/>
                  <a:gd name="T17" fmla="*/ 721 w 721"/>
                  <a:gd name="T18" fmla="*/ 1436 h 143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1" h="1436">
                    <a:moveTo>
                      <a:pt x="702" y="260"/>
                    </a:moveTo>
                    <a:lnTo>
                      <a:pt x="721" y="1436"/>
                    </a:lnTo>
                    <a:lnTo>
                      <a:pt x="43" y="1091"/>
                    </a:lnTo>
                    <a:lnTo>
                      <a:pt x="0" y="0"/>
                    </a:lnTo>
                    <a:lnTo>
                      <a:pt x="702" y="260"/>
                    </a:lnTo>
                    <a:close/>
                  </a:path>
                </a:pathLst>
              </a:custGeom>
              <a:solidFill>
                <a:srgbClr val="0061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68" name="Freeform 116"/>
              <p:cNvSpPr/>
              <p:nvPr/>
            </p:nvSpPr>
            <p:spPr bwMode="auto">
              <a:xfrm>
                <a:off x="4569" y="1828"/>
                <a:ext cx="369" cy="293"/>
              </a:xfrm>
              <a:custGeom>
                <a:gdLst>
                  <a:gd name="T0" fmla="*/ 0 w 668"/>
                  <a:gd name="T1" fmla="*/ 102 h 529"/>
                  <a:gd name="T2" fmla="*/ 369 w 668"/>
                  <a:gd name="T3" fmla="*/ 0 h 529"/>
                  <a:gd name="T4" fmla="*/ 369 w 668"/>
                  <a:gd name="T5" fmla="*/ 293 h 529"/>
                  <a:gd name="T6" fmla="*/ 0 w 668"/>
                  <a:gd name="T7" fmla="*/ 102 h 52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8"/>
                  <a:gd name="T13" fmla="*/ 0 h 529"/>
                  <a:gd name="T14" fmla="*/ 668 w 668"/>
                  <a:gd name="T15" fmla="*/ 529 h 529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8" h="529">
                    <a:moveTo>
                      <a:pt x="0" y="184"/>
                    </a:moveTo>
                    <a:lnTo>
                      <a:pt x="668" y="0"/>
                    </a:lnTo>
                    <a:lnTo>
                      <a:pt x="668" y="529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rgbClr val="0059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69" name="Freeform 117"/>
              <p:cNvSpPr/>
              <p:nvPr/>
            </p:nvSpPr>
            <p:spPr bwMode="auto">
              <a:xfrm>
                <a:off x="4938" y="1795"/>
                <a:ext cx="515" cy="326"/>
              </a:xfrm>
              <a:custGeom>
                <a:gdLst>
                  <a:gd name="T0" fmla="*/ 0 w 931"/>
                  <a:gd name="T1" fmla="*/ 34 h 590"/>
                  <a:gd name="T2" fmla="*/ 123 w 931"/>
                  <a:gd name="T3" fmla="*/ 0 h 590"/>
                  <a:gd name="T4" fmla="*/ 515 w 931"/>
                  <a:gd name="T5" fmla="*/ 168 h 590"/>
                  <a:gd name="T6" fmla="*/ 0 w 931"/>
                  <a:gd name="T7" fmla="*/ 326 h 590"/>
                  <a:gd name="T8" fmla="*/ 0 w 931"/>
                  <a:gd name="T9" fmla="*/ 34 h 5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31"/>
                  <a:gd name="T16" fmla="*/ 0 h 590"/>
                  <a:gd name="T17" fmla="*/ 931 w 931"/>
                  <a:gd name="T18" fmla="*/ 590 h 590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31" h="590">
                    <a:moveTo>
                      <a:pt x="0" y="61"/>
                    </a:moveTo>
                    <a:lnTo>
                      <a:pt x="222" y="0"/>
                    </a:lnTo>
                    <a:lnTo>
                      <a:pt x="931" y="304"/>
                    </a:lnTo>
                    <a:lnTo>
                      <a:pt x="0" y="590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498F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70" name="Freeform 118"/>
              <p:cNvSpPr/>
              <p:nvPr/>
            </p:nvSpPr>
            <p:spPr bwMode="auto">
              <a:xfrm>
                <a:off x="5057" y="1349"/>
                <a:ext cx="404" cy="614"/>
              </a:xfrm>
              <a:custGeom>
                <a:gdLst>
                  <a:gd name="T0" fmla="*/ 0 w 730"/>
                  <a:gd name="T1" fmla="*/ 93 h 1110"/>
                  <a:gd name="T2" fmla="*/ 4 w 730"/>
                  <a:gd name="T3" fmla="*/ 446 h 1110"/>
                  <a:gd name="T4" fmla="*/ 396 w 730"/>
                  <a:gd name="T5" fmla="*/ 614 h 1110"/>
                  <a:gd name="T6" fmla="*/ 404 w 730"/>
                  <a:gd name="T7" fmla="*/ 0 h 1110"/>
                  <a:gd name="T8" fmla="*/ 0 w 730"/>
                  <a:gd name="T9" fmla="*/ 93 h 1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30"/>
                  <a:gd name="T16" fmla="*/ 0 h 1110"/>
                  <a:gd name="T17" fmla="*/ 730 w 730"/>
                  <a:gd name="T18" fmla="*/ 1110 h 1110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30" h="1110">
                    <a:moveTo>
                      <a:pt x="0" y="168"/>
                    </a:moveTo>
                    <a:lnTo>
                      <a:pt x="7" y="806"/>
                    </a:lnTo>
                    <a:lnTo>
                      <a:pt x="716" y="1110"/>
                    </a:lnTo>
                    <a:lnTo>
                      <a:pt x="730" y="0"/>
                    </a:lnTo>
                    <a:lnTo>
                      <a:pt x="0" y="168"/>
                    </a:lnTo>
                    <a:close/>
                  </a:path>
                </a:pathLst>
              </a:custGeom>
              <a:solidFill>
                <a:srgbClr val="498F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71" name="Freeform 119"/>
              <p:cNvSpPr/>
              <p:nvPr/>
            </p:nvSpPr>
            <p:spPr bwMode="auto">
              <a:xfrm>
                <a:off x="5056" y="1222"/>
                <a:ext cx="405" cy="220"/>
              </a:xfrm>
              <a:custGeom>
                <a:gdLst>
                  <a:gd name="T0" fmla="*/ 0 w 732"/>
                  <a:gd name="T1" fmla="*/ 0 h 397"/>
                  <a:gd name="T2" fmla="*/ 1 w 732"/>
                  <a:gd name="T3" fmla="*/ 220 h 397"/>
                  <a:gd name="T4" fmla="*/ 405 w 732"/>
                  <a:gd name="T5" fmla="*/ 127 h 397"/>
                  <a:gd name="T6" fmla="*/ 0 w 732"/>
                  <a:gd name="T7" fmla="*/ 0 h 3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32"/>
                  <a:gd name="T13" fmla="*/ 0 h 397"/>
                  <a:gd name="T14" fmla="*/ 732 w 732"/>
                  <a:gd name="T15" fmla="*/ 397 h 397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32" h="397">
                    <a:moveTo>
                      <a:pt x="0" y="0"/>
                    </a:moveTo>
                    <a:lnTo>
                      <a:pt x="2" y="397"/>
                    </a:lnTo>
                    <a:lnTo>
                      <a:pt x="732" y="2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76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72" name="Freeform 120"/>
              <p:cNvSpPr/>
              <p:nvPr/>
            </p:nvSpPr>
            <p:spPr bwMode="auto">
              <a:xfrm>
                <a:off x="4829" y="1702"/>
                <a:ext cx="83" cy="146"/>
              </a:xfrm>
              <a:custGeom>
                <a:gdLst>
                  <a:gd name="T0" fmla="*/ 83 w 64"/>
                  <a:gd name="T1" fmla="*/ 90 h 112"/>
                  <a:gd name="T2" fmla="*/ 42 w 64"/>
                  <a:gd name="T3" fmla="*/ 136 h 112"/>
                  <a:gd name="T4" fmla="*/ 1 w 64"/>
                  <a:gd name="T5" fmla="*/ 57 h 112"/>
                  <a:gd name="T6" fmla="*/ 39 w 64"/>
                  <a:gd name="T7" fmla="*/ 8 h 112"/>
                  <a:gd name="T8" fmla="*/ 83 w 64"/>
                  <a:gd name="T9" fmla="*/ 90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112"/>
                  <a:gd name="T17" fmla="*/ 64 w 64"/>
                  <a:gd name="T18" fmla="*/ 112 h 11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112">
                    <a:moveTo>
                      <a:pt x="64" y="69"/>
                    </a:moveTo>
                    <a:cubicBezTo>
                      <a:pt x="64" y="97"/>
                      <a:pt x="49" y="112"/>
                      <a:pt x="32" y="104"/>
                    </a:cubicBezTo>
                    <a:cubicBezTo>
                      <a:pt x="15" y="96"/>
                      <a:pt x="2" y="70"/>
                      <a:pt x="1" y="44"/>
                    </a:cubicBezTo>
                    <a:cubicBezTo>
                      <a:pt x="0" y="18"/>
                      <a:pt x="13" y="0"/>
                      <a:pt x="30" y="6"/>
                    </a:cubicBezTo>
                    <a:cubicBezTo>
                      <a:pt x="49" y="12"/>
                      <a:pt x="64" y="41"/>
                      <a:pt x="64" y="6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73" name="Freeform 121"/>
              <p:cNvSpPr/>
              <p:nvPr/>
            </p:nvSpPr>
            <p:spPr bwMode="auto">
              <a:xfrm>
                <a:off x="4701" y="1645"/>
                <a:ext cx="80" cy="146"/>
              </a:xfrm>
              <a:custGeom>
                <a:gdLst>
                  <a:gd name="T0" fmla="*/ 80 w 61"/>
                  <a:gd name="T1" fmla="*/ 91 h 111"/>
                  <a:gd name="T2" fmla="*/ 41 w 61"/>
                  <a:gd name="T3" fmla="*/ 137 h 111"/>
                  <a:gd name="T4" fmla="*/ 1 w 61"/>
                  <a:gd name="T5" fmla="*/ 58 h 111"/>
                  <a:gd name="T6" fmla="*/ 38 w 61"/>
                  <a:gd name="T7" fmla="*/ 7 h 111"/>
                  <a:gd name="T8" fmla="*/ 80 w 61"/>
                  <a:gd name="T9" fmla="*/ 91 h 1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"/>
                  <a:gd name="T16" fmla="*/ 0 h 111"/>
                  <a:gd name="T17" fmla="*/ 61 w 61"/>
                  <a:gd name="T18" fmla="*/ 111 h 11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" h="110">
                    <a:moveTo>
                      <a:pt x="61" y="69"/>
                    </a:moveTo>
                    <a:cubicBezTo>
                      <a:pt x="61" y="96"/>
                      <a:pt x="47" y="111"/>
                      <a:pt x="31" y="104"/>
                    </a:cubicBezTo>
                    <a:cubicBezTo>
                      <a:pt x="15" y="96"/>
                      <a:pt x="2" y="70"/>
                      <a:pt x="1" y="44"/>
                    </a:cubicBezTo>
                    <a:cubicBezTo>
                      <a:pt x="0" y="18"/>
                      <a:pt x="12" y="0"/>
                      <a:pt x="29" y="5"/>
                    </a:cubicBezTo>
                    <a:cubicBezTo>
                      <a:pt x="46" y="11"/>
                      <a:pt x="61" y="40"/>
                      <a:pt x="61" y="6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74" name="Freeform 122"/>
              <p:cNvSpPr/>
              <p:nvPr/>
            </p:nvSpPr>
            <p:spPr bwMode="auto">
              <a:xfrm>
                <a:off x="4578" y="1596"/>
                <a:ext cx="74" cy="137"/>
              </a:xfrm>
              <a:custGeom>
                <a:gdLst>
                  <a:gd name="T0" fmla="*/ 74 w 57"/>
                  <a:gd name="T1" fmla="*/ 86 h 105"/>
                  <a:gd name="T2" fmla="*/ 38 w 57"/>
                  <a:gd name="T3" fmla="*/ 128 h 105"/>
                  <a:gd name="T4" fmla="*/ 1 w 57"/>
                  <a:gd name="T5" fmla="*/ 56 h 105"/>
                  <a:gd name="T6" fmla="*/ 34 w 57"/>
                  <a:gd name="T7" fmla="*/ 8 h 105"/>
                  <a:gd name="T8" fmla="*/ 74 w 57"/>
                  <a:gd name="T9" fmla="*/ 86 h 1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"/>
                  <a:gd name="T16" fmla="*/ 0 h 105"/>
                  <a:gd name="T17" fmla="*/ 57 w 57"/>
                  <a:gd name="T18" fmla="*/ 105 h 105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" h="105">
                    <a:moveTo>
                      <a:pt x="57" y="66"/>
                    </a:moveTo>
                    <a:cubicBezTo>
                      <a:pt x="57" y="91"/>
                      <a:pt x="44" y="105"/>
                      <a:pt x="29" y="98"/>
                    </a:cubicBezTo>
                    <a:cubicBezTo>
                      <a:pt x="14" y="91"/>
                      <a:pt x="2" y="67"/>
                      <a:pt x="1" y="43"/>
                    </a:cubicBezTo>
                    <a:cubicBezTo>
                      <a:pt x="0" y="17"/>
                      <a:pt x="11" y="0"/>
                      <a:pt x="26" y="6"/>
                    </a:cubicBezTo>
                    <a:cubicBezTo>
                      <a:pt x="43" y="12"/>
                      <a:pt x="57" y="39"/>
                      <a:pt x="57" y="6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75" name="Freeform 123"/>
              <p:cNvSpPr/>
              <p:nvPr/>
            </p:nvSpPr>
            <p:spPr bwMode="auto">
              <a:xfrm>
                <a:off x="4569" y="1379"/>
                <a:ext cx="79" cy="153"/>
              </a:xfrm>
              <a:custGeom>
                <a:gdLst>
                  <a:gd name="T0" fmla="*/ 79 w 61"/>
                  <a:gd name="T1" fmla="*/ 94 h 117"/>
                  <a:gd name="T2" fmla="*/ 41 w 61"/>
                  <a:gd name="T3" fmla="*/ 145 h 117"/>
                  <a:gd name="T4" fmla="*/ 3 w 61"/>
                  <a:gd name="T5" fmla="*/ 65 h 117"/>
                  <a:gd name="T6" fmla="*/ 38 w 61"/>
                  <a:gd name="T7" fmla="*/ 8 h 117"/>
                  <a:gd name="T8" fmla="*/ 79 w 61"/>
                  <a:gd name="T9" fmla="*/ 94 h 1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"/>
                  <a:gd name="T16" fmla="*/ 0 h 117"/>
                  <a:gd name="T17" fmla="*/ 61 w 61"/>
                  <a:gd name="T18" fmla="*/ 117 h 117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" h="117">
                    <a:moveTo>
                      <a:pt x="61" y="72"/>
                    </a:moveTo>
                    <a:cubicBezTo>
                      <a:pt x="61" y="101"/>
                      <a:pt x="48" y="117"/>
                      <a:pt x="32" y="111"/>
                    </a:cubicBezTo>
                    <a:cubicBezTo>
                      <a:pt x="17" y="104"/>
                      <a:pt x="3" y="77"/>
                      <a:pt x="2" y="50"/>
                    </a:cubicBezTo>
                    <a:cubicBezTo>
                      <a:pt x="0" y="20"/>
                      <a:pt x="12" y="0"/>
                      <a:pt x="29" y="6"/>
                    </a:cubicBezTo>
                    <a:cubicBezTo>
                      <a:pt x="47" y="12"/>
                      <a:pt x="61" y="42"/>
                      <a:pt x="61" y="7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76" name="Freeform 124"/>
              <p:cNvSpPr/>
              <p:nvPr/>
            </p:nvSpPr>
            <p:spPr bwMode="auto">
              <a:xfrm>
                <a:off x="4587" y="1796"/>
                <a:ext cx="75" cy="137"/>
              </a:xfrm>
              <a:custGeom>
                <a:gdLst>
                  <a:gd name="T0" fmla="*/ 75 w 57"/>
                  <a:gd name="T1" fmla="*/ 87 h 105"/>
                  <a:gd name="T2" fmla="*/ 39 w 57"/>
                  <a:gd name="T3" fmla="*/ 128 h 105"/>
                  <a:gd name="T4" fmla="*/ 1 w 57"/>
                  <a:gd name="T5" fmla="*/ 55 h 105"/>
                  <a:gd name="T6" fmla="*/ 37 w 57"/>
                  <a:gd name="T7" fmla="*/ 9 h 105"/>
                  <a:gd name="T8" fmla="*/ 75 w 57"/>
                  <a:gd name="T9" fmla="*/ 87 h 1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"/>
                  <a:gd name="T16" fmla="*/ 0 h 105"/>
                  <a:gd name="T17" fmla="*/ 57 w 57"/>
                  <a:gd name="T18" fmla="*/ 105 h 105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" h="105">
                    <a:moveTo>
                      <a:pt x="57" y="67"/>
                    </a:moveTo>
                    <a:cubicBezTo>
                      <a:pt x="57" y="91"/>
                      <a:pt x="45" y="105"/>
                      <a:pt x="30" y="98"/>
                    </a:cubicBezTo>
                    <a:cubicBezTo>
                      <a:pt x="15" y="91"/>
                      <a:pt x="3" y="67"/>
                      <a:pt x="1" y="42"/>
                    </a:cubicBezTo>
                    <a:cubicBezTo>
                      <a:pt x="0" y="16"/>
                      <a:pt x="12" y="0"/>
                      <a:pt x="28" y="7"/>
                    </a:cubicBezTo>
                    <a:cubicBezTo>
                      <a:pt x="44" y="13"/>
                      <a:pt x="57" y="41"/>
                      <a:pt x="57" y="6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77" name="Freeform 125"/>
              <p:cNvSpPr/>
              <p:nvPr/>
            </p:nvSpPr>
            <p:spPr bwMode="auto">
              <a:xfrm>
                <a:off x="4824" y="1484"/>
                <a:ext cx="79" cy="148"/>
              </a:xfrm>
              <a:custGeom>
                <a:gdLst>
                  <a:gd name="T0" fmla="*/ 79 w 61"/>
                  <a:gd name="T1" fmla="*/ 90 h 114"/>
                  <a:gd name="T2" fmla="*/ 40 w 61"/>
                  <a:gd name="T3" fmla="*/ 138 h 114"/>
                  <a:gd name="T4" fmla="*/ 1 w 61"/>
                  <a:gd name="T5" fmla="*/ 58 h 114"/>
                  <a:gd name="T6" fmla="*/ 39 w 61"/>
                  <a:gd name="T7" fmla="*/ 8 h 114"/>
                  <a:gd name="T8" fmla="*/ 79 w 61"/>
                  <a:gd name="T9" fmla="*/ 90 h 1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"/>
                  <a:gd name="T16" fmla="*/ 0 h 114"/>
                  <a:gd name="T17" fmla="*/ 61 w 61"/>
                  <a:gd name="T18" fmla="*/ 114 h 11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" h="114">
                    <a:moveTo>
                      <a:pt x="61" y="69"/>
                    </a:moveTo>
                    <a:cubicBezTo>
                      <a:pt x="61" y="97"/>
                      <a:pt x="47" y="114"/>
                      <a:pt x="31" y="106"/>
                    </a:cubicBezTo>
                    <a:cubicBezTo>
                      <a:pt x="14" y="100"/>
                      <a:pt x="1" y="72"/>
                      <a:pt x="1" y="45"/>
                    </a:cubicBezTo>
                    <a:cubicBezTo>
                      <a:pt x="0" y="18"/>
                      <a:pt x="13" y="0"/>
                      <a:pt x="30" y="6"/>
                    </a:cubicBezTo>
                    <a:cubicBezTo>
                      <a:pt x="47" y="11"/>
                      <a:pt x="61" y="40"/>
                      <a:pt x="61" y="6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78" name="Freeform 126"/>
              <p:cNvSpPr/>
              <p:nvPr/>
            </p:nvSpPr>
            <p:spPr bwMode="auto">
              <a:xfrm>
                <a:off x="4825" y="1903"/>
                <a:ext cx="95" cy="169"/>
              </a:xfrm>
              <a:custGeom>
                <a:gdLst>
                  <a:gd name="T0" fmla="*/ 95 w 73"/>
                  <a:gd name="T1" fmla="*/ 106 h 129"/>
                  <a:gd name="T2" fmla="*/ 48 w 73"/>
                  <a:gd name="T3" fmla="*/ 156 h 129"/>
                  <a:gd name="T4" fmla="*/ 1 w 73"/>
                  <a:gd name="T5" fmla="*/ 64 h 129"/>
                  <a:gd name="T6" fmla="*/ 46 w 73"/>
                  <a:gd name="T7" fmla="*/ 10 h 129"/>
                  <a:gd name="T8" fmla="*/ 95 w 73"/>
                  <a:gd name="T9" fmla="*/ 106 h 1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3"/>
                  <a:gd name="T16" fmla="*/ 0 h 129"/>
                  <a:gd name="T17" fmla="*/ 73 w 73"/>
                  <a:gd name="T18" fmla="*/ 129 h 12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3" h="129">
                    <a:moveTo>
                      <a:pt x="73" y="81"/>
                    </a:moveTo>
                    <a:cubicBezTo>
                      <a:pt x="73" y="112"/>
                      <a:pt x="56" y="129"/>
                      <a:pt x="37" y="119"/>
                    </a:cubicBezTo>
                    <a:cubicBezTo>
                      <a:pt x="18" y="109"/>
                      <a:pt x="2" y="79"/>
                      <a:pt x="1" y="49"/>
                    </a:cubicBezTo>
                    <a:cubicBezTo>
                      <a:pt x="0" y="19"/>
                      <a:pt x="15" y="0"/>
                      <a:pt x="35" y="8"/>
                    </a:cubicBezTo>
                    <a:cubicBezTo>
                      <a:pt x="56" y="16"/>
                      <a:pt x="73" y="50"/>
                      <a:pt x="73" y="8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79" name="Freeform 127"/>
              <p:cNvSpPr/>
              <p:nvPr/>
            </p:nvSpPr>
            <p:spPr bwMode="auto">
              <a:xfrm>
                <a:off x="4967" y="1485"/>
                <a:ext cx="110" cy="144"/>
              </a:xfrm>
              <a:custGeom>
                <a:gdLst>
                  <a:gd name="T0" fmla="*/ 110 w 84"/>
                  <a:gd name="T1" fmla="*/ 60 h 110"/>
                  <a:gd name="T2" fmla="*/ 56 w 84"/>
                  <a:gd name="T3" fmla="*/ 136 h 110"/>
                  <a:gd name="T4" fmla="*/ 0 w 84"/>
                  <a:gd name="T5" fmla="*/ 85 h 110"/>
                  <a:gd name="T6" fmla="*/ 55 w 84"/>
                  <a:gd name="T7" fmla="*/ 7 h 110"/>
                  <a:gd name="T8" fmla="*/ 110 w 84"/>
                  <a:gd name="T9" fmla="*/ 6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110"/>
                  <a:gd name="T17" fmla="*/ 84 w 84"/>
                  <a:gd name="T18" fmla="*/ 110 h 110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110">
                    <a:moveTo>
                      <a:pt x="84" y="46"/>
                    </a:moveTo>
                    <a:cubicBezTo>
                      <a:pt x="84" y="73"/>
                      <a:pt x="66" y="99"/>
                      <a:pt x="43" y="104"/>
                    </a:cubicBezTo>
                    <a:cubicBezTo>
                      <a:pt x="20" y="110"/>
                      <a:pt x="1" y="92"/>
                      <a:pt x="0" y="65"/>
                    </a:cubicBezTo>
                    <a:cubicBezTo>
                      <a:pt x="0" y="38"/>
                      <a:pt x="18" y="11"/>
                      <a:pt x="42" y="5"/>
                    </a:cubicBezTo>
                    <a:cubicBezTo>
                      <a:pt x="65" y="0"/>
                      <a:pt x="84" y="19"/>
                      <a:pt x="84" y="4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80" name="Freeform 128"/>
              <p:cNvSpPr/>
              <p:nvPr/>
            </p:nvSpPr>
            <p:spPr bwMode="auto">
              <a:xfrm>
                <a:off x="4969" y="1699"/>
                <a:ext cx="112" cy="151"/>
              </a:xfrm>
              <a:custGeom>
                <a:gdLst>
                  <a:gd name="T0" fmla="*/ 112 w 86"/>
                  <a:gd name="T1" fmla="*/ 60 h 116"/>
                  <a:gd name="T2" fmla="*/ 56 w 86"/>
                  <a:gd name="T3" fmla="*/ 142 h 116"/>
                  <a:gd name="T4" fmla="*/ 0 w 86"/>
                  <a:gd name="T5" fmla="*/ 92 h 116"/>
                  <a:gd name="T6" fmla="*/ 56 w 86"/>
                  <a:gd name="T7" fmla="*/ 9 h 116"/>
                  <a:gd name="T8" fmla="*/ 112 w 86"/>
                  <a:gd name="T9" fmla="*/ 60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116"/>
                  <a:gd name="T17" fmla="*/ 86 w 86"/>
                  <a:gd name="T18" fmla="*/ 116 h 11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115">
                    <a:moveTo>
                      <a:pt x="86" y="46"/>
                    </a:moveTo>
                    <a:cubicBezTo>
                      <a:pt x="86" y="75"/>
                      <a:pt x="67" y="103"/>
                      <a:pt x="43" y="109"/>
                    </a:cubicBezTo>
                    <a:cubicBezTo>
                      <a:pt x="20" y="116"/>
                      <a:pt x="1" y="99"/>
                      <a:pt x="0" y="71"/>
                    </a:cubicBezTo>
                    <a:cubicBezTo>
                      <a:pt x="0" y="43"/>
                      <a:pt x="19" y="14"/>
                      <a:pt x="43" y="7"/>
                    </a:cubicBezTo>
                    <a:cubicBezTo>
                      <a:pt x="66" y="0"/>
                      <a:pt x="86" y="18"/>
                      <a:pt x="86" y="4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81" name="Freeform 129"/>
              <p:cNvSpPr/>
              <p:nvPr/>
            </p:nvSpPr>
            <p:spPr bwMode="auto">
              <a:xfrm>
                <a:off x="5149" y="1656"/>
                <a:ext cx="105" cy="142"/>
              </a:xfrm>
              <a:custGeom>
                <a:gdLst>
                  <a:gd name="T0" fmla="*/ 105 w 80"/>
                  <a:gd name="T1" fmla="*/ 56 h 109"/>
                  <a:gd name="T2" fmla="*/ 53 w 80"/>
                  <a:gd name="T3" fmla="*/ 134 h 109"/>
                  <a:gd name="T4" fmla="*/ 0 w 80"/>
                  <a:gd name="T5" fmla="*/ 86 h 109"/>
                  <a:gd name="T6" fmla="*/ 53 w 80"/>
                  <a:gd name="T7" fmla="*/ 8 h 109"/>
                  <a:gd name="T8" fmla="*/ 105 w 80"/>
                  <a:gd name="T9" fmla="*/ 56 h 10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"/>
                  <a:gd name="T16" fmla="*/ 0 h 109"/>
                  <a:gd name="T17" fmla="*/ 80 w 80"/>
                  <a:gd name="T18" fmla="*/ 109 h 10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" h="109">
                    <a:moveTo>
                      <a:pt x="80" y="43"/>
                    </a:moveTo>
                    <a:cubicBezTo>
                      <a:pt x="80" y="70"/>
                      <a:pt x="62" y="97"/>
                      <a:pt x="40" y="103"/>
                    </a:cubicBezTo>
                    <a:cubicBezTo>
                      <a:pt x="18" y="109"/>
                      <a:pt x="0" y="93"/>
                      <a:pt x="0" y="66"/>
                    </a:cubicBezTo>
                    <a:cubicBezTo>
                      <a:pt x="0" y="40"/>
                      <a:pt x="18" y="13"/>
                      <a:pt x="40" y="6"/>
                    </a:cubicBezTo>
                    <a:cubicBezTo>
                      <a:pt x="62" y="0"/>
                      <a:pt x="80" y="16"/>
                      <a:pt x="80" y="4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82" name="Freeform 130"/>
              <p:cNvSpPr/>
              <p:nvPr/>
            </p:nvSpPr>
            <p:spPr bwMode="auto">
              <a:xfrm>
                <a:off x="5316" y="1402"/>
                <a:ext cx="107" cy="145"/>
              </a:xfrm>
              <a:custGeom>
                <a:gdLst>
                  <a:gd name="T0" fmla="*/ 107 w 82"/>
                  <a:gd name="T1" fmla="*/ 60 h 111"/>
                  <a:gd name="T2" fmla="*/ 55 w 82"/>
                  <a:gd name="T3" fmla="*/ 138 h 111"/>
                  <a:gd name="T4" fmla="*/ 0 w 82"/>
                  <a:gd name="T5" fmla="*/ 86 h 111"/>
                  <a:gd name="T6" fmla="*/ 54 w 82"/>
                  <a:gd name="T7" fmla="*/ 7 h 111"/>
                  <a:gd name="T8" fmla="*/ 107 w 82"/>
                  <a:gd name="T9" fmla="*/ 60 h 1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2"/>
                  <a:gd name="T16" fmla="*/ 0 h 111"/>
                  <a:gd name="T17" fmla="*/ 82 w 82"/>
                  <a:gd name="T18" fmla="*/ 111 h 11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2" h="110">
                    <a:moveTo>
                      <a:pt x="82" y="46"/>
                    </a:moveTo>
                    <a:cubicBezTo>
                      <a:pt x="82" y="73"/>
                      <a:pt x="64" y="100"/>
                      <a:pt x="42" y="106"/>
                    </a:cubicBezTo>
                    <a:cubicBezTo>
                      <a:pt x="19" y="111"/>
                      <a:pt x="1" y="94"/>
                      <a:pt x="0" y="66"/>
                    </a:cubicBezTo>
                    <a:cubicBezTo>
                      <a:pt x="0" y="38"/>
                      <a:pt x="19" y="11"/>
                      <a:pt x="41" y="5"/>
                    </a:cubicBezTo>
                    <a:cubicBezTo>
                      <a:pt x="64" y="0"/>
                      <a:pt x="82" y="18"/>
                      <a:pt x="82" y="4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83" name="Freeform 131"/>
              <p:cNvSpPr/>
              <p:nvPr/>
            </p:nvSpPr>
            <p:spPr bwMode="auto">
              <a:xfrm>
                <a:off x="5319" y="1609"/>
                <a:ext cx="102" cy="144"/>
              </a:xfrm>
              <a:custGeom>
                <a:gdLst>
                  <a:gd name="T0" fmla="*/ 102 w 78"/>
                  <a:gd name="T1" fmla="*/ 58 h 110"/>
                  <a:gd name="T2" fmla="*/ 51 w 78"/>
                  <a:gd name="T3" fmla="*/ 136 h 110"/>
                  <a:gd name="T4" fmla="*/ 0 w 78"/>
                  <a:gd name="T5" fmla="*/ 88 h 110"/>
                  <a:gd name="T6" fmla="*/ 51 w 78"/>
                  <a:gd name="T7" fmla="*/ 9 h 110"/>
                  <a:gd name="T8" fmla="*/ 102 w 78"/>
                  <a:gd name="T9" fmla="*/ 58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"/>
                  <a:gd name="T16" fmla="*/ 0 h 110"/>
                  <a:gd name="T17" fmla="*/ 78 w 78"/>
                  <a:gd name="T18" fmla="*/ 110 h 110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" h="110">
                    <a:moveTo>
                      <a:pt x="78" y="44"/>
                    </a:moveTo>
                    <a:cubicBezTo>
                      <a:pt x="78" y="71"/>
                      <a:pt x="61" y="98"/>
                      <a:pt x="39" y="104"/>
                    </a:cubicBezTo>
                    <a:cubicBezTo>
                      <a:pt x="18" y="110"/>
                      <a:pt x="0" y="94"/>
                      <a:pt x="0" y="67"/>
                    </a:cubicBezTo>
                    <a:cubicBezTo>
                      <a:pt x="0" y="40"/>
                      <a:pt x="17" y="13"/>
                      <a:pt x="39" y="7"/>
                    </a:cubicBezTo>
                    <a:cubicBezTo>
                      <a:pt x="61" y="0"/>
                      <a:pt x="78" y="17"/>
                      <a:pt x="78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84" name="Freeform 132"/>
              <p:cNvSpPr/>
              <p:nvPr/>
            </p:nvSpPr>
            <p:spPr bwMode="auto">
              <a:xfrm>
                <a:off x="5322" y="1817"/>
                <a:ext cx="98" cy="133"/>
              </a:xfrm>
              <a:custGeom>
                <a:gdLst>
                  <a:gd name="T0" fmla="*/ 98 w 75"/>
                  <a:gd name="T1" fmla="*/ 53 h 102"/>
                  <a:gd name="T2" fmla="*/ 48 w 75"/>
                  <a:gd name="T3" fmla="*/ 126 h 102"/>
                  <a:gd name="T4" fmla="*/ 0 w 75"/>
                  <a:gd name="T5" fmla="*/ 81 h 102"/>
                  <a:gd name="T6" fmla="*/ 48 w 75"/>
                  <a:gd name="T7" fmla="*/ 8 h 102"/>
                  <a:gd name="T8" fmla="*/ 98 w 75"/>
                  <a:gd name="T9" fmla="*/ 53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"/>
                  <a:gd name="T16" fmla="*/ 0 h 102"/>
                  <a:gd name="T17" fmla="*/ 75 w 75"/>
                  <a:gd name="T18" fmla="*/ 102 h 10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" h="102">
                    <a:moveTo>
                      <a:pt x="75" y="41"/>
                    </a:moveTo>
                    <a:cubicBezTo>
                      <a:pt x="75" y="66"/>
                      <a:pt x="58" y="91"/>
                      <a:pt x="37" y="97"/>
                    </a:cubicBezTo>
                    <a:cubicBezTo>
                      <a:pt x="17" y="102"/>
                      <a:pt x="0" y="87"/>
                      <a:pt x="0" y="62"/>
                    </a:cubicBezTo>
                    <a:cubicBezTo>
                      <a:pt x="0" y="37"/>
                      <a:pt x="17" y="12"/>
                      <a:pt x="37" y="6"/>
                    </a:cubicBezTo>
                    <a:cubicBezTo>
                      <a:pt x="58" y="0"/>
                      <a:pt x="75" y="16"/>
                      <a:pt x="75" y="4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85" name="Freeform 133"/>
              <p:cNvSpPr/>
              <p:nvPr/>
            </p:nvSpPr>
            <p:spPr bwMode="auto">
              <a:xfrm>
                <a:off x="4971" y="1916"/>
                <a:ext cx="110" cy="146"/>
              </a:xfrm>
              <a:custGeom>
                <a:gdLst>
                  <a:gd name="T0" fmla="*/ 110 w 84"/>
                  <a:gd name="T1" fmla="*/ 55 h 112"/>
                  <a:gd name="T2" fmla="*/ 55 w 84"/>
                  <a:gd name="T3" fmla="*/ 136 h 112"/>
                  <a:gd name="T4" fmla="*/ 0 w 84"/>
                  <a:gd name="T5" fmla="*/ 90 h 112"/>
                  <a:gd name="T6" fmla="*/ 55 w 84"/>
                  <a:gd name="T7" fmla="*/ 9 h 112"/>
                  <a:gd name="T8" fmla="*/ 110 w 84"/>
                  <a:gd name="T9" fmla="*/ 55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112"/>
                  <a:gd name="T17" fmla="*/ 84 w 84"/>
                  <a:gd name="T18" fmla="*/ 112 h 11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112">
                    <a:moveTo>
                      <a:pt x="84" y="42"/>
                    </a:moveTo>
                    <a:cubicBezTo>
                      <a:pt x="84" y="69"/>
                      <a:pt x="65" y="97"/>
                      <a:pt x="42" y="104"/>
                    </a:cubicBezTo>
                    <a:cubicBezTo>
                      <a:pt x="19" y="112"/>
                      <a:pt x="0" y="96"/>
                      <a:pt x="0" y="69"/>
                    </a:cubicBezTo>
                    <a:cubicBezTo>
                      <a:pt x="0" y="43"/>
                      <a:pt x="19" y="15"/>
                      <a:pt x="42" y="7"/>
                    </a:cubicBezTo>
                    <a:cubicBezTo>
                      <a:pt x="65" y="0"/>
                      <a:pt x="84" y="15"/>
                      <a:pt x="84" y="4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86" name="Freeform 134"/>
              <p:cNvSpPr/>
              <p:nvPr/>
            </p:nvSpPr>
            <p:spPr bwMode="auto">
              <a:xfrm>
                <a:off x="4626" y="1308"/>
                <a:ext cx="134" cy="41"/>
              </a:xfrm>
              <a:custGeom>
                <a:gdLst>
                  <a:gd name="T0" fmla="*/ 113 w 102"/>
                  <a:gd name="T1" fmla="*/ 8 h 31"/>
                  <a:gd name="T2" fmla="*/ 99 w 102"/>
                  <a:gd name="T3" fmla="*/ 36 h 31"/>
                  <a:gd name="T4" fmla="*/ 14 w 102"/>
                  <a:gd name="T5" fmla="*/ 29 h 31"/>
                  <a:gd name="T6" fmla="*/ 34 w 102"/>
                  <a:gd name="T7" fmla="*/ 5 h 31"/>
                  <a:gd name="T8" fmla="*/ 113 w 102"/>
                  <a:gd name="T9" fmla="*/ 8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2"/>
                  <a:gd name="T16" fmla="*/ 0 h 31"/>
                  <a:gd name="T17" fmla="*/ 102 w 102"/>
                  <a:gd name="T18" fmla="*/ 31 h 3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2" h="31">
                    <a:moveTo>
                      <a:pt x="86" y="6"/>
                    </a:moveTo>
                    <a:cubicBezTo>
                      <a:pt x="102" y="13"/>
                      <a:pt x="98" y="22"/>
                      <a:pt x="75" y="27"/>
                    </a:cubicBezTo>
                    <a:cubicBezTo>
                      <a:pt x="52" y="31"/>
                      <a:pt x="23" y="29"/>
                      <a:pt x="11" y="22"/>
                    </a:cubicBezTo>
                    <a:cubicBezTo>
                      <a:pt x="0" y="16"/>
                      <a:pt x="7" y="8"/>
                      <a:pt x="26" y="4"/>
                    </a:cubicBezTo>
                    <a:cubicBezTo>
                      <a:pt x="45" y="0"/>
                      <a:pt x="71" y="1"/>
                      <a:pt x="86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87" name="Freeform 135"/>
              <p:cNvSpPr/>
              <p:nvPr/>
            </p:nvSpPr>
            <p:spPr bwMode="auto">
              <a:xfrm>
                <a:off x="4763" y="1358"/>
                <a:ext cx="132" cy="42"/>
              </a:xfrm>
              <a:custGeom>
                <a:gdLst>
                  <a:gd name="T0" fmla="*/ 110 w 101"/>
                  <a:gd name="T1" fmla="*/ 9 h 32"/>
                  <a:gd name="T2" fmla="*/ 93 w 101"/>
                  <a:gd name="T3" fmla="*/ 37 h 32"/>
                  <a:gd name="T4" fmla="*/ 13 w 101"/>
                  <a:gd name="T5" fmla="*/ 30 h 32"/>
                  <a:gd name="T6" fmla="*/ 31 w 101"/>
                  <a:gd name="T7" fmla="*/ 7 h 32"/>
                  <a:gd name="T8" fmla="*/ 110 w 101"/>
                  <a:gd name="T9" fmla="*/ 9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1"/>
                  <a:gd name="T16" fmla="*/ 0 h 32"/>
                  <a:gd name="T17" fmla="*/ 101 w 101"/>
                  <a:gd name="T18" fmla="*/ 32 h 3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32">
                    <a:moveTo>
                      <a:pt x="84" y="7"/>
                    </a:moveTo>
                    <a:cubicBezTo>
                      <a:pt x="101" y="14"/>
                      <a:pt x="96" y="24"/>
                      <a:pt x="71" y="28"/>
                    </a:cubicBezTo>
                    <a:cubicBezTo>
                      <a:pt x="48" y="32"/>
                      <a:pt x="21" y="29"/>
                      <a:pt x="10" y="23"/>
                    </a:cubicBezTo>
                    <a:cubicBezTo>
                      <a:pt x="0" y="16"/>
                      <a:pt x="6" y="9"/>
                      <a:pt x="24" y="5"/>
                    </a:cubicBezTo>
                    <a:cubicBezTo>
                      <a:pt x="42" y="0"/>
                      <a:pt x="69" y="1"/>
                      <a:pt x="84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88" name="Freeform 136"/>
              <p:cNvSpPr/>
              <p:nvPr/>
            </p:nvSpPr>
            <p:spPr bwMode="auto">
              <a:xfrm>
                <a:off x="4936" y="1319"/>
                <a:ext cx="130" cy="40"/>
              </a:xfrm>
              <a:custGeom>
                <a:gdLst>
                  <a:gd name="T0" fmla="*/ 108 w 99"/>
                  <a:gd name="T1" fmla="*/ 8 h 31"/>
                  <a:gd name="T2" fmla="*/ 95 w 99"/>
                  <a:gd name="T3" fmla="*/ 34 h 31"/>
                  <a:gd name="T4" fmla="*/ 13 w 99"/>
                  <a:gd name="T5" fmla="*/ 28 h 31"/>
                  <a:gd name="T6" fmla="*/ 30 w 99"/>
                  <a:gd name="T7" fmla="*/ 5 h 31"/>
                  <a:gd name="T8" fmla="*/ 108 w 99"/>
                  <a:gd name="T9" fmla="*/ 8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"/>
                  <a:gd name="T16" fmla="*/ 0 h 31"/>
                  <a:gd name="T17" fmla="*/ 99 w 99"/>
                  <a:gd name="T18" fmla="*/ 31 h 3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" h="31">
                    <a:moveTo>
                      <a:pt x="82" y="6"/>
                    </a:moveTo>
                    <a:cubicBezTo>
                      <a:pt x="99" y="12"/>
                      <a:pt x="95" y="22"/>
                      <a:pt x="72" y="26"/>
                    </a:cubicBezTo>
                    <a:cubicBezTo>
                      <a:pt x="50" y="31"/>
                      <a:pt x="22" y="28"/>
                      <a:pt x="10" y="22"/>
                    </a:cubicBezTo>
                    <a:cubicBezTo>
                      <a:pt x="0" y="15"/>
                      <a:pt x="6" y="8"/>
                      <a:pt x="23" y="4"/>
                    </a:cubicBezTo>
                    <a:cubicBezTo>
                      <a:pt x="41" y="0"/>
                      <a:pt x="67" y="1"/>
                      <a:pt x="82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89" name="Freeform 137"/>
              <p:cNvSpPr/>
              <p:nvPr/>
            </p:nvSpPr>
            <p:spPr bwMode="auto">
              <a:xfrm>
                <a:off x="5109" y="1282"/>
                <a:ext cx="129" cy="41"/>
              </a:xfrm>
              <a:custGeom>
                <a:gdLst>
                  <a:gd name="T0" fmla="*/ 107 w 99"/>
                  <a:gd name="T1" fmla="*/ 8 h 31"/>
                  <a:gd name="T2" fmla="*/ 93 w 99"/>
                  <a:gd name="T3" fmla="*/ 34 h 31"/>
                  <a:gd name="T4" fmla="*/ 13 w 99"/>
                  <a:gd name="T5" fmla="*/ 28 h 31"/>
                  <a:gd name="T6" fmla="*/ 31 w 99"/>
                  <a:gd name="T7" fmla="*/ 5 h 31"/>
                  <a:gd name="T8" fmla="*/ 107 w 99"/>
                  <a:gd name="T9" fmla="*/ 8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"/>
                  <a:gd name="T16" fmla="*/ 0 h 31"/>
                  <a:gd name="T17" fmla="*/ 99 w 99"/>
                  <a:gd name="T18" fmla="*/ 31 h 3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" h="31">
                    <a:moveTo>
                      <a:pt x="82" y="6"/>
                    </a:moveTo>
                    <a:cubicBezTo>
                      <a:pt x="99" y="12"/>
                      <a:pt x="95" y="21"/>
                      <a:pt x="71" y="26"/>
                    </a:cubicBezTo>
                    <a:cubicBezTo>
                      <a:pt x="49" y="31"/>
                      <a:pt x="21" y="28"/>
                      <a:pt x="10" y="21"/>
                    </a:cubicBezTo>
                    <a:cubicBezTo>
                      <a:pt x="0" y="15"/>
                      <a:pt x="7" y="8"/>
                      <a:pt x="24" y="4"/>
                    </a:cubicBezTo>
                    <a:cubicBezTo>
                      <a:pt x="42" y="0"/>
                      <a:pt x="67" y="1"/>
                      <a:pt x="82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90" name="Freeform 138"/>
              <p:cNvSpPr/>
              <p:nvPr/>
            </p:nvSpPr>
            <p:spPr bwMode="auto">
              <a:xfrm>
                <a:off x="4981" y="1242"/>
                <a:ext cx="130" cy="38"/>
              </a:xfrm>
              <a:custGeom>
                <a:gdLst>
                  <a:gd name="T0" fmla="*/ 108 w 99"/>
                  <a:gd name="T1" fmla="*/ 7 h 29"/>
                  <a:gd name="T2" fmla="*/ 95 w 99"/>
                  <a:gd name="T3" fmla="*/ 31 h 29"/>
                  <a:gd name="T4" fmla="*/ 13 w 99"/>
                  <a:gd name="T5" fmla="*/ 28 h 29"/>
                  <a:gd name="T6" fmla="*/ 32 w 99"/>
                  <a:gd name="T7" fmla="*/ 5 h 29"/>
                  <a:gd name="T8" fmla="*/ 108 w 99"/>
                  <a:gd name="T9" fmla="*/ 7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"/>
                  <a:gd name="T16" fmla="*/ 0 h 29"/>
                  <a:gd name="T17" fmla="*/ 99 w 99"/>
                  <a:gd name="T18" fmla="*/ 29 h 2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" h="28">
                    <a:moveTo>
                      <a:pt x="82" y="5"/>
                    </a:moveTo>
                    <a:cubicBezTo>
                      <a:pt x="99" y="11"/>
                      <a:pt x="95" y="20"/>
                      <a:pt x="72" y="24"/>
                    </a:cubicBezTo>
                    <a:cubicBezTo>
                      <a:pt x="49" y="29"/>
                      <a:pt x="21" y="27"/>
                      <a:pt x="10" y="21"/>
                    </a:cubicBezTo>
                    <a:cubicBezTo>
                      <a:pt x="0" y="15"/>
                      <a:pt x="6" y="8"/>
                      <a:pt x="24" y="4"/>
                    </a:cubicBezTo>
                    <a:cubicBezTo>
                      <a:pt x="42" y="0"/>
                      <a:pt x="67" y="1"/>
                      <a:pt x="82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91" name="Freeform 139"/>
              <p:cNvSpPr/>
              <p:nvPr/>
            </p:nvSpPr>
            <p:spPr bwMode="auto">
              <a:xfrm>
                <a:off x="5235" y="1328"/>
                <a:ext cx="142" cy="44"/>
              </a:xfrm>
              <a:custGeom>
                <a:gdLst>
                  <a:gd name="T0" fmla="*/ 117 w 109"/>
                  <a:gd name="T1" fmla="*/ 9 h 34"/>
                  <a:gd name="T2" fmla="*/ 103 w 109"/>
                  <a:gd name="T3" fmla="*/ 38 h 34"/>
                  <a:gd name="T4" fmla="*/ 16 w 109"/>
                  <a:gd name="T5" fmla="*/ 31 h 34"/>
                  <a:gd name="T6" fmla="*/ 33 w 109"/>
                  <a:gd name="T7" fmla="*/ 5 h 34"/>
                  <a:gd name="T8" fmla="*/ 117 w 109"/>
                  <a:gd name="T9" fmla="*/ 9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9"/>
                  <a:gd name="T16" fmla="*/ 0 h 34"/>
                  <a:gd name="T17" fmla="*/ 109 w 109"/>
                  <a:gd name="T18" fmla="*/ 34 h 3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9" h="34">
                    <a:moveTo>
                      <a:pt x="90" y="7"/>
                    </a:moveTo>
                    <a:cubicBezTo>
                      <a:pt x="109" y="14"/>
                      <a:pt x="104" y="24"/>
                      <a:pt x="79" y="29"/>
                    </a:cubicBezTo>
                    <a:cubicBezTo>
                      <a:pt x="55" y="34"/>
                      <a:pt x="25" y="31"/>
                      <a:pt x="12" y="24"/>
                    </a:cubicBezTo>
                    <a:cubicBezTo>
                      <a:pt x="0" y="17"/>
                      <a:pt x="7" y="9"/>
                      <a:pt x="25" y="4"/>
                    </a:cubicBezTo>
                    <a:cubicBezTo>
                      <a:pt x="45" y="0"/>
                      <a:pt x="74" y="1"/>
                      <a:pt x="90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92" name="Freeform 140"/>
              <p:cNvSpPr/>
              <p:nvPr/>
            </p:nvSpPr>
            <p:spPr bwMode="auto">
              <a:xfrm>
                <a:off x="4893" y="1405"/>
                <a:ext cx="134" cy="43"/>
              </a:xfrm>
              <a:custGeom>
                <a:gdLst>
                  <a:gd name="T0" fmla="*/ 112 w 103"/>
                  <a:gd name="T1" fmla="*/ 9 h 33"/>
                  <a:gd name="T2" fmla="*/ 98 w 103"/>
                  <a:gd name="T3" fmla="*/ 36 h 33"/>
                  <a:gd name="T4" fmla="*/ 14 w 103"/>
                  <a:gd name="T5" fmla="*/ 30 h 33"/>
                  <a:gd name="T6" fmla="*/ 33 w 103"/>
                  <a:gd name="T7" fmla="*/ 5 h 33"/>
                  <a:gd name="T8" fmla="*/ 112 w 103"/>
                  <a:gd name="T9" fmla="*/ 9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3"/>
                  <a:gd name="T16" fmla="*/ 0 h 33"/>
                  <a:gd name="T17" fmla="*/ 103 w 103"/>
                  <a:gd name="T18" fmla="*/ 33 h 33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3" h="33">
                    <a:moveTo>
                      <a:pt x="86" y="7"/>
                    </a:moveTo>
                    <a:cubicBezTo>
                      <a:pt x="103" y="13"/>
                      <a:pt x="99" y="23"/>
                      <a:pt x="75" y="28"/>
                    </a:cubicBezTo>
                    <a:cubicBezTo>
                      <a:pt x="52" y="33"/>
                      <a:pt x="23" y="30"/>
                      <a:pt x="11" y="23"/>
                    </a:cubicBezTo>
                    <a:cubicBezTo>
                      <a:pt x="0" y="16"/>
                      <a:pt x="7" y="8"/>
                      <a:pt x="25" y="4"/>
                    </a:cubicBezTo>
                    <a:cubicBezTo>
                      <a:pt x="44" y="0"/>
                      <a:pt x="71" y="1"/>
                      <a:pt x="86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4101" name="Group 228"/>
          <p:cNvGrpSpPr/>
          <p:nvPr/>
        </p:nvGrpSpPr>
        <p:grpSpPr>
          <a:xfrm>
            <a:off x="5162550" y="1560513"/>
            <a:ext cx="2351088" cy="3295650"/>
            <a:chOff x="3252" y="983"/>
            <a:chExt cx="1481" cy="2076"/>
          </a:xfrm>
        </p:grpSpPr>
        <p:sp>
          <p:nvSpPr>
            <p:cNvPr id="4231" name="Freeform 142"/>
            <p:cNvSpPr/>
            <p:nvPr/>
          </p:nvSpPr>
          <p:spPr bwMode="auto">
            <a:xfrm flipV="1">
              <a:off x="3475" y="1969"/>
              <a:ext cx="988" cy="1090"/>
            </a:xfrm>
            <a:custGeom>
              <a:gdLst>
                <a:gd name="T0" fmla="*/ 929 w 1786"/>
                <a:gd name="T1" fmla="*/ 256 h 1970"/>
                <a:gd name="T2" fmla="*/ 402 w 1786"/>
                <a:gd name="T3" fmla="*/ 0 h 1970"/>
                <a:gd name="T4" fmla="*/ 0 w 1786"/>
                <a:gd name="T5" fmla="*/ 449 h 1970"/>
                <a:gd name="T6" fmla="*/ 136 w 1786"/>
                <a:gd name="T7" fmla="*/ 806 h 1970"/>
                <a:gd name="T8" fmla="*/ 626 w 1786"/>
                <a:gd name="T9" fmla="*/ 1090 h 1970"/>
                <a:gd name="T10" fmla="*/ 988 w 1786"/>
                <a:gd name="T11" fmla="*/ 631 h 1970"/>
                <a:gd name="T12" fmla="*/ 929 w 1786"/>
                <a:gd name="T13" fmla="*/ 256 h 19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86"/>
                <a:gd name="T22" fmla="*/ 0 h 1970"/>
                <a:gd name="T23" fmla="*/ 1786 w 1786"/>
                <a:gd name="T24" fmla="*/ 1970 h 1970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86" h="1969">
                  <a:moveTo>
                    <a:pt x="1680" y="463"/>
                  </a:moveTo>
                  <a:lnTo>
                    <a:pt x="726" y="0"/>
                  </a:lnTo>
                  <a:lnTo>
                    <a:pt x="0" y="812"/>
                  </a:lnTo>
                  <a:lnTo>
                    <a:pt x="246" y="1457"/>
                  </a:lnTo>
                  <a:lnTo>
                    <a:pt x="1132" y="1970"/>
                  </a:lnTo>
                  <a:lnTo>
                    <a:pt x="1786" y="1140"/>
                  </a:lnTo>
                  <a:lnTo>
                    <a:pt x="1680" y="463"/>
                  </a:lnTo>
                  <a:close/>
                </a:path>
              </a:pathLst>
            </a:custGeom>
            <a:gradFill rotWithShape="0">
              <a:gsLst>
                <a:gs pos="0">
                  <a:srgbClr val="69A2E1">
                    <a:alpha val="7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4232" name="Picture 220"/>
            <p:cNvPicPr>
              <a:picLocks noChangeAspect="1" noChangeArrowheads="1"/>
            </p:cNvPicPr>
            <p:nvPr/>
          </p:nvPicPr>
          <p:blipFill>
            <a:blip r:embed="rId3">
              <a:lum bright="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252" y="1966"/>
              <a:ext cx="1481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233" name="Group 213"/>
            <p:cNvGrpSpPr/>
            <p:nvPr/>
          </p:nvGrpSpPr>
          <p:grpSpPr>
            <a:xfrm>
              <a:off x="3475" y="983"/>
              <a:ext cx="991" cy="1090"/>
              <a:chOff x="3475" y="983"/>
              <a:chExt cx="991" cy="1090"/>
            </a:xfrm>
          </p:grpSpPr>
          <p:sp>
            <p:nvSpPr>
              <p:cNvPr id="4234" name="Freeform 144"/>
              <p:cNvSpPr/>
              <p:nvPr/>
            </p:nvSpPr>
            <p:spPr bwMode="auto">
              <a:xfrm>
                <a:off x="3475" y="1432"/>
                <a:ext cx="626" cy="641"/>
              </a:xfrm>
              <a:custGeom>
                <a:gdLst>
                  <a:gd name="T0" fmla="*/ 626 w 1132"/>
                  <a:gd name="T1" fmla="*/ 641 h 1158"/>
                  <a:gd name="T2" fmla="*/ 136 w 1132"/>
                  <a:gd name="T3" fmla="*/ 357 h 1158"/>
                  <a:gd name="T4" fmla="*/ 0 w 1132"/>
                  <a:gd name="T5" fmla="*/ 0 h 1158"/>
                  <a:gd name="T6" fmla="*/ 530 w 1132"/>
                  <a:gd name="T7" fmla="*/ 292 h 1158"/>
                  <a:gd name="T8" fmla="*/ 626 w 1132"/>
                  <a:gd name="T9" fmla="*/ 641 h 11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32"/>
                  <a:gd name="T16" fmla="*/ 0 h 1158"/>
                  <a:gd name="T17" fmla="*/ 1132 w 1132"/>
                  <a:gd name="T18" fmla="*/ 1158 h 115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32" h="1158">
                    <a:moveTo>
                      <a:pt x="1132" y="1158"/>
                    </a:moveTo>
                    <a:lnTo>
                      <a:pt x="246" y="645"/>
                    </a:lnTo>
                    <a:lnTo>
                      <a:pt x="0" y="0"/>
                    </a:lnTo>
                    <a:lnTo>
                      <a:pt x="959" y="527"/>
                    </a:lnTo>
                    <a:lnTo>
                      <a:pt x="1132" y="1158"/>
                    </a:lnTo>
                    <a:close/>
                  </a:path>
                </a:pathLst>
              </a:custGeom>
              <a:solidFill>
                <a:srgbClr val="0061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35" name="Freeform 145"/>
              <p:cNvSpPr/>
              <p:nvPr/>
            </p:nvSpPr>
            <p:spPr bwMode="auto">
              <a:xfrm>
                <a:off x="3475" y="983"/>
                <a:ext cx="930" cy="741"/>
              </a:xfrm>
              <a:custGeom>
                <a:gdLst>
                  <a:gd name="T0" fmla="*/ 531 w 1680"/>
                  <a:gd name="T1" fmla="*/ 741 h 1339"/>
                  <a:gd name="T2" fmla="*/ 0 w 1680"/>
                  <a:gd name="T3" fmla="*/ 449 h 1339"/>
                  <a:gd name="T4" fmla="*/ 402 w 1680"/>
                  <a:gd name="T5" fmla="*/ 0 h 1339"/>
                  <a:gd name="T6" fmla="*/ 930 w 1680"/>
                  <a:gd name="T7" fmla="*/ 256 h 1339"/>
                  <a:gd name="T8" fmla="*/ 531 w 1680"/>
                  <a:gd name="T9" fmla="*/ 741 h 13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80"/>
                  <a:gd name="T16" fmla="*/ 0 h 1339"/>
                  <a:gd name="T17" fmla="*/ 1680 w 1680"/>
                  <a:gd name="T18" fmla="*/ 1339 h 133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80" h="1339">
                    <a:moveTo>
                      <a:pt x="959" y="1339"/>
                    </a:moveTo>
                    <a:lnTo>
                      <a:pt x="0" y="812"/>
                    </a:lnTo>
                    <a:lnTo>
                      <a:pt x="726" y="0"/>
                    </a:lnTo>
                    <a:lnTo>
                      <a:pt x="1680" y="463"/>
                    </a:lnTo>
                    <a:lnTo>
                      <a:pt x="959" y="1339"/>
                    </a:lnTo>
                    <a:close/>
                  </a:path>
                </a:pathLst>
              </a:custGeom>
              <a:solidFill>
                <a:srgbClr val="69A2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36" name="Freeform 146"/>
              <p:cNvSpPr/>
              <p:nvPr/>
            </p:nvSpPr>
            <p:spPr bwMode="auto">
              <a:xfrm>
                <a:off x="4006" y="1239"/>
                <a:ext cx="457" cy="834"/>
              </a:xfrm>
              <a:custGeom>
                <a:gdLst>
                  <a:gd name="T0" fmla="*/ 398 w 827"/>
                  <a:gd name="T1" fmla="*/ 0 h 1507"/>
                  <a:gd name="T2" fmla="*/ 457 w 827"/>
                  <a:gd name="T3" fmla="*/ 375 h 1507"/>
                  <a:gd name="T4" fmla="*/ 96 w 827"/>
                  <a:gd name="T5" fmla="*/ 834 h 1507"/>
                  <a:gd name="T6" fmla="*/ 0 w 827"/>
                  <a:gd name="T7" fmla="*/ 485 h 1507"/>
                  <a:gd name="T8" fmla="*/ 398 w 827"/>
                  <a:gd name="T9" fmla="*/ 0 h 15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27"/>
                  <a:gd name="T16" fmla="*/ 0 h 1507"/>
                  <a:gd name="T17" fmla="*/ 827 w 827"/>
                  <a:gd name="T18" fmla="*/ 1507 h 1507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26" h="1507">
                    <a:moveTo>
                      <a:pt x="721" y="0"/>
                    </a:moveTo>
                    <a:lnTo>
                      <a:pt x="827" y="678"/>
                    </a:lnTo>
                    <a:lnTo>
                      <a:pt x="173" y="1507"/>
                    </a:lnTo>
                    <a:lnTo>
                      <a:pt x="0" y="876"/>
                    </a:lnTo>
                    <a:lnTo>
                      <a:pt x="721" y="0"/>
                    </a:lnTo>
                    <a:close/>
                  </a:path>
                </a:pathLst>
              </a:custGeom>
              <a:solidFill>
                <a:srgbClr val="2A79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37" name="Freeform 147"/>
              <p:cNvSpPr/>
              <p:nvPr/>
            </p:nvSpPr>
            <p:spPr bwMode="auto">
              <a:xfrm>
                <a:off x="4206" y="1234"/>
                <a:ext cx="260" cy="379"/>
              </a:xfrm>
              <a:custGeom>
                <a:gdLst>
                  <a:gd name="T0" fmla="*/ 200 w 470"/>
                  <a:gd name="T1" fmla="*/ 0 h 685"/>
                  <a:gd name="T2" fmla="*/ 0 w 470"/>
                  <a:gd name="T3" fmla="*/ 247 h 685"/>
                  <a:gd name="T4" fmla="*/ 260 w 470"/>
                  <a:gd name="T5" fmla="*/ 379 h 685"/>
                  <a:gd name="T6" fmla="*/ 200 w 470"/>
                  <a:gd name="T7" fmla="*/ 0 h 6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70"/>
                  <a:gd name="T13" fmla="*/ 0 h 685"/>
                  <a:gd name="T14" fmla="*/ 470 w 470"/>
                  <a:gd name="T15" fmla="*/ 685 h 68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70" h="685">
                    <a:moveTo>
                      <a:pt x="361" y="0"/>
                    </a:moveTo>
                    <a:lnTo>
                      <a:pt x="0" y="447"/>
                    </a:lnTo>
                    <a:lnTo>
                      <a:pt x="470" y="685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276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38" name="Freeform 148"/>
              <p:cNvSpPr/>
              <p:nvPr/>
            </p:nvSpPr>
            <p:spPr bwMode="auto">
              <a:xfrm>
                <a:off x="3875" y="983"/>
                <a:ext cx="531" cy="498"/>
              </a:xfrm>
              <a:custGeom>
                <a:gdLst>
                  <a:gd name="T0" fmla="*/ 531 w 959"/>
                  <a:gd name="T1" fmla="*/ 251 h 900"/>
                  <a:gd name="T2" fmla="*/ 0 w 959"/>
                  <a:gd name="T3" fmla="*/ 0 h 900"/>
                  <a:gd name="T4" fmla="*/ 100 w 959"/>
                  <a:gd name="T5" fmla="*/ 381 h 900"/>
                  <a:gd name="T6" fmla="*/ 331 w 959"/>
                  <a:gd name="T7" fmla="*/ 498 h 900"/>
                  <a:gd name="T8" fmla="*/ 531 w 959"/>
                  <a:gd name="T9" fmla="*/ 251 h 9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59"/>
                  <a:gd name="T16" fmla="*/ 0 h 900"/>
                  <a:gd name="T17" fmla="*/ 959 w 959"/>
                  <a:gd name="T18" fmla="*/ 900 h 900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59" h="900">
                    <a:moveTo>
                      <a:pt x="959" y="453"/>
                    </a:moveTo>
                    <a:lnTo>
                      <a:pt x="0" y="0"/>
                    </a:lnTo>
                    <a:lnTo>
                      <a:pt x="180" y="689"/>
                    </a:lnTo>
                    <a:lnTo>
                      <a:pt x="598" y="900"/>
                    </a:lnTo>
                    <a:lnTo>
                      <a:pt x="959" y="453"/>
                    </a:lnTo>
                    <a:close/>
                  </a:path>
                </a:pathLst>
              </a:custGeom>
              <a:solidFill>
                <a:srgbClr val="498F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39" name="Freeform 149"/>
              <p:cNvSpPr/>
              <p:nvPr/>
            </p:nvSpPr>
            <p:spPr bwMode="auto">
              <a:xfrm>
                <a:off x="3475" y="983"/>
                <a:ext cx="500" cy="615"/>
              </a:xfrm>
              <a:custGeom>
                <a:gdLst>
                  <a:gd name="T0" fmla="*/ 500 w 903"/>
                  <a:gd name="T1" fmla="*/ 381 h 1112"/>
                  <a:gd name="T2" fmla="*/ 400 w 903"/>
                  <a:gd name="T3" fmla="*/ 0 h 1112"/>
                  <a:gd name="T4" fmla="*/ 0 w 903"/>
                  <a:gd name="T5" fmla="*/ 449 h 1112"/>
                  <a:gd name="T6" fmla="*/ 302 w 903"/>
                  <a:gd name="T7" fmla="*/ 615 h 1112"/>
                  <a:gd name="T8" fmla="*/ 500 w 903"/>
                  <a:gd name="T9" fmla="*/ 381 h 1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3"/>
                  <a:gd name="T16" fmla="*/ 0 h 1112"/>
                  <a:gd name="T17" fmla="*/ 903 w 903"/>
                  <a:gd name="T18" fmla="*/ 1112 h 111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3" h="1112">
                    <a:moveTo>
                      <a:pt x="903" y="689"/>
                    </a:moveTo>
                    <a:lnTo>
                      <a:pt x="723" y="0"/>
                    </a:lnTo>
                    <a:lnTo>
                      <a:pt x="0" y="812"/>
                    </a:lnTo>
                    <a:lnTo>
                      <a:pt x="546" y="1112"/>
                    </a:lnTo>
                    <a:lnTo>
                      <a:pt x="903" y="689"/>
                    </a:lnTo>
                    <a:close/>
                  </a:path>
                </a:pathLst>
              </a:custGeom>
              <a:solidFill>
                <a:srgbClr val="498F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40" name="Freeform 150"/>
              <p:cNvSpPr/>
              <p:nvPr/>
            </p:nvSpPr>
            <p:spPr bwMode="auto">
              <a:xfrm>
                <a:off x="3475" y="1432"/>
                <a:ext cx="302" cy="357"/>
              </a:xfrm>
              <a:custGeom>
                <a:gdLst>
                  <a:gd name="T0" fmla="*/ 0 w 546"/>
                  <a:gd name="T1" fmla="*/ 0 h 645"/>
                  <a:gd name="T2" fmla="*/ 136 w 546"/>
                  <a:gd name="T3" fmla="*/ 357 h 645"/>
                  <a:gd name="T4" fmla="*/ 302 w 546"/>
                  <a:gd name="T5" fmla="*/ 166 h 645"/>
                  <a:gd name="T6" fmla="*/ 0 w 546"/>
                  <a:gd name="T7" fmla="*/ 0 h 64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6"/>
                  <a:gd name="T13" fmla="*/ 0 h 645"/>
                  <a:gd name="T14" fmla="*/ 546 w 546"/>
                  <a:gd name="T15" fmla="*/ 645 h 64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6" h="645">
                    <a:moveTo>
                      <a:pt x="0" y="0"/>
                    </a:moveTo>
                    <a:lnTo>
                      <a:pt x="246" y="645"/>
                    </a:lnTo>
                    <a:lnTo>
                      <a:pt x="546" y="3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9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41" name="Freeform 151"/>
              <p:cNvSpPr/>
              <p:nvPr/>
            </p:nvSpPr>
            <p:spPr bwMode="auto">
              <a:xfrm>
                <a:off x="3862" y="1270"/>
                <a:ext cx="152" cy="135"/>
              </a:xfrm>
              <a:custGeom>
                <a:gdLst>
                  <a:gd name="T0" fmla="*/ 144 w 116"/>
                  <a:gd name="T1" fmla="*/ 51 h 103"/>
                  <a:gd name="T2" fmla="*/ 90 w 116"/>
                  <a:gd name="T3" fmla="*/ 126 h 103"/>
                  <a:gd name="T4" fmla="*/ 8 w 116"/>
                  <a:gd name="T5" fmla="*/ 84 h 103"/>
                  <a:gd name="T6" fmla="*/ 63 w 116"/>
                  <a:gd name="T7" fmla="*/ 8 h 103"/>
                  <a:gd name="T8" fmla="*/ 144 w 116"/>
                  <a:gd name="T9" fmla="*/ 51 h 1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6"/>
                  <a:gd name="T16" fmla="*/ 0 h 103"/>
                  <a:gd name="T17" fmla="*/ 116 w 116"/>
                  <a:gd name="T18" fmla="*/ 103 h 103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5" h="103">
                    <a:moveTo>
                      <a:pt x="110" y="39"/>
                    </a:moveTo>
                    <a:cubicBezTo>
                      <a:pt x="116" y="64"/>
                      <a:pt x="98" y="90"/>
                      <a:pt x="69" y="96"/>
                    </a:cubicBezTo>
                    <a:cubicBezTo>
                      <a:pt x="40" y="103"/>
                      <a:pt x="12" y="88"/>
                      <a:pt x="6" y="64"/>
                    </a:cubicBezTo>
                    <a:cubicBezTo>
                      <a:pt x="0" y="39"/>
                      <a:pt x="19" y="13"/>
                      <a:pt x="48" y="6"/>
                    </a:cubicBezTo>
                    <a:cubicBezTo>
                      <a:pt x="76" y="0"/>
                      <a:pt x="105" y="14"/>
                      <a:pt x="110" y="3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42" name="Freeform 152"/>
              <p:cNvSpPr/>
              <p:nvPr/>
            </p:nvSpPr>
            <p:spPr bwMode="auto">
              <a:xfrm>
                <a:off x="3994" y="1116"/>
                <a:ext cx="153" cy="133"/>
              </a:xfrm>
              <a:custGeom>
                <a:gdLst>
                  <a:gd name="T0" fmla="*/ 145 w 117"/>
                  <a:gd name="T1" fmla="*/ 51 h 102"/>
                  <a:gd name="T2" fmla="*/ 90 w 117"/>
                  <a:gd name="T3" fmla="*/ 125 h 102"/>
                  <a:gd name="T4" fmla="*/ 7 w 117"/>
                  <a:gd name="T5" fmla="*/ 83 h 102"/>
                  <a:gd name="T6" fmla="*/ 63 w 117"/>
                  <a:gd name="T7" fmla="*/ 9 h 102"/>
                  <a:gd name="T8" fmla="*/ 145 w 117"/>
                  <a:gd name="T9" fmla="*/ 51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"/>
                  <a:gd name="T16" fmla="*/ 0 h 102"/>
                  <a:gd name="T17" fmla="*/ 117 w 117"/>
                  <a:gd name="T18" fmla="*/ 102 h 10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" h="102">
                    <a:moveTo>
                      <a:pt x="111" y="39"/>
                    </a:moveTo>
                    <a:cubicBezTo>
                      <a:pt x="117" y="63"/>
                      <a:pt x="98" y="89"/>
                      <a:pt x="69" y="96"/>
                    </a:cubicBezTo>
                    <a:cubicBezTo>
                      <a:pt x="39" y="102"/>
                      <a:pt x="11" y="88"/>
                      <a:pt x="5" y="64"/>
                    </a:cubicBezTo>
                    <a:cubicBezTo>
                      <a:pt x="0" y="39"/>
                      <a:pt x="19" y="14"/>
                      <a:pt x="48" y="7"/>
                    </a:cubicBezTo>
                    <a:cubicBezTo>
                      <a:pt x="77" y="0"/>
                      <a:pt x="105" y="14"/>
                      <a:pt x="111" y="3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43" name="Freeform 153"/>
              <p:cNvSpPr/>
              <p:nvPr/>
            </p:nvSpPr>
            <p:spPr bwMode="auto">
              <a:xfrm>
                <a:off x="4173" y="1205"/>
                <a:ext cx="155" cy="133"/>
              </a:xfrm>
              <a:custGeom>
                <a:gdLst>
                  <a:gd name="T0" fmla="*/ 147 w 118"/>
                  <a:gd name="T1" fmla="*/ 51 h 102"/>
                  <a:gd name="T2" fmla="*/ 91 w 118"/>
                  <a:gd name="T3" fmla="*/ 124 h 102"/>
                  <a:gd name="T4" fmla="*/ 8 w 118"/>
                  <a:gd name="T5" fmla="*/ 82 h 102"/>
                  <a:gd name="T6" fmla="*/ 64 w 118"/>
                  <a:gd name="T7" fmla="*/ 9 h 102"/>
                  <a:gd name="T8" fmla="*/ 147 w 118"/>
                  <a:gd name="T9" fmla="*/ 51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8"/>
                  <a:gd name="T16" fmla="*/ 0 h 102"/>
                  <a:gd name="T17" fmla="*/ 118 w 118"/>
                  <a:gd name="T18" fmla="*/ 102 h 10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8" h="102">
                    <a:moveTo>
                      <a:pt x="112" y="39"/>
                    </a:moveTo>
                    <a:cubicBezTo>
                      <a:pt x="118" y="63"/>
                      <a:pt x="99" y="88"/>
                      <a:pt x="69" y="95"/>
                    </a:cubicBezTo>
                    <a:cubicBezTo>
                      <a:pt x="40" y="102"/>
                      <a:pt x="12" y="88"/>
                      <a:pt x="6" y="63"/>
                    </a:cubicBezTo>
                    <a:cubicBezTo>
                      <a:pt x="0" y="39"/>
                      <a:pt x="19" y="13"/>
                      <a:pt x="49" y="7"/>
                    </a:cubicBezTo>
                    <a:cubicBezTo>
                      <a:pt x="78" y="0"/>
                      <a:pt x="106" y="14"/>
                      <a:pt x="112" y="3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44" name="Freeform 154"/>
              <p:cNvSpPr/>
              <p:nvPr/>
            </p:nvSpPr>
            <p:spPr bwMode="auto">
              <a:xfrm>
                <a:off x="3823" y="1031"/>
                <a:ext cx="148" cy="132"/>
              </a:xfrm>
              <a:custGeom>
                <a:gdLst>
                  <a:gd name="T0" fmla="*/ 141 w 113"/>
                  <a:gd name="T1" fmla="*/ 51 h 101"/>
                  <a:gd name="T2" fmla="*/ 88 w 113"/>
                  <a:gd name="T3" fmla="*/ 124 h 101"/>
                  <a:gd name="T4" fmla="*/ 8 w 113"/>
                  <a:gd name="T5" fmla="*/ 82 h 101"/>
                  <a:gd name="T6" fmla="*/ 60 w 113"/>
                  <a:gd name="T7" fmla="*/ 9 h 101"/>
                  <a:gd name="T8" fmla="*/ 141 w 113"/>
                  <a:gd name="T9" fmla="*/ 51 h 10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3"/>
                  <a:gd name="T16" fmla="*/ 0 h 101"/>
                  <a:gd name="T17" fmla="*/ 113 w 113"/>
                  <a:gd name="T18" fmla="*/ 101 h 10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3" h="100">
                    <a:moveTo>
                      <a:pt x="108" y="39"/>
                    </a:moveTo>
                    <a:cubicBezTo>
                      <a:pt x="113" y="63"/>
                      <a:pt x="95" y="88"/>
                      <a:pt x="67" y="95"/>
                    </a:cubicBezTo>
                    <a:cubicBezTo>
                      <a:pt x="39" y="101"/>
                      <a:pt x="11" y="87"/>
                      <a:pt x="6" y="63"/>
                    </a:cubicBezTo>
                    <a:cubicBezTo>
                      <a:pt x="0" y="38"/>
                      <a:pt x="18" y="13"/>
                      <a:pt x="46" y="7"/>
                    </a:cubicBezTo>
                    <a:cubicBezTo>
                      <a:pt x="75" y="0"/>
                      <a:pt x="102" y="14"/>
                      <a:pt x="108" y="3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45" name="Freeform 155"/>
              <p:cNvSpPr/>
              <p:nvPr/>
            </p:nvSpPr>
            <p:spPr bwMode="auto">
              <a:xfrm>
                <a:off x="3903" y="1520"/>
                <a:ext cx="162" cy="144"/>
              </a:xfrm>
              <a:custGeom>
                <a:gdLst>
                  <a:gd name="T0" fmla="*/ 153 w 124"/>
                  <a:gd name="T1" fmla="*/ 55 h 110"/>
                  <a:gd name="T2" fmla="*/ 95 w 124"/>
                  <a:gd name="T3" fmla="*/ 135 h 110"/>
                  <a:gd name="T4" fmla="*/ 8 w 124"/>
                  <a:gd name="T5" fmla="*/ 89 h 110"/>
                  <a:gd name="T6" fmla="*/ 65 w 124"/>
                  <a:gd name="T7" fmla="*/ 9 h 110"/>
                  <a:gd name="T8" fmla="*/ 153 w 124"/>
                  <a:gd name="T9" fmla="*/ 55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4"/>
                  <a:gd name="T16" fmla="*/ 0 h 110"/>
                  <a:gd name="T17" fmla="*/ 124 w 124"/>
                  <a:gd name="T18" fmla="*/ 110 h 110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4" h="110">
                    <a:moveTo>
                      <a:pt x="117" y="42"/>
                    </a:moveTo>
                    <a:cubicBezTo>
                      <a:pt x="124" y="68"/>
                      <a:pt x="104" y="96"/>
                      <a:pt x="73" y="103"/>
                    </a:cubicBezTo>
                    <a:cubicBezTo>
                      <a:pt x="42" y="110"/>
                      <a:pt x="12" y="94"/>
                      <a:pt x="6" y="68"/>
                    </a:cubicBezTo>
                    <a:cubicBezTo>
                      <a:pt x="0" y="41"/>
                      <a:pt x="20" y="14"/>
                      <a:pt x="50" y="7"/>
                    </a:cubicBezTo>
                    <a:cubicBezTo>
                      <a:pt x="81" y="0"/>
                      <a:pt x="111" y="15"/>
                      <a:pt x="117" y="4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46" name="Freeform 156"/>
              <p:cNvSpPr/>
              <p:nvPr/>
            </p:nvSpPr>
            <p:spPr bwMode="auto">
              <a:xfrm>
                <a:off x="3722" y="1423"/>
                <a:ext cx="161" cy="144"/>
              </a:xfrm>
              <a:custGeom>
                <a:gdLst>
                  <a:gd name="T0" fmla="*/ 153 w 123"/>
                  <a:gd name="T1" fmla="*/ 55 h 110"/>
                  <a:gd name="T2" fmla="*/ 96 w 123"/>
                  <a:gd name="T3" fmla="*/ 135 h 110"/>
                  <a:gd name="T4" fmla="*/ 9 w 123"/>
                  <a:gd name="T5" fmla="*/ 89 h 110"/>
                  <a:gd name="T6" fmla="*/ 67 w 123"/>
                  <a:gd name="T7" fmla="*/ 9 h 110"/>
                  <a:gd name="T8" fmla="*/ 153 w 123"/>
                  <a:gd name="T9" fmla="*/ 55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3"/>
                  <a:gd name="T16" fmla="*/ 0 h 110"/>
                  <a:gd name="T17" fmla="*/ 123 w 123"/>
                  <a:gd name="T18" fmla="*/ 110 h 110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3" h="110">
                    <a:moveTo>
                      <a:pt x="117" y="42"/>
                    </a:moveTo>
                    <a:cubicBezTo>
                      <a:pt x="123" y="68"/>
                      <a:pt x="104" y="95"/>
                      <a:pt x="73" y="103"/>
                    </a:cubicBezTo>
                    <a:cubicBezTo>
                      <a:pt x="42" y="110"/>
                      <a:pt x="13" y="94"/>
                      <a:pt x="7" y="68"/>
                    </a:cubicBezTo>
                    <a:cubicBezTo>
                      <a:pt x="0" y="42"/>
                      <a:pt x="20" y="15"/>
                      <a:pt x="51" y="7"/>
                    </a:cubicBezTo>
                    <a:cubicBezTo>
                      <a:pt x="81" y="0"/>
                      <a:pt x="111" y="16"/>
                      <a:pt x="117" y="4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47" name="Freeform 157"/>
              <p:cNvSpPr/>
              <p:nvPr/>
            </p:nvSpPr>
            <p:spPr bwMode="auto">
              <a:xfrm>
                <a:off x="3551" y="1329"/>
                <a:ext cx="162" cy="144"/>
              </a:xfrm>
              <a:custGeom>
                <a:gdLst>
                  <a:gd name="T0" fmla="*/ 153 w 124"/>
                  <a:gd name="T1" fmla="*/ 55 h 110"/>
                  <a:gd name="T2" fmla="*/ 95 w 124"/>
                  <a:gd name="T3" fmla="*/ 135 h 110"/>
                  <a:gd name="T4" fmla="*/ 8 w 124"/>
                  <a:gd name="T5" fmla="*/ 89 h 110"/>
                  <a:gd name="T6" fmla="*/ 67 w 124"/>
                  <a:gd name="T7" fmla="*/ 10 h 110"/>
                  <a:gd name="T8" fmla="*/ 153 w 124"/>
                  <a:gd name="T9" fmla="*/ 55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4"/>
                  <a:gd name="T16" fmla="*/ 0 h 110"/>
                  <a:gd name="T17" fmla="*/ 124 w 124"/>
                  <a:gd name="T18" fmla="*/ 110 h 110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4" h="110">
                    <a:moveTo>
                      <a:pt x="117" y="42"/>
                    </a:moveTo>
                    <a:cubicBezTo>
                      <a:pt x="124" y="69"/>
                      <a:pt x="104" y="96"/>
                      <a:pt x="73" y="103"/>
                    </a:cubicBezTo>
                    <a:cubicBezTo>
                      <a:pt x="42" y="110"/>
                      <a:pt x="12" y="95"/>
                      <a:pt x="6" y="68"/>
                    </a:cubicBezTo>
                    <a:cubicBezTo>
                      <a:pt x="0" y="42"/>
                      <a:pt x="20" y="15"/>
                      <a:pt x="51" y="8"/>
                    </a:cubicBezTo>
                    <a:cubicBezTo>
                      <a:pt x="81" y="0"/>
                      <a:pt x="111" y="16"/>
                      <a:pt x="117" y="4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48" name="Freeform 158"/>
              <p:cNvSpPr/>
              <p:nvPr/>
            </p:nvSpPr>
            <p:spPr bwMode="auto">
              <a:xfrm>
                <a:off x="4206" y="1591"/>
                <a:ext cx="87" cy="134"/>
              </a:xfrm>
              <a:custGeom>
                <a:gdLst>
                  <a:gd name="T0" fmla="*/ 83 w 67"/>
                  <a:gd name="T1" fmla="*/ 21 h 103"/>
                  <a:gd name="T2" fmla="*/ 35 w 67"/>
                  <a:gd name="T3" fmla="*/ 33 h 103"/>
                  <a:gd name="T4" fmla="*/ 6 w 67"/>
                  <a:gd name="T5" fmla="*/ 117 h 103"/>
                  <a:gd name="T6" fmla="*/ 55 w 67"/>
                  <a:gd name="T7" fmla="*/ 100 h 103"/>
                  <a:gd name="T8" fmla="*/ 83 w 67"/>
                  <a:gd name="T9" fmla="*/ 21 h 1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7"/>
                  <a:gd name="T16" fmla="*/ 0 h 103"/>
                  <a:gd name="T17" fmla="*/ 67 w 67"/>
                  <a:gd name="T18" fmla="*/ 103 h 103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7" h="103">
                    <a:moveTo>
                      <a:pt x="64" y="16"/>
                    </a:moveTo>
                    <a:cubicBezTo>
                      <a:pt x="60" y="0"/>
                      <a:pt x="44" y="4"/>
                      <a:pt x="27" y="25"/>
                    </a:cubicBezTo>
                    <a:cubicBezTo>
                      <a:pt x="10" y="46"/>
                      <a:pt x="0" y="76"/>
                      <a:pt x="5" y="90"/>
                    </a:cubicBezTo>
                    <a:cubicBezTo>
                      <a:pt x="10" y="103"/>
                      <a:pt x="26" y="97"/>
                      <a:pt x="42" y="77"/>
                    </a:cubicBezTo>
                    <a:cubicBezTo>
                      <a:pt x="57" y="58"/>
                      <a:pt x="67" y="31"/>
                      <a:pt x="64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49" name="Freeform 159"/>
              <p:cNvSpPr/>
              <p:nvPr/>
            </p:nvSpPr>
            <p:spPr bwMode="auto">
              <a:xfrm>
                <a:off x="4075" y="1747"/>
                <a:ext cx="92" cy="139"/>
              </a:xfrm>
              <a:custGeom>
                <a:gdLst>
                  <a:gd name="T0" fmla="*/ 87 w 70"/>
                  <a:gd name="T1" fmla="*/ 21 h 106"/>
                  <a:gd name="T2" fmla="*/ 37 w 70"/>
                  <a:gd name="T3" fmla="*/ 34 h 106"/>
                  <a:gd name="T4" fmla="*/ 8 w 70"/>
                  <a:gd name="T5" fmla="*/ 121 h 106"/>
                  <a:gd name="T6" fmla="*/ 58 w 70"/>
                  <a:gd name="T7" fmla="*/ 102 h 106"/>
                  <a:gd name="T8" fmla="*/ 87 w 70"/>
                  <a:gd name="T9" fmla="*/ 21 h 1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"/>
                  <a:gd name="T16" fmla="*/ 0 h 106"/>
                  <a:gd name="T17" fmla="*/ 70 w 70"/>
                  <a:gd name="T18" fmla="*/ 106 h 10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" h="105">
                    <a:moveTo>
                      <a:pt x="66" y="16"/>
                    </a:moveTo>
                    <a:cubicBezTo>
                      <a:pt x="62" y="0"/>
                      <a:pt x="45" y="4"/>
                      <a:pt x="28" y="26"/>
                    </a:cubicBezTo>
                    <a:cubicBezTo>
                      <a:pt x="10" y="48"/>
                      <a:pt x="0" y="78"/>
                      <a:pt x="6" y="92"/>
                    </a:cubicBezTo>
                    <a:cubicBezTo>
                      <a:pt x="11" y="106"/>
                      <a:pt x="28" y="99"/>
                      <a:pt x="44" y="78"/>
                    </a:cubicBezTo>
                    <a:cubicBezTo>
                      <a:pt x="60" y="58"/>
                      <a:pt x="70" y="30"/>
                      <a:pt x="66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50" name="Freeform 160"/>
              <p:cNvSpPr/>
              <p:nvPr/>
            </p:nvSpPr>
            <p:spPr bwMode="auto">
              <a:xfrm>
                <a:off x="4044" y="1629"/>
                <a:ext cx="93" cy="135"/>
              </a:xfrm>
              <a:custGeom>
                <a:gdLst>
                  <a:gd name="T0" fmla="*/ 88 w 71"/>
                  <a:gd name="T1" fmla="*/ 21 h 104"/>
                  <a:gd name="T2" fmla="*/ 39 w 71"/>
                  <a:gd name="T3" fmla="*/ 31 h 104"/>
                  <a:gd name="T4" fmla="*/ 8 w 71"/>
                  <a:gd name="T5" fmla="*/ 118 h 104"/>
                  <a:gd name="T6" fmla="*/ 59 w 71"/>
                  <a:gd name="T7" fmla="*/ 99 h 104"/>
                  <a:gd name="T8" fmla="*/ 88 w 71"/>
                  <a:gd name="T9" fmla="*/ 21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"/>
                  <a:gd name="T16" fmla="*/ 0 h 104"/>
                  <a:gd name="T17" fmla="*/ 71 w 71"/>
                  <a:gd name="T18" fmla="*/ 104 h 10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" h="104">
                    <a:moveTo>
                      <a:pt x="67" y="16"/>
                    </a:moveTo>
                    <a:cubicBezTo>
                      <a:pt x="64" y="0"/>
                      <a:pt x="47" y="3"/>
                      <a:pt x="30" y="24"/>
                    </a:cubicBezTo>
                    <a:cubicBezTo>
                      <a:pt x="11" y="46"/>
                      <a:pt x="0" y="77"/>
                      <a:pt x="6" y="91"/>
                    </a:cubicBezTo>
                    <a:cubicBezTo>
                      <a:pt x="11" y="104"/>
                      <a:pt x="29" y="97"/>
                      <a:pt x="45" y="76"/>
                    </a:cubicBezTo>
                    <a:cubicBezTo>
                      <a:pt x="61" y="56"/>
                      <a:pt x="71" y="30"/>
                      <a:pt x="67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51" name="Freeform 161"/>
              <p:cNvSpPr/>
              <p:nvPr/>
            </p:nvSpPr>
            <p:spPr bwMode="auto">
              <a:xfrm>
                <a:off x="4104" y="1864"/>
                <a:ext cx="93" cy="139"/>
              </a:xfrm>
              <a:custGeom>
                <a:gdLst>
                  <a:gd name="T0" fmla="*/ 89 w 71"/>
                  <a:gd name="T1" fmla="*/ 18 h 107"/>
                  <a:gd name="T2" fmla="*/ 39 w 71"/>
                  <a:gd name="T3" fmla="*/ 35 h 107"/>
                  <a:gd name="T4" fmla="*/ 7 w 71"/>
                  <a:gd name="T5" fmla="*/ 122 h 107"/>
                  <a:gd name="T6" fmla="*/ 58 w 71"/>
                  <a:gd name="T7" fmla="*/ 100 h 107"/>
                  <a:gd name="T8" fmla="*/ 89 w 71"/>
                  <a:gd name="T9" fmla="*/ 18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"/>
                  <a:gd name="T16" fmla="*/ 0 h 107"/>
                  <a:gd name="T17" fmla="*/ 71 w 71"/>
                  <a:gd name="T18" fmla="*/ 107 h 107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" h="107">
                    <a:moveTo>
                      <a:pt x="68" y="14"/>
                    </a:moveTo>
                    <a:cubicBezTo>
                      <a:pt x="64" y="0"/>
                      <a:pt x="47" y="5"/>
                      <a:pt x="30" y="27"/>
                    </a:cubicBezTo>
                    <a:cubicBezTo>
                      <a:pt x="11" y="49"/>
                      <a:pt x="0" y="80"/>
                      <a:pt x="5" y="94"/>
                    </a:cubicBezTo>
                    <a:cubicBezTo>
                      <a:pt x="10" y="107"/>
                      <a:pt x="28" y="99"/>
                      <a:pt x="44" y="77"/>
                    </a:cubicBezTo>
                    <a:cubicBezTo>
                      <a:pt x="61" y="56"/>
                      <a:pt x="71" y="28"/>
                      <a:pt x="68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52" name="Freeform 162"/>
              <p:cNvSpPr/>
              <p:nvPr/>
            </p:nvSpPr>
            <p:spPr bwMode="auto">
              <a:xfrm>
                <a:off x="4334" y="1436"/>
                <a:ext cx="82" cy="130"/>
              </a:xfrm>
              <a:custGeom>
                <a:gdLst>
                  <a:gd name="T0" fmla="*/ 78 w 63"/>
                  <a:gd name="T1" fmla="*/ 21 h 99"/>
                  <a:gd name="T2" fmla="*/ 34 w 63"/>
                  <a:gd name="T3" fmla="*/ 29 h 99"/>
                  <a:gd name="T4" fmla="*/ 5 w 63"/>
                  <a:gd name="T5" fmla="*/ 113 h 99"/>
                  <a:gd name="T6" fmla="*/ 51 w 63"/>
                  <a:gd name="T7" fmla="*/ 98 h 99"/>
                  <a:gd name="T8" fmla="*/ 78 w 63"/>
                  <a:gd name="T9" fmla="*/ 21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"/>
                  <a:gd name="T16" fmla="*/ 0 h 99"/>
                  <a:gd name="T17" fmla="*/ 63 w 63"/>
                  <a:gd name="T18" fmla="*/ 99 h 9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" h="99">
                    <a:moveTo>
                      <a:pt x="60" y="16"/>
                    </a:moveTo>
                    <a:cubicBezTo>
                      <a:pt x="57" y="0"/>
                      <a:pt x="42" y="3"/>
                      <a:pt x="26" y="22"/>
                    </a:cubicBezTo>
                    <a:cubicBezTo>
                      <a:pt x="9" y="43"/>
                      <a:pt x="0" y="72"/>
                      <a:pt x="4" y="86"/>
                    </a:cubicBezTo>
                    <a:cubicBezTo>
                      <a:pt x="9" y="99"/>
                      <a:pt x="24" y="94"/>
                      <a:pt x="39" y="75"/>
                    </a:cubicBezTo>
                    <a:cubicBezTo>
                      <a:pt x="53" y="56"/>
                      <a:pt x="63" y="30"/>
                      <a:pt x="60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53" name="Freeform 163"/>
              <p:cNvSpPr/>
              <p:nvPr/>
            </p:nvSpPr>
            <p:spPr bwMode="auto">
              <a:xfrm>
                <a:off x="4355" y="1557"/>
                <a:ext cx="83" cy="131"/>
              </a:xfrm>
              <a:custGeom>
                <a:gdLst>
                  <a:gd name="T0" fmla="*/ 79 w 64"/>
                  <a:gd name="T1" fmla="*/ 19 h 101"/>
                  <a:gd name="T2" fmla="*/ 35 w 64"/>
                  <a:gd name="T3" fmla="*/ 31 h 101"/>
                  <a:gd name="T4" fmla="*/ 5 w 64"/>
                  <a:gd name="T5" fmla="*/ 114 h 101"/>
                  <a:gd name="T6" fmla="*/ 51 w 64"/>
                  <a:gd name="T7" fmla="*/ 97 h 101"/>
                  <a:gd name="T8" fmla="*/ 79 w 64"/>
                  <a:gd name="T9" fmla="*/ 19 h 10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101"/>
                  <a:gd name="T17" fmla="*/ 64 w 64"/>
                  <a:gd name="T18" fmla="*/ 101 h 10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100">
                    <a:moveTo>
                      <a:pt x="61" y="15"/>
                    </a:moveTo>
                    <a:cubicBezTo>
                      <a:pt x="59" y="0"/>
                      <a:pt x="43" y="3"/>
                      <a:pt x="27" y="24"/>
                    </a:cubicBezTo>
                    <a:cubicBezTo>
                      <a:pt x="10" y="45"/>
                      <a:pt x="0" y="75"/>
                      <a:pt x="4" y="88"/>
                    </a:cubicBezTo>
                    <a:cubicBezTo>
                      <a:pt x="8" y="101"/>
                      <a:pt x="24" y="95"/>
                      <a:pt x="39" y="75"/>
                    </a:cubicBezTo>
                    <a:cubicBezTo>
                      <a:pt x="54" y="56"/>
                      <a:pt x="64" y="30"/>
                      <a:pt x="61" y="1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54" name="Freeform 164"/>
              <p:cNvSpPr/>
              <p:nvPr/>
            </p:nvSpPr>
            <p:spPr bwMode="auto">
              <a:xfrm>
                <a:off x="4308" y="1307"/>
                <a:ext cx="90" cy="141"/>
              </a:xfrm>
              <a:custGeom>
                <a:gdLst>
                  <a:gd name="T0" fmla="*/ 86 w 69"/>
                  <a:gd name="T1" fmla="*/ 24 h 108"/>
                  <a:gd name="T2" fmla="*/ 37 w 69"/>
                  <a:gd name="T3" fmla="*/ 31 h 108"/>
                  <a:gd name="T4" fmla="*/ 7 w 69"/>
                  <a:gd name="T5" fmla="*/ 121 h 108"/>
                  <a:gd name="T6" fmla="*/ 56 w 69"/>
                  <a:gd name="T7" fmla="*/ 108 h 108"/>
                  <a:gd name="T8" fmla="*/ 86 w 69"/>
                  <a:gd name="T9" fmla="*/ 24 h 1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9"/>
                  <a:gd name="T16" fmla="*/ 0 h 108"/>
                  <a:gd name="T17" fmla="*/ 69 w 69"/>
                  <a:gd name="T18" fmla="*/ 108 h 10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9" h="108">
                    <a:moveTo>
                      <a:pt x="66" y="18"/>
                    </a:moveTo>
                    <a:cubicBezTo>
                      <a:pt x="63" y="0"/>
                      <a:pt x="46" y="2"/>
                      <a:pt x="28" y="24"/>
                    </a:cubicBezTo>
                    <a:cubicBezTo>
                      <a:pt x="10" y="45"/>
                      <a:pt x="0" y="77"/>
                      <a:pt x="5" y="93"/>
                    </a:cubicBezTo>
                    <a:cubicBezTo>
                      <a:pt x="10" y="108"/>
                      <a:pt x="26" y="103"/>
                      <a:pt x="43" y="83"/>
                    </a:cubicBezTo>
                    <a:cubicBezTo>
                      <a:pt x="59" y="63"/>
                      <a:pt x="69" y="35"/>
                      <a:pt x="66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55" name="Freeform 165"/>
              <p:cNvSpPr/>
              <p:nvPr/>
            </p:nvSpPr>
            <p:spPr bwMode="auto">
              <a:xfrm>
                <a:off x="3744" y="1711"/>
                <a:ext cx="108" cy="94"/>
              </a:xfrm>
              <a:custGeom>
                <a:gdLst>
                  <a:gd name="T0" fmla="*/ 103 w 82"/>
                  <a:gd name="T1" fmla="*/ 73 h 72"/>
                  <a:gd name="T2" fmla="*/ 70 w 82"/>
                  <a:gd name="T3" fmla="*/ 84 h 72"/>
                  <a:gd name="T4" fmla="*/ 9 w 82"/>
                  <a:gd name="T5" fmla="*/ 26 h 72"/>
                  <a:gd name="T6" fmla="*/ 46 w 82"/>
                  <a:gd name="T7" fmla="*/ 16 h 72"/>
                  <a:gd name="T8" fmla="*/ 103 w 82"/>
                  <a:gd name="T9" fmla="*/ 73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2"/>
                  <a:gd name="T16" fmla="*/ 0 h 72"/>
                  <a:gd name="T17" fmla="*/ 82 w 82"/>
                  <a:gd name="T18" fmla="*/ 72 h 7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2" h="72">
                    <a:moveTo>
                      <a:pt x="78" y="56"/>
                    </a:moveTo>
                    <a:cubicBezTo>
                      <a:pt x="82" y="69"/>
                      <a:pt x="71" y="72"/>
                      <a:pt x="53" y="64"/>
                    </a:cubicBezTo>
                    <a:cubicBezTo>
                      <a:pt x="34" y="55"/>
                      <a:pt x="13" y="36"/>
                      <a:pt x="7" y="20"/>
                    </a:cubicBezTo>
                    <a:cubicBezTo>
                      <a:pt x="0" y="4"/>
                      <a:pt x="13" y="0"/>
                      <a:pt x="35" y="12"/>
                    </a:cubicBezTo>
                    <a:cubicBezTo>
                      <a:pt x="55" y="23"/>
                      <a:pt x="74" y="43"/>
                      <a:pt x="78" y="5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56" name="Freeform 166"/>
              <p:cNvSpPr/>
              <p:nvPr/>
            </p:nvSpPr>
            <p:spPr bwMode="auto">
              <a:xfrm>
                <a:off x="3877" y="1685"/>
                <a:ext cx="116" cy="95"/>
              </a:xfrm>
              <a:custGeom>
                <a:gdLst>
                  <a:gd name="T0" fmla="*/ 111 w 89"/>
                  <a:gd name="T1" fmla="*/ 70 h 73"/>
                  <a:gd name="T2" fmla="*/ 80 w 89"/>
                  <a:gd name="T3" fmla="*/ 87 h 73"/>
                  <a:gd name="T4" fmla="*/ 9 w 89"/>
                  <a:gd name="T5" fmla="*/ 27 h 73"/>
                  <a:gd name="T6" fmla="*/ 59 w 89"/>
                  <a:gd name="T7" fmla="*/ 17 h 73"/>
                  <a:gd name="T8" fmla="*/ 111 w 89"/>
                  <a:gd name="T9" fmla="*/ 70 h 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9"/>
                  <a:gd name="T16" fmla="*/ 0 h 73"/>
                  <a:gd name="T17" fmla="*/ 89 w 89"/>
                  <a:gd name="T18" fmla="*/ 73 h 73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9" h="73">
                    <a:moveTo>
                      <a:pt x="85" y="54"/>
                    </a:moveTo>
                    <a:cubicBezTo>
                      <a:pt x="89" y="67"/>
                      <a:pt x="79" y="73"/>
                      <a:pt x="61" y="67"/>
                    </a:cubicBezTo>
                    <a:cubicBezTo>
                      <a:pt x="39" y="61"/>
                      <a:pt x="12" y="39"/>
                      <a:pt x="7" y="21"/>
                    </a:cubicBezTo>
                    <a:cubicBezTo>
                      <a:pt x="0" y="2"/>
                      <a:pt x="21" y="0"/>
                      <a:pt x="45" y="13"/>
                    </a:cubicBezTo>
                    <a:cubicBezTo>
                      <a:pt x="66" y="24"/>
                      <a:pt x="82" y="42"/>
                      <a:pt x="85" y="5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57" name="Freeform 167"/>
              <p:cNvSpPr/>
              <p:nvPr/>
            </p:nvSpPr>
            <p:spPr bwMode="auto">
              <a:xfrm>
                <a:off x="3580" y="1619"/>
                <a:ext cx="99" cy="88"/>
              </a:xfrm>
              <a:custGeom>
                <a:gdLst>
                  <a:gd name="T0" fmla="*/ 94 w 76"/>
                  <a:gd name="T1" fmla="*/ 67 h 67"/>
                  <a:gd name="T2" fmla="*/ 68 w 76"/>
                  <a:gd name="T3" fmla="*/ 80 h 67"/>
                  <a:gd name="T4" fmla="*/ 10 w 76"/>
                  <a:gd name="T5" fmla="*/ 26 h 67"/>
                  <a:gd name="T6" fmla="*/ 43 w 76"/>
                  <a:gd name="T7" fmla="*/ 14 h 67"/>
                  <a:gd name="T8" fmla="*/ 94 w 76"/>
                  <a:gd name="T9" fmla="*/ 67 h 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67"/>
                  <a:gd name="T17" fmla="*/ 76 w 76"/>
                  <a:gd name="T18" fmla="*/ 67 h 67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67">
                    <a:moveTo>
                      <a:pt x="72" y="51"/>
                    </a:moveTo>
                    <a:cubicBezTo>
                      <a:pt x="76" y="63"/>
                      <a:pt x="67" y="67"/>
                      <a:pt x="52" y="61"/>
                    </a:cubicBezTo>
                    <a:cubicBezTo>
                      <a:pt x="35" y="53"/>
                      <a:pt x="14" y="35"/>
                      <a:pt x="8" y="20"/>
                    </a:cubicBezTo>
                    <a:cubicBezTo>
                      <a:pt x="0" y="4"/>
                      <a:pt x="12" y="0"/>
                      <a:pt x="33" y="11"/>
                    </a:cubicBezTo>
                    <a:cubicBezTo>
                      <a:pt x="51" y="21"/>
                      <a:pt x="68" y="39"/>
                      <a:pt x="72" y="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58" name="Freeform 168"/>
              <p:cNvSpPr/>
              <p:nvPr/>
            </p:nvSpPr>
            <p:spPr bwMode="auto">
              <a:xfrm>
                <a:off x="3617" y="1731"/>
                <a:ext cx="105" cy="92"/>
              </a:xfrm>
              <a:custGeom>
                <a:gdLst>
                  <a:gd name="T0" fmla="*/ 100 w 81"/>
                  <a:gd name="T1" fmla="*/ 71 h 71"/>
                  <a:gd name="T2" fmla="*/ 71 w 81"/>
                  <a:gd name="T3" fmla="*/ 83 h 71"/>
                  <a:gd name="T4" fmla="*/ 10 w 81"/>
                  <a:gd name="T5" fmla="*/ 27 h 71"/>
                  <a:gd name="T6" fmla="*/ 44 w 81"/>
                  <a:gd name="T7" fmla="*/ 16 h 71"/>
                  <a:gd name="T8" fmla="*/ 100 w 81"/>
                  <a:gd name="T9" fmla="*/ 71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"/>
                  <a:gd name="T16" fmla="*/ 0 h 71"/>
                  <a:gd name="T17" fmla="*/ 81 w 81"/>
                  <a:gd name="T18" fmla="*/ 71 h 7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" h="71">
                    <a:moveTo>
                      <a:pt x="77" y="55"/>
                    </a:moveTo>
                    <a:cubicBezTo>
                      <a:pt x="81" y="67"/>
                      <a:pt x="72" y="71"/>
                      <a:pt x="55" y="64"/>
                    </a:cubicBezTo>
                    <a:cubicBezTo>
                      <a:pt x="36" y="55"/>
                      <a:pt x="15" y="36"/>
                      <a:pt x="8" y="21"/>
                    </a:cubicBezTo>
                    <a:cubicBezTo>
                      <a:pt x="0" y="4"/>
                      <a:pt x="13" y="0"/>
                      <a:pt x="34" y="12"/>
                    </a:cubicBezTo>
                    <a:cubicBezTo>
                      <a:pt x="54" y="22"/>
                      <a:pt x="73" y="42"/>
                      <a:pt x="77" y="5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59" name="Freeform 169"/>
              <p:cNvSpPr/>
              <p:nvPr/>
            </p:nvSpPr>
            <p:spPr bwMode="auto">
              <a:xfrm>
                <a:off x="3536" y="1498"/>
                <a:ext cx="109" cy="98"/>
              </a:xfrm>
              <a:custGeom>
                <a:gdLst>
                  <a:gd name="T0" fmla="*/ 105 w 83"/>
                  <a:gd name="T1" fmla="*/ 78 h 75"/>
                  <a:gd name="T2" fmla="*/ 66 w 83"/>
                  <a:gd name="T3" fmla="*/ 84 h 75"/>
                  <a:gd name="T4" fmla="*/ 8 w 83"/>
                  <a:gd name="T5" fmla="*/ 25 h 75"/>
                  <a:gd name="T6" fmla="*/ 45 w 83"/>
                  <a:gd name="T7" fmla="*/ 14 h 75"/>
                  <a:gd name="T8" fmla="*/ 105 w 83"/>
                  <a:gd name="T9" fmla="*/ 78 h 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"/>
                  <a:gd name="T16" fmla="*/ 0 h 75"/>
                  <a:gd name="T17" fmla="*/ 83 w 83"/>
                  <a:gd name="T18" fmla="*/ 75 h 75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" h="75">
                    <a:moveTo>
                      <a:pt x="80" y="60"/>
                    </a:moveTo>
                    <a:cubicBezTo>
                      <a:pt x="83" y="74"/>
                      <a:pt x="69" y="75"/>
                      <a:pt x="50" y="64"/>
                    </a:cubicBezTo>
                    <a:cubicBezTo>
                      <a:pt x="30" y="53"/>
                      <a:pt x="11" y="34"/>
                      <a:pt x="6" y="19"/>
                    </a:cubicBezTo>
                    <a:cubicBezTo>
                      <a:pt x="0" y="4"/>
                      <a:pt x="12" y="0"/>
                      <a:pt x="34" y="11"/>
                    </a:cubicBezTo>
                    <a:cubicBezTo>
                      <a:pt x="55" y="23"/>
                      <a:pt x="76" y="46"/>
                      <a:pt x="80" y="6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60" name="Freeform 170"/>
              <p:cNvSpPr/>
              <p:nvPr/>
            </p:nvSpPr>
            <p:spPr bwMode="auto">
              <a:xfrm>
                <a:off x="3914" y="1806"/>
                <a:ext cx="114" cy="98"/>
              </a:xfrm>
              <a:custGeom>
                <a:gdLst>
                  <a:gd name="T0" fmla="*/ 109 w 87"/>
                  <a:gd name="T1" fmla="*/ 77 h 75"/>
                  <a:gd name="T2" fmla="*/ 72 w 87"/>
                  <a:gd name="T3" fmla="*/ 86 h 75"/>
                  <a:gd name="T4" fmla="*/ 8 w 87"/>
                  <a:gd name="T5" fmla="*/ 26 h 75"/>
                  <a:gd name="T6" fmla="*/ 50 w 87"/>
                  <a:gd name="T7" fmla="*/ 16 h 75"/>
                  <a:gd name="T8" fmla="*/ 109 w 87"/>
                  <a:gd name="T9" fmla="*/ 77 h 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"/>
                  <a:gd name="T16" fmla="*/ 0 h 75"/>
                  <a:gd name="T17" fmla="*/ 87 w 87"/>
                  <a:gd name="T18" fmla="*/ 75 h 75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" h="75">
                    <a:moveTo>
                      <a:pt x="83" y="59"/>
                    </a:moveTo>
                    <a:cubicBezTo>
                      <a:pt x="87" y="72"/>
                      <a:pt x="75" y="75"/>
                      <a:pt x="55" y="66"/>
                    </a:cubicBezTo>
                    <a:cubicBezTo>
                      <a:pt x="35" y="57"/>
                      <a:pt x="12" y="36"/>
                      <a:pt x="6" y="20"/>
                    </a:cubicBezTo>
                    <a:cubicBezTo>
                      <a:pt x="0" y="3"/>
                      <a:pt x="15" y="0"/>
                      <a:pt x="38" y="12"/>
                    </a:cubicBezTo>
                    <a:cubicBezTo>
                      <a:pt x="60" y="24"/>
                      <a:pt x="80" y="45"/>
                      <a:pt x="83" y="5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61" name="Freeform 171"/>
              <p:cNvSpPr/>
              <p:nvPr/>
            </p:nvSpPr>
            <p:spPr bwMode="auto">
              <a:xfrm>
                <a:off x="3950" y="1926"/>
                <a:ext cx="108" cy="91"/>
              </a:xfrm>
              <a:custGeom>
                <a:gdLst>
                  <a:gd name="T0" fmla="*/ 104 w 83"/>
                  <a:gd name="T1" fmla="*/ 73 h 69"/>
                  <a:gd name="T2" fmla="*/ 68 w 83"/>
                  <a:gd name="T3" fmla="*/ 80 h 69"/>
                  <a:gd name="T4" fmla="*/ 7 w 83"/>
                  <a:gd name="T5" fmla="*/ 22 h 69"/>
                  <a:gd name="T6" fmla="*/ 49 w 83"/>
                  <a:gd name="T7" fmla="*/ 16 h 69"/>
                  <a:gd name="T8" fmla="*/ 104 w 83"/>
                  <a:gd name="T9" fmla="*/ 73 h 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"/>
                  <a:gd name="T16" fmla="*/ 0 h 69"/>
                  <a:gd name="T17" fmla="*/ 83 w 83"/>
                  <a:gd name="T18" fmla="*/ 69 h 6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" h="69">
                    <a:moveTo>
                      <a:pt x="80" y="55"/>
                    </a:moveTo>
                    <a:cubicBezTo>
                      <a:pt x="83" y="67"/>
                      <a:pt x="71" y="69"/>
                      <a:pt x="52" y="61"/>
                    </a:cubicBezTo>
                    <a:cubicBezTo>
                      <a:pt x="32" y="51"/>
                      <a:pt x="10" y="32"/>
                      <a:pt x="5" y="17"/>
                    </a:cubicBezTo>
                    <a:cubicBezTo>
                      <a:pt x="0" y="2"/>
                      <a:pt x="16" y="0"/>
                      <a:pt x="38" y="12"/>
                    </a:cubicBezTo>
                    <a:cubicBezTo>
                      <a:pt x="59" y="23"/>
                      <a:pt x="77" y="42"/>
                      <a:pt x="80" y="5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4102" name="Group 229"/>
          <p:cNvGrpSpPr/>
          <p:nvPr/>
        </p:nvGrpSpPr>
        <p:grpSpPr>
          <a:xfrm>
            <a:off x="3473450" y="1714500"/>
            <a:ext cx="2351088" cy="2797175"/>
            <a:chOff x="2188" y="1080"/>
            <a:chExt cx="1481" cy="1762"/>
          </a:xfrm>
        </p:grpSpPr>
        <p:sp>
          <p:nvSpPr>
            <p:cNvPr id="4200" name="Freeform 173"/>
            <p:cNvSpPr/>
            <p:nvPr/>
          </p:nvSpPr>
          <p:spPr bwMode="auto">
            <a:xfrm flipV="1">
              <a:off x="2460" y="1956"/>
              <a:ext cx="1015" cy="886"/>
            </a:xfrm>
            <a:custGeom>
              <a:gdLst>
                <a:gd name="T0" fmla="*/ 499 w 1835"/>
                <a:gd name="T1" fmla="*/ 0 h 1602"/>
                <a:gd name="T2" fmla="*/ 154 w 1835"/>
                <a:gd name="T3" fmla="*/ 105 h 1602"/>
                <a:gd name="T4" fmla="*/ 0 w 1835"/>
                <a:gd name="T5" fmla="*/ 694 h 1602"/>
                <a:gd name="T6" fmla="*/ 512 w 1835"/>
                <a:gd name="T7" fmla="*/ 886 h 1602"/>
                <a:gd name="T8" fmla="*/ 881 w 1835"/>
                <a:gd name="T9" fmla="*/ 856 h 1602"/>
                <a:gd name="T10" fmla="*/ 1015 w 1835"/>
                <a:gd name="T11" fmla="*/ 242 h 1602"/>
                <a:gd name="T12" fmla="*/ 499 w 1835"/>
                <a:gd name="T13" fmla="*/ 0 h 16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35"/>
                <a:gd name="T22" fmla="*/ 0 h 1602"/>
                <a:gd name="T23" fmla="*/ 1835 w 1835"/>
                <a:gd name="T24" fmla="*/ 1602 h 1602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34" h="1602">
                  <a:moveTo>
                    <a:pt x="902" y="0"/>
                  </a:moveTo>
                  <a:lnTo>
                    <a:pt x="278" y="189"/>
                  </a:lnTo>
                  <a:lnTo>
                    <a:pt x="0" y="1255"/>
                  </a:lnTo>
                  <a:lnTo>
                    <a:pt x="926" y="1602"/>
                  </a:lnTo>
                  <a:lnTo>
                    <a:pt x="1592" y="1547"/>
                  </a:lnTo>
                  <a:lnTo>
                    <a:pt x="1835" y="437"/>
                  </a:lnTo>
                  <a:lnTo>
                    <a:pt x="902" y="0"/>
                  </a:lnTo>
                  <a:close/>
                </a:path>
              </a:pathLst>
            </a:custGeom>
            <a:gradFill rotWithShape="0">
              <a:gsLst>
                <a:gs pos="0">
                  <a:srgbClr val="69A2E1">
                    <a:alpha val="7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4201" name="Picture 218"/>
            <p:cNvPicPr>
              <a:picLocks noChangeAspect="1" noChangeArrowheads="1"/>
            </p:cNvPicPr>
            <p:nvPr/>
          </p:nvPicPr>
          <p:blipFill>
            <a:blip r:embed="rId3">
              <a:lum bright="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188" y="1877"/>
              <a:ext cx="1481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202" name="Group 209"/>
            <p:cNvGrpSpPr/>
            <p:nvPr/>
          </p:nvGrpSpPr>
          <p:grpSpPr>
            <a:xfrm>
              <a:off x="2460" y="1080"/>
              <a:ext cx="1015" cy="886"/>
              <a:chOff x="2460" y="1080"/>
              <a:chExt cx="1015" cy="886"/>
            </a:xfrm>
          </p:grpSpPr>
          <p:sp>
            <p:nvSpPr>
              <p:cNvPr id="4203" name="Freeform 175"/>
              <p:cNvSpPr/>
              <p:nvPr/>
            </p:nvSpPr>
            <p:spPr bwMode="auto">
              <a:xfrm>
                <a:off x="2460" y="1724"/>
                <a:ext cx="881" cy="242"/>
              </a:xfrm>
              <a:custGeom>
                <a:gdLst>
                  <a:gd name="T0" fmla="*/ 881 w 1592"/>
                  <a:gd name="T1" fmla="*/ 212 h 437"/>
                  <a:gd name="T2" fmla="*/ 512 w 1592"/>
                  <a:gd name="T3" fmla="*/ 242 h 437"/>
                  <a:gd name="T4" fmla="*/ 0 w 1592"/>
                  <a:gd name="T5" fmla="*/ 50 h 437"/>
                  <a:gd name="T6" fmla="*/ 340 w 1592"/>
                  <a:gd name="T7" fmla="*/ 0 h 437"/>
                  <a:gd name="T8" fmla="*/ 881 w 1592"/>
                  <a:gd name="T9" fmla="*/ 212 h 4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92"/>
                  <a:gd name="T16" fmla="*/ 0 h 437"/>
                  <a:gd name="T17" fmla="*/ 1592 w 1592"/>
                  <a:gd name="T18" fmla="*/ 437 h 437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92" h="437">
                    <a:moveTo>
                      <a:pt x="1592" y="382"/>
                    </a:moveTo>
                    <a:lnTo>
                      <a:pt x="925" y="437"/>
                    </a:lnTo>
                    <a:lnTo>
                      <a:pt x="0" y="90"/>
                    </a:lnTo>
                    <a:lnTo>
                      <a:pt x="614" y="0"/>
                    </a:lnTo>
                    <a:lnTo>
                      <a:pt x="1592" y="382"/>
                    </a:lnTo>
                    <a:close/>
                  </a:path>
                </a:pathLst>
              </a:custGeom>
              <a:solidFill>
                <a:srgbClr val="0061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04" name="Freeform 176"/>
              <p:cNvSpPr/>
              <p:nvPr/>
            </p:nvSpPr>
            <p:spPr bwMode="auto">
              <a:xfrm>
                <a:off x="2460" y="1080"/>
                <a:ext cx="499" cy="694"/>
              </a:xfrm>
              <a:custGeom>
                <a:gdLst>
                  <a:gd name="T0" fmla="*/ 340 w 902"/>
                  <a:gd name="T1" fmla="*/ 644 h 1255"/>
                  <a:gd name="T2" fmla="*/ 0 w 902"/>
                  <a:gd name="T3" fmla="*/ 694 h 1255"/>
                  <a:gd name="T4" fmla="*/ 154 w 902"/>
                  <a:gd name="T5" fmla="*/ 105 h 1255"/>
                  <a:gd name="T6" fmla="*/ 499 w 902"/>
                  <a:gd name="T7" fmla="*/ 0 h 1255"/>
                  <a:gd name="T8" fmla="*/ 340 w 902"/>
                  <a:gd name="T9" fmla="*/ 644 h 1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2"/>
                  <a:gd name="T16" fmla="*/ 0 h 1255"/>
                  <a:gd name="T17" fmla="*/ 902 w 902"/>
                  <a:gd name="T18" fmla="*/ 1255 h 1255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2" h="1255">
                    <a:moveTo>
                      <a:pt x="614" y="1165"/>
                    </a:moveTo>
                    <a:lnTo>
                      <a:pt x="0" y="1255"/>
                    </a:lnTo>
                    <a:lnTo>
                      <a:pt x="278" y="189"/>
                    </a:lnTo>
                    <a:lnTo>
                      <a:pt x="902" y="0"/>
                    </a:lnTo>
                    <a:lnTo>
                      <a:pt x="614" y="1165"/>
                    </a:lnTo>
                    <a:close/>
                  </a:path>
                </a:pathLst>
              </a:custGeom>
              <a:solidFill>
                <a:srgbClr val="2A79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05" name="Freeform 177"/>
              <p:cNvSpPr/>
              <p:nvPr/>
            </p:nvSpPr>
            <p:spPr bwMode="auto">
              <a:xfrm>
                <a:off x="2800" y="1080"/>
                <a:ext cx="675" cy="856"/>
              </a:xfrm>
              <a:custGeom>
                <a:gdLst>
                  <a:gd name="T0" fmla="*/ 675 w 1221"/>
                  <a:gd name="T1" fmla="*/ 242 h 1547"/>
                  <a:gd name="T2" fmla="*/ 541 w 1221"/>
                  <a:gd name="T3" fmla="*/ 856 h 1547"/>
                  <a:gd name="T4" fmla="*/ 0 w 1221"/>
                  <a:gd name="T5" fmla="*/ 645 h 1547"/>
                  <a:gd name="T6" fmla="*/ 159 w 1221"/>
                  <a:gd name="T7" fmla="*/ 0 h 1547"/>
                  <a:gd name="T8" fmla="*/ 675 w 1221"/>
                  <a:gd name="T9" fmla="*/ 242 h 15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21"/>
                  <a:gd name="T16" fmla="*/ 0 h 1547"/>
                  <a:gd name="T17" fmla="*/ 1221 w 1221"/>
                  <a:gd name="T18" fmla="*/ 1547 h 1547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21" h="1547">
                    <a:moveTo>
                      <a:pt x="1221" y="437"/>
                    </a:moveTo>
                    <a:lnTo>
                      <a:pt x="978" y="1547"/>
                    </a:lnTo>
                    <a:lnTo>
                      <a:pt x="0" y="1165"/>
                    </a:lnTo>
                    <a:lnTo>
                      <a:pt x="288" y="0"/>
                    </a:lnTo>
                    <a:lnTo>
                      <a:pt x="1221" y="437"/>
                    </a:lnTo>
                    <a:close/>
                  </a:path>
                </a:pathLst>
              </a:custGeom>
              <a:solidFill>
                <a:srgbClr val="69A2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06" name="Freeform 178"/>
              <p:cNvSpPr/>
              <p:nvPr/>
            </p:nvSpPr>
            <p:spPr bwMode="auto">
              <a:xfrm>
                <a:off x="2972" y="1805"/>
                <a:ext cx="369" cy="161"/>
              </a:xfrm>
              <a:custGeom>
                <a:gdLst>
                  <a:gd name="T0" fmla="*/ 35 w 667"/>
                  <a:gd name="T1" fmla="*/ 0 h 291"/>
                  <a:gd name="T2" fmla="*/ 0 w 667"/>
                  <a:gd name="T3" fmla="*/ 161 h 291"/>
                  <a:gd name="T4" fmla="*/ 369 w 667"/>
                  <a:gd name="T5" fmla="*/ 131 h 291"/>
                  <a:gd name="T6" fmla="*/ 35 w 667"/>
                  <a:gd name="T7" fmla="*/ 0 h 29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7"/>
                  <a:gd name="T13" fmla="*/ 0 h 291"/>
                  <a:gd name="T14" fmla="*/ 667 w 667"/>
                  <a:gd name="T15" fmla="*/ 291 h 291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7" h="291">
                    <a:moveTo>
                      <a:pt x="64" y="0"/>
                    </a:moveTo>
                    <a:lnTo>
                      <a:pt x="0" y="291"/>
                    </a:lnTo>
                    <a:lnTo>
                      <a:pt x="667" y="236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0059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07" name="Freeform 179"/>
              <p:cNvSpPr/>
              <p:nvPr/>
            </p:nvSpPr>
            <p:spPr bwMode="auto">
              <a:xfrm>
                <a:off x="2614" y="1080"/>
                <a:ext cx="345" cy="233"/>
              </a:xfrm>
              <a:custGeom>
                <a:gdLst>
                  <a:gd name="T0" fmla="*/ 0 w 624"/>
                  <a:gd name="T1" fmla="*/ 105 h 421"/>
                  <a:gd name="T2" fmla="*/ 288 w 624"/>
                  <a:gd name="T3" fmla="*/ 233 h 421"/>
                  <a:gd name="T4" fmla="*/ 345 w 624"/>
                  <a:gd name="T5" fmla="*/ 0 h 421"/>
                  <a:gd name="T6" fmla="*/ 0 w 624"/>
                  <a:gd name="T7" fmla="*/ 105 h 4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4"/>
                  <a:gd name="T13" fmla="*/ 0 h 421"/>
                  <a:gd name="T14" fmla="*/ 624 w 624"/>
                  <a:gd name="T15" fmla="*/ 421 h 421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4" h="421">
                    <a:moveTo>
                      <a:pt x="0" y="189"/>
                    </a:moveTo>
                    <a:lnTo>
                      <a:pt x="520" y="421"/>
                    </a:lnTo>
                    <a:lnTo>
                      <a:pt x="624" y="0"/>
                    </a:lnTo>
                    <a:lnTo>
                      <a:pt x="0" y="189"/>
                    </a:lnTo>
                    <a:close/>
                  </a:path>
                </a:pathLst>
              </a:custGeom>
              <a:solidFill>
                <a:srgbClr val="276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08" name="Freeform 180"/>
              <p:cNvSpPr/>
              <p:nvPr/>
            </p:nvSpPr>
            <p:spPr bwMode="auto">
              <a:xfrm>
                <a:off x="3007" y="1322"/>
                <a:ext cx="468" cy="614"/>
              </a:xfrm>
              <a:custGeom>
                <a:gdLst>
                  <a:gd name="T0" fmla="*/ 93 w 846"/>
                  <a:gd name="T1" fmla="*/ 79 h 1110"/>
                  <a:gd name="T2" fmla="*/ 468 w 846"/>
                  <a:gd name="T3" fmla="*/ 0 h 1110"/>
                  <a:gd name="T4" fmla="*/ 334 w 846"/>
                  <a:gd name="T5" fmla="*/ 614 h 1110"/>
                  <a:gd name="T6" fmla="*/ 0 w 846"/>
                  <a:gd name="T7" fmla="*/ 483 h 1110"/>
                  <a:gd name="T8" fmla="*/ 93 w 846"/>
                  <a:gd name="T9" fmla="*/ 79 h 1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6"/>
                  <a:gd name="T16" fmla="*/ 0 h 1110"/>
                  <a:gd name="T17" fmla="*/ 846 w 846"/>
                  <a:gd name="T18" fmla="*/ 1110 h 1110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5" h="1110">
                    <a:moveTo>
                      <a:pt x="168" y="142"/>
                    </a:moveTo>
                    <a:lnTo>
                      <a:pt x="846" y="0"/>
                    </a:lnTo>
                    <a:lnTo>
                      <a:pt x="603" y="1110"/>
                    </a:lnTo>
                    <a:lnTo>
                      <a:pt x="0" y="874"/>
                    </a:lnTo>
                    <a:lnTo>
                      <a:pt x="168" y="142"/>
                    </a:lnTo>
                    <a:close/>
                  </a:path>
                </a:pathLst>
              </a:custGeom>
              <a:solidFill>
                <a:srgbClr val="498F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09" name="Freeform 181"/>
              <p:cNvSpPr/>
              <p:nvPr/>
            </p:nvSpPr>
            <p:spPr bwMode="auto">
              <a:xfrm>
                <a:off x="2901" y="1080"/>
                <a:ext cx="574" cy="320"/>
              </a:xfrm>
              <a:custGeom>
                <a:gdLst>
                  <a:gd name="T0" fmla="*/ 0 w 1037"/>
                  <a:gd name="T1" fmla="*/ 233 h 579"/>
                  <a:gd name="T2" fmla="*/ 199 w 1037"/>
                  <a:gd name="T3" fmla="*/ 320 h 579"/>
                  <a:gd name="T4" fmla="*/ 574 w 1037"/>
                  <a:gd name="T5" fmla="*/ 242 h 579"/>
                  <a:gd name="T6" fmla="*/ 58 w 1037"/>
                  <a:gd name="T7" fmla="*/ 0 h 579"/>
                  <a:gd name="T8" fmla="*/ 0 w 1037"/>
                  <a:gd name="T9" fmla="*/ 233 h 5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37"/>
                  <a:gd name="T16" fmla="*/ 0 h 579"/>
                  <a:gd name="T17" fmla="*/ 1037 w 1037"/>
                  <a:gd name="T18" fmla="*/ 579 h 57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37" h="579">
                    <a:moveTo>
                      <a:pt x="0" y="421"/>
                    </a:moveTo>
                    <a:lnTo>
                      <a:pt x="359" y="579"/>
                    </a:lnTo>
                    <a:lnTo>
                      <a:pt x="1037" y="437"/>
                    </a:lnTo>
                    <a:lnTo>
                      <a:pt x="104" y="0"/>
                    </a:lnTo>
                    <a:lnTo>
                      <a:pt x="0" y="421"/>
                    </a:lnTo>
                    <a:close/>
                  </a:path>
                </a:pathLst>
              </a:custGeom>
              <a:solidFill>
                <a:srgbClr val="498F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10" name="Freeform 182"/>
              <p:cNvSpPr/>
              <p:nvPr/>
            </p:nvSpPr>
            <p:spPr bwMode="auto">
              <a:xfrm>
                <a:off x="2764" y="1745"/>
                <a:ext cx="146" cy="51"/>
              </a:xfrm>
              <a:custGeom>
                <a:gdLst>
                  <a:gd name="T0" fmla="*/ 107 w 112"/>
                  <a:gd name="T1" fmla="*/ 18 h 39"/>
                  <a:gd name="T2" fmla="*/ 124 w 112"/>
                  <a:gd name="T3" fmla="*/ 48 h 39"/>
                  <a:gd name="T4" fmla="*/ 38 w 112"/>
                  <a:gd name="T5" fmla="*/ 33 h 39"/>
                  <a:gd name="T6" fmla="*/ 16 w 112"/>
                  <a:gd name="T7" fmla="*/ 5 h 39"/>
                  <a:gd name="T8" fmla="*/ 107 w 112"/>
                  <a:gd name="T9" fmla="*/ 18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2"/>
                  <a:gd name="T16" fmla="*/ 0 h 39"/>
                  <a:gd name="T17" fmla="*/ 112 w 112"/>
                  <a:gd name="T18" fmla="*/ 39 h 3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2" h="39">
                    <a:moveTo>
                      <a:pt x="82" y="14"/>
                    </a:moveTo>
                    <a:cubicBezTo>
                      <a:pt x="107" y="24"/>
                      <a:pt x="112" y="34"/>
                      <a:pt x="95" y="37"/>
                    </a:cubicBezTo>
                    <a:cubicBezTo>
                      <a:pt x="79" y="39"/>
                      <a:pt x="50" y="33"/>
                      <a:pt x="29" y="25"/>
                    </a:cubicBezTo>
                    <a:cubicBezTo>
                      <a:pt x="8" y="16"/>
                      <a:pt x="0" y="7"/>
                      <a:pt x="12" y="4"/>
                    </a:cubicBezTo>
                    <a:cubicBezTo>
                      <a:pt x="26" y="0"/>
                      <a:pt x="57" y="5"/>
                      <a:pt x="82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11" name="Freeform 183"/>
              <p:cNvSpPr/>
              <p:nvPr/>
            </p:nvSpPr>
            <p:spPr bwMode="auto">
              <a:xfrm>
                <a:off x="2950" y="1816"/>
                <a:ext cx="142" cy="48"/>
              </a:xfrm>
              <a:custGeom>
                <a:gdLst>
                  <a:gd name="T0" fmla="*/ 107 w 109"/>
                  <a:gd name="T1" fmla="*/ 18 h 37"/>
                  <a:gd name="T2" fmla="*/ 119 w 109"/>
                  <a:gd name="T3" fmla="*/ 45 h 37"/>
                  <a:gd name="T4" fmla="*/ 36 w 109"/>
                  <a:gd name="T5" fmla="*/ 31 h 37"/>
                  <a:gd name="T6" fmla="*/ 16 w 109"/>
                  <a:gd name="T7" fmla="*/ 5 h 37"/>
                  <a:gd name="T8" fmla="*/ 107 w 109"/>
                  <a:gd name="T9" fmla="*/ 18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9"/>
                  <a:gd name="T16" fmla="*/ 0 h 37"/>
                  <a:gd name="T17" fmla="*/ 109 w 109"/>
                  <a:gd name="T18" fmla="*/ 37 h 37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9" h="37">
                    <a:moveTo>
                      <a:pt x="82" y="14"/>
                    </a:moveTo>
                    <a:cubicBezTo>
                      <a:pt x="105" y="23"/>
                      <a:pt x="109" y="33"/>
                      <a:pt x="91" y="35"/>
                    </a:cubicBezTo>
                    <a:cubicBezTo>
                      <a:pt x="76" y="37"/>
                      <a:pt x="48" y="32"/>
                      <a:pt x="28" y="24"/>
                    </a:cubicBezTo>
                    <a:cubicBezTo>
                      <a:pt x="7" y="16"/>
                      <a:pt x="0" y="7"/>
                      <a:pt x="12" y="4"/>
                    </a:cubicBezTo>
                    <a:cubicBezTo>
                      <a:pt x="26" y="0"/>
                      <a:pt x="58" y="5"/>
                      <a:pt x="82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12" name="Freeform 184"/>
              <p:cNvSpPr/>
              <p:nvPr/>
            </p:nvSpPr>
            <p:spPr bwMode="auto">
              <a:xfrm>
                <a:off x="3125" y="1885"/>
                <a:ext cx="141" cy="46"/>
              </a:xfrm>
              <a:custGeom>
                <a:gdLst>
                  <a:gd name="T0" fmla="*/ 110 w 108"/>
                  <a:gd name="T1" fmla="*/ 18 h 35"/>
                  <a:gd name="T2" fmla="*/ 116 w 108"/>
                  <a:gd name="T3" fmla="*/ 45 h 35"/>
                  <a:gd name="T4" fmla="*/ 34 w 108"/>
                  <a:gd name="T5" fmla="*/ 30 h 35"/>
                  <a:gd name="T6" fmla="*/ 17 w 108"/>
                  <a:gd name="T7" fmla="*/ 5 h 35"/>
                  <a:gd name="T8" fmla="*/ 110 w 108"/>
                  <a:gd name="T9" fmla="*/ 18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8"/>
                  <a:gd name="T16" fmla="*/ 0 h 35"/>
                  <a:gd name="T17" fmla="*/ 108 w 108"/>
                  <a:gd name="T18" fmla="*/ 35 h 35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8" h="35">
                    <a:moveTo>
                      <a:pt x="84" y="14"/>
                    </a:moveTo>
                    <a:cubicBezTo>
                      <a:pt x="107" y="23"/>
                      <a:pt x="108" y="32"/>
                      <a:pt x="89" y="34"/>
                    </a:cubicBezTo>
                    <a:cubicBezTo>
                      <a:pt x="72" y="35"/>
                      <a:pt x="44" y="30"/>
                      <a:pt x="26" y="23"/>
                    </a:cubicBezTo>
                    <a:cubicBezTo>
                      <a:pt x="7" y="16"/>
                      <a:pt x="0" y="7"/>
                      <a:pt x="13" y="4"/>
                    </a:cubicBezTo>
                    <a:cubicBezTo>
                      <a:pt x="28" y="0"/>
                      <a:pt x="60" y="5"/>
                      <a:pt x="84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13" name="Freeform 185"/>
              <p:cNvSpPr/>
              <p:nvPr/>
            </p:nvSpPr>
            <p:spPr bwMode="auto">
              <a:xfrm>
                <a:off x="2829" y="1834"/>
                <a:ext cx="139" cy="43"/>
              </a:xfrm>
              <a:custGeom>
                <a:gdLst>
                  <a:gd name="T0" fmla="*/ 108 w 106"/>
                  <a:gd name="T1" fmla="*/ 18 h 33"/>
                  <a:gd name="T2" fmla="*/ 118 w 106"/>
                  <a:gd name="T3" fmla="*/ 40 h 33"/>
                  <a:gd name="T4" fmla="*/ 38 w 106"/>
                  <a:gd name="T5" fmla="*/ 27 h 33"/>
                  <a:gd name="T6" fmla="*/ 17 w 106"/>
                  <a:gd name="T7" fmla="*/ 4 h 33"/>
                  <a:gd name="T8" fmla="*/ 108 w 106"/>
                  <a:gd name="T9" fmla="*/ 18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6"/>
                  <a:gd name="T16" fmla="*/ 0 h 33"/>
                  <a:gd name="T17" fmla="*/ 106 w 106"/>
                  <a:gd name="T18" fmla="*/ 33 h 33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5" h="33">
                    <a:moveTo>
                      <a:pt x="82" y="14"/>
                    </a:moveTo>
                    <a:cubicBezTo>
                      <a:pt x="103" y="23"/>
                      <a:pt x="106" y="30"/>
                      <a:pt x="90" y="31"/>
                    </a:cubicBezTo>
                    <a:cubicBezTo>
                      <a:pt x="75" y="33"/>
                      <a:pt x="49" y="28"/>
                      <a:pt x="29" y="21"/>
                    </a:cubicBezTo>
                    <a:cubicBezTo>
                      <a:pt x="8" y="14"/>
                      <a:pt x="0" y="5"/>
                      <a:pt x="13" y="3"/>
                    </a:cubicBezTo>
                    <a:cubicBezTo>
                      <a:pt x="27" y="0"/>
                      <a:pt x="59" y="5"/>
                      <a:pt x="82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14" name="Freeform 186"/>
              <p:cNvSpPr/>
              <p:nvPr/>
            </p:nvSpPr>
            <p:spPr bwMode="auto">
              <a:xfrm>
                <a:off x="2881" y="1908"/>
                <a:ext cx="140" cy="45"/>
              </a:xfrm>
              <a:custGeom>
                <a:gdLst>
                  <a:gd name="T0" fmla="*/ 107 w 107"/>
                  <a:gd name="T1" fmla="*/ 19 h 34"/>
                  <a:gd name="T2" fmla="*/ 118 w 107"/>
                  <a:gd name="T3" fmla="*/ 44 h 34"/>
                  <a:gd name="T4" fmla="*/ 37 w 107"/>
                  <a:gd name="T5" fmla="*/ 29 h 34"/>
                  <a:gd name="T6" fmla="*/ 17 w 107"/>
                  <a:gd name="T7" fmla="*/ 4 h 34"/>
                  <a:gd name="T8" fmla="*/ 107 w 107"/>
                  <a:gd name="T9" fmla="*/ 19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7"/>
                  <a:gd name="T16" fmla="*/ 0 h 34"/>
                  <a:gd name="T17" fmla="*/ 107 w 107"/>
                  <a:gd name="T18" fmla="*/ 34 h 3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7" h="34">
                    <a:moveTo>
                      <a:pt x="82" y="14"/>
                    </a:moveTo>
                    <a:cubicBezTo>
                      <a:pt x="105" y="23"/>
                      <a:pt x="107" y="32"/>
                      <a:pt x="90" y="33"/>
                    </a:cubicBezTo>
                    <a:cubicBezTo>
                      <a:pt x="75" y="34"/>
                      <a:pt x="48" y="29"/>
                      <a:pt x="28" y="22"/>
                    </a:cubicBezTo>
                    <a:cubicBezTo>
                      <a:pt x="8" y="14"/>
                      <a:pt x="0" y="6"/>
                      <a:pt x="13" y="3"/>
                    </a:cubicBezTo>
                    <a:cubicBezTo>
                      <a:pt x="26" y="0"/>
                      <a:pt x="59" y="5"/>
                      <a:pt x="82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15" name="Freeform 187"/>
              <p:cNvSpPr/>
              <p:nvPr/>
            </p:nvSpPr>
            <p:spPr bwMode="auto">
              <a:xfrm>
                <a:off x="2713" y="1847"/>
                <a:ext cx="142" cy="43"/>
              </a:xfrm>
              <a:custGeom>
                <a:gdLst>
                  <a:gd name="T0" fmla="*/ 111 w 109"/>
                  <a:gd name="T1" fmla="*/ 18 h 33"/>
                  <a:gd name="T2" fmla="*/ 124 w 109"/>
                  <a:gd name="T3" fmla="*/ 40 h 33"/>
                  <a:gd name="T4" fmla="*/ 43 w 109"/>
                  <a:gd name="T5" fmla="*/ 27 h 33"/>
                  <a:gd name="T6" fmla="*/ 20 w 109"/>
                  <a:gd name="T7" fmla="*/ 3 h 33"/>
                  <a:gd name="T8" fmla="*/ 111 w 109"/>
                  <a:gd name="T9" fmla="*/ 18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9"/>
                  <a:gd name="T16" fmla="*/ 0 h 33"/>
                  <a:gd name="T17" fmla="*/ 109 w 109"/>
                  <a:gd name="T18" fmla="*/ 33 h 33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9" h="33">
                    <a:moveTo>
                      <a:pt x="85" y="14"/>
                    </a:moveTo>
                    <a:cubicBezTo>
                      <a:pt x="105" y="22"/>
                      <a:pt x="109" y="30"/>
                      <a:pt x="95" y="31"/>
                    </a:cubicBezTo>
                    <a:cubicBezTo>
                      <a:pt x="81" y="33"/>
                      <a:pt x="55" y="29"/>
                      <a:pt x="33" y="21"/>
                    </a:cubicBezTo>
                    <a:cubicBezTo>
                      <a:pt x="10" y="13"/>
                      <a:pt x="0" y="4"/>
                      <a:pt x="15" y="2"/>
                    </a:cubicBezTo>
                    <a:cubicBezTo>
                      <a:pt x="30" y="0"/>
                      <a:pt x="62" y="5"/>
                      <a:pt x="85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16" name="Freeform 188"/>
              <p:cNvSpPr/>
              <p:nvPr/>
            </p:nvSpPr>
            <p:spPr bwMode="auto">
              <a:xfrm>
                <a:off x="2536" y="1778"/>
                <a:ext cx="143" cy="47"/>
              </a:xfrm>
              <a:custGeom>
                <a:gdLst>
                  <a:gd name="T0" fmla="*/ 107 w 110"/>
                  <a:gd name="T1" fmla="*/ 20 h 36"/>
                  <a:gd name="T2" fmla="*/ 124 w 110"/>
                  <a:gd name="T3" fmla="*/ 46 h 36"/>
                  <a:gd name="T4" fmla="*/ 43 w 110"/>
                  <a:gd name="T5" fmla="*/ 30 h 36"/>
                  <a:gd name="T6" fmla="*/ 16 w 110"/>
                  <a:gd name="T7" fmla="*/ 4 h 36"/>
                  <a:gd name="T8" fmla="*/ 107 w 110"/>
                  <a:gd name="T9" fmla="*/ 2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0"/>
                  <a:gd name="T16" fmla="*/ 0 h 36"/>
                  <a:gd name="T17" fmla="*/ 110 w 110"/>
                  <a:gd name="T18" fmla="*/ 36 h 3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0" h="36">
                    <a:moveTo>
                      <a:pt x="82" y="15"/>
                    </a:moveTo>
                    <a:cubicBezTo>
                      <a:pt x="105" y="25"/>
                      <a:pt x="110" y="33"/>
                      <a:pt x="95" y="35"/>
                    </a:cubicBezTo>
                    <a:cubicBezTo>
                      <a:pt x="82" y="36"/>
                      <a:pt x="55" y="31"/>
                      <a:pt x="33" y="23"/>
                    </a:cubicBezTo>
                    <a:cubicBezTo>
                      <a:pt x="11" y="15"/>
                      <a:pt x="0" y="6"/>
                      <a:pt x="12" y="3"/>
                    </a:cubicBezTo>
                    <a:cubicBezTo>
                      <a:pt x="25" y="0"/>
                      <a:pt x="57" y="6"/>
                      <a:pt x="82" y="1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17" name="Freeform 189"/>
              <p:cNvSpPr/>
              <p:nvPr/>
            </p:nvSpPr>
            <p:spPr bwMode="auto">
              <a:xfrm>
                <a:off x="3075" y="1436"/>
                <a:ext cx="149" cy="159"/>
              </a:xfrm>
              <a:custGeom>
                <a:gdLst>
                  <a:gd name="T0" fmla="*/ 133 w 114"/>
                  <a:gd name="T1" fmla="*/ 104 h 122"/>
                  <a:gd name="T2" fmla="*/ 46 w 114"/>
                  <a:gd name="T3" fmla="*/ 145 h 122"/>
                  <a:gd name="T4" fmla="*/ 16 w 114"/>
                  <a:gd name="T5" fmla="*/ 53 h 122"/>
                  <a:gd name="T6" fmla="*/ 103 w 114"/>
                  <a:gd name="T7" fmla="*/ 13 h 122"/>
                  <a:gd name="T8" fmla="*/ 133 w 114"/>
                  <a:gd name="T9" fmla="*/ 104 h 1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4"/>
                  <a:gd name="T16" fmla="*/ 0 h 122"/>
                  <a:gd name="T17" fmla="*/ 114 w 114"/>
                  <a:gd name="T18" fmla="*/ 122 h 12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4" h="122">
                    <a:moveTo>
                      <a:pt x="102" y="80"/>
                    </a:moveTo>
                    <a:cubicBezTo>
                      <a:pt x="90" y="108"/>
                      <a:pt x="60" y="122"/>
                      <a:pt x="35" y="111"/>
                    </a:cubicBezTo>
                    <a:cubicBezTo>
                      <a:pt x="10" y="100"/>
                      <a:pt x="0" y="69"/>
                      <a:pt x="12" y="41"/>
                    </a:cubicBezTo>
                    <a:cubicBezTo>
                      <a:pt x="24" y="13"/>
                      <a:pt x="54" y="0"/>
                      <a:pt x="79" y="10"/>
                    </a:cubicBezTo>
                    <a:cubicBezTo>
                      <a:pt x="104" y="21"/>
                      <a:pt x="114" y="53"/>
                      <a:pt x="102" y="8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18" name="Freeform 190"/>
              <p:cNvSpPr/>
              <p:nvPr/>
            </p:nvSpPr>
            <p:spPr bwMode="auto">
              <a:xfrm>
                <a:off x="2898" y="1357"/>
                <a:ext cx="148" cy="159"/>
              </a:xfrm>
              <a:custGeom>
                <a:gdLst>
                  <a:gd name="T0" fmla="*/ 132 w 114"/>
                  <a:gd name="T1" fmla="*/ 106 h 122"/>
                  <a:gd name="T2" fmla="*/ 45 w 114"/>
                  <a:gd name="T3" fmla="*/ 146 h 122"/>
                  <a:gd name="T4" fmla="*/ 17 w 114"/>
                  <a:gd name="T5" fmla="*/ 55 h 122"/>
                  <a:gd name="T6" fmla="*/ 103 w 114"/>
                  <a:gd name="T7" fmla="*/ 14 h 122"/>
                  <a:gd name="T8" fmla="*/ 132 w 114"/>
                  <a:gd name="T9" fmla="*/ 106 h 1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4"/>
                  <a:gd name="T16" fmla="*/ 0 h 122"/>
                  <a:gd name="T17" fmla="*/ 114 w 114"/>
                  <a:gd name="T18" fmla="*/ 122 h 12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4" h="122">
                    <a:moveTo>
                      <a:pt x="102" y="81"/>
                    </a:moveTo>
                    <a:cubicBezTo>
                      <a:pt x="89" y="108"/>
                      <a:pt x="60" y="122"/>
                      <a:pt x="35" y="112"/>
                    </a:cubicBezTo>
                    <a:cubicBezTo>
                      <a:pt x="10" y="101"/>
                      <a:pt x="0" y="70"/>
                      <a:pt x="13" y="42"/>
                    </a:cubicBezTo>
                    <a:cubicBezTo>
                      <a:pt x="25" y="14"/>
                      <a:pt x="55" y="0"/>
                      <a:pt x="79" y="11"/>
                    </a:cubicBezTo>
                    <a:cubicBezTo>
                      <a:pt x="104" y="21"/>
                      <a:pt x="114" y="53"/>
                      <a:pt x="102" y="8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19" name="Freeform 191"/>
              <p:cNvSpPr/>
              <p:nvPr/>
            </p:nvSpPr>
            <p:spPr bwMode="auto">
              <a:xfrm>
                <a:off x="2841" y="1569"/>
                <a:ext cx="156" cy="166"/>
              </a:xfrm>
              <a:custGeom>
                <a:gdLst>
                  <a:gd name="T0" fmla="*/ 139 w 119"/>
                  <a:gd name="T1" fmla="*/ 110 h 127"/>
                  <a:gd name="T2" fmla="*/ 49 w 119"/>
                  <a:gd name="T3" fmla="*/ 152 h 127"/>
                  <a:gd name="T4" fmla="*/ 17 w 119"/>
                  <a:gd name="T5" fmla="*/ 56 h 127"/>
                  <a:gd name="T6" fmla="*/ 107 w 119"/>
                  <a:gd name="T7" fmla="*/ 16 h 127"/>
                  <a:gd name="T8" fmla="*/ 139 w 119"/>
                  <a:gd name="T9" fmla="*/ 110 h 1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9"/>
                  <a:gd name="T16" fmla="*/ 0 h 127"/>
                  <a:gd name="T17" fmla="*/ 119 w 119"/>
                  <a:gd name="T18" fmla="*/ 127 h 127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9" h="127">
                    <a:moveTo>
                      <a:pt x="106" y="84"/>
                    </a:moveTo>
                    <a:cubicBezTo>
                      <a:pt x="94" y="113"/>
                      <a:pt x="62" y="127"/>
                      <a:pt x="37" y="116"/>
                    </a:cubicBezTo>
                    <a:cubicBezTo>
                      <a:pt x="11" y="105"/>
                      <a:pt x="0" y="72"/>
                      <a:pt x="13" y="43"/>
                    </a:cubicBezTo>
                    <a:cubicBezTo>
                      <a:pt x="25" y="15"/>
                      <a:pt x="56" y="0"/>
                      <a:pt x="82" y="12"/>
                    </a:cubicBezTo>
                    <a:cubicBezTo>
                      <a:pt x="108" y="23"/>
                      <a:pt x="119" y="55"/>
                      <a:pt x="106" y="8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20" name="Freeform 192"/>
              <p:cNvSpPr/>
              <p:nvPr/>
            </p:nvSpPr>
            <p:spPr bwMode="auto">
              <a:xfrm>
                <a:off x="2945" y="1143"/>
                <a:ext cx="159" cy="167"/>
              </a:xfrm>
              <a:custGeom>
                <a:gdLst>
                  <a:gd name="T0" fmla="*/ 142 w 122"/>
                  <a:gd name="T1" fmla="*/ 111 h 128"/>
                  <a:gd name="T2" fmla="*/ 50 w 122"/>
                  <a:gd name="T3" fmla="*/ 153 h 128"/>
                  <a:gd name="T4" fmla="*/ 17 w 122"/>
                  <a:gd name="T5" fmla="*/ 56 h 128"/>
                  <a:gd name="T6" fmla="*/ 109 w 122"/>
                  <a:gd name="T7" fmla="*/ 14 h 128"/>
                  <a:gd name="T8" fmla="*/ 142 w 122"/>
                  <a:gd name="T9" fmla="*/ 111 h 1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2"/>
                  <a:gd name="T16" fmla="*/ 0 h 128"/>
                  <a:gd name="T17" fmla="*/ 122 w 122"/>
                  <a:gd name="T18" fmla="*/ 128 h 12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2" h="128">
                    <a:moveTo>
                      <a:pt x="109" y="85"/>
                    </a:moveTo>
                    <a:cubicBezTo>
                      <a:pt x="96" y="114"/>
                      <a:pt x="64" y="128"/>
                      <a:pt x="38" y="117"/>
                    </a:cubicBezTo>
                    <a:cubicBezTo>
                      <a:pt x="11" y="105"/>
                      <a:pt x="0" y="72"/>
                      <a:pt x="13" y="43"/>
                    </a:cubicBezTo>
                    <a:cubicBezTo>
                      <a:pt x="25" y="14"/>
                      <a:pt x="57" y="0"/>
                      <a:pt x="84" y="11"/>
                    </a:cubicBezTo>
                    <a:cubicBezTo>
                      <a:pt x="110" y="23"/>
                      <a:pt x="122" y="56"/>
                      <a:pt x="109" y="8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21" name="Freeform 193"/>
              <p:cNvSpPr/>
              <p:nvPr/>
            </p:nvSpPr>
            <p:spPr bwMode="auto">
              <a:xfrm>
                <a:off x="3257" y="1516"/>
                <a:ext cx="136" cy="147"/>
              </a:xfrm>
              <a:custGeom>
                <a:gdLst>
                  <a:gd name="T0" fmla="*/ 122 w 104"/>
                  <a:gd name="T1" fmla="*/ 97 h 112"/>
                  <a:gd name="T2" fmla="*/ 42 w 104"/>
                  <a:gd name="T3" fmla="*/ 134 h 112"/>
                  <a:gd name="T4" fmla="*/ 14 w 104"/>
                  <a:gd name="T5" fmla="*/ 50 h 112"/>
                  <a:gd name="T6" fmla="*/ 94 w 104"/>
                  <a:gd name="T7" fmla="*/ 13 h 112"/>
                  <a:gd name="T8" fmla="*/ 122 w 104"/>
                  <a:gd name="T9" fmla="*/ 97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112"/>
                  <a:gd name="T17" fmla="*/ 104 w 104"/>
                  <a:gd name="T18" fmla="*/ 112 h 11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112">
                    <a:moveTo>
                      <a:pt x="93" y="74"/>
                    </a:moveTo>
                    <a:cubicBezTo>
                      <a:pt x="82" y="99"/>
                      <a:pt x="54" y="112"/>
                      <a:pt x="32" y="102"/>
                    </a:cubicBezTo>
                    <a:cubicBezTo>
                      <a:pt x="9" y="92"/>
                      <a:pt x="0" y="64"/>
                      <a:pt x="11" y="38"/>
                    </a:cubicBezTo>
                    <a:cubicBezTo>
                      <a:pt x="22" y="12"/>
                      <a:pt x="50" y="0"/>
                      <a:pt x="72" y="10"/>
                    </a:cubicBezTo>
                    <a:cubicBezTo>
                      <a:pt x="95" y="19"/>
                      <a:pt x="104" y="48"/>
                      <a:pt x="93" y="7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22" name="Freeform 194"/>
              <p:cNvSpPr/>
              <p:nvPr/>
            </p:nvSpPr>
            <p:spPr bwMode="auto">
              <a:xfrm>
                <a:off x="3300" y="1309"/>
                <a:ext cx="141" cy="152"/>
              </a:xfrm>
              <a:custGeom>
                <a:gdLst>
                  <a:gd name="T0" fmla="*/ 127 w 108"/>
                  <a:gd name="T1" fmla="*/ 101 h 116"/>
                  <a:gd name="T2" fmla="*/ 44 w 108"/>
                  <a:gd name="T3" fmla="*/ 139 h 116"/>
                  <a:gd name="T4" fmla="*/ 16 w 108"/>
                  <a:gd name="T5" fmla="*/ 52 h 116"/>
                  <a:gd name="T6" fmla="*/ 98 w 108"/>
                  <a:gd name="T7" fmla="*/ 14 h 116"/>
                  <a:gd name="T8" fmla="*/ 127 w 108"/>
                  <a:gd name="T9" fmla="*/ 101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8"/>
                  <a:gd name="T16" fmla="*/ 0 h 116"/>
                  <a:gd name="T17" fmla="*/ 108 w 108"/>
                  <a:gd name="T18" fmla="*/ 116 h 11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8" h="115">
                    <a:moveTo>
                      <a:pt x="97" y="77"/>
                    </a:moveTo>
                    <a:cubicBezTo>
                      <a:pt x="85" y="103"/>
                      <a:pt x="57" y="116"/>
                      <a:pt x="34" y="106"/>
                    </a:cubicBezTo>
                    <a:cubicBezTo>
                      <a:pt x="10" y="96"/>
                      <a:pt x="0" y="66"/>
                      <a:pt x="12" y="40"/>
                    </a:cubicBezTo>
                    <a:cubicBezTo>
                      <a:pt x="23" y="13"/>
                      <a:pt x="52" y="0"/>
                      <a:pt x="75" y="11"/>
                    </a:cubicBezTo>
                    <a:cubicBezTo>
                      <a:pt x="99" y="21"/>
                      <a:pt x="108" y="50"/>
                      <a:pt x="97" y="7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23" name="Freeform 195"/>
              <p:cNvSpPr/>
              <p:nvPr/>
            </p:nvSpPr>
            <p:spPr bwMode="auto">
              <a:xfrm>
                <a:off x="3208" y="1723"/>
                <a:ext cx="136" cy="149"/>
              </a:xfrm>
              <a:custGeom>
                <a:gdLst>
                  <a:gd name="T0" fmla="*/ 122 w 104"/>
                  <a:gd name="T1" fmla="*/ 98 h 114"/>
                  <a:gd name="T2" fmla="*/ 42 w 104"/>
                  <a:gd name="T3" fmla="*/ 136 h 114"/>
                  <a:gd name="T4" fmla="*/ 16 w 104"/>
                  <a:gd name="T5" fmla="*/ 51 h 114"/>
                  <a:gd name="T6" fmla="*/ 95 w 104"/>
                  <a:gd name="T7" fmla="*/ 13 h 114"/>
                  <a:gd name="T8" fmla="*/ 122 w 104"/>
                  <a:gd name="T9" fmla="*/ 98 h 1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114"/>
                  <a:gd name="T17" fmla="*/ 104 w 104"/>
                  <a:gd name="T18" fmla="*/ 114 h 11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114">
                    <a:moveTo>
                      <a:pt x="93" y="75"/>
                    </a:moveTo>
                    <a:cubicBezTo>
                      <a:pt x="82" y="101"/>
                      <a:pt x="55" y="114"/>
                      <a:pt x="32" y="104"/>
                    </a:cubicBezTo>
                    <a:cubicBezTo>
                      <a:pt x="10" y="94"/>
                      <a:pt x="0" y="65"/>
                      <a:pt x="12" y="39"/>
                    </a:cubicBezTo>
                    <a:cubicBezTo>
                      <a:pt x="23" y="13"/>
                      <a:pt x="50" y="0"/>
                      <a:pt x="73" y="10"/>
                    </a:cubicBezTo>
                    <a:cubicBezTo>
                      <a:pt x="95" y="20"/>
                      <a:pt x="104" y="49"/>
                      <a:pt x="93" y="7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24" name="Freeform 196"/>
              <p:cNvSpPr/>
              <p:nvPr/>
            </p:nvSpPr>
            <p:spPr bwMode="auto">
              <a:xfrm>
                <a:off x="2652" y="1362"/>
                <a:ext cx="98" cy="152"/>
              </a:xfrm>
              <a:custGeom>
                <a:gdLst>
                  <a:gd name="T0" fmla="*/ 89 w 75"/>
                  <a:gd name="T1" fmla="*/ 66 h 116"/>
                  <a:gd name="T2" fmla="*/ 30 w 75"/>
                  <a:gd name="T3" fmla="*/ 148 h 116"/>
                  <a:gd name="T4" fmla="*/ 9 w 75"/>
                  <a:gd name="T5" fmla="*/ 88 h 116"/>
                  <a:gd name="T6" fmla="*/ 65 w 75"/>
                  <a:gd name="T7" fmla="*/ 8 h 116"/>
                  <a:gd name="T8" fmla="*/ 89 w 75"/>
                  <a:gd name="T9" fmla="*/ 66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"/>
                  <a:gd name="T16" fmla="*/ 0 h 116"/>
                  <a:gd name="T17" fmla="*/ 75 w 75"/>
                  <a:gd name="T18" fmla="*/ 116 h 11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" h="115">
                    <a:moveTo>
                      <a:pt x="68" y="50"/>
                    </a:moveTo>
                    <a:cubicBezTo>
                      <a:pt x="60" y="81"/>
                      <a:pt x="40" y="109"/>
                      <a:pt x="23" y="113"/>
                    </a:cubicBezTo>
                    <a:cubicBezTo>
                      <a:pt x="6" y="116"/>
                      <a:pt x="0" y="96"/>
                      <a:pt x="7" y="67"/>
                    </a:cubicBezTo>
                    <a:cubicBezTo>
                      <a:pt x="15" y="38"/>
                      <a:pt x="34" y="11"/>
                      <a:pt x="50" y="6"/>
                    </a:cubicBezTo>
                    <a:cubicBezTo>
                      <a:pt x="67" y="0"/>
                      <a:pt x="75" y="20"/>
                      <a:pt x="68" y="5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25" name="Freeform 197"/>
              <p:cNvSpPr/>
              <p:nvPr/>
            </p:nvSpPr>
            <p:spPr bwMode="auto">
              <a:xfrm>
                <a:off x="2544" y="1390"/>
                <a:ext cx="94" cy="147"/>
              </a:xfrm>
              <a:custGeom>
                <a:gdLst>
                  <a:gd name="T0" fmla="*/ 84 w 72"/>
                  <a:gd name="T1" fmla="*/ 64 h 113"/>
                  <a:gd name="T2" fmla="*/ 27 w 72"/>
                  <a:gd name="T3" fmla="*/ 143 h 113"/>
                  <a:gd name="T4" fmla="*/ 10 w 72"/>
                  <a:gd name="T5" fmla="*/ 85 h 113"/>
                  <a:gd name="T6" fmla="*/ 64 w 72"/>
                  <a:gd name="T7" fmla="*/ 7 h 113"/>
                  <a:gd name="T8" fmla="*/ 84 w 72"/>
                  <a:gd name="T9" fmla="*/ 64 h 1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113"/>
                  <a:gd name="T17" fmla="*/ 72 w 72"/>
                  <a:gd name="T18" fmla="*/ 113 h 113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113">
                    <a:moveTo>
                      <a:pt x="64" y="49"/>
                    </a:moveTo>
                    <a:cubicBezTo>
                      <a:pt x="56" y="79"/>
                      <a:pt x="37" y="106"/>
                      <a:pt x="21" y="110"/>
                    </a:cubicBezTo>
                    <a:cubicBezTo>
                      <a:pt x="6" y="113"/>
                      <a:pt x="0" y="93"/>
                      <a:pt x="8" y="65"/>
                    </a:cubicBezTo>
                    <a:cubicBezTo>
                      <a:pt x="15" y="37"/>
                      <a:pt x="33" y="10"/>
                      <a:pt x="49" y="5"/>
                    </a:cubicBezTo>
                    <a:cubicBezTo>
                      <a:pt x="65" y="0"/>
                      <a:pt x="72" y="20"/>
                      <a:pt x="64" y="4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26" name="Freeform 198"/>
              <p:cNvSpPr/>
              <p:nvPr/>
            </p:nvSpPr>
            <p:spPr bwMode="auto">
              <a:xfrm>
                <a:off x="2598" y="1201"/>
                <a:ext cx="90" cy="135"/>
              </a:xfrm>
              <a:custGeom>
                <a:gdLst>
                  <a:gd name="T0" fmla="*/ 81 w 69"/>
                  <a:gd name="T1" fmla="*/ 57 h 104"/>
                  <a:gd name="T2" fmla="*/ 26 w 69"/>
                  <a:gd name="T3" fmla="*/ 131 h 104"/>
                  <a:gd name="T4" fmla="*/ 9 w 69"/>
                  <a:gd name="T5" fmla="*/ 79 h 104"/>
                  <a:gd name="T6" fmla="*/ 60 w 69"/>
                  <a:gd name="T7" fmla="*/ 8 h 104"/>
                  <a:gd name="T8" fmla="*/ 81 w 69"/>
                  <a:gd name="T9" fmla="*/ 57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9"/>
                  <a:gd name="T16" fmla="*/ 0 h 104"/>
                  <a:gd name="T17" fmla="*/ 69 w 69"/>
                  <a:gd name="T18" fmla="*/ 104 h 10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9" h="104">
                    <a:moveTo>
                      <a:pt x="62" y="44"/>
                    </a:moveTo>
                    <a:cubicBezTo>
                      <a:pt x="54" y="72"/>
                      <a:pt x="36" y="97"/>
                      <a:pt x="20" y="101"/>
                    </a:cubicBezTo>
                    <a:cubicBezTo>
                      <a:pt x="6" y="104"/>
                      <a:pt x="0" y="86"/>
                      <a:pt x="7" y="61"/>
                    </a:cubicBezTo>
                    <a:cubicBezTo>
                      <a:pt x="14" y="36"/>
                      <a:pt x="31" y="11"/>
                      <a:pt x="46" y="6"/>
                    </a:cubicBezTo>
                    <a:cubicBezTo>
                      <a:pt x="62" y="0"/>
                      <a:pt x="69" y="17"/>
                      <a:pt x="62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27" name="Freeform 199"/>
              <p:cNvSpPr/>
              <p:nvPr/>
            </p:nvSpPr>
            <p:spPr bwMode="auto">
              <a:xfrm>
                <a:off x="2494" y="1595"/>
                <a:ext cx="90" cy="138"/>
              </a:xfrm>
              <a:custGeom>
                <a:gdLst>
                  <a:gd name="T0" fmla="*/ 81 w 69"/>
                  <a:gd name="T1" fmla="*/ 62 h 106"/>
                  <a:gd name="T2" fmla="*/ 27 w 69"/>
                  <a:gd name="T3" fmla="*/ 135 h 106"/>
                  <a:gd name="T4" fmla="*/ 9 w 69"/>
                  <a:gd name="T5" fmla="*/ 76 h 106"/>
                  <a:gd name="T6" fmla="*/ 61 w 69"/>
                  <a:gd name="T7" fmla="*/ 4 h 106"/>
                  <a:gd name="T8" fmla="*/ 81 w 69"/>
                  <a:gd name="T9" fmla="*/ 62 h 1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9"/>
                  <a:gd name="T16" fmla="*/ 0 h 106"/>
                  <a:gd name="T17" fmla="*/ 69 w 69"/>
                  <a:gd name="T18" fmla="*/ 106 h 10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9" h="105">
                    <a:moveTo>
                      <a:pt x="62" y="48"/>
                    </a:moveTo>
                    <a:cubicBezTo>
                      <a:pt x="54" y="77"/>
                      <a:pt x="36" y="102"/>
                      <a:pt x="21" y="104"/>
                    </a:cubicBezTo>
                    <a:cubicBezTo>
                      <a:pt x="6" y="106"/>
                      <a:pt x="0" y="85"/>
                      <a:pt x="7" y="58"/>
                    </a:cubicBezTo>
                    <a:cubicBezTo>
                      <a:pt x="15" y="31"/>
                      <a:pt x="32" y="7"/>
                      <a:pt x="47" y="3"/>
                    </a:cubicBezTo>
                    <a:cubicBezTo>
                      <a:pt x="62" y="0"/>
                      <a:pt x="69" y="20"/>
                      <a:pt x="62" y="4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28" name="Freeform 200"/>
              <p:cNvSpPr/>
              <p:nvPr/>
            </p:nvSpPr>
            <p:spPr bwMode="auto">
              <a:xfrm>
                <a:off x="2769" y="1336"/>
                <a:ext cx="104" cy="152"/>
              </a:xfrm>
              <a:custGeom>
                <a:gdLst>
                  <a:gd name="T0" fmla="*/ 93 w 79"/>
                  <a:gd name="T1" fmla="*/ 68 h 116"/>
                  <a:gd name="T2" fmla="*/ 33 w 79"/>
                  <a:gd name="T3" fmla="*/ 148 h 116"/>
                  <a:gd name="T4" fmla="*/ 9 w 79"/>
                  <a:gd name="T5" fmla="*/ 88 h 116"/>
                  <a:gd name="T6" fmla="*/ 68 w 79"/>
                  <a:gd name="T7" fmla="*/ 8 h 116"/>
                  <a:gd name="T8" fmla="*/ 93 w 79"/>
                  <a:gd name="T9" fmla="*/ 68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9"/>
                  <a:gd name="T16" fmla="*/ 0 h 116"/>
                  <a:gd name="T17" fmla="*/ 79 w 79"/>
                  <a:gd name="T18" fmla="*/ 116 h 11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9" h="115">
                    <a:moveTo>
                      <a:pt x="71" y="52"/>
                    </a:moveTo>
                    <a:cubicBezTo>
                      <a:pt x="64" y="82"/>
                      <a:pt x="43" y="109"/>
                      <a:pt x="25" y="113"/>
                    </a:cubicBezTo>
                    <a:cubicBezTo>
                      <a:pt x="8" y="116"/>
                      <a:pt x="0" y="96"/>
                      <a:pt x="7" y="67"/>
                    </a:cubicBezTo>
                    <a:cubicBezTo>
                      <a:pt x="14" y="38"/>
                      <a:pt x="34" y="11"/>
                      <a:pt x="52" y="6"/>
                    </a:cubicBezTo>
                    <a:cubicBezTo>
                      <a:pt x="70" y="0"/>
                      <a:pt x="79" y="21"/>
                      <a:pt x="71" y="5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29" name="Freeform 201"/>
              <p:cNvSpPr/>
              <p:nvPr/>
            </p:nvSpPr>
            <p:spPr bwMode="auto">
              <a:xfrm>
                <a:off x="2815" y="1123"/>
                <a:ext cx="111" cy="162"/>
              </a:xfrm>
              <a:custGeom>
                <a:gdLst>
                  <a:gd name="T0" fmla="*/ 101 w 85"/>
                  <a:gd name="T1" fmla="*/ 68 h 124"/>
                  <a:gd name="T2" fmla="*/ 35 w 85"/>
                  <a:gd name="T3" fmla="*/ 157 h 124"/>
                  <a:gd name="T4" fmla="*/ 10 w 85"/>
                  <a:gd name="T5" fmla="*/ 95 h 124"/>
                  <a:gd name="T6" fmla="*/ 72 w 85"/>
                  <a:gd name="T7" fmla="*/ 9 h 124"/>
                  <a:gd name="T8" fmla="*/ 101 w 85"/>
                  <a:gd name="T9" fmla="*/ 68 h 1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5"/>
                  <a:gd name="T16" fmla="*/ 0 h 124"/>
                  <a:gd name="T17" fmla="*/ 85 w 85"/>
                  <a:gd name="T18" fmla="*/ 124 h 12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5" h="124">
                    <a:moveTo>
                      <a:pt x="77" y="52"/>
                    </a:moveTo>
                    <a:cubicBezTo>
                      <a:pt x="69" y="84"/>
                      <a:pt x="46" y="115"/>
                      <a:pt x="27" y="120"/>
                    </a:cubicBezTo>
                    <a:cubicBezTo>
                      <a:pt x="8" y="124"/>
                      <a:pt x="0" y="103"/>
                      <a:pt x="8" y="73"/>
                    </a:cubicBezTo>
                    <a:cubicBezTo>
                      <a:pt x="16" y="44"/>
                      <a:pt x="37" y="15"/>
                      <a:pt x="55" y="7"/>
                    </a:cubicBezTo>
                    <a:cubicBezTo>
                      <a:pt x="75" y="0"/>
                      <a:pt x="85" y="19"/>
                      <a:pt x="77" y="5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30" name="Freeform 202"/>
              <p:cNvSpPr/>
              <p:nvPr/>
            </p:nvSpPr>
            <p:spPr bwMode="auto">
              <a:xfrm>
                <a:off x="2712" y="1541"/>
                <a:ext cx="110" cy="165"/>
              </a:xfrm>
              <a:custGeom>
                <a:gdLst>
                  <a:gd name="T0" fmla="*/ 98 w 84"/>
                  <a:gd name="T1" fmla="*/ 76 h 126"/>
                  <a:gd name="T2" fmla="*/ 33 w 84"/>
                  <a:gd name="T3" fmla="*/ 162 h 126"/>
                  <a:gd name="T4" fmla="*/ 9 w 84"/>
                  <a:gd name="T5" fmla="*/ 93 h 126"/>
                  <a:gd name="T6" fmla="*/ 72 w 84"/>
                  <a:gd name="T7" fmla="*/ 5 h 126"/>
                  <a:gd name="T8" fmla="*/ 98 w 84"/>
                  <a:gd name="T9" fmla="*/ 76 h 1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126"/>
                  <a:gd name="T17" fmla="*/ 84 w 84"/>
                  <a:gd name="T18" fmla="*/ 126 h 12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125">
                    <a:moveTo>
                      <a:pt x="75" y="58"/>
                    </a:moveTo>
                    <a:cubicBezTo>
                      <a:pt x="67" y="92"/>
                      <a:pt x="44" y="122"/>
                      <a:pt x="25" y="124"/>
                    </a:cubicBezTo>
                    <a:cubicBezTo>
                      <a:pt x="7" y="126"/>
                      <a:pt x="0" y="102"/>
                      <a:pt x="7" y="71"/>
                    </a:cubicBezTo>
                    <a:cubicBezTo>
                      <a:pt x="15" y="38"/>
                      <a:pt x="36" y="9"/>
                      <a:pt x="55" y="4"/>
                    </a:cubicBezTo>
                    <a:cubicBezTo>
                      <a:pt x="75" y="0"/>
                      <a:pt x="84" y="24"/>
                      <a:pt x="75" y="5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4103" name="Group 224"/>
          <p:cNvGrpSpPr/>
          <p:nvPr/>
        </p:nvGrpSpPr>
        <p:grpSpPr>
          <a:xfrm>
            <a:off x="3151188" y="3956050"/>
            <a:ext cx="2351087" cy="2370138"/>
            <a:chOff x="1985" y="2492"/>
            <a:chExt cx="1481" cy="1493"/>
          </a:xfrm>
        </p:grpSpPr>
        <p:sp>
          <p:nvSpPr>
            <p:cNvPr id="4169" name="Freeform 13"/>
            <p:cNvSpPr/>
            <p:nvPr/>
          </p:nvSpPr>
          <p:spPr bwMode="auto">
            <a:xfrm>
              <a:off x="2328" y="3086"/>
              <a:ext cx="884" cy="899"/>
            </a:xfrm>
            <a:custGeom>
              <a:gdLst>
                <a:gd name="T0" fmla="*/ 493 w 1655"/>
                <a:gd name="T1" fmla="*/ 0 h 1625"/>
                <a:gd name="T2" fmla="*/ 0 w 1655"/>
                <a:gd name="T3" fmla="*/ 105 h 1625"/>
                <a:gd name="T4" fmla="*/ 22 w 1655"/>
                <a:gd name="T5" fmla="*/ 708 h 1625"/>
                <a:gd name="T6" fmla="*/ 385 w 1655"/>
                <a:gd name="T7" fmla="*/ 899 h 1625"/>
                <a:gd name="T8" fmla="*/ 877 w 1655"/>
                <a:gd name="T9" fmla="*/ 741 h 1625"/>
                <a:gd name="T10" fmla="*/ 884 w 1655"/>
                <a:gd name="T11" fmla="*/ 127 h 1625"/>
                <a:gd name="T12" fmla="*/ 493 w 1655"/>
                <a:gd name="T13" fmla="*/ 0 h 16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55"/>
                <a:gd name="T22" fmla="*/ 0 h 1625"/>
                <a:gd name="T23" fmla="*/ 1655 w 1655"/>
                <a:gd name="T24" fmla="*/ 1625 h 1625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55" h="1625">
                  <a:moveTo>
                    <a:pt x="923" y="0"/>
                  </a:moveTo>
                  <a:lnTo>
                    <a:pt x="0" y="189"/>
                  </a:lnTo>
                  <a:lnTo>
                    <a:pt x="42" y="1280"/>
                  </a:lnTo>
                  <a:lnTo>
                    <a:pt x="720" y="1625"/>
                  </a:lnTo>
                  <a:lnTo>
                    <a:pt x="1641" y="1339"/>
                  </a:lnTo>
                  <a:lnTo>
                    <a:pt x="1655" y="229"/>
                  </a:lnTo>
                  <a:lnTo>
                    <a:pt x="923" y="0"/>
                  </a:lnTo>
                  <a:close/>
                </a:path>
              </a:pathLst>
            </a:custGeom>
            <a:gradFill rotWithShape="0">
              <a:gsLst>
                <a:gs pos="0">
                  <a:srgbClr val="CB7B7B">
                    <a:alpha val="7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4170" name="Picture 216"/>
            <p:cNvPicPr>
              <a:picLocks noChangeAspect="1" noChangeArrowheads="1"/>
            </p:cNvPicPr>
            <p:nvPr/>
          </p:nvPicPr>
          <p:blipFill>
            <a:blip r:embed="rId3">
              <a:lum bright="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985" y="3086"/>
              <a:ext cx="1481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171" name="Group 203"/>
            <p:cNvGrpSpPr/>
            <p:nvPr/>
          </p:nvGrpSpPr>
          <p:grpSpPr>
            <a:xfrm>
              <a:off x="2304" y="2492"/>
              <a:ext cx="916" cy="899"/>
              <a:chOff x="2304" y="2492"/>
              <a:chExt cx="916" cy="899"/>
            </a:xfrm>
          </p:grpSpPr>
          <p:sp>
            <p:nvSpPr>
              <p:cNvPr id="4172" name="Freeform 15"/>
              <p:cNvSpPr/>
              <p:nvPr/>
            </p:nvSpPr>
            <p:spPr bwMode="auto">
              <a:xfrm>
                <a:off x="2692" y="2619"/>
                <a:ext cx="528" cy="772"/>
              </a:xfrm>
              <a:custGeom>
                <a:gdLst>
                  <a:gd name="T0" fmla="*/ 0 w 954"/>
                  <a:gd name="T1" fmla="*/ 122 h 1396"/>
                  <a:gd name="T2" fmla="*/ 528 w 954"/>
                  <a:gd name="T3" fmla="*/ 0 h 1396"/>
                  <a:gd name="T4" fmla="*/ 520 w 954"/>
                  <a:gd name="T5" fmla="*/ 614 h 1396"/>
                  <a:gd name="T6" fmla="*/ 11 w 954"/>
                  <a:gd name="T7" fmla="*/ 772 h 1396"/>
                  <a:gd name="T8" fmla="*/ 0 w 954"/>
                  <a:gd name="T9" fmla="*/ 122 h 13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54"/>
                  <a:gd name="T16" fmla="*/ 0 h 1396"/>
                  <a:gd name="T17" fmla="*/ 954 w 954"/>
                  <a:gd name="T18" fmla="*/ 1396 h 139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54" h="1396">
                    <a:moveTo>
                      <a:pt x="0" y="220"/>
                    </a:moveTo>
                    <a:lnTo>
                      <a:pt x="954" y="0"/>
                    </a:lnTo>
                    <a:lnTo>
                      <a:pt x="940" y="1110"/>
                    </a:lnTo>
                    <a:lnTo>
                      <a:pt x="19" y="1396"/>
                    </a:lnTo>
                    <a:lnTo>
                      <a:pt x="0" y="220"/>
                    </a:lnTo>
                    <a:close/>
                  </a:path>
                </a:pathLst>
              </a:custGeom>
              <a:solidFill>
                <a:srgbClr val="D0373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73" name="Freeform 16"/>
              <p:cNvSpPr/>
              <p:nvPr/>
            </p:nvSpPr>
            <p:spPr bwMode="auto">
              <a:xfrm>
                <a:off x="2304" y="2492"/>
                <a:ext cx="916" cy="248"/>
              </a:xfrm>
              <a:custGeom>
                <a:gdLst>
                  <a:gd name="T0" fmla="*/ 0 w 1656"/>
                  <a:gd name="T1" fmla="*/ 104 h 449"/>
                  <a:gd name="T2" fmla="*/ 511 w 1656"/>
                  <a:gd name="T3" fmla="*/ 0 h 449"/>
                  <a:gd name="T4" fmla="*/ 916 w 1656"/>
                  <a:gd name="T5" fmla="*/ 126 h 449"/>
                  <a:gd name="T6" fmla="*/ 388 w 1656"/>
                  <a:gd name="T7" fmla="*/ 248 h 449"/>
                  <a:gd name="T8" fmla="*/ 0 w 1656"/>
                  <a:gd name="T9" fmla="*/ 104 h 4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56"/>
                  <a:gd name="T16" fmla="*/ 0 h 449"/>
                  <a:gd name="T17" fmla="*/ 1656 w 1656"/>
                  <a:gd name="T18" fmla="*/ 449 h 44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55" h="449">
                    <a:moveTo>
                      <a:pt x="0" y="189"/>
                    </a:moveTo>
                    <a:lnTo>
                      <a:pt x="924" y="0"/>
                    </a:lnTo>
                    <a:lnTo>
                      <a:pt x="1656" y="229"/>
                    </a:lnTo>
                    <a:lnTo>
                      <a:pt x="702" y="449"/>
                    </a:lnTo>
                    <a:lnTo>
                      <a:pt x="0" y="189"/>
                    </a:lnTo>
                    <a:close/>
                  </a:path>
                </a:pathLst>
              </a:custGeom>
              <a:solidFill>
                <a:srgbClr val="C405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74" name="Freeform 17"/>
              <p:cNvSpPr/>
              <p:nvPr/>
            </p:nvSpPr>
            <p:spPr bwMode="auto">
              <a:xfrm>
                <a:off x="2304" y="2597"/>
                <a:ext cx="399" cy="794"/>
              </a:xfrm>
              <a:custGeom>
                <a:gdLst>
                  <a:gd name="T0" fmla="*/ 388 w 721"/>
                  <a:gd name="T1" fmla="*/ 144 h 1436"/>
                  <a:gd name="T2" fmla="*/ 399 w 721"/>
                  <a:gd name="T3" fmla="*/ 794 h 1436"/>
                  <a:gd name="T4" fmla="*/ 24 w 721"/>
                  <a:gd name="T5" fmla="*/ 603 h 1436"/>
                  <a:gd name="T6" fmla="*/ 0 w 721"/>
                  <a:gd name="T7" fmla="*/ 0 h 1436"/>
                  <a:gd name="T8" fmla="*/ 388 w 721"/>
                  <a:gd name="T9" fmla="*/ 144 h 14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1"/>
                  <a:gd name="T16" fmla="*/ 0 h 1436"/>
                  <a:gd name="T17" fmla="*/ 721 w 721"/>
                  <a:gd name="T18" fmla="*/ 1436 h 143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1" h="1436">
                    <a:moveTo>
                      <a:pt x="702" y="260"/>
                    </a:moveTo>
                    <a:lnTo>
                      <a:pt x="721" y="1436"/>
                    </a:lnTo>
                    <a:lnTo>
                      <a:pt x="43" y="1091"/>
                    </a:lnTo>
                    <a:lnTo>
                      <a:pt x="0" y="0"/>
                    </a:lnTo>
                    <a:lnTo>
                      <a:pt x="702" y="260"/>
                    </a:lnTo>
                    <a:close/>
                  </a:path>
                </a:pathLst>
              </a:custGeom>
              <a:solidFill>
                <a:srgbClr val="A8040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75" name="Freeform 18"/>
              <p:cNvSpPr/>
              <p:nvPr/>
            </p:nvSpPr>
            <p:spPr bwMode="auto">
              <a:xfrm>
                <a:off x="2328" y="3098"/>
                <a:ext cx="369" cy="293"/>
              </a:xfrm>
              <a:custGeom>
                <a:gdLst>
                  <a:gd name="T0" fmla="*/ 0 w 668"/>
                  <a:gd name="T1" fmla="*/ 102 h 529"/>
                  <a:gd name="T2" fmla="*/ 369 w 668"/>
                  <a:gd name="T3" fmla="*/ 0 h 529"/>
                  <a:gd name="T4" fmla="*/ 369 w 668"/>
                  <a:gd name="T5" fmla="*/ 293 h 529"/>
                  <a:gd name="T6" fmla="*/ 0 w 668"/>
                  <a:gd name="T7" fmla="*/ 102 h 52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8"/>
                  <a:gd name="T13" fmla="*/ 0 h 529"/>
                  <a:gd name="T14" fmla="*/ 668 w 668"/>
                  <a:gd name="T15" fmla="*/ 529 h 529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8" h="529">
                    <a:moveTo>
                      <a:pt x="0" y="184"/>
                    </a:moveTo>
                    <a:lnTo>
                      <a:pt x="668" y="0"/>
                    </a:lnTo>
                    <a:lnTo>
                      <a:pt x="668" y="529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rgbClr val="92040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76" name="Freeform 19"/>
              <p:cNvSpPr/>
              <p:nvPr/>
            </p:nvSpPr>
            <p:spPr bwMode="auto">
              <a:xfrm>
                <a:off x="2697" y="3065"/>
                <a:ext cx="515" cy="326"/>
              </a:xfrm>
              <a:custGeom>
                <a:gdLst>
                  <a:gd name="T0" fmla="*/ 0 w 931"/>
                  <a:gd name="T1" fmla="*/ 34 h 590"/>
                  <a:gd name="T2" fmla="*/ 123 w 931"/>
                  <a:gd name="T3" fmla="*/ 0 h 590"/>
                  <a:gd name="T4" fmla="*/ 515 w 931"/>
                  <a:gd name="T5" fmla="*/ 168 h 590"/>
                  <a:gd name="T6" fmla="*/ 0 w 931"/>
                  <a:gd name="T7" fmla="*/ 326 h 590"/>
                  <a:gd name="T8" fmla="*/ 0 w 931"/>
                  <a:gd name="T9" fmla="*/ 34 h 5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31"/>
                  <a:gd name="T16" fmla="*/ 0 h 590"/>
                  <a:gd name="T17" fmla="*/ 931 w 931"/>
                  <a:gd name="T18" fmla="*/ 590 h 590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31" h="590">
                    <a:moveTo>
                      <a:pt x="0" y="61"/>
                    </a:moveTo>
                    <a:lnTo>
                      <a:pt x="222" y="0"/>
                    </a:lnTo>
                    <a:lnTo>
                      <a:pt x="931" y="304"/>
                    </a:lnTo>
                    <a:lnTo>
                      <a:pt x="0" y="590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BA2C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77" name="Freeform 20"/>
              <p:cNvSpPr/>
              <p:nvPr/>
            </p:nvSpPr>
            <p:spPr bwMode="auto">
              <a:xfrm>
                <a:off x="2816" y="2619"/>
                <a:ext cx="404" cy="614"/>
              </a:xfrm>
              <a:custGeom>
                <a:gdLst>
                  <a:gd name="T0" fmla="*/ 0 w 730"/>
                  <a:gd name="T1" fmla="*/ 93 h 1110"/>
                  <a:gd name="T2" fmla="*/ 4 w 730"/>
                  <a:gd name="T3" fmla="*/ 446 h 1110"/>
                  <a:gd name="T4" fmla="*/ 396 w 730"/>
                  <a:gd name="T5" fmla="*/ 614 h 1110"/>
                  <a:gd name="T6" fmla="*/ 404 w 730"/>
                  <a:gd name="T7" fmla="*/ 0 h 1110"/>
                  <a:gd name="T8" fmla="*/ 0 w 730"/>
                  <a:gd name="T9" fmla="*/ 93 h 1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30"/>
                  <a:gd name="T16" fmla="*/ 0 h 1110"/>
                  <a:gd name="T17" fmla="*/ 730 w 730"/>
                  <a:gd name="T18" fmla="*/ 1110 h 1110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30" h="1110">
                    <a:moveTo>
                      <a:pt x="0" y="168"/>
                    </a:moveTo>
                    <a:lnTo>
                      <a:pt x="7" y="806"/>
                    </a:lnTo>
                    <a:lnTo>
                      <a:pt x="716" y="1110"/>
                    </a:lnTo>
                    <a:lnTo>
                      <a:pt x="730" y="0"/>
                    </a:lnTo>
                    <a:lnTo>
                      <a:pt x="0" y="168"/>
                    </a:lnTo>
                    <a:close/>
                  </a:path>
                </a:pathLst>
              </a:custGeom>
              <a:solidFill>
                <a:srgbClr val="BA2C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78" name="Freeform 21"/>
              <p:cNvSpPr/>
              <p:nvPr/>
            </p:nvSpPr>
            <p:spPr bwMode="auto">
              <a:xfrm>
                <a:off x="2815" y="2492"/>
                <a:ext cx="405" cy="220"/>
              </a:xfrm>
              <a:custGeom>
                <a:gdLst>
                  <a:gd name="T0" fmla="*/ 0 w 732"/>
                  <a:gd name="T1" fmla="*/ 0 h 397"/>
                  <a:gd name="T2" fmla="*/ 1 w 732"/>
                  <a:gd name="T3" fmla="*/ 220 h 397"/>
                  <a:gd name="T4" fmla="*/ 405 w 732"/>
                  <a:gd name="T5" fmla="*/ 127 h 397"/>
                  <a:gd name="T6" fmla="*/ 0 w 732"/>
                  <a:gd name="T7" fmla="*/ 0 h 3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32"/>
                  <a:gd name="T13" fmla="*/ 0 h 397"/>
                  <a:gd name="T14" fmla="*/ 732 w 732"/>
                  <a:gd name="T15" fmla="*/ 397 h 397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32" h="397">
                    <a:moveTo>
                      <a:pt x="0" y="0"/>
                    </a:moveTo>
                    <a:lnTo>
                      <a:pt x="2" y="397"/>
                    </a:lnTo>
                    <a:lnTo>
                      <a:pt x="732" y="2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F05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79" name="Freeform 22"/>
              <p:cNvSpPr/>
              <p:nvPr/>
            </p:nvSpPr>
            <p:spPr bwMode="auto">
              <a:xfrm>
                <a:off x="2588" y="2972"/>
                <a:ext cx="83" cy="146"/>
              </a:xfrm>
              <a:custGeom>
                <a:gdLst>
                  <a:gd name="T0" fmla="*/ 83 w 64"/>
                  <a:gd name="T1" fmla="*/ 90 h 112"/>
                  <a:gd name="T2" fmla="*/ 42 w 64"/>
                  <a:gd name="T3" fmla="*/ 136 h 112"/>
                  <a:gd name="T4" fmla="*/ 1 w 64"/>
                  <a:gd name="T5" fmla="*/ 57 h 112"/>
                  <a:gd name="T6" fmla="*/ 39 w 64"/>
                  <a:gd name="T7" fmla="*/ 8 h 112"/>
                  <a:gd name="T8" fmla="*/ 83 w 64"/>
                  <a:gd name="T9" fmla="*/ 90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112"/>
                  <a:gd name="T17" fmla="*/ 64 w 64"/>
                  <a:gd name="T18" fmla="*/ 112 h 11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112">
                    <a:moveTo>
                      <a:pt x="64" y="69"/>
                    </a:moveTo>
                    <a:cubicBezTo>
                      <a:pt x="64" y="97"/>
                      <a:pt x="49" y="112"/>
                      <a:pt x="32" y="104"/>
                    </a:cubicBezTo>
                    <a:cubicBezTo>
                      <a:pt x="15" y="96"/>
                      <a:pt x="2" y="70"/>
                      <a:pt x="1" y="44"/>
                    </a:cubicBezTo>
                    <a:cubicBezTo>
                      <a:pt x="0" y="18"/>
                      <a:pt x="13" y="0"/>
                      <a:pt x="30" y="6"/>
                    </a:cubicBezTo>
                    <a:cubicBezTo>
                      <a:pt x="49" y="12"/>
                      <a:pt x="64" y="41"/>
                      <a:pt x="64" y="6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80" name="Freeform 23"/>
              <p:cNvSpPr/>
              <p:nvPr/>
            </p:nvSpPr>
            <p:spPr bwMode="auto">
              <a:xfrm>
                <a:off x="2460" y="2915"/>
                <a:ext cx="80" cy="146"/>
              </a:xfrm>
              <a:custGeom>
                <a:gdLst>
                  <a:gd name="T0" fmla="*/ 80 w 61"/>
                  <a:gd name="T1" fmla="*/ 91 h 111"/>
                  <a:gd name="T2" fmla="*/ 41 w 61"/>
                  <a:gd name="T3" fmla="*/ 137 h 111"/>
                  <a:gd name="T4" fmla="*/ 1 w 61"/>
                  <a:gd name="T5" fmla="*/ 58 h 111"/>
                  <a:gd name="T6" fmla="*/ 38 w 61"/>
                  <a:gd name="T7" fmla="*/ 7 h 111"/>
                  <a:gd name="T8" fmla="*/ 80 w 61"/>
                  <a:gd name="T9" fmla="*/ 91 h 1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"/>
                  <a:gd name="T16" fmla="*/ 0 h 111"/>
                  <a:gd name="T17" fmla="*/ 61 w 61"/>
                  <a:gd name="T18" fmla="*/ 111 h 11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" h="110">
                    <a:moveTo>
                      <a:pt x="61" y="69"/>
                    </a:moveTo>
                    <a:cubicBezTo>
                      <a:pt x="61" y="96"/>
                      <a:pt x="47" y="111"/>
                      <a:pt x="31" y="104"/>
                    </a:cubicBezTo>
                    <a:cubicBezTo>
                      <a:pt x="15" y="96"/>
                      <a:pt x="2" y="70"/>
                      <a:pt x="1" y="44"/>
                    </a:cubicBezTo>
                    <a:cubicBezTo>
                      <a:pt x="0" y="18"/>
                      <a:pt x="12" y="0"/>
                      <a:pt x="29" y="5"/>
                    </a:cubicBezTo>
                    <a:cubicBezTo>
                      <a:pt x="46" y="11"/>
                      <a:pt x="61" y="40"/>
                      <a:pt x="61" y="6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81" name="Freeform 24"/>
              <p:cNvSpPr/>
              <p:nvPr/>
            </p:nvSpPr>
            <p:spPr bwMode="auto">
              <a:xfrm>
                <a:off x="2337" y="2866"/>
                <a:ext cx="74" cy="137"/>
              </a:xfrm>
              <a:custGeom>
                <a:gdLst>
                  <a:gd name="T0" fmla="*/ 74 w 57"/>
                  <a:gd name="T1" fmla="*/ 86 h 105"/>
                  <a:gd name="T2" fmla="*/ 38 w 57"/>
                  <a:gd name="T3" fmla="*/ 128 h 105"/>
                  <a:gd name="T4" fmla="*/ 1 w 57"/>
                  <a:gd name="T5" fmla="*/ 56 h 105"/>
                  <a:gd name="T6" fmla="*/ 34 w 57"/>
                  <a:gd name="T7" fmla="*/ 8 h 105"/>
                  <a:gd name="T8" fmla="*/ 74 w 57"/>
                  <a:gd name="T9" fmla="*/ 86 h 1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"/>
                  <a:gd name="T16" fmla="*/ 0 h 105"/>
                  <a:gd name="T17" fmla="*/ 57 w 57"/>
                  <a:gd name="T18" fmla="*/ 105 h 105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" h="105">
                    <a:moveTo>
                      <a:pt x="57" y="66"/>
                    </a:moveTo>
                    <a:cubicBezTo>
                      <a:pt x="57" y="91"/>
                      <a:pt x="44" y="105"/>
                      <a:pt x="29" y="98"/>
                    </a:cubicBezTo>
                    <a:cubicBezTo>
                      <a:pt x="14" y="91"/>
                      <a:pt x="2" y="67"/>
                      <a:pt x="1" y="43"/>
                    </a:cubicBezTo>
                    <a:cubicBezTo>
                      <a:pt x="0" y="17"/>
                      <a:pt x="11" y="0"/>
                      <a:pt x="26" y="6"/>
                    </a:cubicBezTo>
                    <a:cubicBezTo>
                      <a:pt x="43" y="12"/>
                      <a:pt x="57" y="39"/>
                      <a:pt x="57" y="6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82" name="Freeform 25"/>
              <p:cNvSpPr/>
              <p:nvPr/>
            </p:nvSpPr>
            <p:spPr bwMode="auto">
              <a:xfrm>
                <a:off x="2328" y="2649"/>
                <a:ext cx="79" cy="153"/>
              </a:xfrm>
              <a:custGeom>
                <a:gdLst>
                  <a:gd name="T0" fmla="*/ 79 w 61"/>
                  <a:gd name="T1" fmla="*/ 94 h 117"/>
                  <a:gd name="T2" fmla="*/ 41 w 61"/>
                  <a:gd name="T3" fmla="*/ 145 h 117"/>
                  <a:gd name="T4" fmla="*/ 3 w 61"/>
                  <a:gd name="T5" fmla="*/ 65 h 117"/>
                  <a:gd name="T6" fmla="*/ 38 w 61"/>
                  <a:gd name="T7" fmla="*/ 8 h 117"/>
                  <a:gd name="T8" fmla="*/ 79 w 61"/>
                  <a:gd name="T9" fmla="*/ 94 h 1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"/>
                  <a:gd name="T16" fmla="*/ 0 h 117"/>
                  <a:gd name="T17" fmla="*/ 61 w 61"/>
                  <a:gd name="T18" fmla="*/ 117 h 117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" h="117">
                    <a:moveTo>
                      <a:pt x="61" y="72"/>
                    </a:moveTo>
                    <a:cubicBezTo>
                      <a:pt x="61" y="101"/>
                      <a:pt x="48" y="117"/>
                      <a:pt x="32" y="111"/>
                    </a:cubicBezTo>
                    <a:cubicBezTo>
                      <a:pt x="17" y="104"/>
                      <a:pt x="3" y="77"/>
                      <a:pt x="2" y="50"/>
                    </a:cubicBezTo>
                    <a:cubicBezTo>
                      <a:pt x="0" y="20"/>
                      <a:pt x="12" y="0"/>
                      <a:pt x="29" y="6"/>
                    </a:cubicBezTo>
                    <a:cubicBezTo>
                      <a:pt x="47" y="12"/>
                      <a:pt x="61" y="42"/>
                      <a:pt x="61" y="7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83" name="Freeform 26"/>
              <p:cNvSpPr/>
              <p:nvPr/>
            </p:nvSpPr>
            <p:spPr bwMode="auto">
              <a:xfrm>
                <a:off x="2346" y="3066"/>
                <a:ext cx="75" cy="137"/>
              </a:xfrm>
              <a:custGeom>
                <a:gdLst>
                  <a:gd name="T0" fmla="*/ 75 w 57"/>
                  <a:gd name="T1" fmla="*/ 87 h 105"/>
                  <a:gd name="T2" fmla="*/ 39 w 57"/>
                  <a:gd name="T3" fmla="*/ 128 h 105"/>
                  <a:gd name="T4" fmla="*/ 1 w 57"/>
                  <a:gd name="T5" fmla="*/ 55 h 105"/>
                  <a:gd name="T6" fmla="*/ 37 w 57"/>
                  <a:gd name="T7" fmla="*/ 9 h 105"/>
                  <a:gd name="T8" fmla="*/ 75 w 57"/>
                  <a:gd name="T9" fmla="*/ 87 h 1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"/>
                  <a:gd name="T16" fmla="*/ 0 h 105"/>
                  <a:gd name="T17" fmla="*/ 57 w 57"/>
                  <a:gd name="T18" fmla="*/ 105 h 105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" h="105">
                    <a:moveTo>
                      <a:pt x="57" y="67"/>
                    </a:moveTo>
                    <a:cubicBezTo>
                      <a:pt x="57" y="91"/>
                      <a:pt x="45" y="105"/>
                      <a:pt x="30" y="98"/>
                    </a:cubicBezTo>
                    <a:cubicBezTo>
                      <a:pt x="15" y="91"/>
                      <a:pt x="3" y="67"/>
                      <a:pt x="1" y="42"/>
                    </a:cubicBezTo>
                    <a:cubicBezTo>
                      <a:pt x="0" y="16"/>
                      <a:pt x="12" y="0"/>
                      <a:pt x="28" y="7"/>
                    </a:cubicBezTo>
                    <a:cubicBezTo>
                      <a:pt x="44" y="13"/>
                      <a:pt x="57" y="41"/>
                      <a:pt x="57" y="6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84" name="Freeform 27"/>
              <p:cNvSpPr/>
              <p:nvPr/>
            </p:nvSpPr>
            <p:spPr bwMode="auto">
              <a:xfrm>
                <a:off x="2583" y="2754"/>
                <a:ext cx="79" cy="148"/>
              </a:xfrm>
              <a:custGeom>
                <a:gdLst>
                  <a:gd name="T0" fmla="*/ 79 w 61"/>
                  <a:gd name="T1" fmla="*/ 90 h 114"/>
                  <a:gd name="T2" fmla="*/ 40 w 61"/>
                  <a:gd name="T3" fmla="*/ 138 h 114"/>
                  <a:gd name="T4" fmla="*/ 1 w 61"/>
                  <a:gd name="T5" fmla="*/ 58 h 114"/>
                  <a:gd name="T6" fmla="*/ 39 w 61"/>
                  <a:gd name="T7" fmla="*/ 8 h 114"/>
                  <a:gd name="T8" fmla="*/ 79 w 61"/>
                  <a:gd name="T9" fmla="*/ 90 h 1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"/>
                  <a:gd name="T16" fmla="*/ 0 h 114"/>
                  <a:gd name="T17" fmla="*/ 61 w 61"/>
                  <a:gd name="T18" fmla="*/ 114 h 11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" h="114">
                    <a:moveTo>
                      <a:pt x="61" y="69"/>
                    </a:moveTo>
                    <a:cubicBezTo>
                      <a:pt x="61" y="97"/>
                      <a:pt x="47" y="114"/>
                      <a:pt x="31" y="106"/>
                    </a:cubicBezTo>
                    <a:cubicBezTo>
                      <a:pt x="14" y="100"/>
                      <a:pt x="1" y="72"/>
                      <a:pt x="1" y="45"/>
                    </a:cubicBezTo>
                    <a:cubicBezTo>
                      <a:pt x="0" y="18"/>
                      <a:pt x="13" y="0"/>
                      <a:pt x="30" y="6"/>
                    </a:cubicBezTo>
                    <a:cubicBezTo>
                      <a:pt x="47" y="11"/>
                      <a:pt x="61" y="40"/>
                      <a:pt x="61" y="6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85" name="Freeform 28"/>
              <p:cNvSpPr/>
              <p:nvPr/>
            </p:nvSpPr>
            <p:spPr bwMode="auto">
              <a:xfrm>
                <a:off x="2584" y="3173"/>
                <a:ext cx="95" cy="169"/>
              </a:xfrm>
              <a:custGeom>
                <a:gdLst>
                  <a:gd name="T0" fmla="*/ 95 w 73"/>
                  <a:gd name="T1" fmla="*/ 106 h 129"/>
                  <a:gd name="T2" fmla="*/ 48 w 73"/>
                  <a:gd name="T3" fmla="*/ 156 h 129"/>
                  <a:gd name="T4" fmla="*/ 1 w 73"/>
                  <a:gd name="T5" fmla="*/ 64 h 129"/>
                  <a:gd name="T6" fmla="*/ 46 w 73"/>
                  <a:gd name="T7" fmla="*/ 10 h 129"/>
                  <a:gd name="T8" fmla="*/ 95 w 73"/>
                  <a:gd name="T9" fmla="*/ 106 h 1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3"/>
                  <a:gd name="T16" fmla="*/ 0 h 129"/>
                  <a:gd name="T17" fmla="*/ 73 w 73"/>
                  <a:gd name="T18" fmla="*/ 129 h 12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3" h="129">
                    <a:moveTo>
                      <a:pt x="73" y="81"/>
                    </a:moveTo>
                    <a:cubicBezTo>
                      <a:pt x="73" y="112"/>
                      <a:pt x="56" y="129"/>
                      <a:pt x="37" y="119"/>
                    </a:cubicBezTo>
                    <a:cubicBezTo>
                      <a:pt x="18" y="109"/>
                      <a:pt x="2" y="79"/>
                      <a:pt x="1" y="49"/>
                    </a:cubicBezTo>
                    <a:cubicBezTo>
                      <a:pt x="0" y="19"/>
                      <a:pt x="15" y="0"/>
                      <a:pt x="35" y="8"/>
                    </a:cubicBezTo>
                    <a:cubicBezTo>
                      <a:pt x="56" y="16"/>
                      <a:pt x="73" y="50"/>
                      <a:pt x="73" y="8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86" name="Freeform 29"/>
              <p:cNvSpPr/>
              <p:nvPr/>
            </p:nvSpPr>
            <p:spPr bwMode="auto">
              <a:xfrm>
                <a:off x="2726" y="2755"/>
                <a:ext cx="110" cy="144"/>
              </a:xfrm>
              <a:custGeom>
                <a:gdLst>
                  <a:gd name="T0" fmla="*/ 110 w 84"/>
                  <a:gd name="T1" fmla="*/ 60 h 110"/>
                  <a:gd name="T2" fmla="*/ 56 w 84"/>
                  <a:gd name="T3" fmla="*/ 136 h 110"/>
                  <a:gd name="T4" fmla="*/ 0 w 84"/>
                  <a:gd name="T5" fmla="*/ 85 h 110"/>
                  <a:gd name="T6" fmla="*/ 55 w 84"/>
                  <a:gd name="T7" fmla="*/ 7 h 110"/>
                  <a:gd name="T8" fmla="*/ 110 w 84"/>
                  <a:gd name="T9" fmla="*/ 6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110"/>
                  <a:gd name="T17" fmla="*/ 84 w 84"/>
                  <a:gd name="T18" fmla="*/ 110 h 110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110">
                    <a:moveTo>
                      <a:pt x="84" y="46"/>
                    </a:moveTo>
                    <a:cubicBezTo>
                      <a:pt x="84" y="73"/>
                      <a:pt x="66" y="99"/>
                      <a:pt x="43" y="104"/>
                    </a:cubicBezTo>
                    <a:cubicBezTo>
                      <a:pt x="20" y="110"/>
                      <a:pt x="1" y="92"/>
                      <a:pt x="0" y="65"/>
                    </a:cubicBezTo>
                    <a:cubicBezTo>
                      <a:pt x="0" y="38"/>
                      <a:pt x="18" y="11"/>
                      <a:pt x="42" y="5"/>
                    </a:cubicBezTo>
                    <a:cubicBezTo>
                      <a:pt x="65" y="0"/>
                      <a:pt x="84" y="19"/>
                      <a:pt x="84" y="4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87" name="Freeform 30"/>
              <p:cNvSpPr/>
              <p:nvPr/>
            </p:nvSpPr>
            <p:spPr bwMode="auto">
              <a:xfrm>
                <a:off x="2728" y="2969"/>
                <a:ext cx="112" cy="151"/>
              </a:xfrm>
              <a:custGeom>
                <a:gdLst>
                  <a:gd name="T0" fmla="*/ 112 w 86"/>
                  <a:gd name="T1" fmla="*/ 60 h 116"/>
                  <a:gd name="T2" fmla="*/ 56 w 86"/>
                  <a:gd name="T3" fmla="*/ 142 h 116"/>
                  <a:gd name="T4" fmla="*/ 0 w 86"/>
                  <a:gd name="T5" fmla="*/ 92 h 116"/>
                  <a:gd name="T6" fmla="*/ 56 w 86"/>
                  <a:gd name="T7" fmla="*/ 9 h 116"/>
                  <a:gd name="T8" fmla="*/ 112 w 86"/>
                  <a:gd name="T9" fmla="*/ 60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116"/>
                  <a:gd name="T17" fmla="*/ 86 w 86"/>
                  <a:gd name="T18" fmla="*/ 116 h 11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115">
                    <a:moveTo>
                      <a:pt x="86" y="46"/>
                    </a:moveTo>
                    <a:cubicBezTo>
                      <a:pt x="86" y="75"/>
                      <a:pt x="67" y="103"/>
                      <a:pt x="43" y="109"/>
                    </a:cubicBezTo>
                    <a:cubicBezTo>
                      <a:pt x="20" y="116"/>
                      <a:pt x="1" y="99"/>
                      <a:pt x="0" y="71"/>
                    </a:cubicBezTo>
                    <a:cubicBezTo>
                      <a:pt x="0" y="43"/>
                      <a:pt x="19" y="14"/>
                      <a:pt x="43" y="7"/>
                    </a:cubicBezTo>
                    <a:cubicBezTo>
                      <a:pt x="66" y="0"/>
                      <a:pt x="86" y="18"/>
                      <a:pt x="86" y="4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88" name="Freeform 31"/>
              <p:cNvSpPr/>
              <p:nvPr/>
            </p:nvSpPr>
            <p:spPr bwMode="auto">
              <a:xfrm>
                <a:off x="2908" y="2926"/>
                <a:ext cx="105" cy="142"/>
              </a:xfrm>
              <a:custGeom>
                <a:gdLst>
                  <a:gd name="T0" fmla="*/ 105 w 80"/>
                  <a:gd name="T1" fmla="*/ 56 h 109"/>
                  <a:gd name="T2" fmla="*/ 53 w 80"/>
                  <a:gd name="T3" fmla="*/ 134 h 109"/>
                  <a:gd name="T4" fmla="*/ 0 w 80"/>
                  <a:gd name="T5" fmla="*/ 86 h 109"/>
                  <a:gd name="T6" fmla="*/ 53 w 80"/>
                  <a:gd name="T7" fmla="*/ 8 h 109"/>
                  <a:gd name="T8" fmla="*/ 105 w 80"/>
                  <a:gd name="T9" fmla="*/ 56 h 10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"/>
                  <a:gd name="T16" fmla="*/ 0 h 109"/>
                  <a:gd name="T17" fmla="*/ 80 w 80"/>
                  <a:gd name="T18" fmla="*/ 109 h 10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" h="109">
                    <a:moveTo>
                      <a:pt x="80" y="43"/>
                    </a:moveTo>
                    <a:cubicBezTo>
                      <a:pt x="80" y="70"/>
                      <a:pt x="62" y="97"/>
                      <a:pt x="40" y="103"/>
                    </a:cubicBezTo>
                    <a:cubicBezTo>
                      <a:pt x="18" y="109"/>
                      <a:pt x="0" y="93"/>
                      <a:pt x="0" y="66"/>
                    </a:cubicBezTo>
                    <a:cubicBezTo>
                      <a:pt x="0" y="40"/>
                      <a:pt x="18" y="13"/>
                      <a:pt x="40" y="6"/>
                    </a:cubicBezTo>
                    <a:cubicBezTo>
                      <a:pt x="62" y="0"/>
                      <a:pt x="80" y="16"/>
                      <a:pt x="80" y="4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89" name="Freeform 32"/>
              <p:cNvSpPr/>
              <p:nvPr/>
            </p:nvSpPr>
            <p:spPr bwMode="auto">
              <a:xfrm>
                <a:off x="3075" y="2672"/>
                <a:ext cx="107" cy="145"/>
              </a:xfrm>
              <a:custGeom>
                <a:gdLst>
                  <a:gd name="T0" fmla="*/ 107 w 82"/>
                  <a:gd name="T1" fmla="*/ 60 h 111"/>
                  <a:gd name="T2" fmla="*/ 55 w 82"/>
                  <a:gd name="T3" fmla="*/ 138 h 111"/>
                  <a:gd name="T4" fmla="*/ 0 w 82"/>
                  <a:gd name="T5" fmla="*/ 86 h 111"/>
                  <a:gd name="T6" fmla="*/ 54 w 82"/>
                  <a:gd name="T7" fmla="*/ 7 h 111"/>
                  <a:gd name="T8" fmla="*/ 107 w 82"/>
                  <a:gd name="T9" fmla="*/ 60 h 1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2"/>
                  <a:gd name="T16" fmla="*/ 0 h 111"/>
                  <a:gd name="T17" fmla="*/ 82 w 82"/>
                  <a:gd name="T18" fmla="*/ 111 h 11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2" h="110">
                    <a:moveTo>
                      <a:pt x="82" y="46"/>
                    </a:moveTo>
                    <a:cubicBezTo>
                      <a:pt x="82" y="73"/>
                      <a:pt x="64" y="100"/>
                      <a:pt x="42" y="106"/>
                    </a:cubicBezTo>
                    <a:cubicBezTo>
                      <a:pt x="19" y="111"/>
                      <a:pt x="1" y="94"/>
                      <a:pt x="0" y="66"/>
                    </a:cubicBezTo>
                    <a:cubicBezTo>
                      <a:pt x="0" y="38"/>
                      <a:pt x="19" y="11"/>
                      <a:pt x="41" y="5"/>
                    </a:cubicBezTo>
                    <a:cubicBezTo>
                      <a:pt x="64" y="0"/>
                      <a:pt x="82" y="18"/>
                      <a:pt x="82" y="4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90" name="Freeform 33"/>
              <p:cNvSpPr/>
              <p:nvPr/>
            </p:nvSpPr>
            <p:spPr bwMode="auto">
              <a:xfrm>
                <a:off x="3078" y="2879"/>
                <a:ext cx="102" cy="144"/>
              </a:xfrm>
              <a:custGeom>
                <a:gdLst>
                  <a:gd name="T0" fmla="*/ 102 w 78"/>
                  <a:gd name="T1" fmla="*/ 58 h 110"/>
                  <a:gd name="T2" fmla="*/ 51 w 78"/>
                  <a:gd name="T3" fmla="*/ 136 h 110"/>
                  <a:gd name="T4" fmla="*/ 0 w 78"/>
                  <a:gd name="T5" fmla="*/ 88 h 110"/>
                  <a:gd name="T6" fmla="*/ 51 w 78"/>
                  <a:gd name="T7" fmla="*/ 9 h 110"/>
                  <a:gd name="T8" fmla="*/ 102 w 78"/>
                  <a:gd name="T9" fmla="*/ 58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"/>
                  <a:gd name="T16" fmla="*/ 0 h 110"/>
                  <a:gd name="T17" fmla="*/ 78 w 78"/>
                  <a:gd name="T18" fmla="*/ 110 h 110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" h="110">
                    <a:moveTo>
                      <a:pt x="78" y="44"/>
                    </a:moveTo>
                    <a:cubicBezTo>
                      <a:pt x="78" y="71"/>
                      <a:pt x="61" y="98"/>
                      <a:pt x="39" y="104"/>
                    </a:cubicBezTo>
                    <a:cubicBezTo>
                      <a:pt x="18" y="110"/>
                      <a:pt x="0" y="94"/>
                      <a:pt x="0" y="67"/>
                    </a:cubicBezTo>
                    <a:cubicBezTo>
                      <a:pt x="0" y="40"/>
                      <a:pt x="17" y="13"/>
                      <a:pt x="39" y="7"/>
                    </a:cubicBezTo>
                    <a:cubicBezTo>
                      <a:pt x="61" y="0"/>
                      <a:pt x="78" y="17"/>
                      <a:pt x="78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91" name="Freeform 34"/>
              <p:cNvSpPr/>
              <p:nvPr/>
            </p:nvSpPr>
            <p:spPr bwMode="auto">
              <a:xfrm>
                <a:off x="3081" y="3087"/>
                <a:ext cx="98" cy="133"/>
              </a:xfrm>
              <a:custGeom>
                <a:gdLst>
                  <a:gd name="T0" fmla="*/ 98 w 75"/>
                  <a:gd name="T1" fmla="*/ 53 h 102"/>
                  <a:gd name="T2" fmla="*/ 48 w 75"/>
                  <a:gd name="T3" fmla="*/ 126 h 102"/>
                  <a:gd name="T4" fmla="*/ 0 w 75"/>
                  <a:gd name="T5" fmla="*/ 81 h 102"/>
                  <a:gd name="T6" fmla="*/ 48 w 75"/>
                  <a:gd name="T7" fmla="*/ 8 h 102"/>
                  <a:gd name="T8" fmla="*/ 98 w 75"/>
                  <a:gd name="T9" fmla="*/ 53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"/>
                  <a:gd name="T16" fmla="*/ 0 h 102"/>
                  <a:gd name="T17" fmla="*/ 75 w 75"/>
                  <a:gd name="T18" fmla="*/ 102 h 10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" h="102">
                    <a:moveTo>
                      <a:pt x="75" y="41"/>
                    </a:moveTo>
                    <a:cubicBezTo>
                      <a:pt x="75" y="66"/>
                      <a:pt x="58" y="91"/>
                      <a:pt x="37" y="97"/>
                    </a:cubicBezTo>
                    <a:cubicBezTo>
                      <a:pt x="17" y="102"/>
                      <a:pt x="0" y="87"/>
                      <a:pt x="0" y="62"/>
                    </a:cubicBezTo>
                    <a:cubicBezTo>
                      <a:pt x="0" y="37"/>
                      <a:pt x="17" y="12"/>
                      <a:pt x="37" y="6"/>
                    </a:cubicBezTo>
                    <a:cubicBezTo>
                      <a:pt x="58" y="0"/>
                      <a:pt x="75" y="16"/>
                      <a:pt x="75" y="4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92" name="Freeform 35"/>
              <p:cNvSpPr/>
              <p:nvPr/>
            </p:nvSpPr>
            <p:spPr bwMode="auto">
              <a:xfrm>
                <a:off x="2730" y="3186"/>
                <a:ext cx="110" cy="146"/>
              </a:xfrm>
              <a:custGeom>
                <a:gdLst>
                  <a:gd name="T0" fmla="*/ 110 w 84"/>
                  <a:gd name="T1" fmla="*/ 55 h 112"/>
                  <a:gd name="T2" fmla="*/ 55 w 84"/>
                  <a:gd name="T3" fmla="*/ 136 h 112"/>
                  <a:gd name="T4" fmla="*/ 0 w 84"/>
                  <a:gd name="T5" fmla="*/ 90 h 112"/>
                  <a:gd name="T6" fmla="*/ 55 w 84"/>
                  <a:gd name="T7" fmla="*/ 9 h 112"/>
                  <a:gd name="T8" fmla="*/ 110 w 84"/>
                  <a:gd name="T9" fmla="*/ 55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112"/>
                  <a:gd name="T17" fmla="*/ 84 w 84"/>
                  <a:gd name="T18" fmla="*/ 112 h 11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112">
                    <a:moveTo>
                      <a:pt x="84" y="42"/>
                    </a:moveTo>
                    <a:cubicBezTo>
                      <a:pt x="84" y="69"/>
                      <a:pt x="65" y="97"/>
                      <a:pt x="42" y="104"/>
                    </a:cubicBezTo>
                    <a:cubicBezTo>
                      <a:pt x="19" y="112"/>
                      <a:pt x="0" y="96"/>
                      <a:pt x="0" y="69"/>
                    </a:cubicBezTo>
                    <a:cubicBezTo>
                      <a:pt x="0" y="43"/>
                      <a:pt x="19" y="15"/>
                      <a:pt x="42" y="7"/>
                    </a:cubicBezTo>
                    <a:cubicBezTo>
                      <a:pt x="65" y="0"/>
                      <a:pt x="84" y="15"/>
                      <a:pt x="84" y="4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93" name="Freeform 36"/>
              <p:cNvSpPr/>
              <p:nvPr/>
            </p:nvSpPr>
            <p:spPr bwMode="auto">
              <a:xfrm>
                <a:off x="2385" y="2578"/>
                <a:ext cx="134" cy="41"/>
              </a:xfrm>
              <a:custGeom>
                <a:gdLst>
                  <a:gd name="T0" fmla="*/ 113 w 102"/>
                  <a:gd name="T1" fmla="*/ 8 h 31"/>
                  <a:gd name="T2" fmla="*/ 99 w 102"/>
                  <a:gd name="T3" fmla="*/ 36 h 31"/>
                  <a:gd name="T4" fmla="*/ 14 w 102"/>
                  <a:gd name="T5" fmla="*/ 29 h 31"/>
                  <a:gd name="T6" fmla="*/ 34 w 102"/>
                  <a:gd name="T7" fmla="*/ 5 h 31"/>
                  <a:gd name="T8" fmla="*/ 113 w 102"/>
                  <a:gd name="T9" fmla="*/ 8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2"/>
                  <a:gd name="T16" fmla="*/ 0 h 31"/>
                  <a:gd name="T17" fmla="*/ 102 w 102"/>
                  <a:gd name="T18" fmla="*/ 31 h 3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2" h="31">
                    <a:moveTo>
                      <a:pt x="86" y="6"/>
                    </a:moveTo>
                    <a:cubicBezTo>
                      <a:pt x="102" y="13"/>
                      <a:pt x="98" y="22"/>
                      <a:pt x="75" y="27"/>
                    </a:cubicBezTo>
                    <a:cubicBezTo>
                      <a:pt x="52" y="31"/>
                      <a:pt x="23" y="29"/>
                      <a:pt x="11" y="22"/>
                    </a:cubicBezTo>
                    <a:cubicBezTo>
                      <a:pt x="0" y="16"/>
                      <a:pt x="7" y="8"/>
                      <a:pt x="26" y="4"/>
                    </a:cubicBezTo>
                    <a:cubicBezTo>
                      <a:pt x="45" y="0"/>
                      <a:pt x="71" y="1"/>
                      <a:pt x="86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94" name="Freeform 37"/>
              <p:cNvSpPr/>
              <p:nvPr/>
            </p:nvSpPr>
            <p:spPr bwMode="auto">
              <a:xfrm>
                <a:off x="2522" y="2628"/>
                <a:ext cx="132" cy="42"/>
              </a:xfrm>
              <a:custGeom>
                <a:gdLst>
                  <a:gd name="T0" fmla="*/ 110 w 101"/>
                  <a:gd name="T1" fmla="*/ 9 h 32"/>
                  <a:gd name="T2" fmla="*/ 93 w 101"/>
                  <a:gd name="T3" fmla="*/ 37 h 32"/>
                  <a:gd name="T4" fmla="*/ 13 w 101"/>
                  <a:gd name="T5" fmla="*/ 30 h 32"/>
                  <a:gd name="T6" fmla="*/ 31 w 101"/>
                  <a:gd name="T7" fmla="*/ 7 h 32"/>
                  <a:gd name="T8" fmla="*/ 110 w 101"/>
                  <a:gd name="T9" fmla="*/ 9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1"/>
                  <a:gd name="T16" fmla="*/ 0 h 32"/>
                  <a:gd name="T17" fmla="*/ 101 w 101"/>
                  <a:gd name="T18" fmla="*/ 32 h 3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32">
                    <a:moveTo>
                      <a:pt x="84" y="7"/>
                    </a:moveTo>
                    <a:cubicBezTo>
                      <a:pt x="101" y="14"/>
                      <a:pt x="96" y="24"/>
                      <a:pt x="71" y="28"/>
                    </a:cubicBezTo>
                    <a:cubicBezTo>
                      <a:pt x="48" y="32"/>
                      <a:pt x="21" y="29"/>
                      <a:pt x="10" y="23"/>
                    </a:cubicBezTo>
                    <a:cubicBezTo>
                      <a:pt x="0" y="16"/>
                      <a:pt x="6" y="9"/>
                      <a:pt x="24" y="5"/>
                    </a:cubicBezTo>
                    <a:cubicBezTo>
                      <a:pt x="42" y="0"/>
                      <a:pt x="69" y="1"/>
                      <a:pt x="84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95" name="Freeform 38"/>
              <p:cNvSpPr/>
              <p:nvPr/>
            </p:nvSpPr>
            <p:spPr bwMode="auto">
              <a:xfrm>
                <a:off x="2695" y="2589"/>
                <a:ext cx="130" cy="40"/>
              </a:xfrm>
              <a:custGeom>
                <a:gdLst>
                  <a:gd name="T0" fmla="*/ 108 w 99"/>
                  <a:gd name="T1" fmla="*/ 8 h 31"/>
                  <a:gd name="T2" fmla="*/ 95 w 99"/>
                  <a:gd name="T3" fmla="*/ 34 h 31"/>
                  <a:gd name="T4" fmla="*/ 13 w 99"/>
                  <a:gd name="T5" fmla="*/ 28 h 31"/>
                  <a:gd name="T6" fmla="*/ 30 w 99"/>
                  <a:gd name="T7" fmla="*/ 5 h 31"/>
                  <a:gd name="T8" fmla="*/ 108 w 99"/>
                  <a:gd name="T9" fmla="*/ 8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"/>
                  <a:gd name="T16" fmla="*/ 0 h 31"/>
                  <a:gd name="T17" fmla="*/ 99 w 99"/>
                  <a:gd name="T18" fmla="*/ 31 h 3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" h="31">
                    <a:moveTo>
                      <a:pt x="82" y="6"/>
                    </a:moveTo>
                    <a:cubicBezTo>
                      <a:pt x="99" y="12"/>
                      <a:pt x="95" y="22"/>
                      <a:pt x="72" y="26"/>
                    </a:cubicBezTo>
                    <a:cubicBezTo>
                      <a:pt x="50" y="31"/>
                      <a:pt x="22" y="28"/>
                      <a:pt x="10" y="22"/>
                    </a:cubicBezTo>
                    <a:cubicBezTo>
                      <a:pt x="0" y="15"/>
                      <a:pt x="6" y="8"/>
                      <a:pt x="23" y="4"/>
                    </a:cubicBezTo>
                    <a:cubicBezTo>
                      <a:pt x="41" y="0"/>
                      <a:pt x="67" y="1"/>
                      <a:pt x="82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96" name="Freeform 39"/>
              <p:cNvSpPr/>
              <p:nvPr/>
            </p:nvSpPr>
            <p:spPr bwMode="auto">
              <a:xfrm>
                <a:off x="2868" y="2552"/>
                <a:ext cx="129" cy="41"/>
              </a:xfrm>
              <a:custGeom>
                <a:gdLst>
                  <a:gd name="T0" fmla="*/ 107 w 99"/>
                  <a:gd name="T1" fmla="*/ 8 h 31"/>
                  <a:gd name="T2" fmla="*/ 93 w 99"/>
                  <a:gd name="T3" fmla="*/ 34 h 31"/>
                  <a:gd name="T4" fmla="*/ 13 w 99"/>
                  <a:gd name="T5" fmla="*/ 28 h 31"/>
                  <a:gd name="T6" fmla="*/ 31 w 99"/>
                  <a:gd name="T7" fmla="*/ 5 h 31"/>
                  <a:gd name="T8" fmla="*/ 107 w 99"/>
                  <a:gd name="T9" fmla="*/ 8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"/>
                  <a:gd name="T16" fmla="*/ 0 h 31"/>
                  <a:gd name="T17" fmla="*/ 99 w 99"/>
                  <a:gd name="T18" fmla="*/ 31 h 3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" h="31">
                    <a:moveTo>
                      <a:pt x="82" y="6"/>
                    </a:moveTo>
                    <a:cubicBezTo>
                      <a:pt x="99" y="12"/>
                      <a:pt x="95" y="21"/>
                      <a:pt x="71" y="26"/>
                    </a:cubicBezTo>
                    <a:cubicBezTo>
                      <a:pt x="49" y="31"/>
                      <a:pt x="21" y="28"/>
                      <a:pt x="10" y="21"/>
                    </a:cubicBezTo>
                    <a:cubicBezTo>
                      <a:pt x="0" y="15"/>
                      <a:pt x="7" y="8"/>
                      <a:pt x="24" y="4"/>
                    </a:cubicBezTo>
                    <a:cubicBezTo>
                      <a:pt x="42" y="0"/>
                      <a:pt x="67" y="1"/>
                      <a:pt x="82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97" name="Freeform 40"/>
              <p:cNvSpPr/>
              <p:nvPr/>
            </p:nvSpPr>
            <p:spPr bwMode="auto">
              <a:xfrm>
                <a:off x="2740" y="2512"/>
                <a:ext cx="130" cy="38"/>
              </a:xfrm>
              <a:custGeom>
                <a:gdLst>
                  <a:gd name="T0" fmla="*/ 108 w 99"/>
                  <a:gd name="T1" fmla="*/ 7 h 29"/>
                  <a:gd name="T2" fmla="*/ 95 w 99"/>
                  <a:gd name="T3" fmla="*/ 31 h 29"/>
                  <a:gd name="T4" fmla="*/ 13 w 99"/>
                  <a:gd name="T5" fmla="*/ 28 h 29"/>
                  <a:gd name="T6" fmla="*/ 32 w 99"/>
                  <a:gd name="T7" fmla="*/ 5 h 29"/>
                  <a:gd name="T8" fmla="*/ 108 w 99"/>
                  <a:gd name="T9" fmla="*/ 7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"/>
                  <a:gd name="T16" fmla="*/ 0 h 29"/>
                  <a:gd name="T17" fmla="*/ 99 w 99"/>
                  <a:gd name="T18" fmla="*/ 29 h 2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" h="28">
                    <a:moveTo>
                      <a:pt x="82" y="5"/>
                    </a:moveTo>
                    <a:cubicBezTo>
                      <a:pt x="99" y="11"/>
                      <a:pt x="95" y="20"/>
                      <a:pt x="72" y="24"/>
                    </a:cubicBezTo>
                    <a:cubicBezTo>
                      <a:pt x="49" y="29"/>
                      <a:pt x="21" y="27"/>
                      <a:pt x="10" y="21"/>
                    </a:cubicBezTo>
                    <a:cubicBezTo>
                      <a:pt x="0" y="15"/>
                      <a:pt x="6" y="8"/>
                      <a:pt x="24" y="4"/>
                    </a:cubicBezTo>
                    <a:cubicBezTo>
                      <a:pt x="42" y="0"/>
                      <a:pt x="67" y="1"/>
                      <a:pt x="82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98" name="Freeform 41"/>
              <p:cNvSpPr/>
              <p:nvPr/>
            </p:nvSpPr>
            <p:spPr bwMode="auto">
              <a:xfrm>
                <a:off x="2994" y="2598"/>
                <a:ext cx="142" cy="44"/>
              </a:xfrm>
              <a:custGeom>
                <a:gdLst>
                  <a:gd name="T0" fmla="*/ 117 w 109"/>
                  <a:gd name="T1" fmla="*/ 9 h 34"/>
                  <a:gd name="T2" fmla="*/ 103 w 109"/>
                  <a:gd name="T3" fmla="*/ 38 h 34"/>
                  <a:gd name="T4" fmla="*/ 16 w 109"/>
                  <a:gd name="T5" fmla="*/ 31 h 34"/>
                  <a:gd name="T6" fmla="*/ 33 w 109"/>
                  <a:gd name="T7" fmla="*/ 5 h 34"/>
                  <a:gd name="T8" fmla="*/ 117 w 109"/>
                  <a:gd name="T9" fmla="*/ 9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9"/>
                  <a:gd name="T16" fmla="*/ 0 h 34"/>
                  <a:gd name="T17" fmla="*/ 109 w 109"/>
                  <a:gd name="T18" fmla="*/ 34 h 3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9" h="34">
                    <a:moveTo>
                      <a:pt x="90" y="7"/>
                    </a:moveTo>
                    <a:cubicBezTo>
                      <a:pt x="109" y="14"/>
                      <a:pt x="104" y="24"/>
                      <a:pt x="79" y="29"/>
                    </a:cubicBezTo>
                    <a:cubicBezTo>
                      <a:pt x="55" y="34"/>
                      <a:pt x="25" y="31"/>
                      <a:pt x="12" y="24"/>
                    </a:cubicBezTo>
                    <a:cubicBezTo>
                      <a:pt x="0" y="17"/>
                      <a:pt x="7" y="9"/>
                      <a:pt x="25" y="4"/>
                    </a:cubicBezTo>
                    <a:cubicBezTo>
                      <a:pt x="45" y="0"/>
                      <a:pt x="74" y="1"/>
                      <a:pt x="90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99" name="Freeform 42"/>
              <p:cNvSpPr/>
              <p:nvPr/>
            </p:nvSpPr>
            <p:spPr bwMode="auto">
              <a:xfrm>
                <a:off x="2652" y="2675"/>
                <a:ext cx="134" cy="43"/>
              </a:xfrm>
              <a:custGeom>
                <a:gdLst>
                  <a:gd name="T0" fmla="*/ 112 w 103"/>
                  <a:gd name="T1" fmla="*/ 9 h 33"/>
                  <a:gd name="T2" fmla="*/ 98 w 103"/>
                  <a:gd name="T3" fmla="*/ 36 h 33"/>
                  <a:gd name="T4" fmla="*/ 14 w 103"/>
                  <a:gd name="T5" fmla="*/ 30 h 33"/>
                  <a:gd name="T6" fmla="*/ 33 w 103"/>
                  <a:gd name="T7" fmla="*/ 5 h 33"/>
                  <a:gd name="T8" fmla="*/ 112 w 103"/>
                  <a:gd name="T9" fmla="*/ 9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3"/>
                  <a:gd name="T16" fmla="*/ 0 h 33"/>
                  <a:gd name="T17" fmla="*/ 103 w 103"/>
                  <a:gd name="T18" fmla="*/ 33 h 33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3" h="33">
                    <a:moveTo>
                      <a:pt x="86" y="7"/>
                    </a:moveTo>
                    <a:cubicBezTo>
                      <a:pt x="103" y="13"/>
                      <a:pt x="99" y="23"/>
                      <a:pt x="75" y="28"/>
                    </a:cubicBezTo>
                    <a:cubicBezTo>
                      <a:pt x="52" y="33"/>
                      <a:pt x="23" y="30"/>
                      <a:pt x="11" y="23"/>
                    </a:cubicBezTo>
                    <a:cubicBezTo>
                      <a:pt x="0" y="16"/>
                      <a:pt x="7" y="8"/>
                      <a:pt x="25" y="4"/>
                    </a:cubicBezTo>
                    <a:cubicBezTo>
                      <a:pt x="44" y="0"/>
                      <a:pt x="71" y="1"/>
                      <a:pt x="86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4104" name="Group 226"/>
          <p:cNvGrpSpPr/>
          <p:nvPr/>
        </p:nvGrpSpPr>
        <p:grpSpPr>
          <a:xfrm>
            <a:off x="1689100" y="3576638"/>
            <a:ext cx="2351088" cy="3281362"/>
            <a:chOff x="1064" y="2253"/>
            <a:chExt cx="1481" cy="2076"/>
          </a:xfrm>
        </p:grpSpPr>
        <p:sp>
          <p:nvSpPr>
            <p:cNvPr id="4138" name="Freeform 44"/>
            <p:cNvSpPr/>
            <p:nvPr/>
          </p:nvSpPr>
          <p:spPr bwMode="auto">
            <a:xfrm flipV="1">
              <a:off x="1234" y="3239"/>
              <a:ext cx="988" cy="1090"/>
            </a:xfrm>
            <a:custGeom>
              <a:gdLst>
                <a:gd name="T0" fmla="*/ 929 w 1786"/>
                <a:gd name="T1" fmla="*/ 256 h 1970"/>
                <a:gd name="T2" fmla="*/ 402 w 1786"/>
                <a:gd name="T3" fmla="*/ 0 h 1970"/>
                <a:gd name="T4" fmla="*/ 0 w 1786"/>
                <a:gd name="T5" fmla="*/ 449 h 1970"/>
                <a:gd name="T6" fmla="*/ 136 w 1786"/>
                <a:gd name="T7" fmla="*/ 806 h 1970"/>
                <a:gd name="T8" fmla="*/ 626 w 1786"/>
                <a:gd name="T9" fmla="*/ 1090 h 1970"/>
                <a:gd name="T10" fmla="*/ 988 w 1786"/>
                <a:gd name="T11" fmla="*/ 631 h 1970"/>
                <a:gd name="T12" fmla="*/ 929 w 1786"/>
                <a:gd name="T13" fmla="*/ 256 h 19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86"/>
                <a:gd name="T22" fmla="*/ 0 h 1970"/>
                <a:gd name="T23" fmla="*/ 1786 w 1786"/>
                <a:gd name="T24" fmla="*/ 1970 h 1970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86" h="1969">
                  <a:moveTo>
                    <a:pt x="1680" y="463"/>
                  </a:moveTo>
                  <a:lnTo>
                    <a:pt x="726" y="0"/>
                  </a:lnTo>
                  <a:lnTo>
                    <a:pt x="0" y="812"/>
                  </a:lnTo>
                  <a:lnTo>
                    <a:pt x="246" y="1457"/>
                  </a:lnTo>
                  <a:lnTo>
                    <a:pt x="1132" y="1970"/>
                  </a:lnTo>
                  <a:lnTo>
                    <a:pt x="1786" y="1140"/>
                  </a:lnTo>
                  <a:lnTo>
                    <a:pt x="1680" y="463"/>
                  </a:lnTo>
                  <a:close/>
                </a:path>
              </a:pathLst>
            </a:custGeom>
            <a:gradFill rotWithShape="0">
              <a:gsLst>
                <a:gs pos="0">
                  <a:srgbClr val="CB7B7B">
                    <a:alpha val="7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rot="10800000"/>
            <a:lstStyle/>
            <a:p>
              <a:endParaRPr lang="zh-CN" altLang="en-US"/>
            </a:p>
          </p:txBody>
        </p:sp>
        <p:pic>
          <p:nvPicPr>
            <p:cNvPr id="4139" name="Picture 217"/>
            <p:cNvPicPr>
              <a:picLocks noChangeAspect="1" noChangeArrowheads="1"/>
            </p:cNvPicPr>
            <p:nvPr/>
          </p:nvPicPr>
          <p:blipFill>
            <a:blip r:embed="rId3">
              <a:lum bright="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064" y="3240"/>
              <a:ext cx="1481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140" name="Group 205"/>
            <p:cNvGrpSpPr/>
            <p:nvPr/>
          </p:nvGrpSpPr>
          <p:grpSpPr>
            <a:xfrm>
              <a:off x="1234" y="2253"/>
              <a:ext cx="991" cy="1090"/>
              <a:chOff x="1234" y="2253"/>
              <a:chExt cx="991" cy="1090"/>
            </a:xfrm>
          </p:grpSpPr>
          <p:sp>
            <p:nvSpPr>
              <p:cNvPr id="4141" name="Freeform 46"/>
              <p:cNvSpPr/>
              <p:nvPr/>
            </p:nvSpPr>
            <p:spPr bwMode="auto">
              <a:xfrm>
                <a:off x="1234" y="2702"/>
                <a:ext cx="626" cy="641"/>
              </a:xfrm>
              <a:custGeom>
                <a:gdLst>
                  <a:gd name="T0" fmla="*/ 626 w 1132"/>
                  <a:gd name="T1" fmla="*/ 641 h 1158"/>
                  <a:gd name="T2" fmla="*/ 136 w 1132"/>
                  <a:gd name="T3" fmla="*/ 357 h 1158"/>
                  <a:gd name="T4" fmla="*/ 0 w 1132"/>
                  <a:gd name="T5" fmla="*/ 0 h 1158"/>
                  <a:gd name="T6" fmla="*/ 530 w 1132"/>
                  <a:gd name="T7" fmla="*/ 292 h 1158"/>
                  <a:gd name="T8" fmla="*/ 626 w 1132"/>
                  <a:gd name="T9" fmla="*/ 641 h 11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32"/>
                  <a:gd name="T16" fmla="*/ 0 h 1158"/>
                  <a:gd name="T17" fmla="*/ 1132 w 1132"/>
                  <a:gd name="T18" fmla="*/ 1158 h 115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32" h="1158">
                    <a:moveTo>
                      <a:pt x="1132" y="1158"/>
                    </a:moveTo>
                    <a:lnTo>
                      <a:pt x="246" y="645"/>
                    </a:lnTo>
                    <a:lnTo>
                      <a:pt x="0" y="0"/>
                    </a:lnTo>
                    <a:lnTo>
                      <a:pt x="959" y="527"/>
                    </a:lnTo>
                    <a:lnTo>
                      <a:pt x="1132" y="1158"/>
                    </a:lnTo>
                    <a:close/>
                  </a:path>
                </a:pathLst>
              </a:custGeom>
              <a:solidFill>
                <a:srgbClr val="A8040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42" name="Freeform 47"/>
              <p:cNvSpPr/>
              <p:nvPr/>
            </p:nvSpPr>
            <p:spPr bwMode="auto">
              <a:xfrm>
                <a:off x="1234" y="2253"/>
                <a:ext cx="930" cy="741"/>
              </a:xfrm>
              <a:custGeom>
                <a:gdLst>
                  <a:gd name="T0" fmla="*/ 531 w 1680"/>
                  <a:gd name="T1" fmla="*/ 741 h 1339"/>
                  <a:gd name="T2" fmla="*/ 0 w 1680"/>
                  <a:gd name="T3" fmla="*/ 449 h 1339"/>
                  <a:gd name="T4" fmla="*/ 402 w 1680"/>
                  <a:gd name="T5" fmla="*/ 0 h 1339"/>
                  <a:gd name="T6" fmla="*/ 930 w 1680"/>
                  <a:gd name="T7" fmla="*/ 256 h 1339"/>
                  <a:gd name="T8" fmla="*/ 531 w 1680"/>
                  <a:gd name="T9" fmla="*/ 741 h 13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80"/>
                  <a:gd name="T16" fmla="*/ 0 h 1339"/>
                  <a:gd name="T17" fmla="*/ 1680 w 1680"/>
                  <a:gd name="T18" fmla="*/ 1339 h 133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80" h="1339">
                    <a:moveTo>
                      <a:pt x="959" y="1339"/>
                    </a:moveTo>
                    <a:lnTo>
                      <a:pt x="0" y="812"/>
                    </a:lnTo>
                    <a:lnTo>
                      <a:pt x="726" y="0"/>
                    </a:lnTo>
                    <a:lnTo>
                      <a:pt x="1680" y="463"/>
                    </a:lnTo>
                    <a:lnTo>
                      <a:pt x="959" y="1339"/>
                    </a:lnTo>
                    <a:close/>
                  </a:path>
                </a:pathLst>
              </a:custGeom>
              <a:solidFill>
                <a:srgbClr val="D0373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43" name="Freeform 48"/>
              <p:cNvSpPr/>
              <p:nvPr/>
            </p:nvSpPr>
            <p:spPr bwMode="auto">
              <a:xfrm>
                <a:off x="1765" y="2509"/>
                <a:ext cx="457" cy="834"/>
              </a:xfrm>
              <a:custGeom>
                <a:gdLst>
                  <a:gd name="T0" fmla="*/ 398 w 827"/>
                  <a:gd name="T1" fmla="*/ 0 h 1507"/>
                  <a:gd name="T2" fmla="*/ 457 w 827"/>
                  <a:gd name="T3" fmla="*/ 375 h 1507"/>
                  <a:gd name="T4" fmla="*/ 96 w 827"/>
                  <a:gd name="T5" fmla="*/ 834 h 1507"/>
                  <a:gd name="T6" fmla="*/ 0 w 827"/>
                  <a:gd name="T7" fmla="*/ 485 h 1507"/>
                  <a:gd name="T8" fmla="*/ 398 w 827"/>
                  <a:gd name="T9" fmla="*/ 0 h 15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27"/>
                  <a:gd name="T16" fmla="*/ 0 h 1507"/>
                  <a:gd name="T17" fmla="*/ 827 w 827"/>
                  <a:gd name="T18" fmla="*/ 1507 h 1507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26" h="1507">
                    <a:moveTo>
                      <a:pt x="721" y="0"/>
                    </a:moveTo>
                    <a:lnTo>
                      <a:pt x="827" y="678"/>
                    </a:lnTo>
                    <a:lnTo>
                      <a:pt x="173" y="1507"/>
                    </a:lnTo>
                    <a:lnTo>
                      <a:pt x="0" y="876"/>
                    </a:lnTo>
                    <a:lnTo>
                      <a:pt x="721" y="0"/>
                    </a:lnTo>
                    <a:close/>
                  </a:path>
                </a:pathLst>
              </a:custGeom>
              <a:solidFill>
                <a:srgbClr val="C405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44" name="Freeform 49"/>
              <p:cNvSpPr/>
              <p:nvPr/>
            </p:nvSpPr>
            <p:spPr bwMode="auto">
              <a:xfrm>
                <a:off x="1965" y="2504"/>
                <a:ext cx="260" cy="379"/>
              </a:xfrm>
              <a:custGeom>
                <a:gdLst>
                  <a:gd name="T0" fmla="*/ 200 w 470"/>
                  <a:gd name="T1" fmla="*/ 0 h 685"/>
                  <a:gd name="T2" fmla="*/ 0 w 470"/>
                  <a:gd name="T3" fmla="*/ 247 h 685"/>
                  <a:gd name="T4" fmla="*/ 260 w 470"/>
                  <a:gd name="T5" fmla="*/ 379 h 685"/>
                  <a:gd name="T6" fmla="*/ 200 w 470"/>
                  <a:gd name="T7" fmla="*/ 0 h 6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70"/>
                  <a:gd name="T13" fmla="*/ 0 h 685"/>
                  <a:gd name="T14" fmla="*/ 470 w 470"/>
                  <a:gd name="T15" fmla="*/ 685 h 68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70" h="685">
                    <a:moveTo>
                      <a:pt x="361" y="0"/>
                    </a:moveTo>
                    <a:lnTo>
                      <a:pt x="0" y="447"/>
                    </a:lnTo>
                    <a:lnTo>
                      <a:pt x="470" y="685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AF05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45" name="Freeform 50"/>
              <p:cNvSpPr/>
              <p:nvPr/>
            </p:nvSpPr>
            <p:spPr bwMode="auto">
              <a:xfrm>
                <a:off x="1634" y="2253"/>
                <a:ext cx="531" cy="498"/>
              </a:xfrm>
              <a:custGeom>
                <a:gdLst>
                  <a:gd name="T0" fmla="*/ 531 w 959"/>
                  <a:gd name="T1" fmla="*/ 251 h 900"/>
                  <a:gd name="T2" fmla="*/ 0 w 959"/>
                  <a:gd name="T3" fmla="*/ 0 h 900"/>
                  <a:gd name="T4" fmla="*/ 100 w 959"/>
                  <a:gd name="T5" fmla="*/ 381 h 900"/>
                  <a:gd name="T6" fmla="*/ 331 w 959"/>
                  <a:gd name="T7" fmla="*/ 498 h 900"/>
                  <a:gd name="T8" fmla="*/ 531 w 959"/>
                  <a:gd name="T9" fmla="*/ 251 h 9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59"/>
                  <a:gd name="T16" fmla="*/ 0 h 900"/>
                  <a:gd name="T17" fmla="*/ 959 w 959"/>
                  <a:gd name="T18" fmla="*/ 900 h 900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59" h="900">
                    <a:moveTo>
                      <a:pt x="959" y="453"/>
                    </a:moveTo>
                    <a:lnTo>
                      <a:pt x="0" y="0"/>
                    </a:lnTo>
                    <a:lnTo>
                      <a:pt x="180" y="689"/>
                    </a:lnTo>
                    <a:lnTo>
                      <a:pt x="598" y="900"/>
                    </a:lnTo>
                    <a:lnTo>
                      <a:pt x="959" y="453"/>
                    </a:lnTo>
                    <a:close/>
                  </a:path>
                </a:pathLst>
              </a:custGeom>
              <a:solidFill>
                <a:srgbClr val="BA2C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46" name="Freeform 51"/>
              <p:cNvSpPr/>
              <p:nvPr/>
            </p:nvSpPr>
            <p:spPr bwMode="auto">
              <a:xfrm>
                <a:off x="1234" y="2253"/>
                <a:ext cx="500" cy="615"/>
              </a:xfrm>
              <a:custGeom>
                <a:gdLst>
                  <a:gd name="T0" fmla="*/ 500 w 903"/>
                  <a:gd name="T1" fmla="*/ 381 h 1112"/>
                  <a:gd name="T2" fmla="*/ 400 w 903"/>
                  <a:gd name="T3" fmla="*/ 0 h 1112"/>
                  <a:gd name="T4" fmla="*/ 0 w 903"/>
                  <a:gd name="T5" fmla="*/ 449 h 1112"/>
                  <a:gd name="T6" fmla="*/ 302 w 903"/>
                  <a:gd name="T7" fmla="*/ 615 h 1112"/>
                  <a:gd name="T8" fmla="*/ 500 w 903"/>
                  <a:gd name="T9" fmla="*/ 381 h 1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3"/>
                  <a:gd name="T16" fmla="*/ 0 h 1112"/>
                  <a:gd name="T17" fmla="*/ 903 w 903"/>
                  <a:gd name="T18" fmla="*/ 1112 h 111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3" h="1112">
                    <a:moveTo>
                      <a:pt x="903" y="689"/>
                    </a:moveTo>
                    <a:lnTo>
                      <a:pt x="723" y="0"/>
                    </a:lnTo>
                    <a:lnTo>
                      <a:pt x="0" y="812"/>
                    </a:lnTo>
                    <a:lnTo>
                      <a:pt x="546" y="1112"/>
                    </a:lnTo>
                    <a:lnTo>
                      <a:pt x="903" y="689"/>
                    </a:lnTo>
                    <a:close/>
                  </a:path>
                </a:pathLst>
              </a:custGeom>
              <a:solidFill>
                <a:srgbClr val="BA2C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47" name="Freeform 52"/>
              <p:cNvSpPr/>
              <p:nvPr/>
            </p:nvSpPr>
            <p:spPr bwMode="auto">
              <a:xfrm>
                <a:off x="1234" y="2702"/>
                <a:ext cx="302" cy="357"/>
              </a:xfrm>
              <a:custGeom>
                <a:gdLst>
                  <a:gd name="T0" fmla="*/ 0 w 546"/>
                  <a:gd name="T1" fmla="*/ 0 h 645"/>
                  <a:gd name="T2" fmla="*/ 136 w 546"/>
                  <a:gd name="T3" fmla="*/ 357 h 645"/>
                  <a:gd name="T4" fmla="*/ 302 w 546"/>
                  <a:gd name="T5" fmla="*/ 166 h 645"/>
                  <a:gd name="T6" fmla="*/ 0 w 546"/>
                  <a:gd name="T7" fmla="*/ 0 h 64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6"/>
                  <a:gd name="T13" fmla="*/ 0 h 645"/>
                  <a:gd name="T14" fmla="*/ 546 w 546"/>
                  <a:gd name="T15" fmla="*/ 645 h 64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6" h="645">
                    <a:moveTo>
                      <a:pt x="0" y="0"/>
                    </a:moveTo>
                    <a:lnTo>
                      <a:pt x="246" y="645"/>
                    </a:lnTo>
                    <a:lnTo>
                      <a:pt x="546" y="3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2040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48" name="Freeform 53"/>
              <p:cNvSpPr/>
              <p:nvPr/>
            </p:nvSpPr>
            <p:spPr bwMode="auto">
              <a:xfrm>
                <a:off x="1621" y="2540"/>
                <a:ext cx="152" cy="135"/>
              </a:xfrm>
              <a:custGeom>
                <a:gdLst>
                  <a:gd name="T0" fmla="*/ 144 w 116"/>
                  <a:gd name="T1" fmla="*/ 51 h 103"/>
                  <a:gd name="T2" fmla="*/ 90 w 116"/>
                  <a:gd name="T3" fmla="*/ 126 h 103"/>
                  <a:gd name="T4" fmla="*/ 8 w 116"/>
                  <a:gd name="T5" fmla="*/ 84 h 103"/>
                  <a:gd name="T6" fmla="*/ 63 w 116"/>
                  <a:gd name="T7" fmla="*/ 8 h 103"/>
                  <a:gd name="T8" fmla="*/ 144 w 116"/>
                  <a:gd name="T9" fmla="*/ 51 h 1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6"/>
                  <a:gd name="T16" fmla="*/ 0 h 103"/>
                  <a:gd name="T17" fmla="*/ 116 w 116"/>
                  <a:gd name="T18" fmla="*/ 103 h 103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5" h="103">
                    <a:moveTo>
                      <a:pt x="110" y="39"/>
                    </a:moveTo>
                    <a:cubicBezTo>
                      <a:pt x="116" y="64"/>
                      <a:pt x="98" y="90"/>
                      <a:pt x="69" y="96"/>
                    </a:cubicBezTo>
                    <a:cubicBezTo>
                      <a:pt x="40" y="103"/>
                      <a:pt x="12" y="88"/>
                      <a:pt x="6" y="64"/>
                    </a:cubicBezTo>
                    <a:cubicBezTo>
                      <a:pt x="0" y="39"/>
                      <a:pt x="19" y="13"/>
                      <a:pt x="48" y="6"/>
                    </a:cubicBezTo>
                    <a:cubicBezTo>
                      <a:pt x="76" y="0"/>
                      <a:pt x="105" y="14"/>
                      <a:pt x="110" y="3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49" name="Freeform 54"/>
              <p:cNvSpPr/>
              <p:nvPr/>
            </p:nvSpPr>
            <p:spPr bwMode="auto">
              <a:xfrm>
                <a:off x="1753" y="2386"/>
                <a:ext cx="153" cy="133"/>
              </a:xfrm>
              <a:custGeom>
                <a:gdLst>
                  <a:gd name="T0" fmla="*/ 145 w 117"/>
                  <a:gd name="T1" fmla="*/ 51 h 102"/>
                  <a:gd name="T2" fmla="*/ 90 w 117"/>
                  <a:gd name="T3" fmla="*/ 125 h 102"/>
                  <a:gd name="T4" fmla="*/ 7 w 117"/>
                  <a:gd name="T5" fmla="*/ 83 h 102"/>
                  <a:gd name="T6" fmla="*/ 63 w 117"/>
                  <a:gd name="T7" fmla="*/ 9 h 102"/>
                  <a:gd name="T8" fmla="*/ 145 w 117"/>
                  <a:gd name="T9" fmla="*/ 51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"/>
                  <a:gd name="T16" fmla="*/ 0 h 102"/>
                  <a:gd name="T17" fmla="*/ 117 w 117"/>
                  <a:gd name="T18" fmla="*/ 102 h 10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" h="102">
                    <a:moveTo>
                      <a:pt x="111" y="39"/>
                    </a:moveTo>
                    <a:cubicBezTo>
                      <a:pt x="117" y="63"/>
                      <a:pt x="98" y="89"/>
                      <a:pt x="69" y="96"/>
                    </a:cubicBezTo>
                    <a:cubicBezTo>
                      <a:pt x="39" y="102"/>
                      <a:pt x="11" y="88"/>
                      <a:pt x="5" y="64"/>
                    </a:cubicBezTo>
                    <a:cubicBezTo>
                      <a:pt x="0" y="39"/>
                      <a:pt x="19" y="14"/>
                      <a:pt x="48" y="7"/>
                    </a:cubicBezTo>
                    <a:cubicBezTo>
                      <a:pt x="77" y="0"/>
                      <a:pt x="105" y="14"/>
                      <a:pt x="111" y="3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50" name="Freeform 55"/>
              <p:cNvSpPr/>
              <p:nvPr/>
            </p:nvSpPr>
            <p:spPr bwMode="auto">
              <a:xfrm>
                <a:off x="1932" y="2475"/>
                <a:ext cx="155" cy="133"/>
              </a:xfrm>
              <a:custGeom>
                <a:gdLst>
                  <a:gd name="T0" fmla="*/ 147 w 118"/>
                  <a:gd name="T1" fmla="*/ 51 h 102"/>
                  <a:gd name="T2" fmla="*/ 91 w 118"/>
                  <a:gd name="T3" fmla="*/ 124 h 102"/>
                  <a:gd name="T4" fmla="*/ 8 w 118"/>
                  <a:gd name="T5" fmla="*/ 82 h 102"/>
                  <a:gd name="T6" fmla="*/ 64 w 118"/>
                  <a:gd name="T7" fmla="*/ 9 h 102"/>
                  <a:gd name="T8" fmla="*/ 147 w 118"/>
                  <a:gd name="T9" fmla="*/ 51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8"/>
                  <a:gd name="T16" fmla="*/ 0 h 102"/>
                  <a:gd name="T17" fmla="*/ 118 w 118"/>
                  <a:gd name="T18" fmla="*/ 102 h 10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8" h="102">
                    <a:moveTo>
                      <a:pt x="112" y="39"/>
                    </a:moveTo>
                    <a:cubicBezTo>
                      <a:pt x="118" y="63"/>
                      <a:pt x="99" y="88"/>
                      <a:pt x="69" y="95"/>
                    </a:cubicBezTo>
                    <a:cubicBezTo>
                      <a:pt x="40" y="102"/>
                      <a:pt x="12" y="88"/>
                      <a:pt x="6" y="63"/>
                    </a:cubicBezTo>
                    <a:cubicBezTo>
                      <a:pt x="0" y="39"/>
                      <a:pt x="19" y="13"/>
                      <a:pt x="49" y="7"/>
                    </a:cubicBezTo>
                    <a:cubicBezTo>
                      <a:pt x="78" y="0"/>
                      <a:pt x="106" y="14"/>
                      <a:pt x="112" y="3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51" name="Freeform 56"/>
              <p:cNvSpPr/>
              <p:nvPr/>
            </p:nvSpPr>
            <p:spPr bwMode="auto">
              <a:xfrm>
                <a:off x="1582" y="2301"/>
                <a:ext cx="148" cy="132"/>
              </a:xfrm>
              <a:custGeom>
                <a:gdLst>
                  <a:gd name="T0" fmla="*/ 141 w 113"/>
                  <a:gd name="T1" fmla="*/ 51 h 101"/>
                  <a:gd name="T2" fmla="*/ 88 w 113"/>
                  <a:gd name="T3" fmla="*/ 124 h 101"/>
                  <a:gd name="T4" fmla="*/ 8 w 113"/>
                  <a:gd name="T5" fmla="*/ 82 h 101"/>
                  <a:gd name="T6" fmla="*/ 60 w 113"/>
                  <a:gd name="T7" fmla="*/ 9 h 101"/>
                  <a:gd name="T8" fmla="*/ 141 w 113"/>
                  <a:gd name="T9" fmla="*/ 51 h 10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3"/>
                  <a:gd name="T16" fmla="*/ 0 h 101"/>
                  <a:gd name="T17" fmla="*/ 113 w 113"/>
                  <a:gd name="T18" fmla="*/ 101 h 10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3" h="100">
                    <a:moveTo>
                      <a:pt x="108" y="39"/>
                    </a:moveTo>
                    <a:cubicBezTo>
                      <a:pt x="113" y="63"/>
                      <a:pt x="95" y="88"/>
                      <a:pt x="67" y="95"/>
                    </a:cubicBezTo>
                    <a:cubicBezTo>
                      <a:pt x="39" y="101"/>
                      <a:pt x="11" y="87"/>
                      <a:pt x="6" y="63"/>
                    </a:cubicBezTo>
                    <a:cubicBezTo>
                      <a:pt x="0" y="38"/>
                      <a:pt x="18" y="13"/>
                      <a:pt x="46" y="7"/>
                    </a:cubicBezTo>
                    <a:cubicBezTo>
                      <a:pt x="75" y="0"/>
                      <a:pt x="102" y="14"/>
                      <a:pt x="108" y="3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52" name="Freeform 57"/>
              <p:cNvSpPr/>
              <p:nvPr/>
            </p:nvSpPr>
            <p:spPr bwMode="auto">
              <a:xfrm>
                <a:off x="1662" y="2790"/>
                <a:ext cx="162" cy="144"/>
              </a:xfrm>
              <a:custGeom>
                <a:gdLst>
                  <a:gd name="T0" fmla="*/ 153 w 124"/>
                  <a:gd name="T1" fmla="*/ 55 h 110"/>
                  <a:gd name="T2" fmla="*/ 95 w 124"/>
                  <a:gd name="T3" fmla="*/ 135 h 110"/>
                  <a:gd name="T4" fmla="*/ 8 w 124"/>
                  <a:gd name="T5" fmla="*/ 89 h 110"/>
                  <a:gd name="T6" fmla="*/ 65 w 124"/>
                  <a:gd name="T7" fmla="*/ 9 h 110"/>
                  <a:gd name="T8" fmla="*/ 153 w 124"/>
                  <a:gd name="T9" fmla="*/ 55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4"/>
                  <a:gd name="T16" fmla="*/ 0 h 110"/>
                  <a:gd name="T17" fmla="*/ 124 w 124"/>
                  <a:gd name="T18" fmla="*/ 110 h 110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4" h="110">
                    <a:moveTo>
                      <a:pt x="117" y="42"/>
                    </a:moveTo>
                    <a:cubicBezTo>
                      <a:pt x="124" y="68"/>
                      <a:pt x="104" y="96"/>
                      <a:pt x="73" y="103"/>
                    </a:cubicBezTo>
                    <a:cubicBezTo>
                      <a:pt x="42" y="110"/>
                      <a:pt x="12" y="94"/>
                      <a:pt x="6" y="68"/>
                    </a:cubicBezTo>
                    <a:cubicBezTo>
                      <a:pt x="0" y="41"/>
                      <a:pt x="20" y="14"/>
                      <a:pt x="50" y="7"/>
                    </a:cubicBezTo>
                    <a:cubicBezTo>
                      <a:pt x="81" y="0"/>
                      <a:pt x="111" y="15"/>
                      <a:pt x="117" y="4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53" name="Freeform 58"/>
              <p:cNvSpPr/>
              <p:nvPr/>
            </p:nvSpPr>
            <p:spPr bwMode="auto">
              <a:xfrm>
                <a:off x="1481" y="2693"/>
                <a:ext cx="161" cy="144"/>
              </a:xfrm>
              <a:custGeom>
                <a:gdLst>
                  <a:gd name="T0" fmla="*/ 153 w 123"/>
                  <a:gd name="T1" fmla="*/ 55 h 110"/>
                  <a:gd name="T2" fmla="*/ 96 w 123"/>
                  <a:gd name="T3" fmla="*/ 135 h 110"/>
                  <a:gd name="T4" fmla="*/ 9 w 123"/>
                  <a:gd name="T5" fmla="*/ 89 h 110"/>
                  <a:gd name="T6" fmla="*/ 67 w 123"/>
                  <a:gd name="T7" fmla="*/ 9 h 110"/>
                  <a:gd name="T8" fmla="*/ 153 w 123"/>
                  <a:gd name="T9" fmla="*/ 55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3"/>
                  <a:gd name="T16" fmla="*/ 0 h 110"/>
                  <a:gd name="T17" fmla="*/ 123 w 123"/>
                  <a:gd name="T18" fmla="*/ 110 h 110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3" h="110">
                    <a:moveTo>
                      <a:pt x="117" y="42"/>
                    </a:moveTo>
                    <a:cubicBezTo>
                      <a:pt x="123" y="68"/>
                      <a:pt x="104" y="95"/>
                      <a:pt x="73" y="103"/>
                    </a:cubicBezTo>
                    <a:cubicBezTo>
                      <a:pt x="42" y="110"/>
                      <a:pt x="13" y="94"/>
                      <a:pt x="7" y="68"/>
                    </a:cubicBezTo>
                    <a:cubicBezTo>
                      <a:pt x="0" y="42"/>
                      <a:pt x="20" y="15"/>
                      <a:pt x="51" y="7"/>
                    </a:cubicBezTo>
                    <a:cubicBezTo>
                      <a:pt x="81" y="0"/>
                      <a:pt x="111" y="16"/>
                      <a:pt x="117" y="4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54" name="Freeform 59"/>
              <p:cNvSpPr/>
              <p:nvPr/>
            </p:nvSpPr>
            <p:spPr bwMode="auto">
              <a:xfrm>
                <a:off x="1310" y="2599"/>
                <a:ext cx="162" cy="144"/>
              </a:xfrm>
              <a:custGeom>
                <a:gdLst>
                  <a:gd name="T0" fmla="*/ 153 w 124"/>
                  <a:gd name="T1" fmla="*/ 55 h 110"/>
                  <a:gd name="T2" fmla="*/ 95 w 124"/>
                  <a:gd name="T3" fmla="*/ 135 h 110"/>
                  <a:gd name="T4" fmla="*/ 8 w 124"/>
                  <a:gd name="T5" fmla="*/ 89 h 110"/>
                  <a:gd name="T6" fmla="*/ 67 w 124"/>
                  <a:gd name="T7" fmla="*/ 10 h 110"/>
                  <a:gd name="T8" fmla="*/ 153 w 124"/>
                  <a:gd name="T9" fmla="*/ 55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4"/>
                  <a:gd name="T16" fmla="*/ 0 h 110"/>
                  <a:gd name="T17" fmla="*/ 124 w 124"/>
                  <a:gd name="T18" fmla="*/ 110 h 110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4" h="110">
                    <a:moveTo>
                      <a:pt x="117" y="42"/>
                    </a:moveTo>
                    <a:cubicBezTo>
                      <a:pt x="124" y="69"/>
                      <a:pt x="104" y="96"/>
                      <a:pt x="73" y="103"/>
                    </a:cubicBezTo>
                    <a:cubicBezTo>
                      <a:pt x="42" y="110"/>
                      <a:pt x="12" y="95"/>
                      <a:pt x="6" y="68"/>
                    </a:cubicBezTo>
                    <a:cubicBezTo>
                      <a:pt x="0" y="42"/>
                      <a:pt x="20" y="15"/>
                      <a:pt x="51" y="8"/>
                    </a:cubicBezTo>
                    <a:cubicBezTo>
                      <a:pt x="81" y="0"/>
                      <a:pt x="111" y="16"/>
                      <a:pt x="117" y="4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55" name="Freeform 60"/>
              <p:cNvSpPr/>
              <p:nvPr/>
            </p:nvSpPr>
            <p:spPr bwMode="auto">
              <a:xfrm>
                <a:off x="1965" y="2861"/>
                <a:ext cx="87" cy="134"/>
              </a:xfrm>
              <a:custGeom>
                <a:gdLst>
                  <a:gd name="T0" fmla="*/ 83 w 67"/>
                  <a:gd name="T1" fmla="*/ 21 h 103"/>
                  <a:gd name="T2" fmla="*/ 35 w 67"/>
                  <a:gd name="T3" fmla="*/ 33 h 103"/>
                  <a:gd name="T4" fmla="*/ 6 w 67"/>
                  <a:gd name="T5" fmla="*/ 117 h 103"/>
                  <a:gd name="T6" fmla="*/ 55 w 67"/>
                  <a:gd name="T7" fmla="*/ 100 h 103"/>
                  <a:gd name="T8" fmla="*/ 83 w 67"/>
                  <a:gd name="T9" fmla="*/ 21 h 1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7"/>
                  <a:gd name="T16" fmla="*/ 0 h 103"/>
                  <a:gd name="T17" fmla="*/ 67 w 67"/>
                  <a:gd name="T18" fmla="*/ 103 h 103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7" h="103">
                    <a:moveTo>
                      <a:pt x="64" y="16"/>
                    </a:moveTo>
                    <a:cubicBezTo>
                      <a:pt x="60" y="0"/>
                      <a:pt x="44" y="4"/>
                      <a:pt x="27" y="25"/>
                    </a:cubicBezTo>
                    <a:cubicBezTo>
                      <a:pt x="10" y="46"/>
                      <a:pt x="0" y="76"/>
                      <a:pt x="5" y="90"/>
                    </a:cubicBezTo>
                    <a:cubicBezTo>
                      <a:pt x="10" y="103"/>
                      <a:pt x="26" y="97"/>
                      <a:pt x="42" y="77"/>
                    </a:cubicBezTo>
                    <a:cubicBezTo>
                      <a:pt x="57" y="58"/>
                      <a:pt x="67" y="31"/>
                      <a:pt x="64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56" name="Freeform 61"/>
              <p:cNvSpPr/>
              <p:nvPr/>
            </p:nvSpPr>
            <p:spPr bwMode="auto">
              <a:xfrm>
                <a:off x="1834" y="3017"/>
                <a:ext cx="92" cy="139"/>
              </a:xfrm>
              <a:custGeom>
                <a:gdLst>
                  <a:gd name="T0" fmla="*/ 87 w 70"/>
                  <a:gd name="T1" fmla="*/ 21 h 106"/>
                  <a:gd name="T2" fmla="*/ 37 w 70"/>
                  <a:gd name="T3" fmla="*/ 34 h 106"/>
                  <a:gd name="T4" fmla="*/ 8 w 70"/>
                  <a:gd name="T5" fmla="*/ 121 h 106"/>
                  <a:gd name="T6" fmla="*/ 58 w 70"/>
                  <a:gd name="T7" fmla="*/ 102 h 106"/>
                  <a:gd name="T8" fmla="*/ 87 w 70"/>
                  <a:gd name="T9" fmla="*/ 21 h 1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"/>
                  <a:gd name="T16" fmla="*/ 0 h 106"/>
                  <a:gd name="T17" fmla="*/ 70 w 70"/>
                  <a:gd name="T18" fmla="*/ 106 h 10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" h="105">
                    <a:moveTo>
                      <a:pt x="66" y="16"/>
                    </a:moveTo>
                    <a:cubicBezTo>
                      <a:pt x="62" y="0"/>
                      <a:pt x="45" y="4"/>
                      <a:pt x="28" y="26"/>
                    </a:cubicBezTo>
                    <a:cubicBezTo>
                      <a:pt x="10" y="48"/>
                      <a:pt x="0" y="78"/>
                      <a:pt x="6" y="92"/>
                    </a:cubicBezTo>
                    <a:cubicBezTo>
                      <a:pt x="11" y="106"/>
                      <a:pt x="28" y="99"/>
                      <a:pt x="44" y="78"/>
                    </a:cubicBezTo>
                    <a:cubicBezTo>
                      <a:pt x="60" y="58"/>
                      <a:pt x="70" y="30"/>
                      <a:pt x="66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57" name="Freeform 62"/>
              <p:cNvSpPr/>
              <p:nvPr/>
            </p:nvSpPr>
            <p:spPr bwMode="auto">
              <a:xfrm>
                <a:off x="1803" y="2899"/>
                <a:ext cx="93" cy="135"/>
              </a:xfrm>
              <a:custGeom>
                <a:gdLst>
                  <a:gd name="T0" fmla="*/ 88 w 71"/>
                  <a:gd name="T1" fmla="*/ 21 h 104"/>
                  <a:gd name="T2" fmla="*/ 39 w 71"/>
                  <a:gd name="T3" fmla="*/ 31 h 104"/>
                  <a:gd name="T4" fmla="*/ 8 w 71"/>
                  <a:gd name="T5" fmla="*/ 118 h 104"/>
                  <a:gd name="T6" fmla="*/ 59 w 71"/>
                  <a:gd name="T7" fmla="*/ 99 h 104"/>
                  <a:gd name="T8" fmla="*/ 88 w 71"/>
                  <a:gd name="T9" fmla="*/ 21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"/>
                  <a:gd name="T16" fmla="*/ 0 h 104"/>
                  <a:gd name="T17" fmla="*/ 71 w 71"/>
                  <a:gd name="T18" fmla="*/ 104 h 10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" h="104">
                    <a:moveTo>
                      <a:pt x="67" y="16"/>
                    </a:moveTo>
                    <a:cubicBezTo>
                      <a:pt x="64" y="0"/>
                      <a:pt x="47" y="3"/>
                      <a:pt x="30" y="24"/>
                    </a:cubicBezTo>
                    <a:cubicBezTo>
                      <a:pt x="11" y="46"/>
                      <a:pt x="0" y="77"/>
                      <a:pt x="6" y="91"/>
                    </a:cubicBezTo>
                    <a:cubicBezTo>
                      <a:pt x="11" y="104"/>
                      <a:pt x="29" y="97"/>
                      <a:pt x="45" y="76"/>
                    </a:cubicBezTo>
                    <a:cubicBezTo>
                      <a:pt x="61" y="56"/>
                      <a:pt x="71" y="30"/>
                      <a:pt x="67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58" name="Freeform 63"/>
              <p:cNvSpPr/>
              <p:nvPr/>
            </p:nvSpPr>
            <p:spPr bwMode="auto">
              <a:xfrm>
                <a:off x="1863" y="3134"/>
                <a:ext cx="93" cy="139"/>
              </a:xfrm>
              <a:custGeom>
                <a:gdLst>
                  <a:gd name="T0" fmla="*/ 89 w 71"/>
                  <a:gd name="T1" fmla="*/ 18 h 107"/>
                  <a:gd name="T2" fmla="*/ 39 w 71"/>
                  <a:gd name="T3" fmla="*/ 35 h 107"/>
                  <a:gd name="T4" fmla="*/ 7 w 71"/>
                  <a:gd name="T5" fmla="*/ 122 h 107"/>
                  <a:gd name="T6" fmla="*/ 58 w 71"/>
                  <a:gd name="T7" fmla="*/ 100 h 107"/>
                  <a:gd name="T8" fmla="*/ 89 w 71"/>
                  <a:gd name="T9" fmla="*/ 18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"/>
                  <a:gd name="T16" fmla="*/ 0 h 107"/>
                  <a:gd name="T17" fmla="*/ 71 w 71"/>
                  <a:gd name="T18" fmla="*/ 107 h 107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" h="107">
                    <a:moveTo>
                      <a:pt x="68" y="14"/>
                    </a:moveTo>
                    <a:cubicBezTo>
                      <a:pt x="64" y="0"/>
                      <a:pt x="47" y="5"/>
                      <a:pt x="30" y="27"/>
                    </a:cubicBezTo>
                    <a:cubicBezTo>
                      <a:pt x="11" y="49"/>
                      <a:pt x="0" y="80"/>
                      <a:pt x="5" y="94"/>
                    </a:cubicBezTo>
                    <a:cubicBezTo>
                      <a:pt x="10" y="107"/>
                      <a:pt x="28" y="99"/>
                      <a:pt x="44" y="77"/>
                    </a:cubicBezTo>
                    <a:cubicBezTo>
                      <a:pt x="61" y="56"/>
                      <a:pt x="71" y="28"/>
                      <a:pt x="68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59" name="Freeform 64"/>
              <p:cNvSpPr/>
              <p:nvPr/>
            </p:nvSpPr>
            <p:spPr bwMode="auto">
              <a:xfrm>
                <a:off x="2093" y="2706"/>
                <a:ext cx="82" cy="130"/>
              </a:xfrm>
              <a:custGeom>
                <a:gdLst>
                  <a:gd name="T0" fmla="*/ 78 w 63"/>
                  <a:gd name="T1" fmla="*/ 21 h 99"/>
                  <a:gd name="T2" fmla="*/ 34 w 63"/>
                  <a:gd name="T3" fmla="*/ 29 h 99"/>
                  <a:gd name="T4" fmla="*/ 5 w 63"/>
                  <a:gd name="T5" fmla="*/ 113 h 99"/>
                  <a:gd name="T6" fmla="*/ 51 w 63"/>
                  <a:gd name="T7" fmla="*/ 98 h 99"/>
                  <a:gd name="T8" fmla="*/ 78 w 63"/>
                  <a:gd name="T9" fmla="*/ 21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"/>
                  <a:gd name="T16" fmla="*/ 0 h 99"/>
                  <a:gd name="T17" fmla="*/ 63 w 63"/>
                  <a:gd name="T18" fmla="*/ 99 h 9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" h="99">
                    <a:moveTo>
                      <a:pt x="60" y="16"/>
                    </a:moveTo>
                    <a:cubicBezTo>
                      <a:pt x="57" y="0"/>
                      <a:pt x="42" y="3"/>
                      <a:pt x="26" y="22"/>
                    </a:cubicBezTo>
                    <a:cubicBezTo>
                      <a:pt x="9" y="43"/>
                      <a:pt x="0" y="72"/>
                      <a:pt x="4" y="86"/>
                    </a:cubicBezTo>
                    <a:cubicBezTo>
                      <a:pt x="9" y="99"/>
                      <a:pt x="24" y="94"/>
                      <a:pt x="39" y="75"/>
                    </a:cubicBezTo>
                    <a:cubicBezTo>
                      <a:pt x="53" y="56"/>
                      <a:pt x="63" y="30"/>
                      <a:pt x="60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60" name="Freeform 65"/>
              <p:cNvSpPr/>
              <p:nvPr/>
            </p:nvSpPr>
            <p:spPr bwMode="auto">
              <a:xfrm>
                <a:off x="2114" y="2827"/>
                <a:ext cx="83" cy="131"/>
              </a:xfrm>
              <a:custGeom>
                <a:gdLst>
                  <a:gd name="T0" fmla="*/ 79 w 64"/>
                  <a:gd name="T1" fmla="*/ 19 h 101"/>
                  <a:gd name="T2" fmla="*/ 35 w 64"/>
                  <a:gd name="T3" fmla="*/ 31 h 101"/>
                  <a:gd name="T4" fmla="*/ 5 w 64"/>
                  <a:gd name="T5" fmla="*/ 114 h 101"/>
                  <a:gd name="T6" fmla="*/ 51 w 64"/>
                  <a:gd name="T7" fmla="*/ 97 h 101"/>
                  <a:gd name="T8" fmla="*/ 79 w 64"/>
                  <a:gd name="T9" fmla="*/ 19 h 10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101"/>
                  <a:gd name="T17" fmla="*/ 64 w 64"/>
                  <a:gd name="T18" fmla="*/ 101 h 10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100">
                    <a:moveTo>
                      <a:pt x="61" y="15"/>
                    </a:moveTo>
                    <a:cubicBezTo>
                      <a:pt x="59" y="0"/>
                      <a:pt x="43" y="3"/>
                      <a:pt x="27" y="24"/>
                    </a:cubicBezTo>
                    <a:cubicBezTo>
                      <a:pt x="10" y="45"/>
                      <a:pt x="0" y="75"/>
                      <a:pt x="4" y="88"/>
                    </a:cubicBezTo>
                    <a:cubicBezTo>
                      <a:pt x="8" y="101"/>
                      <a:pt x="24" y="95"/>
                      <a:pt x="39" y="75"/>
                    </a:cubicBezTo>
                    <a:cubicBezTo>
                      <a:pt x="54" y="56"/>
                      <a:pt x="64" y="30"/>
                      <a:pt x="61" y="1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61" name="Freeform 66"/>
              <p:cNvSpPr/>
              <p:nvPr/>
            </p:nvSpPr>
            <p:spPr bwMode="auto">
              <a:xfrm>
                <a:off x="2067" y="2577"/>
                <a:ext cx="90" cy="141"/>
              </a:xfrm>
              <a:custGeom>
                <a:gdLst>
                  <a:gd name="T0" fmla="*/ 86 w 69"/>
                  <a:gd name="T1" fmla="*/ 24 h 108"/>
                  <a:gd name="T2" fmla="*/ 37 w 69"/>
                  <a:gd name="T3" fmla="*/ 31 h 108"/>
                  <a:gd name="T4" fmla="*/ 7 w 69"/>
                  <a:gd name="T5" fmla="*/ 121 h 108"/>
                  <a:gd name="T6" fmla="*/ 56 w 69"/>
                  <a:gd name="T7" fmla="*/ 108 h 108"/>
                  <a:gd name="T8" fmla="*/ 86 w 69"/>
                  <a:gd name="T9" fmla="*/ 24 h 1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9"/>
                  <a:gd name="T16" fmla="*/ 0 h 108"/>
                  <a:gd name="T17" fmla="*/ 69 w 69"/>
                  <a:gd name="T18" fmla="*/ 108 h 10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9" h="108">
                    <a:moveTo>
                      <a:pt x="66" y="18"/>
                    </a:moveTo>
                    <a:cubicBezTo>
                      <a:pt x="63" y="0"/>
                      <a:pt x="46" y="2"/>
                      <a:pt x="28" y="24"/>
                    </a:cubicBezTo>
                    <a:cubicBezTo>
                      <a:pt x="10" y="45"/>
                      <a:pt x="0" y="77"/>
                      <a:pt x="5" y="93"/>
                    </a:cubicBezTo>
                    <a:cubicBezTo>
                      <a:pt x="10" y="108"/>
                      <a:pt x="26" y="103"/>
                      <a:pt x="43" y="83"/>
                    </a:cubicBezTo>
                    <a:cubicBezTo>
                      <a:pt x="59" y="63"/>
                      <a:pt x="69" y="35"/>
                      <a:pt x="66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62" name="Freeform 67"/>
              <p:cNvSpPr/>
              <p:nvPr/>
            </p:nvSpPr>
            <p:spPr bwMode="auto">
              <a:xfrm>
                <a:off x="1503" y="2981"/>
                <a:ext cx="108" cy="94"/>
              </a:xfrm>
              <a:custGeom>
                <a:gdLst>
                  <a:gd name="T0" fmla="*/ 103 w 82"/>
                  <a:gd name="T1" fmla="*/ 73 h 72"/>
                  <a:gd name="T2" fmla="*/ 70 w 82"/>
                  <a:gd name="T3" fmla="*/ 84 h 72"/>
                  <a:gd name="T4" fmla="*/ 9 w 82"/>
                  <a:gd name="T5" fmla="*/ 26 h 72"/>
                  <a:gd name="T6" fmla="*/ 46 w 82"/>
                  <a:gd name="T7" fmla="*/ 16 h 72"/>
                  <a:gd name="T8" fmla="*/ 103 w 82"/>
                  <a:gd name="T9" fmla="*/ 73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2"/>
                  <a:gd name="T16" fmla="*/ 0 h 72"/>
                  <a:gd name="T17" fmla="*/ 82 w 82"/>
                  <a:gd name="T18" fmla="*/ 72 h 7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2" h="72">
                    <a:moveTo>
                      <a:pt x="78" y="56"/>
                    </a:moveTo>
                    <a:cubicBezTo>
                      <a:pt x="82" y="69"/>
                      <a:pt x="71" y="72"/>
                      <a:pt x="53" y="64"/>
                    </a:cubicBezTo>
                    <a:cubicBezTo>
                      <a:pt x="34" y="55"/>
                      <a:pt x="13" y="36"/>
                      <a:pt x="7" y="20"/>
                    </a:cubicBezTo>
                    <a:cubicBezTo>
                      <a:pt x="0" y="4"/>
                      <a:pt x="13" y="0"/>
                      <a:pt x="35" y="12"/>
                    </a:cubicBezTo>
                    <a:cubicBezTo>
                      <a:pt x="55" y="23"/>
                      <a:pt x="74" y="43"/>
                      <a:pt x="78" y="5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63" name="Freeform 68"/>
              <p:cNvSpPr/>
              <p:nvPr/>
            </p:nvSpPr>
            <p:spPr bwMode="auto">
              <a:xfrm>
                <a:off x="1636" y="2955"/>
                <a:ext cx="116" cy="95"/>
              </a:xfrm>
              <a:custGeom>
                <a:gdLst>
                  <a:gd name="T0" fmla="*/ 111 w 89"/>
                  <a:gd name="T1" fmla="*/ 70 h 73"/>
                  <a:gd name="T2" fmla="*/ 80 w 89"/>
                  <a:gd name="T3" fmla="*/ 87 h 73"/>
                  <a:gd name="T4" fmla="*/ 9 w 89"/>
                  <a:gd name="T5" fmla="*/ 27 h 73"/>
                  <a:gd name="T6" fmla="*/ 59 w 89"/>
                  <a:gd name="T7" fmla="*/ 17 h 73"/>
                  <a:gd name="T8" fmla="*/ 111 w 89"/>
                  <a:gd name="T9" fmla="*/ 70 h 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9"/>
                  <a:gd name="T16" fmla="*/ 0 h 73"/>
                  <a:gd name="T17" fmla="*/ 89 w 89"/>
                  <a:gd name="T18" fmla="*/ 73 h 73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9" h="73">
                    <a:moveTo>
                      <a:pt x="85" y="54"/>
                    </a:moveTo>
                    <a:cubicBezTo>
                      <a:pt x="89" y="67"/>
                      <a:pt x="79" y="73"/>
                      <a:pt x="61" y="67"/>
                    </a:cubicBezTo>
                    <a:cubicBezTo>
                      <a:pt x="39" y="61"/>
                      <a:pt x="12" y="39"/>
                      <a:pt x="7" y="21"/>
                    </a:cubicBezTo>
                    <a:cubicBezTo>
                      <a:pt x="0" y="2"/>
                      <a:pt x="21" y="0"/>
                      <a:pt x="45" y="13"/>
                    </a:cubicBezTo>
                    <a:cubicBezTo>
                      <a:pt x="66" y="24"/>
                      <a:pt x="82" y="42"/>
                      <a:pt x="85" y="5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64" name="Freeform 69"/>
              <p:cNvSpPr/>
              <p:nvPr/>
            </p:nvSpPr>
            <p:spPr bwMode="auto">
              <a:xfrm>
                <a:off x="1339" y="2889"/>
                <a:ext cx="99" cy="88"/>
              </a:xfrm>
              <a:custGeom>
                <a:gdLst>
                  <a:gd name="T0" fmla="*/ 94 w 76"/>
                  <a:gd name="T1" fmla="*/ 67 h 67"/>
                  <a:gd name="T2" fmla="*/ 68 w 76"/>
                  <a:gd name="T3" fmla="*/ 80 h 67"/>
                  <a:gd name="T4" fmla="*/ 10 w 76"/>
                  <a:gd name="T5" fmla="*/ 26 h 67"/>
                  <a:gd name="T6" fmla="*/ 43 w 76"/>
                  <a:gd name="T7" fmla="*/ 14 h 67"/>
                  <a:gd name="T8" fmla="*/ 94 w 76"/>
                  <a:gd name="T9" fmla="*/ 67 h 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67"/>
                  <a:gd name="T17" fmla="*/ 76 w 76"/>
                  <a:gd name="T18" fmla="*/ 67 h 67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67">
                    <a:moveTo>
                      <a:pt x="72" y="51"/>
                    </a:moveTo>
                    <a:cubicBezTo>
                      <a:pt x="76" y="63"/>
                      <a:pt x="67" y="67"/>
                      <a:pt x="52" y="61"/>
                    </a:cubicBezTo>
                    <a:cubicBezTo>
                      <a:pt x="35" y="53"/>
                      <a:pt x="14" y="35"/>
                      <a:pt x="8" y="20"/>
                    </a:cubicBezTo>
                    <a:cubicBezTo>
                      <a:pt x="0" y="4"/>
                      <a:pt x="12" y="0"/>
                      <a:pt x="33" y="11"/>
                    </a:cubicBezTo>
                    <a:cubicBezTo>
                      <a:pt x="51" y="21"/>
                      <a:pt x="68" y="39"/>
                      <a:pt x="72" y="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65" name="Freeform 70"/>
              <p:cNvSpPr/>
              <p:nvPr/>
            </p:nvSpPr>
            <p:spPr bwMode="auto">
              <a:xfrm>
                <a:off x="1376" y="3001"/>
                <a:ext cx="105" cy="92"/>
              </a:xfrm>
              <a:custGeom>
                <a:gdLst>
                  <a:gd name="T0" fmla="*/ 100 w 81"/>
                  <a:gd name="T1" fmla="*/ 71 h 71"/>
                  <a:gd name="T2" fmla="*/ 71 w 81"/>
                  <a:gd name="T3" fmla="*/ 83 h 71"/>
                  <a:gd name="T4" fmla="*/ 10 w 81"/>
                  <a:gd name="T5" fmla="*/ 27 h 71"/>
                  <a:gd name="T6" fmla="*/ 44 w 81"/>
                  <a:gd name="T7" fmla="*/ 16 h 71"/>
                  <a:gd name="T8" fmla="*/ 100 w 81"/>
                  <a:gd name="T9" fmla="*/ 71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"/>
                  <a:gd name="T16" fmla="*/ 0 h 71"/>
                  <a:gd name="T17" fmla="*/ 81 w 81"/>
                  <a:gd name="T18" fmla="*/ 71 h 7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" h="71">
                    <a:moveTo>
                      <a:pt x="77" y="55"/>
                    </a:moveTo>
                    <a:cubicBezTo>
                      <a:pt x="81" y="67"/>
                      <a:pt x="72" y="71"/>
                      <a:pt x="55" y="64"/>
                    </a:cubicBezTo>
                    <a:cubicBezTo>
                      <a:pt x="36" y="55"/>
                      <a:pt x="15" y="36"/>
                      <a:pt x="8" y="21"/>
                    </a:cubicBezTo>
                    <a:cubicBezTo>
                      <a:pt x="0" y="4"/>
                      <a:pt x="13" y="0"/>
                      <a:pt x="34" y="12"/>
                    </a:cubicBezTo>
                    <a:cubicBezTo>
                      <a:pt x="54" y="22"/>
                      <a:pt x="73" y="42"/>
                      <a:pt x="77" y="5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66" name="Freeform 71"/>
              <p:cNvSpPr/>
              <p:nvPr/>
            </p:nvSpPr>
            <p:spPr bwMode="auto">
              <a:xfrm>
                <a:off x="1295" y="2768"/>
                <a:ext cx="109" cy="98"/>
              </a:xfrm>
              <a:custGeom>
                <a:gdLst>
                  <a:gd name="T0" fmla="*/ 105 w 83"/>
                  <a:gd name="T1" fmla="*/ 78 h 75"/>
                  <a:gd name="T2" fmla="*/ 66 w 83"/>
                  <a:gd name="T3" fmla="*/ 84 h 75"/>
                  <a:gd name="T4" fmla="*/ 8 w 83"/>
                  <a:gd name="T5" fmla="*/ 25 h 75"/>
                  <a:gd name="T6" fmla="*/ 45 w 83"/>
                  <a:gd name="T7" fmla="*/ 14 h 75"/>
                  <a:gd name="T8" fmla="*/ 105 w 83"/>
                  <a:gd name="T9" fmla="*/ 78 h 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"/>
                  <a:gd name="T16" fmla="*/ 0 h 75"/>
                  <a:gd name="T17" fmla="*/ 83 w 83"/>
                  <a:gd name="T18" fmla="*/ 75 h 75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" h="75">
                    <a:moveTo>
                      <a:pt x="80" y="60"/>
                    </a:moveTo>
                    <a:cubicBezTo>
                      <a:pt x="83" y="74"/>
                      <a:pt x="69" y="75"/>
                      <a:pt x="50" y="64"/>
                    </a:cubicBezTo>
                    <a:cubicBezTo>
                      <a:pt x="30" y="53"/>
                      <a:pt x="11" y="34"/>
                      <a:pt x="6" y="19"/>
                    </a:cubicBezTo>
                    <a:cubicBezTo>
                      <a:pt x="0" y="4"/>
                      <a:pt x="12" y="0"/>
                      <a:pt x="34" y="11"/>
                    </a:cubicBezTo>
                    <a:cubicBezTo>
                      <a:pt x="55" y="23"/>
                      <a:pt x="76" y="46"/>
                      <a:pt x="80" y="6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67" name="Freeform 72"/>
              <p:cNvSpPr/>
              <p:nvPr/>
            </p:nvSpPr>
            <p:spPr bwMode="auto">
              <a:xfrm>
                <a:off x="1673" y="3076"/>
                <a:ext cx="114" cy="98"/>
              </a:xfrm>
              <a:custGeom>
                <a:gdLst>
                  <a:gd name="T0" fmla="*/ 109 w 87"/>
                  <a:gd name="T1" fmla="*/ 77 h 75"/>
                  <a:gd name="T2" fmla="*/ 72 w 87"/>
                  <a:gd name="T3" fmla="*/ 86 h 75"/>
                  <a:gd name="T4" fmla="*/ 8 w 87"/>
                  <a:gd name="T5" fmla="*/ 26 h 75"/>
                  <a:gd name="T6" fmla="*/ 50 w 87"/>
                  <a:gd name="T7" fmla="*/ 16 h 75"/>
                  <a:gd name="T8" fmla="*/ 109 w 87"/>
                  <a:gd name="T9" fmla="*/ 77 h 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"/>
                  <a:gd name="T16" fmla="*/ 0 h 75"/>
                  <a:gd name="T17" fmla="*/ 87 w 87"/>
                  <a:gd name="T18" fmla="*/ 75 h 75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" h="75">
                    <a:moveTo>
                      <a:pt x="83" y="59"/>
                    </a:moveTo>
                    <a:cubicBezTo>
                      <a:pt x="87" y="72"/>
                      <a:pt x="75" y="75"/>
                      <a:pt x="55" y="66"/>
                    </a:cubicBezTo>
                    <a:cubicBezTo>
                      <a:pt x="35" y="57"/>
                      <a:pt x="12" y="36"/>
                      <a:pt x="6" y="20"/>
                    </a:cubicBezTo>
                    <a:cubicBezTo>
                      <a:pt x="0" y="3"/>
                      <a:pt x="15" y="0"/>
                      <a:pt x="38" y="12"/>
                    </a:cubicBezTo>
                    <a:cubicBezTo>
                      <a:pt x="60" y="24"/>
                      <a:pt x="80" y="45"/>
                      <a:pt x="83" y="5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68" name="Freeform 73"/>
              <p:cNvSpPr/>
              <p:nvPr/>
            </p:nvSpPr>
            <p:spPr bwMode="auto">
              <a:xfrm>
                <a:off x="1709" y="3196"/>
                <a:ext cx="108" cy="91"/>
              </a:xfrm>
              <a:custGeom>
                <a:gdLst>
                  <a:gd name="T0" fmla="*/ 104 w 83"/>
                  <a:gd name="T1" fmla="*/ 73 h 69"/>
                  <a:gd name="T2" fmla="*/ 68 w 83"/>
                  <a:gd name="T3" fmla="*/ 80 h 69"/>
                  <a:gd name="T4" fmla="*/ 7 w 83"/>
                  <a:gd name="T5" fmla="*/ 22 h 69"/>
                  <a:gd name="T6" fmla="*/ 49 w 83"/>
                  <a:gd name="T7" fmla="*/ 16 h 69"/>
                  <a:gd name="T8" fmla="*/ 104 w 83"/>
                  <a:gd name="T9" fmla="*/ 73 h 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"/>
                  <a:gd name="T16" fmla="*/ 0 h 69"/>
                  <a:gd name="T17" fmla="*/ 83 w 83"/>
                  <a:gd name="T18" fmla="*/ 69 h 6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" h="69">
                    <a:moveTo>
                      <a:pt x="80" y="55"/>
                    </a:moveTo>
                    <a:cubicBezTo>
                      <a:pt x="83" y="67"/>
                      <a:pt x="71" y="69"/>
                      <a:pt x="52" y="61"/>
                    </a:cubicBezTo>
                    <a:cubicBezTo>
                      <a:pt x="32" y="51"/>
                      <a:pt x="10" y="32"/>
                      <a:pt x="5" y="17"/>
                    </a:cubicBezTo>
                    <a:cubicBezTo>
                      <a:pt x="0" y="2"/>
                      <a:pt x="16" y="0"/>
                      <a:pt x="38" y="12"/>
                    </a:cubicBezTo>
                    <a:cubicBezTo>
                      <a:pt x="59" y="23"/>
                      <a:pt x="77" y="42"/>
                      <a:pt x="80" y="5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4105" name="Group 225"/>
          <p:cNvGrpSpPr/>
          <p:nvPr/>
        </p:nvGrpSpPr>
        <p:grpSpPr>
          <a:xfrm>
            <a:off x="0" y="3730625"/>
            <a:ext cx="2351088" cy="2797175"/>
            <a:chOff x="0" y="2350"/>
            <a:chExt cx="1481" cy="1762"/>
          </a:xfrm>
        </p:grpSpPr>
        <p:sp>
          <p:nvSpPr>
            <p:cNvPr id="4107" name="Freeform 75"/>
            <p:cNvSpPr/>
            <p:nvPr/>
          </p:nvSpPr>
          <p:spPr bwMode="auto">
            <a:xfrm flipV="1">
              <a:off x="219" y="3226"/>
              <a:ext cx="1015" cy="886"/>
            </a:xfrm>
            <a:custGeom>
              <a:gdLst>
                <a:gd name="T0" fmla="*/ 499 w 1835"/>
                <a:gd name="T1" fmla="*/ 0 h 1602"/>
                <a:gd name="T2" fmla="*/ 154 w 1835"/>
                <a:gd name="T3" fmla="*/ 105 h 1602"/>
                <a:gd name="T4" fmla="*/ 0 w 1835"/>
                <a:gd name="T5" fmla="*/ 694 h 1602"/>
                <a:gd name="T6" fmla="*/ 512 w 1835"/>
                <a:gd name="T7" fmla="*/ 886 h 1602"/>
                <a:gd name="T8" fmla="*/ 881 w 1835"/>
                <a:gd name="T9" fmla="*/ 856 h 1602"/>
                <a:gd name="T10" fmla="*/ 1015 w 1835"/>
                <a:gd name="T11" fmla="*/ 242 h 1602"/>
                <a:gd name="T12" fmla="*/ 499 w 1835"/>
                <a:gd name="T13" fmla="*/ 0 h 16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35"/>
                <a:gd name="T22" fmla="*/ 0 h 1602"/>
                <a:gd name="T23" fmla="*/ 1835 w 1835"/>
                <a:gd name="T24" fmla="*/ 1602 h 1602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34" h="1602">
                  <a:moveTo>
                    <a:pt x="902" y="0"/>
                  </a:moveTo>
                  <a:lnTo>
                    <a:pt x="278" y="189"/>
                  </a:lnTo>
                  <a:lnTo>
                    <a:pt x="0" y="1255"/>
                  </a:lnTo>
                  <a:lnTo>
                    <a:pt x="926" y="1602"/>
                  </a:lnTo>
                  <a:lnTo>
                    <a:pt x="1592" y="1547"/>
                  </a:lnTo>
                  <a:lnTo>
                    <a:pt x="1835" y="437"/>
                  </a:lnTo>
                  <a:lnTo>
                    <a:pt x="902" y="0"/>
                  </a:lnTo>
                  <a:close/>
                </a:path>
              </a:pathLst>
            </a:custGeom>
            <a:gradFill rotWithShape="0">
              <a:gsLst>
                <a:gs pos="0">
                  <a:srgbClr val="CB7B7B">
                    <a:alpha val="7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4108" name="Picture 215"/>
            <p:cNvPicPr>
              <a:picLocks noChangeAspect="1" noChangeArrowheads="1"/>
            </p:cNvPicPr>
            <p:nvPr/>
          </p:nvPicPr>
          <p:blipFill>
            <a:blip r:embed="rId3">
              <a:lum bright="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0" y="3151"/>
              <a:ext cx="1481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109" name="Group 207"/>
            <p:cNvGrpSpPr/>
            <p:nvPr/>
          </p:nvGrpSpPr>
          <p:grpSpPr>
            <a:xfrm>
              <a:off x="219" y="2350"/>
              <a:ext cx="1015" cy="886"/>
              <a:chOff x="219" y="2350"/>
              <a:chExt cx="1015" cy="886"/>
            </a:xfrm>
          </p:grpSpPr>
          <p:sp>
            <p:nvSpPr>
              <p:cNvPr id="4110" name="Freeform 77"/>
              <p:cNvSpPr/>
              <p:nvPr/>
            </p:nvSpPr>
            <p:spPr bwMode="auto">
              <a:xfrm>
                <a:off x="219" y="2994"/>
                <a:ext cx="881" cy="242"/>
              </a:xfrm>
              <a:custGeom>
                <a:gdLst>
                  <a:gd name="T0" fmla="*/ 881 w 1592"/>
                  <a:gd name="T1" fmla="*/ 212 h 437"/>
                  <a:gd name="T2" fmla="*/ 512 w 1592"/>
                  <a:gd name="T3" fmla="*/ 242 h 437"/>
                  <a:gd name="T4" fmla="*/ 0 w 1592"/>
                  <a:gd name="T5" fmla="*/ 50 h 437"/>
                  <a:gd name="T6" fmla="*/ 340 w 1592"/>
                  <a:gd name="T7" fmla="*/ 0 h 437"/>
                  <a:gd name="T8" fmla="*/ 881 w 1592"/>
                  <a:gd name="T9" fmla="*/ 212 h 4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92"/>
                  <a:gd name="T16" fmla="*/ 0 h 437"/>
                  <a:gd name="T17" fmla="*/ 1592 w 1592"/>
                  <a:gd name="T18" fmla="*/ 437 h 437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92" h="437">
                    <a:moveTo>
                      <a:pt x="1592" y="382"/>
                    </a:moveTo>
                    <a:lnTo>
                      <a:pt x="925" y="437"/>
                    </a:lnTo>
                    <a:lnTo>
                      <a:pt x="0" y="90"/>
                    </a:lnTo>
                    <a:lnTo>
                      <a:pt x="614" y="0"/>
                    </a:lnTo>
                    <a:lnTo>
                      <a:pt x="1592" y="382"/>
                    </a:lnTo>
                    <a:close/>
                  </a:path>
                </a:pathLst>
              </a:custGeom>
              <a:solidFill>
                <a:srgbClr val="A8040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11" name="Freeform 78"/>
              <p:cNvSpPr/>
              <p:nvPr/>
            </p:nvSpPr>
            <p:spPr bwMode="auto">
              <a:xfrm>
                <a:off x="219" y="2350"/>
                <a:ext cx="499" cy="694"/>
              </a:xfrm>
              <a:custGeom>
                <a:gdLst>
                  <a:gd name="T0" fmla="*/ 340 w 902"/>
                  <a:gd name="T1" fmla="*/ 644 h 1255"/>
                  <a:gd name="T2" fmla="*/ 0 w 902"/>
                  <a:gd name="T3" fmla="*/ 694 h 1255"/>
                  <a:gd name="T4" fmla="*/ 154 w 902"/>
                  <a:gd name="T5" fmla="*/ 105 h 1255"/>
                  <a:gd name="T6" fmla="*/ 499 w 902"/>
                  <a:gd name="T7" fmla="*/ 0 h 1255"/>
                  <a:gd name="T8" fmla="*/ 340 w 902"/>
                  <a:gd name="T9" fmla="*/ 644 h 1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2"/>
                  <a:gd name="T16" fmla="*/ 0 h 1255"/>
                  <a:gd name="T17" fmla="*/ 902 w 902"/>
                  <a:gd name="T18" fmla="*/ 1255 h 1255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2" h="1255">
                    <a:moveTo>
                      <a:pt x="614" y="1165"/>
                    </a:moveTo>
                    <a:lnTo>
                      <a:pt x="0" y="1255"/>
                    </a:lnTo>
                    <a:lnTo>
                      <a:pt x="278" y="189"/>
                    </a:lnTo>
                    <a:lnTo>
                      <a:pt x="902" y="0"/>
                    </a:lnTo>
                    <a:lnTo>
                      <a:pt x="614" y="1165"/>
                    </a:lnTo>
                    <a:close/>
                  </a:path>
                </a:pathLst>
              </a:custGeom>
              <a:solidFill>
                <a:srgbClr val="C405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12" name="Freeform 79"/>
              <p:cNvSpPr/>
              <p:nvPr/>
            </p:nvSpPr>
            <p:spPr bwMode="auto">
              <a:xfrm>
                <a:off x="559" y="2350"/>
                <a:ext cx="675" cy="856"/>
              </a:xfrm>
              <a:custGeom>
                <a:gdLst>
                  <a:gd name="T0" fmla="*/ 675 w 1221"/>
                  <a:gd name="T1" fmla="*/ 242 h 1547"/>
                  <a:gd name="T2" fmla="*/ 541 w 1221"/>
                  <a:gd name="T3" fmla="*/ 856 h 1547"/>
                  <a:gd name="T4" fmla="*/ 0 w 1221"/>
                  <a:gd name="T5" fmla="*/ 645 h 1547"/>
                  <a:gd name="T6" fmla="*/ 159 w 1221"/>
                  <a:gd name="T7" fmla="*/ 0 h 1547"/>
                  <a:gd name="T8" fmla="*/ 675 w 1221"/>
                  <a:gd name="T9" fmla="*/ 242 h 15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21"/>
                  <a:gd name="T16" fmla="*/ 0 h 1547"/>
                  <a:gd name="T17" fmla="*/ 1221 w 1221"/>
                  <a:gd name="T18" fmla="*/ 1547 h 1547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21" h="1547">
                    <a:moveTo>
                      <a:pt x="1221" y="437"/>
                    </a:moveTo>
                    <a:lnTo>
                      <a:pt x="978" y="1547"/>
                    </a:lnTo>
                    <a:lnTo>
                      <a:pt x="0" y="1165"/>
                    </a:lnTo>
                    <a:lnTo>
                      <a:pt x="288" y="0"/>
                    </a:lnTo>
                    <a:lnTo>
                      <a:pt x="1221" y="437"/>
                    </a:lnTo>
                    <a:close/>
                  </a:path>
                </a:pathLst>
              </a:custGeom>
              <a:solidFill>
                <a:srgbClr val="D0373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13" name="Freeform 80"/>
              <p:cNvSpPr/>
              <p:nvPr/>
            </p:nvSpPr>
            <p:spPr bwMode="auto">
              <a:xfrm>
                <a:off x="731" y="3075"/>
                <a:ext cx="369" cy="161"/>
              </a:xfrm>
              <a:custGeom>
                <a:gdLst>
                  <a:gd name="T0" fmla="*/ 35 w 667"/>
                  <a:gd name="T1" fmla="*/ 0 h 291"/>
                  <a:gd name="T2" fmla="*/ 0 w 667"/>
                  <a:gd name="T3" fmla="*/ 161 h 291"/>
                  <a:gd name="T4" fmla="*/ 369 w 667"/>
                  <a:gd name="T5" fmla="*/ 131 h 291"/>
                  <a:gd name="T6" fmla="*/ 35 w 667"/>
                  <a:gd name="T7" fmla="*/ 0 h 29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7"/>
                  <a:gd name="T13" fmla="*/ 0 h 291"/>
                  <a:gd name="T14" fmla="*/ 667 w 667"/>
                  <a:gd name="T15" fmla="*/ 291 h 291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7" h="291">
                    <a:moveTo>
                      <a:pt x="64" y="0"/>
                    </a:moveTo>
                    <a:lnTo>
                      <a:pt x="0" y="291"/>
                    </a:lnTo>
                    <a:lnTo>
                      <a:pt x="667" y="236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92040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14" name="Freeform 81"/>
              <p:cNvSpPr/>
              <p:nvPr/>
            </p:nvSpPr>
            <p:spPr bwMode="auto">
              <a:xfrm>
                <a:off x="373" y="2350"/>
                <a:ext cx="345" cy="233"/>
              </a:xfrm>
              <a:custGeom>
                <a:gdLst>
                  <a:gd name="T0" fmla="*/ 0 w 624"/>
                  <a:gd name="T1" fmla="*/ 105 h 421"/>
                  <a:gd name="T2" fmla="*/ 288 w 624"/>
                  <a:gd name="T3" fmla="*/ 233 h 421"/>
                  <a:gd name="T4" fmla="*/ 345 w 624"/>
                  <a:gd name="T5" fmla="*/ 0 h 421"/>
                  <a:gd name="T6" fmla="*/ 0 w 624"/>
                  <a:gd name="T7" fmla="*/ 105 h 4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4"/>
                  <a:gd name="T13" fmla="*/ 0 h 421"/>
                  <a:gd name="T14" fmla="*/ 624 w 624"/>
                  <a:gd name="T15" fmla="*/ 421 h 421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4" h="421">
                    <a:moveTo>
                      <a:pt x="0" y="189"/>
                    </a:moveTo>
                    <a:lnTo>
                      <a:pt x="520" y="421"/>
                    </a:lnTo>
                    <a:lnTo>
                      <a:pt x="624" y="0"/>
                    </a:lnTo>
                    <a:lnTo>
                      <a:pt x="0" y="189"/>
                    </a:lnTo>
                    <a:close/>
                  </a:path>
                </a:pathLst>
              </a:custGeom>
              <a:solidFill>
                <a:srgbClr val="AF05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15" name="Freeform 82"/>
              <p:cNvSpPr/>
              <p:nvPr/>
            </p:nvSpPr>
            <p:spPr bwMode="auto">
              <a:xfrm>
                <a:off x="766" y="2592"/>
                <a:ext cx="468" cy="614"/>
              </a:xfrm>
              <a:custGeom>
                <a:gdLst>
                  <a:gd name="T0" fmla="*/ 93 w 846"/>
                  <a:gd name="T1" fmla="*/ 79 h 1110"/>
                  <a:gd name="T2" fmla="*/ 468 w 846"/>
                  <a:gd name="T3" fmla="*/ 0 h 1110"/>
                  <a:gd name="T4" fmla="*/ 334 w 846"/>
                  <a:gd name="T5" fmla="*/ 614 h 1110"/>
                  <a:gd name="T6" fmla="*/ 0 w 846"/>
                  <a:gd name="T7" fmla="*/ 483 h 1110"/>
                  <a:gd name="T8" fmla="*/ 93 w 846"/>
                  <a:gd name="T9" fmla="*/ 79 h 1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6"/>
                  <a:gd name="T16" fmla="*/ 0 h 1110"/>
                  <a:gd name="T17" fmla="*/ 846 w 846"/>
                  <a:gd name="T18" fmla="*/ 1110 h 1110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5" h="1110">
                    <a:moveTo>
                      <a:pt x="168" y="142"/>
                    </a:moveTo>
                    <a:lnTo>
                      <a:pt x="846" y="0"/>
                    </a:lnTo>
                    <a:lnTo>
                      <a:pt x="603" y="1110"/>
                    </a:lnTo>
                    <a:lnTo>
                      <a:pt x="0" y="874"/>
                    </a:lnTo>
                    <a:lnTo>
                      <a:pt x="168" y="142"/>
                    </a:lnTo>
                    <a:close/>
                  </a:path>
                </a:pathLst>
              </a:custGeom>
              <a:solidFill>
                <a:srgbClr val="BA2C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16" name="Freeform 83"/>
              <p:cNvSpPr/>
              <p:nvPr/>
            </p:nvSpPr>
            <p:spPr bwMode="auto">
              <a:xfrm>
                <a:off x="660" y="2350"/>
                <a:ext cx="574" cy="320"/>
              </a:xfrm>
              <a:custGeom>
                <a:gdLst>
                  <a:gd name="T0" fmla="*/ 0 w 1037"/>
                  <a:gd name="T1" fmla="*/ 233 h 579"/>
                  <a:gd name="T2" fmla="*/ 199 w 1037"/>
                  <a:gd name="T3" fmla="*/ 320 h 579"/>
                  <a:gd name="T4" fmla="*/ 574 w 1037"/>
                  <a:gd name="T5" fmla="*/ 242 h 579"/>
                  <a:gd name="T6" fmla="*/ 58 w 1037"/>
                  <a:gd name="T7" fmla="*/ 0 h 579"/>
                  <a:gd name="T8" fmla="*/ 0 w 1037"/>
                  <a:gd name="T9" fmla="*/ 233 h 5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37"/>
                  <a:gd name="T16" fmla="*/ 0 h 579"/>
                  <a:gd name="T17" fmla="*/ 1037 w 1037"/>
                  <a:gd name="T18" fmla="*/ 579 h 57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37" h="579">
                    <a:moveTo>
                      <a:pt x="0" y="421"/>
                    </a:moveTo>
                    <a:lnTo>
                      <a:pt x="359" y="579"/>
                    </a:lnTo>
                    <a:lnTo>
                      <a:pt x="1037" y="437"/>
                    </a:lnTo>
                    <a:lnTo>
                      <a:pt x="104" y="0"/>
                    </a:lnTo>
                    <a:lnTo>
                      <a:pt x="0" y="421"/>
                    </a:lnTo>
                    <a:close/>
                  </a:path>
                </a:pathLst>
              </a:custGeom>
              <a:solidFill>
                <a:srgbClr val="BA2C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17" name="Freeform 84"/>
              <p:cNvSpPr/>
              <p:nvPr/>
            </p:nvSpPr>
            <p:spPr bwMode="auto">
              <a:xfrm>
                <a:off x="523" y="3015"/>
                <a:ext cx="146" cy="51"/>
              </a:xfrm>
              <a:custGeom>
                <a:gdLst>
                  <a:gd name="T0" fmla="*/ 107 w 112"/>
                  <a:gd name="T1" fmla="*/ 18 h 39"/>
                  <a:gd name="T2" fmla="*/ 124 w 112"/>
                  <a:gd name="T3" fmla="*/ 48 h 39"/>
                  <a:gd name="T4" fmla="*/ 38 w 112"/>
                  <a:gd name="T5" fmla="*/ 33 h 39"/>
                  <a:gd name="T6" fmla="*/ 16 w 112"/>
                  <a:gd name="T7" fmla="*/ 5 h 39"/>
                  <a:gd name="T8" fmla="*/ 107 w 112"/>
                  <a:gd name="T9" fmla="*/ 18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2"/>
                  <a:gd name="T16" fmla="*/ 0 h 39"/>
                  <a:gd name="T17" fmla="*/ 112 w 112"/>
                  <a:gd name="T18" fmla="*/ 39 h 3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2" h="39">
                    <a:moveTo>
                      <a:pt x="82" y="14"/>
                    </a:moveTo>
                    <a:cubicBezTo>
                      <a:pt x="107" y="24"/>
                      <a:pt x="112" y="34"/>
                      <a:pt x="95" y="37"/>
                    </a:cubicBezTo>
                    <a:cubicBezTo>
                      <a:pt x="79" y="39"/>
                      <a:pt x="50" y="33"/>
                      <a:pt x="29" y="25"/>
                    </a:cubicBezTo>
                    <a:cubicBezTo>
                      <a:pt x="8" y="16"/>
                      <a:pt x="0" y="7"/>
                      <a:pt x="12" y="4"/>
                    </a:cubicBezTo>
                    <a:cubicBezTo>
                      <a:pt x="26" y="0"/>
                      <a:pt x="57" y="5"/>
                      <a:pt x="82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18" name="Freeform 85"/>
              <p:cNvSpPr/>
              <p:nvPr/>
            </p:nvSpPr>
            <p:spPr bwMode="auto">
              <a:xfrm>
                <a:off x="709" y="3086"/>
                <a:ext cx="142" cy="48"/>
              </a:xfrm>
              <a:custGeom>
                <a:gdLst>
                  <a:gd name="T0" fmla="*/ 107 w 109"/>
                  <a:gd name="T1" fmla="*/ 18 h 37"/>
                  <a:gd name="T2" fmla="*/ 119 w 109"/>
                  <a:gd name="T3" fmla="*/ 45 h 37"/>
                  <a:gd name="T4" fmla="*/ 36 w 109"/>
                  <a:gd name="T5" fmla="*/ 31 h 37"/>
                  <a:gd name="T6" fmla="*/ 16 w 109"/>
                  <a:gd name="T7" fmla="*/ 5 h 37"/>
                  <a:gd name="T8" fmla="*/ 107 w 109"/>
                  <a:gd name="T9" fmla="*/ 18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9"/>
                  <a:gd name="T16" fmla="*/ 0 h 37"/>
                  <a:gd name="T17" fmla="*/ 109 w 109"/>
                  <a:gd name="T18" fmla="*/ 37 h 37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9" h="37">
                    <a:moveTo>
                      <a:pt x="82" y="14"/>
                    </a:moveTo>
                    <a:cubicBezTo>
                      <a:pt x="105" y="23"/>
                      <a:pt x="109" y="33"/>
                      <a:pt x="91" y="35"/>
                    </a:cubicBezTo>
                    <a:cubicBezTo>
                      <a:pt x="76" y="37"/>
                      <a:pt x="48" y="32"/>
                      <a:pt x="28" y="24"/>
                    </a:cubicBezTo>
                    <a:cubicBezTo>
                      <a:pt x="7" y="16"/>
                      <a:pt x="0" y="7"/>
                      <a:pt x="12" y="4"/>
                    </a:cubicBezTo>
                    <a:cubicBezTo>
                      <a:pt x="26" y="0"/>
                      <a:pt x="58" y="5"/>
                      <a:pt x="82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19" name="Freeform 86"/>
              <p:cNvSpPr/>
              <p:nvPr/>
            </p:nvSpPr>
            <p:spPr bwMode="auto">
              <a:xfrm>
                <a:off x="884" y="3155"/>
                <a:ext cx="141" cy="46"/>
              </a:xfrm>
              <a:custGeom>
                <a:gdLst>
                  <a:gd name="T0" fmla="*/ 110 w 108"/>
                  <a:gd name="T1" fmla="*/ 18 h 35"/>
                  <a:gd name="T2" fmla="*/ 116 w 108"/>
                  <a:gd name="T3" fmla="*/ 45 h 35"/>
                  <a:gd name="T4" fmla="*/ 34 w 108"/>
                  <a:gd name="T5" fmla="*/ 30 h 35"/>
                  <a:gd name="T6" fmla="*/ 17 w 108"/>
                  <a:gd name="T7" fmla="*/ 5 h 35"/>
                  <a:gd name="T8" fmla="*/ 110 w 108"/>
                  <a:gd name="T9" fmla="*/ 18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8"/>
                  <a:gd name="T16" fmla="*/ 0 h 35"/>
                  <a:gd name="T17" fmla="*/ 108 w 108"/>
                  <a:gd name="T18" fmla="*/ 35 h 35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8" h="35">
                    <a:moveTo>
                      <a:pt x="84" y="14"/>
                    </a:moveTo>
                    <a:cubicBezTo>
                      <a:pt x="107" y="23"/>
                      <a:pt x="108" y="32"/>
                      <a:pt x="89" y="34"/>
                    </a:cubicBezTo>
                    <a:cubicBezTo>
                      <a:pt x="72" y="35"/>
                      <a:pt x="44" y="30"/>
                      <a:pt x="26" y="23"/>
                    </a:cubicBezTo>
                    <a:cubicBezTo>
                      <a:pt x="7" y="16"/>
                      <a:pt x="0" y="7"/>
                      <a:pt x="13" y="4"/>
                    </a:cubicBezTo>
                    <a:cubicBezTo>
                      <a:pt x="28" y="0"/>
                      <a:pt x="60" y="5"/>
                      <a:pt x="84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20" name="Freeform 87"/>
              <p:cNvSpPr/>
              <p:nvPr/>
            </p:nvSpPr>
            <p:spPr bwMode="auto">
              <a:xfrm>
                <a:off x="588" y="3104"/>
                <a:ext cx="139" cy="43"/>
              </a:xfrm>
              <a:custGeom>
                <a:gdLst>
                  <a:gd name="T0" fmla="*/ 108 w 106"/>
                  <a:gd name="T1" fmla="*/ 18 h 33"/>
                  <a:gd name="T2" fmla="*/ 118 w 106"/>
                  <a:gd name="T3" fmla="*/ 40 h 33"/>
                  <a:gd name="T4" fmla="*/ 38 w 106"/>
                  <a:gd name="T5" fmla="*/ 27 h 33"/>
                  <a:gd name="T6" fmla="*/ 17 w 106"/>
                  <a:gd name="T7" fmla="*/ 4 h 33"/>
                  <a:gd name="T8" fmla="*/ 108 w 106"/>
                  <a:gd name="T9" fmla="*/ 18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6"/>
                  <a:gd name="T16" fmla="*/ 0 h 33"/>
                  <a:gd name="T17" fmla="*/ 106 w 106"/>
                  <a:gd name="T18" fmla="*/ 33 h 33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5" h="33">
                    <a:moveTo>
                      <a:pt x="82" y="14"/>
                    </a:moveTo>
                    <a:cubicBezTo>
                      <a:pt x="103" y="23"/>
                      <a:pt x="106" y="30"/>
                      <a:pt x="90" y="31"/>
                    </a:cubicBezTo>
                    <a:cubicBezTo>
                      <a:pt x="75" y="33"/>
                      <a:pt x="49" y="28"/>
                      <a:pt x="29" y="21"/>
                    </a:cubicBezTo>
                    <a:cubicBezTo>
                      <a:pt x="8" y="14"/>
                      <a:pt x="0" y="5"/>
                      <a:pt x="13" y="3"/>
                    </a:cubicBezTo>
                    <a:cubicBezTo>
                      <a:pt x="27" y="0"/>
                      <a:pt x="59" y="5"/>
                      <a:pt x="82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21" name="Freeform 88"/>
              <p:cNvSpPr/>
              <p:nvPr/>
            </p:nvSpPr>
            <p:spPr bwMode="auto">
              <a:xfrm>
                <a:off x="640" y="3178"/>
                <a:ext cx="140" cy="45"/>
              </a:xfrm>
              <a:custGeom>
                <a:gdLst>
                  <a:gd name="T0" fmla="*/ 107 w 107"/>
                  <a:gd name="T1" fmla="*/ 19 h 34"/>
                  <a:gd name="T2" fmla="*/ 118 w 107"/>
                  <a:gd name="T3" fmla="*/ 44 h 34"/>
                  <a:gd name="T4" fmla="*/ 37 w 107"/>
                  <a:gd name="T5" fmla="*/ 29 h 34"/>
                  <a:gd name="T6" fmla="*/ 17 w 107"/>
                  <a:gd name="T7" fmla="*/ 4 h 34"/>
                  <a:gd name="T8" fmla="*/ 107 w 107"/>
                  <a:gd name="T9" fmla="*/ 19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7"/>
                  <a:gd name="T16" fmla="*/ 0 h 34"/>
                  <a:gd name="T17" fmla="*/ 107 w 107"/>
                  <a:gd name="T18" fmla="*/ 34 h 3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7" h="34">
                    <a:moveTo>
                      <a:pt x="82" y="14"/>
                    </a:moveTo>
                    <a:cubicBezTo>
                      <a:pt x="105" y="23"/>
                      <a:pt x="107" y="32"/>
                      <a:pt x="90" y="33"/>
                    </a:cubicBezTo>
                    <a:cubicBezTo>
                      <a:pt x="75" y="34"/>
                      <a:pt x="48" y="29"/>
                      <a:pt x="28" y="22"/>
                    </a:cubicBezTo>
                    <a:cubicBezTo>
                      <a:pt x="8" y="14"/>
                      <a:pt x="0" y="6"/>
                      <a:pt x="13" y="3"/>
                    </a:cubicBezTo>
                    <a:cubicBezTo>
                      <a:pt x="26" y="0"/>
                      <a:pt x="59" y="5"/>
                      <a:pt x="82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22" name="Freeform 89"/>
              <p:cNvSpPr/>
              <p:nvPr/>
            </p:nvSpPr>
            <p:spPr bwMode="auto">
              <a:xfrm>
                <a:off x="472" y="3117"/>
                <a:ext cx="142" cy="43"/>
              </a:xfrm>
              <a:custGeom>
                <a:gdLst>
                  <a:gd name="T0" fmla="*/ 111 w 109"/>
                  <a:gd name="T1" fmla="*/ 18 h 33"/>
                  <a:gd name="T2" fmla="*/ 124 w 109"/>
                  <a:gd name="T3" fmla="*/ 40 h 33"/>
                  <a:gd name="T4" fmla="*/ 43 w 109"/>
                  <a:gd name="T5" fmla="*/ 27 h 33"/>
                  <a:gd name="T6" fmla="*/ 20 w 109"/>
                  <a:gd name="T7" fmla="*/ 3 h 33"/>
                  <a:gd name="T8" fmla="*/ 111 w 109"/>
                  <a:gd name="T9" fmla="*/ 18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9"/>
                  <a:gd name="T16" fmla="*/ 0 h 33"/>
                  <a:gd name="T17" fmla="*/ 109 w 109"/>
                  <a:gd name="T18" fmla="*/ 33 h 33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9" h="33">
                    <a:moveTo>
                      <a:pt x="85" y="14"/>
                    </a:moveTo>
                    <a:cubicBezTo>
                      <a:pt x="105" y="22"/>
                      <a:pt x="109" y="30"/>
                      <a:pt x="95" y="31"/>
                    </a:cubicBezTo>
                    <a:cubicBezTo>
                      <a:pt x="81" y="33"/>
                      <a:pt x="55" y="29"/>
                      <a:pt x="33" y="21"/>
                    </a:cubicBezTo>
                    <a:cubicBezTo>
                      <a:pt x="10" y="13"/>
                      <a:pt x="0" y="4"/>
                      <a:pt x="15" y="2"/>
                    </a:cubicBezTo>
                    <a:cubicBezTo>
                      <a:pt x="30" y="0"/>
                      <a:pt x="62" y="5"/>
                      <a:pt x="85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23" name="Freeform 90"/>
              <p:cNvSpPr/>
              <p:nvPr/>
            </p:nvSpPr>
            <p:spPr bwMode="auto">
              <a:xfrm>
                <a:off x="295" y="3048"/>
                <a:ext cx="143" cy="47"/>
              </a:xfrm>
              <a:custGeom>
                <a:gdLst>
                  <a:gd name="T0" fmla="*/ 107 w 110"/>
                  <a:gd name="T1" fmla="*/ 20 h 36"/>
                  <a:gd name="T2" fmla="*/ 124 w 110"/>
                  <a:gd name="T3" fmla="*/ 46 h 36"/>
                  <a:gd name="T4" fmla="*/ 43 w 110"/>
                  <a:gd name="T5" fmla="*/ 30 h 36"/>
                  <a:gd name="T6" fmla="*/ 16 w 110"/>
                  <a:gd name="T7" fmla="*/ 4 h 36"/>
                  <a:gd name="T8" fmla="*/ 107 w 110"/>
                  <a:gd name="T9" fmla="*/ 2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0"/>
                  <a:gd name="T16" fmla="*/ 0 h 36"/>
                  <a:gd name="T17" fmla="*/ 110 w 110"/>
                  <a:gd name="T18" fmla="*/ 36 h 3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0" h="36">
                    <a:moveTo>
                      <a:pt x="82" y="15"/>
                    </a:moveTo>
                    <a:cubicBezTo>
                      <a:pt x="105" y="25"/>
                      <a:pt x="110" y="33"/>
                      <a:pt x="95" y="35"/>
                    </a:cubicBezTo>
                    <a:cubicBezTo>
                      <a:pt x="82" y="36"/>
                      <a:pt x="55" y="31"/>
                      <a:pt x="33" y="23"/>
                    </a:cubicBezTo>
                    <a:cubicBezTo>
                      <a:pt x="11" y="15"/>
                      <a:pt x="0" y="6"/>
                      <a:pt x="12" y="3"/>
                    </a:cubicBezTo>
                    <a:cubicBezTo>
                      <a:pt x="25" y="0"/>
                      <a:pt x="57" y="6"/>
                      <a:pt x="82" y="1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24" name="Freeform 91"/>
              <p:cNvSpPr/>
              <p:nvPr/>
            </p:nvSpPr>
            <p:spPr bwMode="auto">
              <a:xfrm>
                <a:off x="834" y="2706"/>
                <a:ext cx="149" cy="159"/>
              </a:xfrm>
              <a:custGeom>
                <a:gdLst>
                  <a:gd name="T0" fmla="*/ 133 w 114"/>
                  <a:gd name="T1" fmla="*/ 104 h 122"/>
                  <a:gd name="T2" fmla="*/ 46 w 114"/>
                  <a:gd name="T3" fmla="*/ 145 h 122"/>
                  <a:gd name="T4" fmla="*/ 16 w 114"/>
                  <a:gd name="T5" fmla="*/ 53 h 122"/>
                  <a:gd name="T6" fmla="*/ 103 w 114"/>
                  <a:gd name="T7" fmla="*/ 13 h 122"/>
                  <a:gd name="T8" fmla="*/ 133 w 114"/>
                  <a:gd name="T9" fmla="*/ 104 h 1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4"/>
                  <a:gd name="T16" fmla="*/ 0 h 122"/>
                  <a:gd name="T17" fmla="*/ 114 w 114"/>
                  <a:gd name="T18" fmla="*/ 122 h 12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4" h="122">
                    <a:moveTo>
                      <a:pt x="102" y="80"/>
                    </a:moveTo>
                    <a:cubicBezTo>
                      <a:pt x="90" y="108"/>
                      <a:pt x="60" y="122"/>
                      <a:pt x="35" y="111"/>
                    </a:cubicBezTo>
                    <a:cubicBezTo>
                      <a:pt x="10" y="100"/>
                      <a:pt x="0" y="69"/>
                      <a:pt x="12" y="41"/>
                    </a:cubicBezTo>
                    <a:cubicBezTo>
                      <a:pt x="24" y="13"/>
                      <a:pt x="54" y="0"/>
                      <a:pt x="79" y="10"/>
                    </a:cubicBezTo>
                    <a:cubicBezTo>
                      <a:pt x="104" y="21"/>
                      <a:pt x="114" y="53"/>
                      <a:pt x="102" y="8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25" name="Freeform 92"/>
              <p:cNvSpPr/>
              <p:nvPr/>
            </p:nvSpPr>
            <p:spPr bwMode="auto">
              <a:xfrm>
                <a:off x="657" y="2627"/>
                <a:ext cx="148" cy="159"/>
              </a:xfrm>
              <a:custGeom>
                <a:gdLst>
                  <a:gd name="T0" fmla="*/ 132 w 114"/>
                  <a:gd name="T1" fmla="*/ 106 h 122"/>
                  <a:gd name="T2" fmla="*/ 45 w 114"/>
                  <a:gd name="T3" fmla="*/ 146 h 122"/>
                  <a:gd name="T4" fmla="*/ 17 w 114"/>
                  <a:gd name="T5" fmla="*/ 55 h 122"/>
                  <a:gd name="T6" fmla="*/ 103 w 114"/>
                  <a:gd name="T7" fmla="*/ 14 h 122"/>
                  <a:gd name="T8" fmla="*/ 132 w 114"/>
                  <a:gd name="T9" fmla="*/ 106 h 1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4"/>
                  <a:gd name="T16" fmla="*/ 0 h 122"/>
                  <a:gd name="T17" fmla="*/ 114 w 114"/>
                  <a:gd name="T18" fmla="*/ 122 h 12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4" h="122">
                    <a:moveTo>
                      <a:pt x="102" y="81"/>
                    </a:moveTo>
                    <a:cubicBezTo>
                      <a:pt x="89" y="108"/>
                      <a:pt x="60" y="122"/>
                      <a:pt x="35" y="112"/>
                    </a:cubicBezTo>
                    <a:cubicBezTo>
                      <a:pt x="10" y="101"/>
                      <a:pt x="0" y="70"/>
                      <a:pt x="13" y="42"/>
                    </a:cubicBezTo>
                    <a:cubicBezTo>
                      <a:pt x="25" y="14"/>
                      <a:pt x="55" y="0"/>
                      <a:pt x="79" y="11"/>
                    </a:cubicBezTo>
                    <a:cubicBezTo>
                      <a:pt x="104" y="21"/>
                      <a:pt x="114" y="53"/>
                      <a:pt x="102" y="8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26" name="Freeform 93"/>
              <p:cNvSpPr/>
              <p:nvPr/>
            </p:nvSpPr>
            <p:spPr bwMode="auto">
              <a:xfrm>
                <a:off x="600" y="2839"/>
                <a:ext cx="156" cy="166"/>
              </a:xfrm>
              <a:custGeom>
                <a:gdLst>
                  <a:gd name="T0" fmla="*/ 139 w 119"/>
                  <a:gd name="T1" fmla="*/ 110 h 127"/>
                  <a:gd name="T2" fmla="*/ 49 w 119"/>
                  <a:gd name="T3" fmla="*/ 152 h 127"/>
                  <a:gd name="T4" fmla="*/ 17 w 119"/>
                  <a:gd name="T5" fmla="*/ 56 h 127"/>
                  <a:gd name="T6" fmla="*/ 107 w 119"/>
                  <a:gd name="T7" fmla="*/ 16 h 127"/>
                  <a:gd name="T8" fmla="*/ 139 w 119"/>
                  <a:gd name="T9" fmla="*/ 110 h 1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9"/>
                  <a:gd name="T16" fmla="*/ 0 h 127"/>
                  <a:gd name="T17" fmla="*/ 119 w 119"/>
                  <a:gd name="T18" fmla="*/ 127 h 127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9" h="127">
                    <a:moveTo>
                      <a:pt x="106" y="84"/>
                    </a:moveTo>
                    <a:cubicBezTo>
                      <a:pt x="94" y="113"/>
                      <a:pt x="62" y="127"/>
                      <a:pt x="37" y="116"/>
                    </a:cubicBezTo>
                    <a:cubicBezTo>
                      <a:pt x="11" y="105"/>
                      <a:pt x="0" y="72"/>
                      <a:pt x="13" y="43"/>
                    </a:cubicBezTo>
                    <a:cubicBezTo>
                      <a:pt x="25" y="15"/>
                      <a:pt x="56" y="0"/>
                      <a:pt x="82" y="12"/>
                    </a:cubicBezTo>
                    <a:cubicBezTo>
                      <a:pt x="108" y="23"/>
                      <a:pt x="119" y="55"/>
                      <a:pt x="106" y="8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27" name="Freeform 94"/>
              <p:cNvSpPr/>
              <p:nvPr/>
            </p:nvSpPr>
            <p:spPr bwMode="auto">
              <a:xfrm>
                <a:off x="704" y="2413"/>
                <a:ext cx="159" cy="167"/>
              </a:xfrm>
              <a:custGeom>
                <a:gdLst>
                  <a:gd name="T0" fmla="*/ 142 w 122"/>
                  <a:gd name="T1" fmla="*/ 111 h 128"/>
                  <a:gd name="T2" fmla="*/ 50 w 122"/>
                  <a:gd name="T3" fmla="*/ 153 h 128"/>
                  <a:gd name="T4" fmla="*/ 17 w 122"/>
                  <a:gd name="T5" fmla="*/ 56 h 128"/>
                  <a:gd name="T6" fmla="*/ 109 w 122"/>
                  <a:gd name="T7" fmla="*/ 14 h 128"/>
                  <a:gd name="T8" fmla="*/ 142 w 122"/>
                  <a:gd name="T9" fmla="*/ 111 h 1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2"/>
                  <a:gd name="T16" fmla="*/ 0 h 128"/>
                  <a:gd name="T17" fmla="*/ 122 w 122"/>
                  <a:gd name="T18" fmla="*/ 128 h 12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2" h="128">
                    <a:moveTo>
                      <a:pt x="109" y="85"/>
                    </a:moveTo>
                    <a:cubicBezTo>
                      <a:pt x="96" y="114"/>
                      <a:pt x="64" y="128"/>
                      <a:pt x="38" y="117"/>
                    </a:cubicBezTo>
                    <a:cubicBezTo>
                      <a:pt x="11" y="105"/>
                      <a:pt x="0" y="72"/>
                      <a:pt x="13" y="43"/>
                    </a:cubicBezTo>
                    <a:cubicBezTo>
                      <a:pt x="25" y="14"/>
                      <a:pt x="57" y="0"/>
                      <a:pt x="84" y="11"/>
                    </a:cubicBezTo>
                    <a:cubicBezTo>
                      <a:pt x="110" y="23"/>
                      <a:pt x="122" y="56"/>
                      <a:pt x="109" y="8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28" name="Freeform 95"/>
              <p:cNvSpPr/>
              <p:nvPr/>
            </p:nvSpPr>
            <p:spPr bwMode="auto">
              <a:xfrm>
                <a:off x="1016" y="2786"/>
                <a:ext cx="136" cy="147"/>
              </a:xfrm>
              <a:custGeom>
                <a:gdLst>
                  <a:gd name="T0" fmla="*/ 122 w 104"/>
                  <a:gd name="T1" fmla="*/ 97 h 112"/>
                  <a:gd name="T2" fmla="*/ 42 w 104"/>
                  <a:gd name="T3" fmla="*/ 134 h 112"/>
                  <a:gd name="T4" fmla="*/ 14 w 104"/>
                  <a:gd name="T5" fmla="*/ 50 h 112"/>
                  <a:gd name="T6" fmla="*/ 94 w 104"/>
                  <a:gd name="T7" fmla="*/ 13 h 112"/>
                  <a:gd name="T8" fmla="*/ 122 w 104"/>
                  <a:gd name="T9" fmla="*/ 97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112"/>
                  <a:gd name="T17" fmla="*/ 104 w 104"/>
                  <a:gd name="T18" fmla="*/ 112 h 11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112">
                    <a:moveTo>
                      <a:pt x="93" y="74"/>
                    </a:moveTo>
                    <a:cubicBezTo>
                      <a:pt x="82" y="99"/>
                      <a:pt x="54" y="112"/>
                      <a:pt x="32" y="102"/>
                    </a:cubicBezTo>
                    <a:cubicBezTo>
                      <a:pt x="9" y="92"/>
                      <a:pt x="0" y="64"/>
                      <a:pt x="11" y="38"/>
                    </a:cubicBezTo>
                    <a:cubicBezTo>
                      <a:pt x="22" y="12"/>
                      <a:pt x="50" y="0"/>
                      <a:pt x="72" y="10"/>
                    </a:cubicBezTo>
                    <a:cubicBezTo>
                      <a:pt x="95" y="19"/>
                      <a:pt x="104" y="48"/>
                      <a:pt x="93" y="7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29" name="Freeform 96"/>
              <p:cNvSpPr/>
              <p:nvPr/>
            </p:nvSpPr>
            <p:spPr bwMode="auto">
              <a:xfrm>
                <a:off x="1059" y="2579"/>
                <a:ext cx="141" cy="152"/>
              </a:xfrm>
              <a:custGeom>
                <a:gdLst>
                  <a:gd name="T0" fmla="*/ 127 w 108"/>
                  <a:gd name="T1" fmla="*/ 101 h 116"/>
                  <a:gd name="T2" fmla="*/ 44 w 108"/>
                  <a:gd name="T3" fmla="*/ 139 h 116"/>
                  <a:gd name="T4" fmla="*/ 16 w 108"/>
                  <a:gd name="T5" fmla="*/ 52 h 116"/>
                  <a:gd name="T6" fmla="*/ 98 w 108"/>
                  <a:gd name="T7" fmla="*/ 14 h 116"/>
                  <a:gd name="T8" fmla="*/ 127 w 108"/>
                  <a:gd name="T9" fmla="*/ 101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8"/>
                  <a:gd name="T16" fmla="*/ 0 h 116"/>
                  <a:gd name="T17" fmla="*/ 108 w 108"/>
                  <a:gd name="T18" fmla="*/ 116 h 11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8" h="115">
                    <a:moveTo>
                      <a:pt x="97" y="77"/>
                    </a:moveTo>
                    <a:cubicBezTo>
                      <a:pt x="85" y="103"/>
                      <a:pt x="57" y="116"/>
                      <a:pt x="34" y="106"/>
                    </a:cubicBezTo>
                    <a:cubicBezTo>
                      <a:pt x="10" y="96"/>
                      <a:pt x="0" y="66"/>
                      <a:pt x="12" y="40"/>
                    </a:cubicBezTo>
                    <a:cubicBezTo>
                      <a:pt x="23" y="13"/>
                      <a:pt x="52" y="0"/>
                      <a:pt x="75" y="11"/>
                    </a:cubicBezTo>
                    <a:cubicBezTo>
                      <a:pt x="99" y="21"/>
                      <a:pt x="108" y="50"/>
                      <a:pt x="97" y="7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30" name="Freeform 97"/>
              <p:cNvSpPr/>
              <p:nvPr/>
            </p:nvSpPr>
            <p:spPr bwMode="auto">
              <a:xfrm>
                <a:off x="967" y="2993"/>
                <a:ext cx="136" cy="149"/>
              </a:xfrm>
              <a:custGeom>
                <a:gdLst>
                  <a:gd name="T0" fmla="*/ 122 w 104"/>
                  <a:gd name="T1" fmla="*/ 98 h 114"/>
                  <a:gd name="T2" fmla="*/ 42 w 104"/>
                  <a:gd name="T3" fmla="*/ 136 h 114"/>
                  <a:gd name="T4" fmla="*/ 16 w 104"/>
                  <a:gd name="T5" fmla="*/ 51 h 114"/>
                  <a:gd name="T6" fmla="*/ 95 w 104"/>
                  <a:gd name="T7" fmla="*/ 13 h 114"/>
                  <a:gd name="T8" fmla="*/ 122 w 104"/>
                  <a:gd name="T9" fmla="*/ 98 h 1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114"/>
                  <a:gd name="T17" fmla="*/ 104 w 104"/>
                  <a:gd name="T18" fmla="*/ 114 h 11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114">
                    <a:moveTo>
                      <a:pt x="93" y="75"/>
                    </a:moveTo>
                    <a:cubicBezTo>
                      <a:pt x="82" y="101"/>
                      <a:pt x="55" y="114"/>
                      <a:pt x="32" y="104"/>
                    </a:cubicBezTo>
                    <a:cubicBezTo>
                      <a:pt x="10" y="94"/>
                      <a:pt x="0" y="65"/>
                      <a:pt x="12" y="39"/>
                    </a:cubicBezTo>
                    <a:cubicBezTo>
                      <a:pt x="23" y="13"/>
                      <a:pt x="50" y="0"/>
                      <a:pt x="73" y="10"/>
                    </a:cubicBezTo>
                    <a:cubicBezTo>
                      <a:pt x="95" y="20"/>
                      <a:pt x="104" y="49"/>
                      <a:pt x="93" y="7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31" name="Freeform 98"/>
              <p:cNvSpPr/>
              <p:nvPr/>
            </p:nvSpPr>
            <p:spPr bwMode="auto">
              <a:xfrm>
                <a:off x="411" y="2632"/>
                <a:ext cx="98" cy="152"/>
              </a:xfrm>
              <a:custGeom>
                <a:gdLst>
                  <a:gd name="T0" fmla="*/ 89 w 75"/>
                  <a:gd name="T1" fmla="*/ 66 h 116"/>
                  <a:gd name="T2" fmla="*/ 30 w 75"/>
                  <a:gd name="T3" fmla="*/ 148 h 116"/>
                  <a:gd name="T4" fmla="*/ 9 w 75"/>
                  <a:gd name="T5" fmla="*/ 88 h 116"/>
                  <a:gd name="T6" fmla="*/ 65 w 75"/>
                  <a:gd name="T7" fmla="*/ 8 h 116"/>
                  <a:gd name="T8" fmla="*/ 89 w 75"/>
                  <a:gd name="T9" fmla="*/ 66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"/>
                  <a:gd name="T16" fmla="*/ 0 h 116"/>
                  <a:gd name="T17" fmla="*/ 75 w 75"/>
                  <a:gd name="T18" fmla="*/ 116 h 11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" h="115">
                    <a:moveTo>
                      <a:pt x="68" y="50"/>
                    </a:moveTo>
                    <a:cubicBezTo>
                      <a:pt x="60" y="81"/>
                      <a:pt x="40" y="109"/>
                      <a:pt x="23" y="113"/>
                    </a:cubicBezTo>
                    <a:cubicBezTo>
                      <a:pt x="6" y="116"/>
                      <a:pt x="0" y="96"/>
                      <a:pt x="7" y="67"/>
                    </a:cubicBezTo>
                    <a:cubicBezTo>
                      <a:pt x="15" y="38"/>
                      <a:pt x="34" y="11"/>
                      <a:pt x="50" y="6"/>
                    </a:cubicBezTo>
                    <a:cubicBezTo>
                      <a:pt x="67" y="0"/>
                      <a:pt x="75" y="20"/>
                      <a:pt x="68" y="5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32" name="Freeform 99"/>
              <p:cNvSpPr/>
              <p:nvPr/>
            </p:nvSpPr>
            <p:spPr bwMode="auto">
              <a:xfrm>
                <a:off x="303" y="2660"/>
                <a:ext cx="94" cy="147"/>
              </a:xfrm>
              <a:custGeom>
                <a:gdLst>
                  <a:gd name="T0" fmla="*/ 84 w 72"/>
                  <a:gd name="T1" fmla="*/ 64 h 113"/>
                  <a:gd name="T2" fmla="*/ 27 w 72"/>
                  <a:gd name="T3" fmla="*/ 143 h 113"/>
                  <a:gd name="T4" fmla="*/ 10 w 72"/>
                  <a:gd name="T5" fmla="*/ 85 h 113"/>
                  <a:gd name="T6" fmla="*/ 64 w 72"/>
                  <a:gd name="T7" fmla="*/ 7 h 113"/>
                  <a:gd name="T8" fmla="*/ 84 w 72"/>
                  <a:gd name="T9" fmla="*/ 64 h 1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113"/>
                  <a:gd name="T17" fmla="*/ 72 w 72"/>
                  <a:gd name="T18" fmla="*/ 113 h 113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113">
                    <a:moveTo>
                      <a:pt x="64" y="49"/>
                    </a:moveTo>
                    <a:cubicBezTo>
                      <a:pt x="56" y="79"/>
                      <a:pt x="37" y="106"/>
                      <a:pt x="21" y="110"/>
                    </a:cubicBezTo>
                    <a:cubicBezTo>
                      <a:pt x="6" y="113"/>
                      <a:pt x="0" y="93"/>
                      <a:pt x="8" y="65"/>
                    </a:cubicBezTo>
                    <a:cubicBezTo>
                      <a:pt x="15" y="37"/>
                      <a:pt x="33" y="10"/>
                      <a:pt x="49" y="5"/>
                    </a:cubicBezTo>
                    <a:cubicBezTo>
                      <a:pt x="65" y="0"/>
                      <a:pt x="72" y="20"/>
                      <a:pt x="64" y="4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33" name="Freeform 100"/>
              <p:cNvSpPr/>
              <p:nvPr/>
            </p:nvSpPr>
            <p:spPr bwMode="auto">
              <a:xfrm>
                <a:off x="357" y="2471"/>
                <a:ext cx="90" cy="135"/>
              </a:xfrm>
              <a:custGeom>
                <a:gdLst>
                  <a:gd name="T0" fmla="*/ 81 w 69"/>
                  <a:gd name="T1" fmla="*/ 57 h 104"/>
                  <a:gd name="T2" fmla="*/ 26 w 69"/>
                  <a:gd name="T3" fmla="*/ 131 h 104"/>
                  <a:gd name="T4" fmla="*/ 9 w 69"/>
                  <a:gd name="T5" fmla="*/ 79 h 104"/>
                  <a:gd name="T6" fmla="*/ 60 w 69"/>
                  <a:gd name="T7" fmla="*/ 8 h 104"/>
                  <a:gd name="T8" fmla="*/ 81 w 69"/>
                  <a:gd name="T9" fmla="*/ 57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9"/>
                  <a:gd name="T16" fmla="*/ 0 h 104"/>
                  <a:gd name="T17" fmla="*/ 69 w 69"/>
                  <a:gd name="T18" fmla="*/ 104 h 10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9" h="104">
                    <a:moveTo>
                      <a:pt x="62" y="44"/>
                    </a:moveTo>
                    <a:cubicBezTo>
                      <a:pt x="54" y="72"/>
                      <a:pt x="36" y="97"/>
                      <a:pt x="20" y="101"/>
                    </a:cubicBezTo>
                    <a:cubicBezTo>
                      <a:pt x="6" y="104"/>
                      <a:pt x="0" y="86"/>
                      <a:pt x="7" y="61"/>
                    </a:cubicBezTo>
                    <a:cubicBezTo>
                      <a:pt x="14" y="36"/>
                      <a:pt x="31" y="11"/>
                      <a:pt x="46" y="6"/>
                    </a:cubicBezTo>
                    <a:cubicBezTo>
                      <a:pt x="62" y="0"/>
                      <a:pt x="69" y="17"/>
                      <a:pt x="62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34" name="Freeform 101"/>
              <p:cNvSpPr/>
              <p:nvPr/>
            </p:nvSpPr>
            <p:spPr bwMode="auto">
              <a:xfrm>
                <a:off x="253" y="2865"/>
                <a:ext cx="90" cy="138"/>
              </a:xfrm>
              <a:custGeom>
                <a:gdLst>
                  <a:gd name="T0" fmla="*/ 81 w 69"/>
                  <a:gd name="T1" fmla="*/ 62 h 106"/>
                  <a:gd name="T2" fmla="*/ 27 w 69"/>
                  <a:gd name="T3" fmla="*/ 135 h 106"/>
                  <a:gd name="T4" fmla="*/ 9 w 69"/>
                  <a:gd name="T5" fmla="*/ 76 h 106"/>
                  <a:gd name="T6" fmla="*/ 61 w 69"/>
                  <a:gd name="T7" fmla="*/ 4 h 106"/>
                  <a:gd name="T8" fmla="*/ 81 w 69"/>
                  <a:gd name="T9" fmla="*/ 62 h 1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9"/>
                  <a:gd name="T16" fmla="*/ 0 h 106"/>
                  <a:gd name="T17" fmla="*/ 69 w 69"/>
                  <a:gd name="T18" fmla="*/ 106 h 10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9" h="105">
                    <a:moveTo>
                      <a:pt x="62" y="48"/>
                    </a:moveTo>
                    <a:cubicBezTo>
                      <a:pt x="54" y="77"/>
                      <a:pt x="36" y="102"/>
                      <a:pt x="21" y="104"/>
                    </a:cubicBezTo>
                    <a:cubicBezTo>
                      <a:pt x="6" y="106"/>
                      <a:pt x="0" y="85"/>
                      <a:pt x="7" y="58"/>
                    </a:cubicBezTo>
                    <a:cubicBezTo>
                      <a:pt x="15" y="31"/>
                      <a:pt x="32" y="7"/>
                      <a:pt x="47" y="3"/>
                    </a:cubicBezTo>
                    <a:cubicBezTo>
                      <a:pt x="62" y="0"/>
                      <a:pt x="69" y="20"/>
                      <a:pt x="62" y="4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35" name="Freeform 102"/>
              <p:cNvSpPr/>
              <p:nvPr/>
            </p:nvSpPr>
            <p:spPr bwMode="auto">
              <a:xfrm>
                <a:off x="528" y="2606"/>
                <a:ext cx="104" cy="152"/>
              </a:xfrm>
              <a:custGeom>
                <a:gdLst>
                  <a:gd name="T0" fmla="*/ 93 w 79"/>
                  <a:gd name="T1" fmla="*/ 68 h 116"/>
                  <a:gd name="T2" fmla="*/ 33 w 79"/>
                  <a:gd name="T3" fmla="*/ 148 h 116"/>
                  <a:gd name="T4" fmla="*/ 9 w 79"/>
                  <a:gd name="T5" fmla="*/ 88 h 116"/>
                  <a:gd name="T6" fmla="*/ 68 w 79"/>
                  <a:gd name="T7" fmla="*/ 8 h 116"/>
                  <a:gd name="T8" fmla="*/ 93 w 79"/>
                  <a:gd name="T9" fmla="*/ 68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9"/>
                  <a:gd name="T16" fmla="*/ 0 h 116"/>
                  <a:gd name="T17" fmla="*/ 79 w 79"/>
                  <a:gd name="T18" fmla="*/ 116 h 11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9" h="115">
                    <a:moveTo>
                      <a:pt x="71" y="52"/>
                    </a:moveTo>
                    <a:cubicBezTo>
                      <a:pt x="64" y="82"/>
                      <a:pt x="43" y="109"/>
                      <a:pt x="25" y="113"/>
                    </a:cubicBezTo>
                    <a:cubicBezTo>
                      <a:pt x="8" y="116"/>
                      <a:pt x="0" y="96"/>
                      <a:pt x="7" y="67"/>
                    </a:cubicBezTo>
                    <a:cubicBezTo>
                      <a:pt x="14" y="38"/>
                      <a:pt x="34" y="11"/>
                      <a:pt x="52" y="6"/>
                    </a:cubicBezTo>
                    <a:cubicBezTo>
                      <a:pt x="70" y="0"/>
                      <a:pt x="79" y="21"/>
                      <a:pt x="71" y="5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36" name="Freeform 103"/>
              <p:cNvSpPr/>
              <p:nvPr/>
            </p:nvSpPr>
            <p:spPr bwMode="auto">
              <a:xfrm>
                <a:off x="574" y="2393"/>
                <a:ext cx="111" cy="162"/>
              </a:xfrm>
              <a:custGeom>
                <a:gdLst>
                  <a:gd name="T0" fmla="*/ 101 w 85"/>
                  <a:gd name="T1" fmla="*/ 68 h 124"/>
                  <a:gd name="T2" fmla="*/ 35 w 85"/>
                  <a:gd name="T3" fmla="*/ 157 h 124"/>
                  <a:gd name="T4" fmla="*/ 10 w 85"/>
                  <a:gd name="T5" fmla="*/ 95 h 124"/>
                  <a:gd name="T6" fmla="*/ 72 w 85"/>
                  <a:gd name="T7" fmla="*/ 9 h 124"/>
                  <a:gd name="T8" fmla="*/ 101 w 85"/>
                  <a:gd name="T9" fmla="*/ 68 h 1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5"/>
                  <a:gd name="T16" fmla="*/ 0 h 124"/>
                  <a:gd name="T17" fmla="*/ 85 w 85"/>
                  <a:gd name="T18" fmla="*/ 124 h 12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5" h="124">
                    <a:moveTo>
                      <a:pt x="77" y="52"/>
                    </a:moveTo>
                    <a:cubicBezTo>
                      <a:pt x="69" y="84"/>
                      <a:pt x="46" y="115"/>
                      <a:pt x="27" y="120"/>
                    </a:cubicBezTo>
                    <a:cubicBezTo>
                      <a:pt x="8" y="124"/>
                      <a:pt x="0" y="103"/>
                      <a:pt x="8" y="73"/>
                    </a:cubicBezTo>
                    <a:cubicBezTo>
                      <a:pt x="16" y="44"/>
                      <a:pt x="37" y="15"/>
                      <a:pt x="55" y="7"/>
                    </a:cubicBezTo>
                    <a:cubicBezTo>
                      <a:pt x="75" y="0"/>
                      <a:pt x="85" y="19"/>
                      <a:pt x="77" y="5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37" name="Freeform 104"/>
              <p:cNvSpPr/>
              <p:nvPr/>
            </p:nvSpPr>
            <p:spPr bwMode="auto">
              <a:xfrm>
                <a:off x="471" y="2811"/>
                <a:ext cx="110" cy="165"/>
              </a:xfrm>
              <a:custGeom>
                <a:gdLst>
                  <a:gd name="T0" fmla="*/ 98 w 84"/>
                  <a:gd name="T1" fmla="*/ 76 h 126"/>
                  <a:gd name="T2" fmla="*/ 33 w 84"/>
                  <a:gd name="T3" fmla="*/ 162 h 126"/>
                  <a:gd name="T4" fmla="*/ 9 w 84"/>
                  <a:gd name="T5" fmla="*/ 93 h 126"/>
                  <a:gd name="T6" fmla="*/ 72 w 84"/>
                  <a:gd name="T7" fmla="*/ 5 h 126"/>
                  <a:gd name="T8" fmla="*/ 98 w 84"/>
                  <a:gd name="T9" fmla="*/ 76 h 1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126"/>
                  <a:gd name="T17" fmla="*/ 84 w 84"/>
                  <a:gd name="T18" fmla="*/ 126 h 12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125">
                    <a:moveTo>
                      <a:pt x="75" y="58"/>
                    </a:moveTo>
                    <a:cubicBezTo>
                      <a:pt x="67" y="92"/>
                      <a:pt x="44" y="122"/>
                      <a:pt x="25" y="124"/>
                    </a:cubicBezTo>
                    <a:cubicBezTo>
                      <a:pt x="7" y="126"/>
                      <a:pt x="0" y="102"/>
                      <a:pt x="7" y="71"/>
                    </a:cubicBezTo>
                    <a:cubicBezTo>
                      <a:pt x="15" y="38"/>
                      <a:pt x="36" y="9"/>
                      <a:pt x="55" y="4"/>
                    </a:cubicBezTo>
                    <a:cubicBezTo>
                      <a:pt x="75" y="0"/>
                      <a:pt x="84" y="24"/>
                      <a:pt x="75" y="5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4106" name="Rectangle 4"/>
          <p:cNvSpPr>
            <a:spLocks noChangeArrowheads="1"/>
          </p:cNvSpPr>
          <p:nvPr/>
        </p:nvSpPr>
        <p:spPr bwMode="gray">
          <a:xfrm>
            <a:off x="304800" y="827088"/>
            <a:ext cx="57531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defTabSz="801370" eaLnBrk="0" hangingPunct="0"/>
            <a:r>
              <a:rPr lang="en-GB" altLang="zh-CN" sz="2000">
                <a:ea typeface="宋体" panose="02010600030101010101" pitchFamily="2" charset="-122"/>
              </a:rPr>
              <a:t>Placeholder for your own sub headline</a:t>
            </a:r>
            <a:endParaRPr lang="en-GB" altLang="zh-CN" sz="200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122" name="Group 2"/>
          <p:cNvGrpSpPr/>
          <p:nvPr/>
        </p:nvGrpSpPr>
        <p:grpSpPr>
          <a:xfrm>
            <a:off x="0" y="3311525"/>
            <a:ext cx="9144000" cy="1676400"/>
            <a:chOff x="0" y="2086"/>
            <a:chExt cx="5760" cy="1056"/>
          </a:xfrm>
        </p:grpSpPr>
        <p:sp>
          <p:nvSpPr>
            <p:cNvPr id="5317" name="Rectangle 3"/>
            <p:cNvSpPr>
              <a:spLocks noChangeArrowheads="1"/>
            </p:cNvSpPr>
            <p:nvPr/>
          </p:nvSpPr>
          <p:spPr bwMode="gray">
            <a:xfrm>
              <a:off x="0" y="2325"/>
              <a:ext cx="5760" cy="817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zh-CN" altLang="zh-CN" noProof="1"/>
            </a:p>
          </p:txBody>
        </p:sp>
        <p:sp>
          <p:nvSpPr>
            <p:cNvPr id="5318" name="Rectangle 4"/>
            <p:cNvSpPr>
              <a:spLocks noChangeArrowheads="1"/>
            </p:cNvSpPr>
            <p:nvPr/>
          </p:nvSpPr>
          <p:spPr bwMode="gray">
            <a:xfrm flipV="1">
              <a:off x="0" y="2086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DBDBDB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 noProof="1"/>
            </a:p>
          </p:txBody>
        </p:sp>
      </p:grpSp>
      <p:sp>
        <p:nvSpPr>
          <p:cNvPr id="5123" name="Rectangle 103"/>
          <p:cNvSpPr>
            <a:spLocks noChangeArrowheads="1"/>
          </p:cNvSpPr>
          <p:nvPr/>
        </p:nvSpPr>
        <p:spPr bwMode="gray">
          <a:xfrm>
            <a:off x="300038" y="58738"/>
            <a:ext cx="852011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/>
          <a:p>
            <a:pPr>
              <a:lnSpc>
                <a:spcPct val="90000"/>
              </a:lnSpc>
            </a:pPr>
            <a:r>
              <a:rPr lang="de-DE" altLang="zh-CN" sz="3000" b="1">
                <a:ea typeface="宋体" panose="02010600030101010101" pitchFamily="2" charset="-122"/>
              </a:rPr>
              <a:t>Toolbox</a:t>
            </a:r>
            <a:endParaRPr lang="de-DE" altLang="zh-CN" sz="3000" b="1" noProof="1"/>
          </a:p>
        </p:txBody>
      </p:sp>
      <p:grpSp>
        <p:nvGrpSpPr>
          <p:cNvPr id="5124" name="Group 221"/>
          <p:cNvGrpSpPr/>
          <p:nvPr/>
        </p:nvGrpSpPr>
        <p:grpSpPr>
          <a:xfrm>
            <a:off x="6624638" y="1939925"/>
            <a:ext cx="2351087" cy="2370138"/>
            <a:chOff x="4173" y="1222"/>
            <a:chExt cx="1481" cy="1493"/>
          </a:xfrm>
        </p:grpSpPr>
        <p:sp>
          <p:nvSpPr>
            <p:cNvPr id="5286" name="Freeform 6"/>
            <p:cNvSpPr/>
            <p:nvPr/>
          </p:nvSpPr>
          <p:spPr bwMode="auto">
            <a:xfrm>
              <a:off x="4569" y="1816"/>
              <a:ext cx="884" cy="899"/>
            </a:xfrm>
            <a:custGeom>
              <a:gdLst>
                <a:gd name="T0" fmla="*/ 493 w 1655"/>
                <a:gd name="T1" fmla="*/ 0 h 1625"/>
                <a:gd name="T2" fmla="*/ 0 w 1655"/>
                <a:gd name="T3" fmla="*/ 105 h 1625"/>
                <a:gd name="T4" fmla="*/ 22 w 1655"/>
                <a:gd name="T5" fmla="*/ 708 h 1625"/>
                <a:gd name="T6" fmla="*/ 385 w 1655"/>
                <a:gd name="T7" fmla="*/ 899 h 1625"/>
                <a:gd name="T8" fmla="*/ 877 w 1655"/>
                <a:gd name="T9" fmla="*/ 741 h 1625"/>
                <a:gd name="T10" fmla="*/ 884 w 1655"/>
                <a:gd name="T11" fmla="*/ 127 h 1625"/>
                <a:gd name="T12" fmla="*/ 493 w 1655"/>
                <a:gd name="T13" fmla="*/ 0 h 16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55"/>
                <a:gd name="T22" fmla="*/ 0 h 1625"/>
                <a:gd name="T23" fmla="*/ 1655 w 1655"/>
                <a:gd name="T24" fmla="*/ 1625 h 1625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55" h="1625">
                  <a:moveTo>
                    <a:pt x="923" y="0"/>
                  </a:moveTo>
                  <a:lnTo>
                    <a:pt x="0" y="189"/>
                  </a:lnTo>
                  <a:lnTo>
                    <a:pt x="42" y="1280"/>
                  </a:lnTo>
                  <a:lnTo>
                    <a:pt x="720" y="1625"/>
                  </a:lnTo>
                  <a:lnTo>
                    <a:pt x="1641" y="1339"/>
                  </a:lnTo>
                  <a:lnTo>
                    <a:pt x="1655" y="229"/>
                  </a:lnTo>
                  <a:lnTo>
                    <a:pt x="923" y="0"/>
                  </a:lnTo>
                  <a:close/>
                </a:path>
              </a:pathLst>
            </a:custGeom>
            <a:gradFill rotWithShape="0">
              <a:gsLst>
                <a:gs pos="0">
                  <a:srgbClr val="DBDBDB">
                    <a:alpha val="7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5287" name="Picture 211"/>
            <p:cNvPicPr>
              <a:picLocks noChangeAspect="1" noChangeArrowheads="1"/>
            </p:cNvPicPr>
            <p:nvPr/>
          </p:nvPicPr>
          <p:blipFill>
            <a:blip r:embed="rId3">
              <a:lum bright="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173" y="1812"/>
              <a:ext cx="1481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288" name="Group 204"/>
            <p:cNvGrpSpPr/>
            <p:nvPr/>
          </p:nvGrpSpPr>
          <p:grpSpPr>
            <a:xfrm>
              <a:off x="4545" y="1222"/>
              <a:ext cx="916" cy="899"/>
              <a:chOff x="4545" y="1222"/>
              <a:chExt cx="916" cy="899"/>
            </a:xfrm>
          </p:grpSpPr>
          <p:sp>
            <p:nvSpPr>
              <p:cNvPr id="5289" name="Freeform 8"/>
              <p:cNvSpPr/>
              <p:nvPr/>
            </p:nvSpPr>
            <p:spPr bwMode="auto">
              <a:xfrm>
                <a:off x="4933" y="1349"/>
                <a:ext cx="528" cy="772"/>
              </a:xfrm>
              <a:custGeom>
                <a:gdLst>
                  <a:gd name="T0" fmla="*/ 0 w 954"/>
                  <a:gd name="T1" fmla="*/ 122 h 1396"/>
                  <a:gd name="T2" fmla="*/ 528 w 954"/>
                  <a:gd name="T3" fmla="*/ 0 h 1396"/>
                  <a:gd name="T4" fmla="*/ 520 w 954"/>
                  <a:gd name="T5" fmla="*/ 614 h 1396"/>
                  <a:gd name="T6" fmla="*/ 11 w 954"/>
                  <a:gd name="T7" fmla="*/ 772 h 1396"/>
                  <a:gd name="T8" fmla="*/ 0 w 954"/>
                  <a:gd name="T9" fmla="*/ 122 h 13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54"/>
                  <a:gd name="T16" fmla="*/ 0 h 1396"/>
                  <a:gd name="T17" fmla="*/ 954 w 954"/>
                  <a:gd name="T18" fmla="*/ 1396 h 139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54" h="1396">
                    <a:moveTo>
                      <a:pt x="0" y="220"/>
                    </a:moveTo>
                    <a:lnTo>
                      <a:pt x="954" y="0"/>
                    </a:lnTo>
                    <a:lnTo>
                      <a:pt x="940" y="1110"/>
                    </a:lnTo>
                    <a:lnTo>
                      <a:pt x="19" y="1396"/>
                    </a:lnTo>
                    <a:lnTo>
                      <a:pt x="0" y="220"/>
                    </a:lnTo>
                    <a:close/>
                  </a:path>
                </a:pathLst>
              </a:custGeom>
              <a:solidFill>
                <a:srgbClr val="C9C9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90" name="Freeform 9"/>
              <p:cNvSpPr/>
              <p:nvPr/>
            </p:nvSpPr>
            <p:spPr bwMode="auto">
              <a:xfrm>
                <a:off x="4545" y="1222"/>
                <a:ext cx="916" cy="248"/>
              </a:xfrm>
              <a:custGeom>
                <a:gdLst>
                  <a:gd name="T0" fmla="*/ 0 w 1656"/>
                  <a:gd name="T1" fmla="*/ 104 h 449"/>
                  <a:gd name="T2" fmla="*/ 511 w 1656"/>
                  <a:gd name="T3" fmla="*/ 0 h 449"/>
                  <a:gd name="T4" fmla="*/ 916 w 1656"/>
                  <a:gd name="T5" fmla="*/ 126 h 449"/>
                  <a:gd name="T6" fmla="*/ 388 w 1656"/>
                  <a:gd name="T7" fmla="*/ 248 h 449"/>
                  <a:gd name="T8" fmla="*/ 0 w 1656"/>
                  <a:gd name="T9" fmla="*/ 104 h 4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56"/>
                  <a:gd name="T16" fmla="*/ 0 h 449"/>
                  <a:gd name="T17" fmla="*/ 1656 w 1656"/>
                  <a:gd name="T18" fmla="*/ 449 h 44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55" h="449">
                    <a:moveTo>
                      <a:pt x="0" y="189"/>
                    </a:moveTo>
                    <a:lnTo>
                      <a:pt x="924" y="0"/>
                    </a:lnTo>
                    <a:lnTo>
                      <a:pt x="1656" y="229"/>
                    </a:lnTo>
                    <a:lnTo>
                      <a:pt x="702" y="449"/>
                    </a:lnTo>
                    <a:lnTo>
                      <a:pt x="0" y="189"/>
                    </a:lnTo>
                    <a:close/>
                  </a:path>
                </a:pathLst>
              </a:custGeom>
              <a:solidFill>
                <a:srgbClr val="AEAE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91" name="Freeform 10"/>
              <p:cNvSpPr/>
              <p:nvPr/>
            </p:nvSpPr>
            <p:spPr bwMode="auto">
              <a:xfrm>
                <a:off x="4545" y="1327"/>
                <a:ext cx="399" cy="794"/>
              </a:xfrm>
              <a:custGeom>
                <a:gdLst>
                  <a:gd name="T0" fmla="*/ 388 w 721"/>
                  <a:gd name="T1" fmla="*/ 144 h 1436"/>
                  <a:gd name="T2" fmla="*/ 399 w 721"/>
                  <a:gd name="T3" fmla="*/ 794 h 1436"/>
                  <a:gd name="T4" fmla="*/ 24 w 721"/>
                  <a:gd name="T5" fmla="*/ 603 h 1436"/>
                  <a:gd name="T6" fmla="*/ 0 w 721"/>
                  <a:gd name="T7" fmla="*/ 0 h 1436"/>
                  <a:gd name="T8" fmla="*/ 388 w 721"/>
                  <a:gd name="T9" fmla="*/ 144 h 14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1"/>
                  <a:gd name="T16" fmla="*/ 0 h 1436"/>
                  <a:gd name="T17" fmla="*/ 721 w 721"/>
                  <a:gd name="T18" fmla="*/ 1436 h 143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1" h="1436">
                    <a:moveTo>
                      <a:pt x="702" y="260"/>
                    </a:moveTo>
                    <a:lnTo>
                      <a:pt x="721" y="1436"/>
                    </a:lnTo>
                    <a:lnTo>
                      <a:pt x="43" y="1091"/>
                    </a:lnTo>
                    <a:lnTo>
                      <a:pt x="0" y="0"/>
                    </a:lnTo>
                    <a:lnTo>
                      <a:pt x="702" y="260"/>
                    </a:ln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92" name="Freeform 11"/>
              <p:cNvSpPr/>
              <p:nvPr/>
            </p:nvSpPr>
            <p:spPr bwMode="auto">
              <a:xfrm>
                <a:off x="4569" y="1828"/>
                <a:ext cx="369" cy="293"/>
              </a:xfrm>
              <a:custGeom>
                <a:gdLst>
                  <a:gd name="T0" fmla="*/ 0 w 668"/>
                  <a:gd name="T1" fmla="*/ 102 h 529"/>
                  <a:gd name="T2" fmla="*/ 369 w 668"/>
                  <a:gd name="T3" fmla="*/ 0 h 529"/>
                  <a:gd name="T4" fmla="*/ 369 w 668"/>
                  <a:gd name="T5" fmla="*/ 293 h 529"/>
                  <a:gd name="T6" fmla="*/ 0 w 668"/>
                  <a:gd name="T7" fmla="*/ 102 h 52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8"/>
                  <a:gd name="T13" fmla="*/ 0 h 529"/>
                  <a:gd name="T14" fmla="*/ 668 w 668"/>
                  <a:gd name="T15" fmla="*/ 529 h 529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8" h="529">
                    <a:moveTo>
                      <a:pt x="0" y="184"/>
                    </a:moveTo>
                    <a:lnTo>
                      <a:pt x="668" y="0"/>
                    </a:lnTo>
                    <a:lnTo>
                      <a:pt x="668" y="529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rgbClr val="8686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93" name="Freeform 12"/>
              <p:cNvSpPr/>
              <p:nvPr/>
            </p:nvSpPr>
            <p:spPr bwMode="auto">
              <a:xfrm>
                <a:off x="4938" y="1795"/>
                <a:ext cx="515" cy="326"/>
              </a:xfrm>
              <a:custGeom>
                <a:gdLst>
                  <a:gd name="T0" fmla="*/ 0 w 931"/>
                  <a:gd name="T1" fmla="*/ 34 h 590"/>
                  <a:gd name="T2" fmla="*/ 123 w 931"/>
                  <a:gd name="T3" fmla="*/ 0 h 590"/>
                  <a:gd name="T4" fmla="*/ 515 w 931"/>
                  <a:gd name="T5" fmla="*/ 168 h 590"/>
                  <a:gd name="T6" fmla="*/ 0 w 931"/>
                  <a:gd name="T7" fmla="*/ 326 h 590"/>
                  <a:gd name="T8" fmla="*/ 0 w 931"/>
                  <a:gd name="T9" fmla="*/ 34 h 5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31"/>
                  <a:gd name="T16" fmla="*/ 0 h 590"/>
                  <a:gd name="T17" fmla="*/ 931 w 931"/>
                  <a:gd name="T18" fmla="*/ 590 h 590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31" h="590">
                    <a:moveTo>
                      <a:pt x="0" y="61"/>
                    </a:moveTo>
                    <a:lnTo>
                      <a:pt x="222" y="0"/>
                    </a:lnTo>
                    <a:lnTo>
                      <a:pt x="931" y="304"/>
                    </a:lnTo>
                    <a:lnTo>
                      <a:pt x="0" y="590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C2C2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94" name="Freeform 13"/>
              <p:cNvSpPr/>
              <p:nvPr/>
            </p:nvSpPr>
            <p:spPr bwMode="auto">
              <a:xfrm>
                <a:off x="5057" y="1349"/>
                <a:ext cx="404" cy="614"/>
              </a:xfrm>
              <a:custGeom>
                <a:gdLst>
                  <a:gd name="T0" fmla="*/ 0 w 730"/>
                  <a:gd name="T1" fmla="*/ 93 h 1110"/>
                  <a:gd name="T2" fmla="*/ 4 w 730"/>
                  <a:gd name="T3" fmla="*/ 446 h 1110"/>
                  <a:gd name="T4" fmla="*/ 396 w 730"/>
                  <a:gd name="T5" fmla="*/ 614 h 1110"/>
                  <a:gd name="T6" fmla="*/ 404 w 730"/>
                  <a:gd name="T7" fmla="*/ 0 h 1110"/>
                  <a:gd name="T8" fmla="*/ 0 w 730"/>
                  <a:gd name="T9" fmla="*/ 93 h 1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30"/>
                  <a:gd name="T16" fmla="*/ 0 h 1110"/>
                  <a:gd name="T17" fmla="*/ 730 w 730"/>
                  <a:gd name="T18" fmla="*/ 1110 h 1110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30" h="1110">
                    <a:moveTo>
                      <a:pt x="0" y="168"/>
                    </a:moveTo>
                    <a:lnTo>
                      <a:pt x="7" y="806"/>
                    </a:lnTo>
                    <a:lnTo>
                      <a:pt x="716" y="1110"/>
                    </a:lnTo>
                    <a:lnTo>
                      <a:pt x="730" y="0"/>
                    </a:lnTo>
                    <a:lnTo>
                      <a:pt x="0" y="168"/>
                    </a:lnTo>
                    <a:close/>
                  </a:path>
                </a:pathLst>
              </a:custGeom>
              <a:solidFill>
                <a:srgbClr val="C2C2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95" name="Freeform 14"/>
              <p:cNvSpPr/>
              <p:nvPr/>
            </p:nvSpPr>
            <p:spPr bwMode="auto">
              <a:xfrm>
                <a:off x="5056" y="1222"/>
                <a:ext cx="405" cy="220"/>
              </a:xfrm>
              <a:custGeom>
                <a:gdLst>
                  <a:gd name="T0" fmla="*/ 0 w 732"/>
                  <a:gd name="T1" fmla="*/ 0 h 397"/>
                  <a:gd name="T2" fmla="*/ 1 w 732"/>
                  <a:gd name="T3" fmla="*/ 220 h 397"/>
                  <a:gd name="T4" fmla="*/ 405 w 732"/>
                  <a:gd name="T5" fmla="*/ 127 h 397"/>
                  <a:gd name="T6" fmla="*/ 0 w 732"/>
                  <a:gd name="T7" fmla="*/ 0 h 3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32"/>
                  <a:gd name="T13" fmla="*/ 0 h 397"/>
                  <a:gd name="T14" fmla="*/ 732 w 732"/>
                  <a:gd name="T15" fmla="*/ 397 h 397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32" h="397">
                    <a:moveTo>
                      <a:pt x="0" y="0"/>
                    </a:moveTo>
                    <a:lnTo>
                      <a:pt x="2" y="397"/>
                    </a:lnTo>
                    <a:lnTo>
                      <a:pt x="732" y="2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3A3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96" name="Freeform 15"/>
              <p:cNvSpPr/>
              <p:nvPr/>
            </p:nvSpPr>
            <p:spPr bwMode="auto">
              <a:xfrm>
                <a:off x="4829" y="1702"/>
                <a:ext cx="83" cy="146"/>
              </a:xfrm>
              <a:custGeom>
                <a:gdLst>
                  <a:gd name="T0" fmla="*/ 83 w 64"/>
                  <a:gd name="T1" fmla="*/ 90 h 112"/>
                  <a:gd name="T2" fmla="*/ 42 w 64"/>
                  <a:gd name="T3" fmla="*/ 136 h 112"/>
                  <a:gd name="T4" fmla="*/ 1 w 64"/>
                  <a:gd name="T5" fmla="*/ 57 h 112"/>
                  <a:gd name="T6" fmla="*/ 39 w 64"/>
                  <a:gd name="T7" fmla="*/ 8 h 112"/>
                  <a:gd name="T8" fmla="*/ 83 w 64"/>
                  <a:gd name="T9" fmla="*/ 90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112"/>
                  <a:gd name="T17" fmla="*/ 64 w 64"/>
                  <a:gd name="T18" fmla="*/ 112 h 11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112">
                    <a:moveTo>
                      <a:pt x="64" y="69"/>
                    </a:moveTo>
                    <a:cubicBezTo>
                      <a:pt x="64" y="97"/>
                      <a:pt x="49" y="112"/>
                      <a:pt x="32" y="104"/>
                    </a:cubicBezTo>
                    <a:cubicBezTo>
                      <a:pt x="15" y="96"/>
                      <a:pt x="2" y="70"/>
                      <a:pt x="1" y="44"/>
                    </a:cubicBezTo>
                    <a:cubicBezTo>
                      <a:pt x="0" y="18"/>
                      <a:pt x="13" y="0"/>
                      <a:pt x="30" y="6"/>
                    </a:cubicBezTo>
                    <a:cubicBezTo>
                      <a:pt x="49" y="12"/>
                      <a:pt x="64" y="41"/>
                      <a:pt x="64" y="6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97" name="Freeform 16"/>
              <p:cNvSpPr/>
              <p:nvPr/>
            </p:nvSpPr>
            <p:spPr bwMode="auto">
              <a:xfrm>
                <a:off x="4701" y="1645"/>
                <a:ext cx="80" cy="146"/>
              </a:xfrm>
              <a:custGeom>
                <a:gdLst>
                  <a:gd name="T0" fmla="*/ 80 w 61"/>
                  <a:gd name="T1" fmla="*/ 91 h 111"/>
                  <a:gd name="T2" fmla="*/ 41 w 61"/>
                  <a:gd name="T3" fmla="*/ 137 h 111"/>
                  <a:gd name="T4" fmla="*/ 1 w 61"/>
                  <a:gd name="T5" fmla="*/ 58 h 111"/>
                  <a:gd name="T6" fmla="*/ 38 w 61"/>
                  <a:gd name="T7" fmla="*/ 7 h 111"/>
                  <a:gd name="T8" fmla="*/ 80 w 61"/>
                  <a:gd name="T9" fmla="*/ 91 h 1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"/>
                  <a:gd name="T16" fmla="*/ 0 h 111"/>
                  <a:gd name="T17" fmla="*/ 61 w 61"/>
                  <a:gd name="T18" fmla="*/ 111 h 11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" h="110">
                    <a:moveTo>
                      <a:pt x="61" y="69"/>
                    </a:moveTo>
                    <a:cubicBezTo>
                      <a:pt x="61" y="96"/>
                      <a:pt x="47" y="111"/>
                      <a:pt x="31" y="104"/>
                    </a:cubicBezTo>
                    <a:cubicBezTo>
                      <a:pt x="15" y="96"/>
                      <a:pt x="2" y="70"/>
                      <a:pt x="1" y="44"/>
                    </a:cubicBezTo>
                    <a:cubicBezTo>
                      <a:pt x="0" y="18"/>
                      <a:pt x="12" y="0"/>
                      <a:pt x="29" y="5"/>
                    </a:cubicBezTo>
                    <a:cubicBezTo>
                      <a:pt x="46" y="11"/>
                      <a:pt x="61" y="40"/>
                      <a:pt x="61" y="6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98" name="Freeform 17"/>
              <p:cNvSpPr/>
              <p:nvPr/>
            </p:nvSpPr>
            <p:spPr bwMode="auto">
              <a:xfrm>
                <a:off x="4578" y="1596"/>
                <a:ext cx="74" cy="137"/>
              </a:xfrm>
              <a:custGeom>
                <a:gdLst>
                  <a:gd name="T0" fmla="*/ 74 w 57"/>
                  <a:gd name="T1" fmla="*/ 86 h 105"/>
                  <a:gd name="T2" fmla="*/ 38 w 57"/>
                  <a:gd name="T3" fmla="*/ 128 h 105"/>
                  <a:gd name="T4" fmla="*/ 1 w 57"/>
                  <a:gd name="T5" fmla="*/ 56 h 105"/>
                  <a:gd name="T6" fmla="*/ 34 w 57"/>
                  <a:gd name="T7" fmla="*/ 8 h 105"/>
                  <a:gd name="T8" fmla="*/ 74 w 57"/>
                  <a:gd name="T9" fmla="*/ 86 h 1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"/>
                  <a:gd name="T16" fmla="*/ 0 h 105"/>
                  <a:gd name="T17" fmla="*/ 57 w 57"/>
                  <a:gd name="T18" fmla="*/ 105 h 105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" h="105">
                    <a:moveTo>
                      <a:pt x="57" y="66"/>
                    </a:moveTo>
                    <a:cubicBezTo>
                      <a:pt x="57" y="91"/>
                      <a:pt x="44" y="105"/>
                      <a:pt x="29" y="98"/>
                    </a:cubicBezTo>
                    <a:cubicBezTo>
                      <a:pt x="14" y="91"/>
                      <a:pt x="2" y="67"/>
                      <a:pt x="1" y="43"/>
                    </a:cubicBezTo>
                    <a:cubicBezTo>
                      <a:pt x="0" y="17"/>
                      <a:pt x="11" y="0"/>
                      <a:pt x="26" y="6"/>
                    </a:cubicBezTo>
                    <a:cubicBezTo>
                      <a:pt x="43" y="12"/>
                      <a:pt x="57" y="39"/>
                      <a:pt x="57" y="6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99" name="Freeform 18"/>
              <p:cNvSpPr/>
              <p:nvPr/>
            </p:nvSpPr>
            <p:spPr bwMode="auto">
              <a:xfrm>
                <a:off x="4569" y="1379"/>
                <a:ext cx="79" cy="153"/>
              </a:xfrm>
              <a:custGeom>
                <a:gdLst>
                  <a:gd name="T0" fmla="*/ 79 w 61"/>
                  <a:gd name="T1" fmla="*/ 94 h 117"/>
                  <a:gd name="T2" fmla="*/ 41 w 61"/>
                  <a:gd name="T3" fmla="*/ 145 h 117"/>
                  <a:gd name="T4" fmla="*/ 3 w 61"/>
                  <a:gd name="T5" fmla="*/ 65 h 117"/>
                  <a:gd name="T6" fmla="*/ 38 w 61"/>
                  <a:gd name="T7" fmla="*/ 8 h 117"/>
                  <a:gd name="T8" fmla="*/ 79 w 61"/>
                  <a:gd name="T9" fmla="*/ 94 h 1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"/>
                  <a:gd name="T16" fmla="*/ 0 h 117"/>
                  <a:gd name="T17" fmla="*/ 61 w 61"/>
                  <a:gd name="T18" fmla="*/ 117 h 117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" h="117">
                    <a:moveTo>
                      <a:pt x="61" y="72"/>
                    </a:moveTo>
                    <a:cubicBezTo>
                      <a:pt x="61" y="101"/>
                      <a:pt x="48" y="117"/>
                      <a:pt x="32" y="111"/>
                    </a:cubicBezTo>
                    <a:cubicBezTo>
                      <a:pt x="17" y="104"/>
                      <a:pt x="3" y="77"/>
                      <a:pt x="2" y="50"/>
                    </a:cubicBezTo>
                    <a:cubicBezTo>
                      <a:pt x="0" y="20"/>
                      <a:pt x="12" y="0"/>
                      <a:pt x="29" y="6"/>
                    </a:cubicBezTo>
                    <a:cubicBezTo>
                      <a:pt x="47" y="12"/>
                      <a:pt x="61" y="42"/>
                      <a:pt x="61" y="7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00" name="Freeform 19"/>
              <p:cNvSpPr/>
              <p:nvPr/>
            </p:nvSpPr>
            <p:spPr bwMode="auto">
              <a:xfrm>
                <a:off x="4587" y="1796"/>
                <a:ext cx="75" cy="137"/>
              </a:xfrm>
              <a:custGeom>
                <a:gdLst>
                  <a:gd name="T0" fmla="*/ 75 w 57"/>
                  <a:gd name="T1" fmla="*/ 87 h 105"/>
                  <a:gd name="T2" fmla="*/ 39 w 57"/>
                  <a:gd name="T3" fmla="*/ 128 h 105"/>
                  <a:gd name="T4" fmla="*/ 1 w 57"/>
                  <a:gd name="T5" fmla="*/ 55 h 105"/>
                  <a:gd name="T6" fmla="*/ 37 w 57"/>
                  <a:gd name="T7" fmla="*/ 9 h 105"/>
                  <a:gd name="T8" fmla="*/ 75 w 57"/>
                  <a:gd name="T9" fmla="*/ 87 h 1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"/>
                  <a:gd name="T16" fmla="*/ 0 h 105"/>
                  <a:gd name="T17" fmla="*/ 57 w 57"/>
                  <a:gd name="T18" fmla="*/ 105 h 105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" h="105">
                    <a:moveTo>
                      <a:pt x="57" y="67"/>
                    </a:moveTo>
                    <a:cubicBezTo>
                      <a:pt x="57" y="91"/>
                      <a:pt x="45" y="105"/>
                      <a:pt x="30" y="98"/>
                    </a:cubicBezTo>
                    <a:cubicBezTo>
                      <a:pt x="15" y="91"/>
                      <a:pt x="3" y="67"/>
                      <a:pt x="1" y="42"/>
                    </a:cubicBezTo>
                    <a:cubicBezTo>
                      <a:pt x="0" y="16"/>
                      <a:pt x="12" y="0"/>
                      <a:pt x="28" y="7"/>
                    </a:cubicBezTo>
                    <a:cubicBezTo>
                      <a:pt x="44" y="13"/>
                      <a:pt x="57" y="41"/>
                      <a:pt x="57" y="6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01" name="Freeform 20"/>
              <p:cNvSpPr/>
              <p:nvPr/>
            </p:nvSpPr>
            <p:spPr bwMode="auto">
              <a:xfrm>
                <a:off x="4824" y="1484"/>
                <a:ext cx="79" cy="148"/>
              </a:xfrm>
              <a:custGeom>
                <a:gdLst>
                  <a:gd name="T0" fmla="*/ 79 w 61"/>
                  <a:gd name="T1" fmla="*/ 90 h 114"/>
                  <a:gd name="T2" fmla="*/ 40 w 61"/>
                  <a:gd name="T3" fmla="*/ 138 h 114"/>
                  <a:gd name="T4" fmla="*/ 1 w 61"/>
                  <a:gd name="T5" fmla="*/ 58 h 114"/>
                  <a:gd name="T6" fmla="*/ 39 w 61"/>
                  <a:gd name="T7" fmla="*/ 8 h 114"/>
                  <a:gd name="T8" fmla="*/ 79 w 61"/>
                  <a:gd name="T9" fmla="*/ 90 h 1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"/>
                  <a:gd name="T16" fmla="*/ 0 h 114"/>
                  <a:gd name="T17" fmla="*/ 61 w 61"/>
                  <a:gd name="T18" fmla="*/ 114 h 11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" h="114">
                    <a:moveTo>
                      <a:pt x="61" y="69"/>
                    </a:moveTo>
                    <a:cubicBezTo>
                      <a:pt x="61" y="97"/>
                      <a:pt x="47" y="114"/>
                      <a:pt x="31" y="106"/>
                    </a:cubicBezTo>
                    <a:cubicBezTo>
                      <a:pt x="14" y="100"/>
                      <a:pt x="1" y="72"/>
                      <a:pt x="1" y="45"/>
                    </a:cubicBezTo>
                    <a:cubicBezTo>
                      <a:pt x="0" y="18"/>
                      <a:pt x="13" y="0"/>
                      <a:pt x="30" y="6"/>
                    </a:cubicBezTo>
                    <a:cubicBezTo>
                      <a:pt x="47" y="11"/>
                      <a:pt x="61" y="40"/>
                      <a:pt x="61" y="6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02" name="Freeform 21"/>
              <p:cNvSpPr/>
              <p:nvPr/>
            </p:nvSpPr>
            <p:spPr bwMode="auto">
              <a:xfrm>
                <a:off x="4825" y="1903"/>
                <a:ext cx="95" cy="169"/>
              </a:xfrm>
              <a:custGeom>
                <a:gdLst>
                  <a:gd name="T0" fmla="*/ 95 w 73"/>
                  <a:gd name="T1" fmla="*/ 106 h 129"/>
                  <a:gd name="T2" fmla="*/ 48 w 73"/>
                  <a:gd name="T3" fmla="*/ 156 h 129"/>
                  <a:gd name="T4" fmla="*/ 1 w 73"/>
                  <a:gd name="T5" fmla="*/ 64 h 129"/>
                  <a:gd name="T6" fmla="*/ 46 w 73"/>
                  <a:gd name="T7" fmla="*/ 10 h 129"/>
                  <a:gd name="T8" fmla="*/ 95 w 73"/>
                  <a:gd name="T9" fmla="*/ 106 h 1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3"/>
                  <a:gd name="T16" fmla="*/ 0 h 129"/>
                  <a:gd name="T17" fmla="*/ 73 w 73"/>
                  <a:gd name="T18" fmla="*/ 129 h 12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3" h="129">
                    <a:moveTo>
                      <a:pt x="73" y="81"/>
                    </a:moveTo>
                    <a:cubicBezTo>
                      <a:pt x="73" y="112"/>
                      <a:pt x="56" y="129"/>
                      <a:pt x="37" y="119"/>
                    </a:cubicBezTo>
                    <a:cubicBezTo>
                      <a:pt x="18" y="109"/>
                      <a:pt x="2" y="79"/>
                      <a:pt x="1" y="49"/>
                    </a:cubicBezTo>
                    <a:cubicBezTo>
                      <a:pt x="0" y="19"/>
                      <a:pt x="15" y="0"/>
                      <a:pt x="35" y="8"/>
                    </a:cubicBezTo>
                    <a:cubicBezTo>
                      <a:pt x="56" y="16"/>
                      <a:pt x="73" y="50"/>
                      <a:pt x="73" y="8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03" name="Freeform 22"/>
              <p:cNvSpPr/>
              <p:nvPr/>
            </p:nvSpPr>
            <p:spPr bwMode="auto">
              <a:xfrm>
                <a:off x="4967" y="1485"/>
                <a:ext cx="110" cy="144"/>
              </a:xfrm>
              <a:custGeom>
                <a:gdLst>
                  <a:gd name="T0" fmla="*/ 110 w 84"/>
                  <a:gd name="T1" fmla="*/ 60 h 110"/>
                  <a:gd name="T2" fmla="*/ 56 w 84"/>
                  <a:gd name="T3" fmla="*/ 136 h 110"/>
                  <a:gd name="T4" fmla="*/ 0 w 84"/>
                  <a:gd name="T5" fmla="*/ 85 h 110"/>
                  <a:gd name="T6" fmla="*/ 55 w 84"/>
                  <a:gd name="T7" fmla="*/ 7 h 110"/>
                  <a:gd name="T8" fmla="*/ 110 w 84"/>
                  <a:gd name="T9" fmla="*/ 6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110"/>
                  <a:gd name="T17" fmla="*/ 84 w 84"/>
                  <a:gd name="T18" fmla="*/ 110 h 110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110">
                    <a:moveTo>
                      <a:pt x="84" y="46"/>
                    </a:moveTo>
                    <a:cubicBezTo>
                      <a:pt x="84" y="73"/>
                      <a:pt x="66" y="99"/>
                      <a:pt x="43" y="104"/>
                    </a:cubicBezTo>
                    <a:cubicBezTo>
                      <a:pt x="20" y="110"/>
                      <a:pt x="1" y="92"/>
                      <a:pt x="0" y="65"/>
                    </a:cubicBezTo>
                    <a:cubicBezTo>
                      <a:pt x="0" y="38"/>
                      <a:pt x="18" y="11"/>
                      <a:pt x="42" y="5"/>
                    </a:cubicBezTo>
                    <a:cubicBezTo>
                      <a:pt x="65" y="0"/>
                      <a:pt x="84" y="19"/>
                      <a:pt x="84" y="4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04" name="Freeform 23"/>
              <p:cNvSpPr/>
              <p:nvPr/>
            </p:nvSpPr>
            <p:spPr bwMode="auto">
              <a:xfrm>
                <a:off x="4969" y="1699"/>
                <a:ext cx="112" cy="151"/>
              </a:xfrm>
              <a:custGeom>
                <a:gdLst>
                  <a:gd name="T0" fmla="*/ 112 w 86"/>
                  <a:gd name="T1" fmla="*/ 60 h 116"/>
                  <a:gd name="T2" fmla="*/ 56 w 86"/>
                  <a:gd name="T3" fmla="*/ 142 h 116"/>
                  <a:gd name="T4" fmla="*/ 0 w 86"/>
                  <a:gd name="T5" fmla="*/ 92 h 116"/>
                  <a:gd name="T6" fmla="*/ 56 w 86"/>
                  <a:gd name="T7" fmla="*/ 9 h 116"/>
                  <a:gd name="T8" fmla="*/ 112 w 86"/>
                  <a:gd name="T9" fmla="*/ 60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116"/>
                  <a:gd name="T17" fmla="*/ 86 w 86"/>
                  <a:gd name="T18" fmla="*/ 116 h 11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115">
                    <a:moveTo>
                      <a:pt x="86" y="46"/>
                    </a:moveTo>
                    <a:cubicBezTo>
                      <a:pt x="86" y="75"/>
                      <a:pt x="67" y="103"/>
                      <a:pt x="43" y="109"/>
                    </a:cubicBezTo>
                    <a:cubicBezTo>
                      <a:pt x="20" y="116"/>
                      <a:pt x="1" y="99"/>
                      <a:pt x="0" y="71"/>
                    </a:cubicBezTo>
                    <a:cubicBezTo>
                      <a:pt x="0" y="43"/>
                      <a:pt x="19" y="14"/>
                      <a:pt x="43" y="7"/>
                    </a:cubicBezTo>
                    <a:cubicBezTo>
                      <a:pt x="66" y="0"/>
                      <a:pt x="86" y="18"/>
                      <a:pt x="86" y="4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05" name="Freeform 24"/>
              <p:cNvSpPr/>
              <p:nvPr/>
            </p:nvSpPr>
            <p:spPr bwMode="auto">
              <a:xfrm>
                <a:off x="5149" y="1656"/>
                <a:ext cx="105" cy="142"/>
              </a:xfrm>
              <a:custGeom>
                <a:gdLst>
                  <a:gd name="T0" fmla="*/ 105 w 80"/>
                  <a:gd name="T1" fmla="*/ 56 h 109"/>
                  <a:gd name="T2" fmla="*/ 53 w 80"/>
                  <a:gd name="T3" fmla="*/ 134 h 109"/>
                  <a:gd name="T4" fmla="*/ 0 w 80"/>
                  <a:gd name="T5" fmla="*/ 86 h 109"/>
                  <a:gd name="T6" fmla="*/ 53 w 80"/>
                  <a:gd name="T7" fmla="*/ 8 h 109"/>
                  <a:gd name="T8" fmla="*/ 105 w 80"/>
                  <a:gd name="T9" fmla="*/ 56 h 10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"/>
                  <a:gd name="T16" fmla="*/ 0 h 109"/>
                  <a:gd name="T17" fmla="*/ 80 w 80"/>
                  <a:gd name="T18" fmla="*/ 109 h 10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" h="109">
                    <a:moveTo>
                      <a:pt x="80" y="43"/>
                    </a:moveTo>
                    <a:cubicBezTo>
                      <a:pt x="80" y="70"/>
                      <a:pt x="62" y="97"/>
                      <a:pt x="40" y="103"/>
                    </a:cubicBezTo>
                    <a:cubicBezTo>
                      <a:pt x="18" y="109"/>
                      <a:pt x="0" y="93"/>
                      <a:pt x="0" y="66"/>
                    </a:cubicBezTo>
                    <a:cubicBezTo>
                      <a:pt x="0" y="40"/>
                      <a:pt x="18" y="13"/>
                      <a:pt x="40" y="6"/>
                    </a:cubicBezTo>
                    <a:cubicBezTo>
                      <a:pt x="62" y="0"/>
                      <a:pt x="80" y="16"/>
                      <a:pt x="80" y="4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06" name="Freeform 25"/>
              <p:cNvSpPr/>
              <p:nvPr/>
            </p:nvSpPr>
            <p:spPr bwMode="auto">
              <a:xfrm>
                <a:off x="5316" y="1402"/>
                <a:ext cx="107" cy="145"/>
              </a:xfrm>
              <a:custGeom>
                <a:gdLst>
                  <a:gd name="T0" fmla="*/ 107 w 82"/>
                  <a:gd name="T1" fmla="*/ 60 h 111"/>
                  <a:gd name="T2" fmla="*/ 55 w 82"/>
                  <a:gd name="T3" fmla="*/ 138 h 111"/>
                  <a:gd name="T4" fmla="*/ 0 w 82"/>
                  <a:gd name="T5" fmla="*/ 86 h 111"/>
                  <a:gd name="T6" fmla="*/ 54 w 82"/>
                  <a:gd name="T7" fmla="*/ 7 h 111"/>
                  <a:gd name="T8" fmla="*/ 107 w 82"/>
                  <a:gd name="T9" fmla="*/ 60 h 1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2"/>
                  <a:gd name="T16" fmla="*/ 0 h 111"/>
                  <a:gd name="T17" fmla="*/ 82 w 82"/>
                  <a:gd name="T18" fmla="*/ 111 h 11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2" h="110">
                    <a:moveTo>
                      <a:pt x="82" y="46"/>
                    </a:moveTo>
                    <a:cubicBezTo>
                      <a:pt x="82" y="73"/>
                      <a:pt x="64" y="100"/>
                      <a:pt x="42" y="106"/>
                    </a:cubicBezTo>
                    <a:cubicBezTo>
                      <a:pt x="19" y="111"/>
                      <a:pt x="1" y="94"/>
                      <a:pt x="0" y="66"/>
                    </a:cubicBezTo>
                    <a:cubicBezTo>
                      <a:pt x="0" y="38"/>
                      <a:pt x="19" y="11"/>
                      <a:pt x="41" y="5"/>
                    </a:cubicBezTo>
                    <a:cubicBezTo>
                      <a:pt x="64" y="0"/>
                      <a:pt x="82" y="18"/>
                      <a:pt x="82" y="4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07" name="Freeform 26"/>
              <p:cNvSpPr/>
              <p:nvPr/>
            </p:nvSpPr>
            <p:spPr bwMode="auto">
              <a:xfrm>
                <a:off x="5319" y="1609"/>
                <a:ext cx="102" cy="144"/>
              </a:xfrm>
              <a:custGeom>
                <a:gdLst>
                  <a:gd name="T0" fmla="*/ 102 w 78"/>
                  <a:gd name="T1" fmla="*/ 58 h 110"/>
                  <a:gd name="T2" fmla="*/ 51 w 78"/>
                  <a:gd name="T3" fmla="*/ 136 h 110"/>
                  <a:gd name="T4" fmla="*/ 0 w 78"/>
                  <a:gd name="T5" fmla="*/ 88 h 110"/>
                  <a:gd name="T6" fmla="*/ 51 w 78"/>
                  <a:gd name="T7" fmla="*/ 9 h 110"/>
                  <a:gd name="T8" fmla="*/ 102 w 78"/>
                  <a:gd name="T9" fmla="*/ 58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"/>
                  <a:gd name="T16" fmla="*/ 0 h 110"/>
                  <a:gd name="T17" fmla="*/ 78 w 78"/>
                  <a:gd name="T18" fmla="*/ 110 h 110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" h="110">
                    <a:moveTo>
                      <a:pt x="78" y="44"/>
                    </a:moveTo>
                    <a:cubicBezTo>
                      <a:pt x="78" y="71"/>
                      <a:pt x="61" y="98"/>
                      <a:pt x="39" y="104"/>
                    </a:cubicBezTo>
                    <a:cubicBezTo>
                      <a:pt x="18" y="110"/>
                      <a:pt x="0" y="94"/>
                      <a:pt x="0" y="67"/>
                    </a:cubicBezTo>
                    <a:cubicBezTo>
                      <a:pt x="0" y="40"/>
                      <a:pt x="17" y="13"/>
                      <a:pt x="39" y="7"/>
                    </a:cubicBezTo>
                    <a:cubicBezTo>
                      <a:pt x="61" y="0"/>
                      <a:pt x="78" y="17"/>
                      <a:pt x="78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08" name="Freeform 27"/>
              <p:cNvSpPr/>
              <p:nvPr/>
            </p:nvSpPr>
            <p:spPr bwMode="auto">
              <a:xfrm>
                <a:off x="5322" y="1817"/>
                <a:ext cx="98" cy="133"/>
              </a:xfrm>
              <a:custGeom>
                <a:gdLst>
                  <a:gd name="T0" fmla="*/ 98 w 75"/>
                  <a:gd name="T1" fmla="*/ 53 h 102"/>
                  <a:gd name="T2" fmla="*/ 48 w 75"/>
                  <a:gd name="T3" fmla="*/ 126 h 102"/>
                  <a:gd name="T4" fmla="*/ 0 w 75"/>
                  <a:gd name="T5" fmla="*/ 81 h 102"/>
                  <a:gd name="T6" fmla="*/ 48 w 75"/>
                  <a:gd name="T7" fmla="*/ 8 h 102"/>
                  <a:gd name="T8" fmla="*/ 98 w 75"/>
                  <a:gd name="T9" fmla="*/ 53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"/>
                  <a:gd name="T16" fmla="*/ 0 h 102"/>
                  <a:gd name="T17" fmla="*/ 75 w 75"/>
                  <a:gd name="T18" fmla="*/ 102 h 10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" h="102">
                    <a:moveTo>
                      <a:pt x="75" y="41"/>
                    </a:moveTo>
                    <a:cubicBezTo>
                      <a:pt x="75" y="66"/>
                      <a:pt x="58" y="91"/>
                      <a:pt x="37" y="97"/>
                    </a:cubicBezTo>
                    <a:cubicBezTo>
                      <a:pt x="17" y="102"/>
                      <a:pt x="0" y="87"/>
                      <a:pt x="0" y="62"/>
                    </a:cubicBezTo>
                    <a:cubicBezTo>
                      <a:pt x="0" y="37"/>
                      <a:pt x="17" y="12"/>
                      <a:pt x="37" y="6"/>
                    </a:cubicBezTo>
                    <a:cubicBezTo>
                      <a:pt x="58" y="0"/>
                      <a:pt x="75" y="16"/>
                      <a:pt x="75" y="4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09" name="Freeform 28"/>
              <p:cNvSpPr/>
              <p:nvPr/>
            </p:nvSpPr>
            <p:spPr bwMode="auto">
              <a:xfrm>
                <a:off x="4971" y="1916"/>
                <a:ext cx="110" cy="146"/>
              </a:xfrm>
              <a:custGeom>
                <a:gdLst>
                  <a:gd name="T0" fmla="*/ 110 w 84"/>
                  <a:gd name="T1" fmla="*/ 55 h 112"/>
                  <a:gd name="T2" fmla="*/ 55 w 84"/>
                  <a:gd name="T3" fmla="*/ 136 h 112"/>
                  <a:gd name="T4" fmla="*/ 0 w 84"/>
                  <a:gd name="T5" fmla="*/ 90 h 112"/>
                  <a:gd name="T6" fmla="*/ 55 w 84"/>
                  <a:gd name="T7" fmla="*/ 9 h 112"/>
                  <a:gd name="T8" fmla="*/ 110 w 84"/>
                  <a:gd name="T9" fmla="*/ 55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112"/>
                  <a:gd name="T17" fmla="*/ 84 w 84"/>
                  <a:gd name="T18" fmla="*/ 112 h 11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112">
                    <a:moveTo>
                      <a:pt x="84" y="42"/>
                    </a:moveTo>
                    <a:cubicBezTo>
                      <a:pt x="84" y="69"/>
                      <a:pt x="65" y="97"/>
                      <a:pt x="42" y="104"/>
                    </a:cubicBezTo>
                    <a:cubicBezTo>
                      <a:pt x="19" y="112"/>
                      <a:pt x="0" y="96"/>
                      <a:pt x="0" y="69"/>
                    </a:cubicBezTo>
                    <a:cubicBezTo>
                      <a:pt x="0" y="43"/>
                      <a:pt x="19" y="15"/>
                      <a:pt x="42" y="7"/>
                    </a:cubicBezTo>
                    <a:cubicBezTo>
                      <a:pt x="65" y="0"/>
                      <a:pt x="84" y="15"/>
                      <a:pt x="84" y="4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10" name="Freeform 29"/>
              <p:cNvSpPr/>
              <p:nvPr/>
            </p:nvSpPr>
            <p:spPr bwMode="auto">
              <a:xfrm>
                <a:off x="4626" y="1308"/>
                <a:ext cx="134" cy="41"/>
              </a:xfrm>
              <a:custGeom>
                <a:gdLst>
                  <a:gd name="T0" fmla="*/ 113 w 102"/>
                  <a:gd name="T1" fmla="*/ 8 h 31"/>
                  <a:gd name="T2" fmla="*/ 99 w 102"/>
                  <a:gd name="T3" fmla="*/ 36 h 31"/>
                  <a:gd name="T4" fmla="*/ 14 w 102"/>
                  <a:gd name="T5" fmla="*/ 29 h 31"/>
                  <a:gd name="T6" fmla="*/ 34 w 102"/>
                  <a:gd name="T7" fmla="*/ 5 h 31"/>
                  <a:gd name="T8" fmla="*/ 113 w 102"/>
                  <a:gd name="T9" fmla="*/ 8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2"/>
                  <a:gd name="T16" fmla="*/ 0 h 31"/>
                  <a:gd name="T17" fmla="*/ 102 w 102"/>
                  <a:gd name="T18" fmla="*/ 31 h 3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2" h="31">
                    <a:moveTo>
                      <a:pt x="86" y="6"/>
                    </a:moveTo>
                    <a:cubicBezTo>
                      <a:pt x="102" y="13"/>
                      <a:pt x="98" y="22"/>
                      <a:pt x="75" y="27"/>
                    </a:cubicBezTo>
                    <a:cubicBezTo>
                      <a:pt x="52" y="31"/>
                      <a:pt x="23" y="29"/>
                      <a:pt x="11" y="22"/>
                    </a:cubicBezTo>
                    <a:cubicBezTo>
                      <a:pt x="0" y="16"/>
                      <a:pt x="7" y="8"/>
                      <a:pt x="26" y="4"/>
                    </a:cubicBezTo>
                    <a:cubicBezTo>
                      <a:pt x="45" y="0"/>
                      <a:pt x="71" y="1"/>
                      <a:pt x="86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11" name="Freeform 30"/>
              <p:cNvSpPr/>
              <p:nvPr/>
            </p:nvSpPr>
            <p:spPr bwMode="auto">
              <a:xfrm>
                <a:off x="4763" y="1358"/>
                <a:ext cx="132" cy="42"/>
              </a:xfrm>
              <a:custGeom>
                <a:gdLst>
                  <a:gd name="T0" fmla="*/ 110 w 101"/>
                  <a:gd name="T1" fmla="*/ 9 h 32"/>
                  <a:gd name="T2" fmla="*/ 93 w 101"/>
                  <a:gd name="T3" fmla="*/ 37 h 32"/>
                  <a:gd name="T4" fmla="*/ 13 w 101"/>
                  <a:gd name="T5" fmla="*/ 30 h 32"/>
                  <a:gd name="T6" fmla="*/ 31 w 101"/>
                  <a:gd name="T7" fmla="*/ 7 h 32"/>
                  <a:gd name="T8" fmla="*/ 110 w 101"/>
                  <a:gd name="T9" fmla="*/ 9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1"/>
                  <a:gd name="T16" fmla="*/ 0 h 32"/>
                  <a:gd name="T17" fmla="*/ 101 w 101"/>
                  <a:gd name="T18" fmla="*/ 32 h 3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32">
                    <a:moveTo>
                      <a:pt x="84" y="7"/>
                    </a:moveTo>
                    <a:cubicBezTo>
                      <a:pt x="101" y="14"/>
                      <a:pt x="96" y="24"/>
                      <a:pt x="71" y="28"/>
                    </a:cubicBezTo>
                    <a:cubicBezTo>
                      <a:pt x="48" y="32"/>
                      <a:pt x="21" y="29"/>
                      <a:pt x="10" y="23"/>
                    </a:cubicBezTo>
                    <a:cubicBezTo>
                      <a:pt x="0" y="16"/>
                      <a:pt x="6" y="9"/>
                      <a:pt x="24" y="5"/>
                    </a:cubicBezTo>
                    <a:cubicBezTo>
                      <a:pt x="42" y="0"/>
                      <a:pt x="69" y="1"/>
                      <a:pt x="84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12" name="Freeform 31"/>
              <p:cNvSpPr/>
              <p:nvPr/>
            </p:nvSpPr>
            <p:spPr bwMode="auto">
              <a:xfrm>
                <a:off x="4936" y="1319"/>
                <a:ext cx="130" cy="40"/>
              </a:xfrm>
              <a:custGeom>
                <a:gdLst>
                  <a:gd name="T0" fmla="*/ 108 w 99"/>
                  <a:gd name="T1" fmla="*/ 8 h 31"/>
                  <a:gd name="T2" fmla="*/ 95 w 99"/>
                  <a:gd name="T3" fmla="*/ 34 h 31"/>
                  <a:gd name="T4" fmla="*/ 13 w 99"/>
                  <a:gd name="T5" fmla="*/ 28 h 31"/>
                  <a:gd name="T6" fmla="*/ 30 w 99"/>
                  <a:gd name="T7" fmla="*/ 5 h 31"/>
                  <a:gd name="T8" fmla="*/ 108 w 99"/>
                  <a:gd name="T9" fmla="*/ 8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"/>
                  <a:gd name="T16" fmla="*/ 0 h 31"/>
                  <a:gd name="T17" fmla="*/ 99 w 99"/>
                  <a:gd name="T18" fmla="*/ 31 h 3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" h="31">
                    <a:moveTo>
                      <a:pt x="82" y="6"/>
                    </a:moveTo>
                    <a:cubicBezTo>
                      <a:pt x="99" y="12"/>
                      <a:pt x="95" y="22"/>
                      <a:pt x="72" y="26"/>
                    </a:cubicBezTo>
                    <a:cubicBezTo>
                      <a:pt x="50" y="31"/>
                      <a:pt x="22" y="28"/>
                      <a:pt x="10" y="22"/>
                    </a:cubicBezTo>
                    <a:cubicBezTo>
                      <a:pt x="0" y="15"/>
                      <a:pt x="6" y="8"/>
                      <a:pt x="23" y="4"/>
                    </a:cubicBezTo>
                    <a:cubicBezTo>
                      <a:pt x="41" y="0"/>
                      <a:pt x="67" y="1"/>
                      <a:pt x="82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13" name="Freeform 32"/>
              <p:cNvSpPr/>
              <p:nvPr/>
            </p:nvSpPr>
            <p:spPr bwMode="auto">
              <a:xfrm>
                <a:off x="5109" y="1282"/>
                <a:ext cx="129" cy="41"/>
              </a:xfrm>
              <a:custGeom>
                <a:gdLst>
                  <a:gd name="T0" fmla="*/ 107 w 99"/>
                  <a:gd name="T1" fmla="*/ 8 h 31"/>
                  <a:gd name="T2" fmla="*/ 93 w 99"/>
                  <a:gd name="T3" fmla="*/ 34 h 31"/>
                  <a:gd name="T4" fmla="*/ 13 w 99"/>
                  <a:gd name="T5" fmla="*/ 28 h 31"/>
                  <a:gd name="T6" fmla="*/ 31 w 99"/>
                  <a:gd name="T7" fmla="*/ 5 h 31"/>
                  <a:gd name="T8" fmla="*/ 107 w 99"/>
                  <a:gd name="T9" fmla="*/ 8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"/>
                  <a:gd name="T16" fmla="*/ 0 h 31"/>
                  <a:gd name="T17" fmla="*/ 99 w 99"/>
                  <a:gd name="T18" fmla="*/ 31 h 3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" h="31">
                    <a:moveTo>
                      <a:pt x="82" y="6"/>
                    </a:moveTo>
                    <a:cubicBezTo>
                      <a:pt x="99" y="12"/>
                      <a:pt x="95" y="21"/>
                      <a:pt x="71" y="26"/>
                    </a:cubicBezTo>
                    <a:cubicBezTo>
                      <a:pt x="49" y="31"/>
                      <a:pt x="21" y="28"/>
                      <a:pt x="10" y="21"/>
                    </a:cubicBezTo>
                    <a:cubicBezTo>
                      <a:pt x="0" y="15"/>
                      <a:pt x="7" y="8"/>
                      <a:pt x="24" y="4"/>
                    </a:cubicBezTo>
                    <a:cubicBezTo>
                      <a:pt x="42" y="0"/>
                      <a:pt x="67" y="1"/>
                      <a:pt x="82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14" name="Freeform 33"/>
              <p:cNvSpPr/>
              <p:nvPr/>
            </p:nvSpPr>
            <p:spPr bwMode="auto">
              <a:xfrm>
                <a:off x="4981" y="1242"/>
                <a:ext cx="130" cy="38"/>
              </a:xfrm>
              <a:custGeom>
                <a:gdLst>
                  <a:gd name="T0" fmla="*/ 108 w 99"/>
                  <a:gd name="T1" fmla="*/ 7 h 29"/>
                  <a:gd name="T2" fmla="*/ 95 w 99"/>
                  <a:gd name="T3" fmla="*/ 31 h 29"/>
                  <a:gd name="T4" fmla="*/ 13 w 99"/>
                  <a:gd name="T5" fmla="*/ 28 h 29"/>
                  <a:gd name="T6" fmla="*/ 32 w 99"/>
                  <a:gd name="T7" fmla="*/ 5 h 29"/>
                  <a:gd name="T8" fmla="*/ 108 w 99"/>
                  <a:gd name="T9" fmla="*/ 7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"/>
                  <a:gd name="T16" fmla="*/ 0 h 29"/>
                  <a:gd name="T17" fmla="*/ 99 w 99"/>
                  <a:gd name="T18" fmla="*/ 29 h 2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" h="28">
                    <a:moveTo>
                      <a:pt x="82" y="5"/>
                    </a:moveTo>
                    <a:cubicBezTo>
                      <a:pt x="99" y="11"/>
                      <a:pt x="95" y="20"/>
                      <a:pt x="72" y="24"/>
                    </a:cubicBezTo>
                    <a:cubicBezTo>
                      <a:pt x="49" y="29"/>
                      <a:pt x="21" y="27"/>
                      <a:pt x="10" y="21"/>
                    </a:cubicBezTo>
                    <a:cubicBezTo>
                      <a:pt x="0" y="15"/>
                      <a:pt x="6" y="8"/>
                      <a:pt x="24" y="4"/>
                    </a:cubicBezTo>
                    <a:cubicBezTo>
                      <a:pt x="42" y="0"/>
                      <a:pt x="67" y="1"/>
                      <a:pt x="82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15" name="Freeform 34"/>
              <p:cNvSpPr/>
              <p:nvPr/>
            </p:nvSpPr>
            <p:spPr bwMode="auto">
              <a:xfrm>
                <a:off x="5235" y="1328"/>
                <a:ext cx="142" cy="44"/>
              </a:xfrm>
              <a:custGeom>
                <a:gdLst>
                  <a:gd name="T0" fmla="*/ 117 w 109"/>
                  <a:gd name="T1" fmla="*/ 9 h 34"/>
                  <a:gd name="T2" fmla="*/ 103 w 109"/>
                  <a:gd name="T3" fmla="*/ 38 h 34"/>
                  <a:gd name="T4" fmla="*/ 16 w 109"/>
                  <a:gd name="T5" fmla="*/ 31 h 34"/>
                  <a:gd name="T6" fmla="*/ 33 w 109"/>
                  <a:gd name="T7" fmla="*/ 5 h 34"/>
                  <a:gd name="T8" fmla="*/ 117 w 109"/>
                  <a:gd name="T9" fmla="*/ 9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9"/>
                  <a:gd name="T16" fmla="*/ 0 h 34"/>
                  <a:gd name="T17" fmla="*/ 109 w 109"/>
                  <a:gd name="T18" fmla="*/ 34 h 3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9" h="34">
                    <a:moveTo>
                      <a:pt x="90" y="7"/>
                    </a:moveTo>
                    <a:cubicBezTo>
                      <a:pt x="109" y="14"/>
                      <a:pt x="104" y="24"/>
                      <a:pt x="79" y="29"/>
                    </a:cubicBezTo>
                    <a:cubicBezTo>
                      <a:pt x="55" y="34"/>
                      <a:pt x="25" y="31"/>
                      <a:pt x="12" y="24"/>
                    </a:cubicBezTo>
                    <a:cubicBezTo>
                      <a:pt x="0" y="17"/>
                      <a:pt x="7" y="9"/>
                      <a:pt x="25" y="4"/>
                    </a:cubicBezTo>
                    <a:cubicBezTo>
                      <a:pt x="45" y="0"/>
                      <a:pt x="74" y="1"/>
                      <a:pt x="90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16" name="Freeform 35"/>
              <p:cNvSpPr/>
              <p:nvPr/>
            </p:nvSpPr>
            <p:spPr bwMode="auto">
              <a:xfrm>
                <a:off x="4893" y="1405"/>
                <a:ext cx="134" cy="43"/>
              </a:xfrm>
              <a:custGeom>
                <a:gdLst>
                  <a:gd name="T0" fmla="*/ 112 w 103"/>
                  <a:gd name="T1" fmla="*/ 9 h 33"/>
                  <a:gd name="T2" fmla="*/ 98 w 103"/>
                  <a:gd name="T3" fmla="*/ 36 h 33"/>
                  <a:gd name="T4" fmla="*/ 14 w 103"/>
                  <a:gd name="T5" fmla="*/ 30 h 33"/>
                  <a:gd name="T6" fmla="*/ 33 w 103"/>
                  <a:gd name="T7" fmla="*/ 5 h 33"/>
                  <a:gd name="T8" fmla="*/ 112 w 103"/>
                  <a:gd name="T9" fmla="*/ 9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3"/>
                  <a:gd name="T16" fmla="*/ 0 h 33"/>
                  <a:gd name="T17" fmla="*/ 103 w 103"/>
                  <a:gd name="T18" fmla="*/ 33 h 33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3" h="33">
                    <a:moveTo>
                      <a:pt x="86" y="7"/>
                    </a:moveTo>
                    <a:cubicBezTo>
                      <a:pt x="103" y="13"/>
                      <a:pt x="99" y="23"/>
                      <a:pt x="75" y="28"/>
                    </a:cubicBezTo>
                    <a:cubicBezTo>
                      <a:pt x="52" y="33"/>
                      <a:pt x="23" y="30"/>
                      <a:pt x="11" y="23"/>
                    </a:cubicBezTo>
                    <a:cubicBezTo>
                      <a:pt x="0" y="16"/>
                      <a:pt x="7" y="8"/>
                      <a:pt x="25" y="4"/>
                    </a:cubicBezTo>
                    <a:cubicBezTo>
                      <a:pt x="44" y="0"/>
                      <a:pt x="71" y="1"/>
                      <a:pt x="86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5125" name="Group 220"/>
          <p:cNvGrpSpPr/>
          <p:nvPr/>
        </p:nvGrpSpPr>
        <p:grpSpPr>
          <a:xfrm>
            <a:off x="5162550" y="1560513"/>
            <a:ext cx="2351088" cy="3295650"/>
            <a:chOff x="3252" y="983"/>
            <a:chExt cx="1481" cy="2076"/>
          </a:xfrm>
        </p:grpSpPr>
        <p:sp>
          <p:nvSpPr>
            <p:cNvPr id="5255" name="Freeform 37"/>
            <p:cNvSpPr/>
            <p:nvPr/>
          </p:nvSpPr>
          <p:spPr bwMode="auto">
            <a:xfrm flipV="1">
              <a:off x="3475" y="1969"/>
              <a:ext cx="988" cy="1090"/>
            </a:xfrm>
            <a:custGeom>
              <a:gdLst>
                <a:gd name="T0" fmla="*/ 929 w 1786"/>
                <a:gd name="T1" fmla="*/ 256 h 1970"/>
                <a:gd name="T2" fmla="*/ 402 w 1786"/>
                <a:gd name="T3" fmla="*/ 0 h 1970"/>
                <a:gd name="T4" fmla="*/ 0 w 1786"/>
                <a:gd name="T5" fmla="*/ 449 h 1970"/>
                <a:gd name="T6" fmla="*/ 136 w 1786"/>
                <a:gd name="T7" fmla="*/ 806 h 1970"/>
                <a:gd name="T8" fmla="*/ 626 w 1786"/>
                <a:gd name="T9" fmla="*/ 1090 h 1970"/>
                <a:gd name="T10" fmla="*/ 988 w 1786"/>
                <a:gd name="T11" fmla="*/ 631 h 1970"/>
                <a:gd name="T12" fmla="*/ 929 w 1786"/>
                <a:gd name="T13" fmla="*/ 256 h 19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86"/>
                <a:gd name="T22" fmla="*/ 0 h 1970"/>
                <a:gd name="T23" fmla="*/ 1786 w 1786"/>
                <a:gd name="T24" fmla="*/ 1970 h 1970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86" h="1969">
                  <a:moveTo>
                    <a:pt x="1680" y="463"/>
                  </a:moveTo>
                  <a:lnTo>
                    <a:pt x="726" y="0"/>
                  </a:lnTo>
                  <a:lnTo>
                    <a:pt x="0" y="812"/>
                  </a:lnTo>
                  <a:lnTo>
                    <a:pt x="246" y="1457"/>
                  </a:lnTo>
                  <a:lnTo>
                    <a:pt x="1132" y="1970"/>
                  </a:lnTo>
                  <a:lnTo>
                    <a:pt x="1786" y="1140"/>
                  </a:lnTo>
                  <a:lnTo>
                    <a:pt x="1680" y="463"/>
                  </a:lnTo>
                  <a:close/>
                </a:path>
              </a:pathLst>
            </a:custGeom>
            <a:gradFill rotWithShape="0">
              <a:gsLst>
                <a:gs pos="0">
                  <a:srgbClr val="DBDBDB">
                    <a:alpha val="7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5256" name="Picture 212"/>
            <p:cNvPicPr>
              <a:picLocks noChangeAspect="1" noChangeArrowheads="1"/>
            </p:cNvPicPr>
            <p:nvPr/>
          </p:nvPicPr>
          <p:blipFill>
            <a:blip r:embed="rId3">
              <a:lum bright="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252" y="1966"/>
              <a:ext cx="1481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257" name="Group 206"/>
            <p:cNvGrpSpPr/>
            <p:nvPr/>
          </p:nvGrpSpPr>
          <p:grpSpPr>
            <a:xfrm>
              <a:off x="3475" y="983"/>
              <a:ext cx="991" cy="1090"/>
              <a:chOff x="3475" y="983"/>
              <a:chExt cx="991" cy="1090"/>
            </a:xfrm>
          </p:grpSpPr>
          <p:sp>
            <p:nvSpPr>
              <p:cNvPr id="5258" name="Freeform 39"/>
              <p:cNvSpPr/>
              <p:nvPr/>
            </p:nvSpPr>
            <p:spPr bwMode="auto">
              <a:xfrm>
                <a:off x="3475" y="1432"/>
                <a:ext cx="626" cy="641"/>
              </a:xfrm>
              <a:custGeom>
                <a:gdLst>
                  <a:gd name="T0" fmla="*/ 626 w 1132"/>
                  <a:gd name="T1" fmla="*/ 641 h 1158"/>
                  <a:gd name="T2" fmla="*/ 136 w 1132"/>
                  <a:gd name="T3" fmla="*/ 357 h 1158"/>
                  <a:gd name="T4" fmla="*/ 0 w 1132"/>
                  <a:gd name="T5" fmla="*/ 0 h 1158"/>
                  <a:gd name="T6" fmla="*/ 530 w 1132"/>
                  <a:gd name="T7" fmla="*/ 292 h 1158"/>
                  <a:gd name="T8" fmla="*/ 626 w 1132"/>
                  <a:gd name="T9" fmla="*/ 641 h 11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32"/>
                  <a:gd name="T16" fmla="*/ 0 h 1158"/>
                  <a:gd name="T17" fmla="*/ 1132 w 1132"/>
                  <a:gd name="T18" fmla="*/ 1158 h 115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32" h="1158">
                    <a:moveTo>
                      <a:pt x="1132" y="1158"/>
                    </a:moveTo>
                    <a:lnTo>
                      <a:pt x="246" y="645"/>
                    </a:lnTo>
                    <a:lnTo>
                      <a:pt x="0" y="0"/>
                    </a:lnTo>
                    <a:lnTo>
                      <a:pt x="959" y="527"/>
                    </a:lnTo>
                    <a:lnTo>
                      <a:pt x="1132" y="1158"/>
                    </a:ln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9" name="Freeform 40"/>
              <p:cNvSpPr/>
              <p:nvPr/>
            </p:nvSpPr>
            <p:spPr bwMode="auto">
              <a:xfrm>
                <a:off x="3475" y="983"/>
                <a:ext cx="930" cy="741"/>
              </a:xfrm>
              <a:custGeom>
                <a:gdLst>
                  <a:gd name="T0" fmla="*/ 531 w 1680"/>
                  <a:gd name="T1" fmla="*/ 741 h 1339"/>
                  <a:gd name="T2" fmla="*/ 0 w 1680"/>
                  <a:gd name="T3" fmla="*/ 449 h 1339"/>
                  <a:gd name="T4" fmla="*/ 402 w 1680"/>
                  <a:gd name="T5" fmla="*/ 0 h 1339"/>
                  <a:gd name="T6" fmla="*/ 930 w 1680"/>
                  <a:gd name="T7" fmla="*/ 256 h 1339"/>
                  <a:gd name="T8" fmla="*/ 531 w 1680"/>
                  <a:gd name="T9" fmla="*/ 741 h 13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80"/>
                  <a:gd name="T16" fmla="*/ 0 h 1339"/>
                  <a:gd name="T17" fmla="*/ 1680 w 1680"/>
                  <a:gd name="T18" fmla="*/ 1339 h 133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80" h="1339">
                    <a:moveTo>
                      <a:pt x="959" y="1339"/>
                    </a:moveTo>
                    <a:lnTo>
                      <a:pt x="0" y="812"/>
                    </a:lnTo>
                    <a:lnTo>
                      <a:pt x="726" y="0"/>
                    </a:lnTo>
                    <a:lnTo>
                      <a:pt x="1680" y="463"/>
                    </a:lnTo>
                    <a:lnTo>
                      <a:pt x="959" y="1339"/>
                    </a:lnTo>
                    <a:close/>
                  </a:path>
                </a:pathLst>
              </a:custGeom>
              <a:solidFill>
                <a:srgbClr val="C9C9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0" name="Freeform 41"/>
              <p:cNvSpPr/>
              <p:nvPr/>
            </p:nvSpPr>
            <p:spPr bwMode="auto">
              <a:xfrm>
                <a:off x="4006" y="1239"/>
                <a:ext cx="457" cy="834"/>
              </a:xfrm>
              <a:custGeom>
                <a:gdLst>
                  <a:gd name="T0" fmla="*/ 398 w 827"/>
                  <a:gd name="T1" fmla="*/ 0 h 1507"/>
                  <a:gd name="T2" fmla="*/ 457 w 827"/>
                  <a:gd name="T3" fmla="*/ 375 h 1507"/>
                  <a:gd name="T4" fmla="*/ 96 w 827"/>
                  <a:gd name="T5" fmla="*/ 834 h 1507"/>
                  <a:gd name="T6" fmla="*/ 0 w 827"/>
                  <a:gd name="T7" fmla="*/ 485 h 1507"/>
                  <a:gd name="T8" fmla="*/ 398 w 827"/>
                  <a:gd name="T9" fmla="*/ 0 h 15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27"/>
                  <a:gd name="T16" fmla="*/ 0 h 1507"/>
                  <a:gd name="T17" fmla="*/ 827 w 827"/>
                  <a:gd name="T18" fmla="*/ 1507 h 1507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26" h="1507">
                    <a:moveTo>
                      <a:pt x="721" y="0"/>
                    </a:moveTo>
                    <a:lnTo>
                      <a:pt x="827" y="678"/>
                    </a:lnTo>
                    <a:lnTo>
                      <a:pt x="173" y="1507"/>
                    </a:lnTo>
                    <a:lnTo>
                      <a:pt x="0" y="876"/>
                    </a:lnTo>
                    <a:lnTo>
                      <a:pt x="721" y="0"/>
                    </a:lnTo>
                    <a:close/>
                  </a:path>
                </a:pathLst>
              </a:custGeom>
              <a:solidFill>
                <a:srgbClr val="AEAE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1" name="Freeform 42"/>
              <p:cNvSpPr/>
              <p:nvPr/>
            </p:nvSpPr>
            <p:spPr bwMode="auto">
              <a:xfrm>
                <a:off x="4206" y="1234"/>
                <a:ext cx="260" cy="379"/>
              </a:xfrm>
              <a:custGeom>
                <a:gdLst>
                  <a:gd name="T0" fmla="*/ 200 w 470"/>
                  <a:gd name="T1" fmla="*/ 0 h 685"/>
                  <a:gd name="T2" fmla="*/ 0 w 470"/>
                  <a:gd name="T3" fmla="*/ 247 h 685"/>
                  <a:gd name="T4" fmla="*/ 260 w 470"/>
                  <a:gd name="T5" fmla="*/ 379 h 685"/>
                  <a:gd name="T6" fmla="*/ 200 w 470"/>
                  <a:gd name="T7" fmla="*/ 0 h 6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70"/>
                  <a:gd name="T13" fmla="*/ 0 h 685"/>
                  <a:gd name="T14" fmla="*/ 470 w 470"/>
                  <a:gd name="T15" fmla="*/ 685 h 68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70" h="685">
                    <a:moveTo>
                      <a:pt x="361" y="0"/>
                    </a:moveTo>
                    <a:lnTo>
                      <a:pt x="0" y="447"/>
                    </a:lnTo>
                    <a:lnTo>
                      <a:pt x="470" y="685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A3A3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2" name="Freeform 43"/>
              <p:cNvSpPr/>
              <p:nvPr/>
            </p:nvSpPr>
            <p:spPr bwMode="auto">
              <a:xfrm>
                <a:off x="3875" y="983"/>
                <a:ext cx="531" cy="498"/>
              </a:xfrm>
              <a:custGeom>
                <a:gdLst>
                  <a:gd name="T0" fmla="*/ 531 w 959"/>
                  <a:gd name="T1" fmla="*/ 251 h 900"/>
                  <a:gd name="T2" fmla="*/ 0 w 959"/>
                  <a:gd name="T3" fmla="*/ 0 h 900"/>
                  <a:gd name="T4" fmla="*/ 100 w 959"/>
                  <a:gd name="T5" fmla="*/ 381 h 900"/>
                  <a:gd name="T6" fmla="*/ 331 w 959"/>
                  <a:gd name="T7" fmla="*/ 498 h 900"/>
                  <a:gd name="T8" fmla="*/ 531 w 959"/>
                  <a:gd name="T9" fmla="*/ 251 h 9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59"/>
                  <a:gd name="T16" fmla="*/ 0 h 900"/>
                  <a:gd name="T17" fmla="*/ 959 w 959"/>
                  <a:gd name="T18" fmla="*/ 900 h 900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59" h="900">
                    <a:moveTo>
                      <a:pt x="959" y="453"/>
                    </a:moveTo>
                    <a:lnTo>
                      <a:pt x="0" y="0"/>
                    </a:lnTo>
                    <a:lnTo>
                      <a:pt x="180" y="689"/>
                    </a:lnTo>
                    <a:lnTo>
                      <a:pt x="598" y="900"/>
                    </a:lnTo>
                    <a:lnTo>
                      <a:pt x="959" y="453"/>
                    </a:lnTo>
                    <a:close/>
                  </a:path>
                </a:pathLst>
              </a:custGeom>
              <a:solidFill>
                <a:srgbClr val="C2C2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3" name="Freeform 44"/>
              <p:cNvSpPr/>
              <p:nvPr/>
            </p:nvSpPr>
            <p:spPr bwMode="auto">
              <a:xfrm>
                <a:off x="3475" y="983"/>
                <a:ext cx="500" cy="615"/>
              </a:xfrm>
              <a:custGeom>
                <a:gdLst>
                  <a:gd name="T0" fmla="*/ 500 w 903"/>
                  <a:gd name="T1" fmla="*/ 381 h 1112"/>
                  <a:gd name="T2" fmla="*/ 400 w 903"/>
                  <a:gd name="T3" fmla="*/ 0 h 1112"/>
                  <a:gd name="T4" fmla="*/ 0 w 903"/>
                  <a:gd name="T5" fmla="*/ 449 h 1112"/>
                  <a:gd name="T6" fmla="*/ 302 w 903"/>
                  <a:gd name="T7" fmla="*/ 615 h 1112"/>
                  <a:gd name="T8" fmla="*/ 500 w 903"/>
                  <a:gd name="T9" fmla="*/ 381 h 1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3"/>
                  <a:gd name="T16" fmla="*/ 0 h 1112"/>
                  <a:gd name="T17" fmla="*/ 903 w 903"/>
                  <a:gd name="T18" fmla="*/ 1112 h 111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3" h="1112">
                    <a:moveTo>
                      <a:pt x="903" y="689"/>
                    </a:moveTo>
                    <a:lnTo>
                      <a:pt x="723" y="0"/>
                    </a:lnTo>
                    <a:lnTo>
                      <a:pt x="0" y="812"/>
                    </a:lnTo>
                    <a:lnTo>
                      <a:pt x="546" y="1112"/>
                    </a:lnTo>
                    <a:lnTo>
                      <a:pt x="903" y="689"/>
                    </a:lnTo>
                    <a:close/>
                  </a:path>
                </a:pathLst>
              </a:custGeom>
              <a:solidFill>
                <a:srgbClr val="C2C2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4" name="Freeform 45"/>
              <p:cNvSpPr/>
              <p:nvPr/>
            </p:nvSpPr>
            <p:spPr bwMode="auto">
              <a:xfrm>
                <a:off x="3475" y="1432"/>
                <a:ext cx="302" cy="357"/>
              </a:xfrm>
              <a:custGeom>
                <a:gdLst>
                  <a:gd name="T0" fmla="*/ 0 w 546"/>
                  <a:gd name="T1" fmla="*/ 0 h 645"/>
                  <a:gd name="T2" fmla="*/ 136 w 546"/>
                  <a:gd name="T3" fmla="*/ 357 h 645"/>
                  <a:gd name="T4" fmla="*/ 302 w 546"/>
                  <a:gd name="T5" fmla="*/ 166 h 645"/>
                  <a:gd name="T6" fmla="*/ 0 w 546"/>
                  <a:gd name="T7" fmla="*/ 0 h 64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6"/>
                  <a:gd name="T13" fmla="*/ 0 h 645"/>
                  <a:gd name="T14" fmla="*/ 546 w 546"/>
                  <a:gd name="T15" fmla="*/ 645 h 64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6" h="645">
                    <a:moveTo>
                      <a:pt x="0" y="0"/>
                    </a:moveTo>
                    <a:lnTo>
                      <a:pt x="246" y="645"/>
                    </a:lnTo>
                    <a:lnTo>
                      <a:pt x="546" y="3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686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5" name="Freeform 46"/>
              <p:cNvSpPr/>
              <p:nvPr/>
            </p:nvSpPr>
            <p:spPr bwMode="auto">
              <a:xfrm>
                <a:off x="3862" y="1270"/>
                <a:ext cx="152" cy="135"/>
              </a:xfrm>
              <a:custGeom>
                <a:gdLst>
                  <a:gd name="T0" fmla="*/ 144 w 116"/>
                  <a:gd name="T1" fmla="*/ 51 h 103"/>
                  <a:gd name="T2" fmla="*/ 90 w 116"/>
                  <a:gd name="T3" fmla="*/ 126 h 103"/>
                  <a:gd name="T4" fmla="*/ 8 w 116"/>
                  <a:gd name="T5" fmla="*/ 84 h 103"/>
                  <a:gd name="T6" fmla="*/ 63 w 116"/>
                  <a:gd name="T7" fmla="*/ 8 h 103"/>
                  <a:gd name="T8" fmla="*/ 144 w 116"/>
                  <a:gd name="T9" fmla="*/ 51 h 1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6"/>
                  <a:gd name="T16" fmla="*/ 0 h 103"/>
                  <a:gd name="T17" fmla="*/ 116 w 116"/>
                  <a:gd name="T18" fmla="*/ 103 h 103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5" h="103">
                    <a:moveTo>
                      <a:pt x="110" y="39"/>
                    </a:moveTo>
                    <a:cubicBezTo>
                      <a:pt x="116" y="64"/>
                      <a:pt x="98" y="90"/>
                      <a:pt x="69" y="96"/>
                    </a:cubicBezTo>
                    <a:cubicBezTo>
                      <a:pt x="40" y="103"/>
                      <a:pt x="12" y="88"/>
                      <a:pt x="6" y="64"/>
                    </a:cubicBezTo>
                    <a:cubicBezTo>
                      <a:pt x="0" y="39"/>
                      <a:pt x="19" y="13"/>
                      <a:pt x="48" y="6"/>
                    </a:cubicBezTo>
                    <a:cubicBezTo>
                      <a:pt x="76" y="0"/>
                      <a:pt x="105" y="14"/>
                      <a:pt x="110" y="3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6" name="Freeform 47"/>
              <p:cNvSpPr/>
              <p:nvPr/>
            </p:nvSpPr>
            <p:spPr bwMode="auto">
              <a:xfrm>
                <a:off x="3994" y="1116"/>
                <a:ext cx="153" cy="133"/>
              </a:xfrm>
              <a:custGeom>
                <a:gdLst>
                  <a:gd name="T0" fmla="*/ 145 w 117"/>
                  <a:gd name="T1" fmla="*/ 51 h 102"/>
                  <a:gd name="T2" fmla="*/ 90 w 117"/>
                  <a:gd name="T3" fmla="*/ 125 h 102"/>
                  <a:gd name="T4" fmla="*/ 7 w 117"/>
                  <a:gd name="T5" fmla="*/ 83 h 102"/>
                  <a:gd name="T6" fmla="*/ 63 w 117"/>
                  <a:gd name="T7" fmla="*/ 9 h 102"/>
                  <a:gd name="T8" fmla="*/ 145 w 117"/>
                  <a:gd name="T9" fmla="*/ 51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"/>
                  <a:gd name="T16" fmla="*/ 0 h 102"/>
                  <a:gd name="T17" fmla="*/ 117 w 117"/>
                  <a:gd name="T18" fmla="*/ 102 h 10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" h="102">
                    <a:moveTo>
                      <a:pt x="111" y="39"/>
                    </a:moveTo>
                    <a:cubicBezTo>
                      <a:pt x="117" y="63"/>
                      <a:pt x="98" y="89"/>
                      <a:pt x="69" y="96"/>
                    </a:cubicBezTo>
                    <a:cubicBezTo>
                      <a:pt x="39" y="102"/>
                      <a:pt x="11" y="88"/>
                      <a:pt x="5" y="64"/>
                    </a:cubicBezTo>
                    <a:cubicBezTo>
                      <a:pt x="0" y="39"/>
                      <a:pt x="19" y="14"/>
                      <a:pt x="48" y="7"/>
                    </a:cubicBezTo>
                    <a:cubicBezTo>
                      <a:pt x="77" y="0"/>
                      <a:pt x="105" y="14"/>
                      <a:pt x="111" y="3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7" name="Freeform 48"/>
              <p:cNvSpPr/>
              <p:nvPr/>
            </p:nvSpPr>
            <p:spPr bwMode="auto">
              <a:xfrm>
                <a:off x="4173" y="1205"/>
                <a:ext cx="155" cy="133"/>
              </a:xfrm>
              <a:custGeom>
                <a:gdLst>
                  <a:gd name="T0" fmla="*/ 147 w 118"/>
                  <a:gd name="T1" fmla="*/ 51 h 102"/>
                  <a:gd name="T2" fmla="*/ 91 w 118"/>
                  <a:gd name="T3" fmla="*/ 124 h 102"/>
                  <a:gd name="T4" fmla="*/ 8 w 118"/>
                  <a:gd name="T5" fmla="*/ 82 h 102"/>
                  <a:gd name="T6" fmla="*/ 64 w 118"/>
                  <a:gd name="T7" fmla="*/ 9 h 102"/>
                  <a:gd name="T8" fmla="*/ 147 w 118"/>
                  <a:gd name="T9" fmla="*/ 51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8"/>
                  <a:gd name="T16" fmla="*/ 0 h 102"/>
                  <a:gd name="T17" fmla="*/ 118 w 118"/>
                  <a:gd name="T18" fmla="*/ 102 h 10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8" h="102">
                    <a:moveTo>
                      <a:pt x="112" y="39"/>
                    </a:moveTo>
                    <a:cubicBezTo>
                      <a:pt x="118" y="63"/>
                      <a:pt x="99" y="88"/>
                      <a:pt x="69" y="95"/>
                    </a:cubicBezTo>
                    <a:cubicBezTo>
                      <a:pt x="40" y="102"/>
                      <a:pt x="12" y="88"/>
                      <a:pt x="6" y="63"/>
                    </a:cubicBezTo>
                    <a:cubicBezTo>
                      <a:pt x="0" y="39"/>
                      <a:pt x="19" y="13"/>
                      <a:pt x="49" y="7"/>
                    </a:cubicBezTo>
                    <a:cubicBezTo>
                      <a:pt x="78" y="0"/>
                      <a:pt x="106" y="14"/>
                      <a:pt x="112" y="3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8" name="Freeform 49"/>
              <p:cNvSpPr/>
              <p:nvPr/>
            </p:nvSpPr>
            <p:spPr bwMode="auto">
              <a:xfrm>
                <a:off x="3823" y="1031"/>
                <a:ext cx="148" cy="132"/>
              </a:xfrm>
              <a:custGeom>
                <a:gdLst>
                  <a:gd name="T0" fmla="*/ 141 w 113"/>
                  <a:gd name="T1" fmla="*/ 51 h 101"/>
                  <a:gd name="T2" fmla="*/ 88 w 113"/>
                  <a:gd name="T3" fmla="*/ 124 h 101"/>
                  <a:gd name="T4" fmla="*/ 8 w 113"/>
                  <a:gd name="T5" fmla="*/ 82 h 101"/>
                  <a:gd name="T6" fmla="*/ 60 w 113"/>
                  <a:gd name="T7" fmla="*/ 9 h 101"/>
                  <a:gd name="T8" fmla="*/ 141 w 113"/>
                  <a:gd name="T9" fmla="*/ 51 h 10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3"/>
                  <a:gd name="T16" fmla="*/ 0 h 101"/>
                  <a:gd name="T17" fmla="*/ 113 w 113"/>
                  <a:gd name="T18" fmla="*/ 101 h 10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3" h="100">
                    <a:moveTo>
                      <a:pt x="108" y="39"/>
                    </a:moveTo>
                    <a:cubicBezTo>
                      <a:pt x="113" y="63"/>
                      <a:pt x="95" y="88"/>
                      <a:pt x="67" y="95"/>
                    </a:cubicBezTo>
                    <a:cubicBezTo>
                      <a:pt x="39" y="101"/>
                      <a:pt x="11" y="87"/>
                      <a:pt x="6" y="63"/>
                    </a:cubicBezTo>
                    <a:cubicBezTo>
                      <a:pt x="0" y="38"/>
                      <a:pt x="18" y="13"/>
                      <a:pt x="46" y="7"/>
                    </a:cubicBezTo>
                    <a:cubicBezTo>
                      <a:pt x="75" y="0"/>
                      <a:pt x="102" y="14"/>
                      <a:pt x="108" y="3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9" name="Freeform 50"/>
              <p:cNvSpPr/>
              <p:nvPr/>
            </p:nvSpPr>
            <p:spPr bwMode="auto">
              <a:xfrm>
                <a:off x="3903" y="1520"/>
                <a:ext cx="162" cy="144"/>
              </a:xfrm>
              <a:custGeom>
                <a:gdLst>
                  <a:gd name="T0" fmla="*/ 153 w 124"/>
                  <a:gd name="T1" fmla="*/ 55 h 110"/>
                  <a:gd name="T2" fmla="*/ 95 w 124"/>
                  <a:gd name="T3" fmla="*/ 135 h 110"/>
                  <a:gd name="T4" fmla="*/ 8 w 124"/>
                  <a:gd name="T5" fmla="*/ 89 h 110"/>
                  <a:gd name="T6" fmla="*/ 65 w 124"/>
                  <a:gd name="T7" fmla="*/ 9 h 110"/>
                  <a:gd name="T8" fmla="*/ 153 w 124"/>
                  <a:gd name="T9" fmla="*/ 55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4"/>
                  <a:gd name="T16" fmla="*/ 0 h 110"/>
                  <a:gd name="T17" fmla="*/ 124 w 124"/>
                  <a:gd name="T18" fmla="*/ 110 h 110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4" h="110">
                    <a:moveTo>
                      <a:pt x="117" y="42"/>
                    </a:moveTo>
                    <a:cubicBezTo>
                      <a:pt x="124" y="68"/>
                      <a:pt x="104" y="96"/>
                      <a:pt x="73" y="103"/>
                    </a:cubicBezTo>
                    <a:cubicBezTo>
                      <a:pt x="42" y="110"/>
                      <a:pt x="12" y="94"/>
                      <a:pt x="6" y="68"/>
                    </a:cubicBezTo>
                    <a:cubicBezTo>
                      <a:pt x="0" y="41"/>
                      <a:pt x="20" y="14"/>
                      <a:pt x="50" y="7"/>
                    </a:cubicBezTo>
                    <a:cubicBezTo>
                      <a:pt x="81" y="0"/>
                      <a:pt x="111" y="15"/>
                      <a:pt x="117" y="4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70" name="Freeform 51"/>
              <p:cNvSpPr/>
              <p:nvPr/>
            </p:nvSpPr>
            <p:spPr bwMode="auto">
              <a:xfrm>
                <a:off x="3722" y="1423"/>
                <a:ext cx="161" cy="144"/>
              </a:xfrm>
              <a:custGeom>
                <a:gdLst>
                  <a:gd name="T0" fmla="*/ 153 w 123"/>
                  <a:gd name="T1" fmla="*/ 55 h 110"/>
                  <a:gd name="T2" fmla="*/ 96 w 123"/>
                  <a:gd name="T3" fmla="*/ 135 h 110"/>
                  <a:gd name="T4" fmla="*/ 9 w 123"/>
                  <a:gd name="T5" fmla="*/ 89 h 110"/>
                  <a:gd name="T6" fmla="*/ 67 w 123"/>
                  <a:gd name="T7" fmla="*/ 9 h 110"/>
                  <a:gd name="T8" fmla="*/ 153 w 123"/>
                  <a:gd name="T9" fmla="*/ 55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3"/>
                  <a:gd name="T16" fmla="*/ 0 h 110"/>
                  <a:gd name="T17" fmla="*/ 123 w 123"/>
                  <a:gd name="T18" fmla="*/ 110 h 110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3" h="110">
                    <a:moveTo>
                      <a:pt x="117" y="42"/>
                    </a:moveTo>
                    <a:cubicBezTo>
                      <a:pt x="123" y="68"/>
                      <a:pt x="104" y="95"/>
                      <a:pt x="73" y="103"/>
                    </a:cubicBezTo>
                    <a:cubicBezTo>
                      <a:pt x="42" y="110"/>
                      <a:pt x="13" y="94"/>
                      <a:pt x="7" y="68"/>
                    </a:cubicBezTo>
                    <a:cubicBezTo>
                      <a:pt x="0" y="42"/>
                      <a:pt x="20" y="15"/>
                      <a:pt x="51" y="7"/>
                    </a:cubicBezTo>
                    <a:cubicBezTo>
                      <a:pt x="81" y="0"/>
                      <a:pt x="111" y="16"/>
                      <a:pt x="117" y="4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71" name="Freeform 52"/>
              <p:cNvSpPr/>
              <p:nvPr/>
            </p:nvSpPr>
            <p:spPr bwMode="auto">
              <a:xfrm>
                <a:off x="3551" y="1329"/>
                <a:ext cx="162" cy="144"/>
              </a:xfrm>
              <a:custGeom>
                <a:gdLst>
                  <a:gd name="T0" fmla="*/ 153 w 124"/>
                  <a:gd name="T1" fmla="*/ 55 h 110"/>
                  <a:gd name="T2" fmla="*/ 95 w 124"/>
                  <a:gd name="T3" fmla="*/ 135 h 110"/>
                  <a:gd name="T4" fmla="*/ 8 w 124"/>
                  <a:gd name="T5" fmla="*/ 89 h 110"/>
                  <a:gd name="T6" fmla="*/ 67 w 124"/>
                  <a:gd name="T7" fmla="*/ 10 h 110"/>
                  <a:gd name="T8" fmla="*/ 153 w 124"/>
                  <a:gd name="T9" fmla="*/ 55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4"/>
                  <a:gd name="T16" fmla="*/ 0 h 110"/>
                  <a:gd name="T17" fmla="*/ 124 w 124"/>
                  <a:gd name="T18" fmla="*/ 110 h 110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4" h="110">
                    <a:moveTo>
                      <a:pt x="117" y="42"/>
                    </a:moveTo>
                    <a:cubicBezTo>
                      <a:pt x="124" y="69"/>
                      <a:pt x="104" y="96"/>
                      <a:pt x="73" y="103"/>
                    </a:cubicBezTo>
                    <a:cubicBezTo>
                      <a:pt x="42" y="110"/>
                      <a:pt x="12" y="95"/>
                      <a:pt x="6" y="68"/>
                    </a:cubicBezTo>
                    <a:cubicBezTo>
                      <a:pt x="0" y="42"/>
                      <a:pt x="20" y="15"/>
                      <a:pt x="51" y="8"/>
                    </a:cubicBezTo>
                    <a:cubicBezTo>
                      <a:pt x="81" y="0"/>
                      <a:pt x="111" y="16"/>
                      <a:pt x="117" y="4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72" name="Freeform 53"/>
              <p:cNvSpPr/>
              <p:nvPr/>
            </p:nvSpPr>
            <p:spPr bwMode="auto">
              <a:xfrm>
                <a:off x="4206" y="1591"/>
                <a:ext cx="87" cy="134"/>
              </a:xfrm>
              <a:custGeom>
                <a:gdLst>
                  <a:gd name="T0" fmla="*/ 83 w 67"/>
                  <a:gd name="T1" fmla="*/ 21 h 103"/>
                  <a:gd name="T2" fmla="*/ 35 w 67"/>
                  <a:gd name="T3" fmla="*/ 33 h 103"/>
                  <a:gd name="T4" fmla="*/ 6 w 67"/>
                  <a:gd name="T5" fmla="*/ 117 h 103"/>
                  <a:gd name="T6" fmla="*/ 55 w 67"/>
                  <a:gd name="T7" fmla="*/ 100 h 103"/>
                  <a:gd name="T8" fmla="*/ 83 w 67"/>
                  <a:gd name="T9" fmla="*/ 21 h 1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7"/>
                  <a:gd name="T16" fmla="*/ 0 h 103"/>
                  <a:gd name="T17" fmla="*/ 67 w 67"/>
                  <a:gd name="T18" fmla="*/ 103 h 103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7" h="103">
                    <a:moveTo>
                      <a:pt x="64" y="16"/>
                    </a:moveTo>
                    <a:cubicBezTo>
                      <a:pt x="60" y="0"/>
                      <a:pt x="44" y="4"/>
                      <a:pt x="27" y="25"/>
                    </a:cubicBezTo>
                    <a:cubicBezTo>
                      <a:pt x="10" y="46"/>
                      <a:pt x="0" y="76"/>
                      <a:pt x="5" y="90"/>
                    </a:cubicBezTo>
                    <a:cubicBezTo>
                      <a:pt x="10" y="103"/>
                      <a:pt x="26" y="97"/>
                      <a:pt x="42" y="77"/>
                    </a:cubicBezTo>
                    <a:cubicBezTo>
                      <a:pt x="57" y="58"/>
                      <a:pt x="67" y="31"/>
                      <a:pt x="64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73" name="Freeform 54"/>
              <p:cNvSpPr/>
              <p:nvPr/>
            </p:nvSpPr>
            <p:spPr bwMode="auto">
              <a:xfrm>
                <a:off x="4075" y="1747"/>
                <a:ext cx="92" cy="139"/>
              </a:xfrm>
              <a:custGeom>
                <a:gdLst>
                  <a:gd name="T0" fmla="*/ 87 w 70"/>
                  <a:gd name="T1" fmla="*/ 21 h 106"/>
                  <a:gd name="T2" fmla="*/ 37 w 70"/>
                  <a:gd name="T3" fmla="*/ 34 h 106"/>
                  <a:gd name="T4" fmla="*/ 8 w 70"/>
                  <a:gd name="T5" fmla="*/ 121 h 106"/>
                  <a:gd name="T6" fmla="*/ 58 w 70"/>
                  <a:gd name="T7" fmla="*/ 102 h 106"/>
                  <a:gd name="T8" fmla="*/ 87 w 70"/>
                  <a:gd name="T9" fmla="*/ 21 h 1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"/>
                  <a:gd name="T16" fmla="*/ 0 h 106"/>
                  <a:gd name="T17" fmla="*/ 70 w 70"/>
                  <a:gd name="T18" fmla="*/ 106 h 10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" h="105">
                    <a:moveTo>
                      <a:pt x="66" y="16"/>
                    </a:moveTo>
                    <a:cubicBezTo>
                      <a:pt x="62" y="0"/>
                      <a:pt x="45" y="4"/>
                      <a:pt x="28" y="26"/>
                    </a:cubicBezTo>
                    <a:cubicBezTo>
                      <a:pt x="10" y="48"/>
                      <a:pt x="0" y="78"/>
                      <a:pt x="6" y="92"/>
                    </a:cubicBezTo>
                    <a:cubicBezTo>
                      <a:pt x="11" y="106"/>
                      <a:pt x="28" y="99"/>
                      <a:pt x="44" y="78"/>
                    </a:cubicBezTo>
                    <a:cubicBezTo>
                      <a:pt x="60" y="58"/>
                      <a:pt x="70" y="30"/>
                      <a:pt x="66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74" name="Freeform 55"/>
              <p:cNvSpPr/>
              <p:nvPr/>
            </p:nvSpPr>
            <p:spPr bwMode="auto">
              <a:xfrm>
                <a:off x="4044" y="1629"/>
                <a:ext cx="93" cy="135"/>
              </a:xfrm>
              <a:custGeom>
                <a:gdLst>
                  <a:gd name="T0" fmla="*/ 88 w 71"/>
                  <a:gd name="T1" fmla="*/ 21 h 104"/>
                  <a:gd name="T2" fmla="*/ 39 w 71"/>
                  <a:gd name="T3" fmla="*/ 31 h 104"/>
                  <a:gd name="T4" fmla="*/ 8 w 71"/>
                  <a:gd name="T5" fmla="*/ 118 h 104"/>
                  <a:gd name="T6" fmla="*/ 59 w 71"/>
                  <a:gd name="T7" fmla="*/ 99 h 104"/>
                  <a:gd name="T8" fmla="*/ 88 w 71"/>
                  <a:gd name="T9" fmla="*/ 21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"/>
                  <a:gd name="T16" fmla="*/ 0 h 104"/>
                  <a:gd name="T17" fmla="*/ 71 w 71"/>
                  <a:gd name="T18" fmla="*/ 104 h 10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" h="104">
                    <a:moveTo>
                      <a:pt x="67" y="16"/>
                    </a:moveTo>
                    <a:cubicBezTo>
                      <a:pt x="64" y="0"/>
                      <a:pt x="47" y="3"/>
                      <a:pt x="30" y="24"/>
                    </a:cubicBezTo>
                    <a:cubicBezTo>
                      <a:pt x="11" y="46"/>
                      <a:pt x="0" y="77"/>
                      <a:pt x="6" y="91"/>
                    </a:cubicBezTo>
                    <a:cubicBezTo>
                      <a:pt x="11" y="104"/>
                      <a:pt x="29" y="97"/>
                      <a:pt x="45" y="76"/>
                    </a:cubicBezTo>
                    <a:cubicBezTo>
                      <a:pt x="61" y="56"/>
                      <a:pt x="71" y="30"/>
                      <a:pt x="67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75" name="Freeform 56"/>
              <p:cNvSpPr/>
              <p:nvPr/>
            </p:nvSpPr>
            <p:spPr bwMode="auto">
              <a:xfrm>
                <a:off x="4104" y="1864"/>
                <a:ext cx="93" cy="139"/>
              </a:xfrm>
              <a:custGeom>
                <a:gdLst>
                  <a:gd name="T0" fmla="*/ 89 w 71"/>
                  <a:gd name="T1" fmla="*/ 18 h 107"/>
                  <a:gd name="T2" fmla="*/ 39 w 71"/>
                  <a:gd name="T3" fmla="*/ 35 h 107"/>
                  <a:gd name="T4" fmla="*/ 7 w 71"/>
                  <a:gd name="T5" fmla="*/ 122 h 107"/>
                  <a:gd name="T6" fmla="*/ 58 w 71"/>
                  <a:gd name="T7" fmla="*/ 100 h 107"/>
                  <a:gd name="T8" fmla="*/ 89 w 71"/>
                  <a:gd name="T9" fmla="*/ 18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"/>
                  <a:gd name="T16" fmla="*/ 0 h 107"/>
                  <a:gd name="T17" fmla="*/ 71 w 71"/>
                  <a:gd name="T18" fmla="*/ 107 h 107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" h="107">
                    <a:moveTo>
                      <a:pt x="68" y="14"/>
                    </a:moveTo>
                    <a:cubicBezTo>
                      <a:pt x="64" y="0"/>
                      <a:pt x="47" y="5"/>
                      <a:pt x="30" y="27"/>
                    </a:cubicBezTo>
                    <a:cubicBezTo>
                      <a:pt x="11" y="49"/>
                      <a:pt x="0" y="80"/>
                      <a:pt x="5" y="94"/>
                    </a:cubicBezTo>
                    <a:cubicBezTo>
                      <a:pt x="10" y="107"/>
                      <a:pt x="28" y="99"/>
                      <a:pt x="44" y="77"/>
                    </a:cubicBezTo>
                    <a:cubicBezTo>
                      <a:pt x="61" y="56"/>
                      <a:pt x="71" y="28"/>
                      <a:pt x="68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76" name="Freeform 57"/>
              <p:cNvSpPr/>
              <p:nvPr/>
            </p:nvSpPr>
            <p:spPr bwMode="auto">
              <a:xfrm>
                <a:off x="4334" y="1436"/>
                <a:ext cx="82" cy="130"/>
              </a:xfrm>
              <a:custGeom>
                <a:gdLst>
                  <a:gd name="T0" fmla="*/ 78 w 63"/>
                  <a:gd name="T1" fmla="*/ 21 h 99"/>
                  <a:gd name="T2" fmla="*/ 34 w 63"/>
                  <a:gd name="T3" fmla="*/ 29 h 99"/>
                  <a:gd name="T4" fmla="*/ 5 w 63"/>
                  <a:gd name="T5" fmla="*/ 113 h 99"/>
                  <a:gd name="T6" fmla="*/ 51 w 63"/>
                  <a:gd name="T7" fmla="*/ 98 h 99"/>
                  <a:gd name="T8" fmla="*/ 78 w 63"/>
                  <a:gd name="T9" fmla="*/ 21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"/>
                  <a:gd name="T16" fmla="*/ 0 h 99"/>
                  <a:gd name="T17" fmla="*/ 63 w 63"/>
                  <a:gd name="T18" fmla="*/ 99 h 9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" h="99">
                    <a:moveTo>
                      <a:pt x="60" y="16"/>
                    </a:moveTo>
                    <a:cubicBezTo>
                      <a:pt x="57" y="0"/>
                      <a:pt x="42" y="3"/>
                      <a:pt x="26" y="22"/>
                    </a:cubicBezTo>
                    <a:cubicBezTo>
                      <a:pt x="9" y="43"/>
                      <a:pt x="0" y="72"/>
                      <a:pt x="4" y="86"/>
                    </a:cubicBezTo>
                    <a:cubicBezTo>
                      <a:pt x="9" y="99"/>
                      <a:pt x="24" y="94"/>
                      <a:pt x="39" y="75"/>
                    </a:cubicBezTo>
                    <a:cubicBezTo>
                      <a:pt x="53" y="56"/>
                      <a:pt x="63" y="30"/>
                      <a:pt x="60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77" name="Freeform 58"/>
              <p:cNvSpPr/>
              <p:nvPr/>
            </p:nvSpPr>
            <p:spPr bwMode="auto">
              <a:xfrm>
                <a:off x="4355" y="1557"/>
                <a:ext cx="83" cy="131"/>
              </a:xfrm>
              <a:custGeom>
                <a:gdLst>
                  <a:gd name="T0" fmla="*/ 79 w 64"/>
                  <a:gd name="T1" fmla="*/ 19 h 101"/>
                  <a:gd name="T2" fmla="*/ 35 w 64"/>
                  <a:gd name="T3" fmla="*/ 31 h 101"/>
                  <a:gd name="T4" fmla="*/ 5 w 64"/>
                  <a:gd name="T5" fmla="*/ 114 h 101"/>
                  <a:gd name="T6" fmla="*/ 51 w 64"/>
                  <a:gd name="T7" fmla="*/ 97 h 101"/>
                  <a:gd name="T8" fmla="*/ 79 w 64"/>
                  <a:gd name="T9" fmla="*/ 19 h 10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101"/>
                  <a:gd name="T17" fmla="*/ 64 w 64"/>
                  <a:gd name="T18" fmla="*/ 101 h 10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100">
                    <a:moveTo>
                      <a:pt x="61" y="15"/>
                    </a:moveTo>
                    <a:cubicBezTo>
                      <a:pt x="59" y="0"/>
                      <a:pt x="43" y="3"/>
                      <a:pt x="27" y="24"/>
                    </a:cubicBezTo>
                    <a:cubicBezTo>
                      <a:pt x="10" y="45"/>
                      <a:pt x="0" y="75"/>
                      <a:pt x="4" y="88"/>
                    </a:cubicBezTo>
                    <a:cubicBezTo>
                      <a:pt x="8" y="101"/>
                      <a:pt x="24" y="95"/>
                      <a:pt x="39" y="75"/>
                    </a:cubicBezTo>
                    <a:cubicBezTo>
                      <a:pt x="54" y="56"/>
                      <a:pt x="64" y="30"/>
                      <a:pt x="61" y="1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78" name="Freeform 59"/>
              <p:cNvSpPr/>
              <p:nvPr/>
            </p:nvSpPr>
            <p:spPr bwMode="auto">
              <a:xfrm>
                <a:off x="4308" y="1307"/>
                <a:ext cx="90" cy="141"/>
              </a:xfrm>
              <a:custGeom>
                <a:gdLst>
                  <a:gd name="T0" fmla="*/ 86 w 69"/>
                  <a:gd name="T1" fmla="*/ 24 h 108"/>
                  <a:gd name="T2" fmla="*/ 37 w 69"/>
                  <a:gd name="T3" fmla="*/ 31 h 108"/>
                  <a:gd name="T4" fmla="*/ 7 w 69"/>
                  <a:gd name="T5" fmla="*/ 121 h 108"/>
                  <a:gd name="T6" fmla="*/ 56 w 69"/>
                  <a:gd name="T7" fmla="*/ 108 h 108"/>
                  <a:gd name="T8" fmla="*/ 86 w 69"/>
                  <a:gd name="T9" fmla="*/ 24 h 1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9"/>
                  <a:gd name="T16" fmla="*/ 0 h 108"/>
                  <a:gd name="T17" fmla="*/ 69 w 69"/>
                  <a:gd name="T18" fmla="*/ 108 h 10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9" h="108">
                    <a:moveTo>
                      <a:pt x="66" y="18"/>
                    </a:moveTo>
                    <a:cubicBezTo>
                      <a:pt x="63" y="0"/>
                      <a:pt x="46" y="2"/>
                      <a:pt x="28" y="24"/>
                    </a:cubicBezTo>
                    <a:cubicBezTo>
                      <a:pt x="10" y="45"/>
                      <a:pt x="0" y="77"/>
                      <a:pt x="5" y="93"/>
                    </a:cubicBezTo>
                    <a:cubicBezTo>
                      <a:pt x="10" y="108"/>
                      <a:pt x="26" y="103"/>
                      <a:pt x="43" y="83"/>
                    </a:cubicBezTo>
                    <a:cubicBezTo>
                      <a:pt x="59" y="63"/>
                      <a:pt x="69" y="35"/>
                      <a:pt x="66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79" name="Freeform 60"/>
              <p:cNvSpPr/>
              <p:nvPr/>
            </p:nvSpPr>
            <p:spPr bwMode="auto">
              <a:xfrm>
                <a:off x="3744" y="1711"/>
                <a:ext cx="108" cy="94"/>
              </a:xfrm>
              <a:custGeom>
                <a:gdLst>
                  <a:gd name="T0" fmla="*/ 103 w 82"/>
                  <a:gd name="T1" fmla="*/ 73 h 72"/>
                  <a:gd name="T2" fmla="*/ 70 w 82"/>
                  <a:gd name="T3" fmla="*/ 84 h 72"/>
                  <a:gd name="T4" fmla="*/ 9 w 82"/>
                  <a:gd name="T5" fmla="*/ 26 h 72"/>
                  <a:gd name="T6" fmla="*/ 46 w 82"/>
                  <a:gd name="T7" fmla="*/ 16 h 72"/>
                  <a:gd name="T8" fmla="*/ 103 w 82"/>
                  <a:gd name="T9" fmla="*/ 73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2"/>
                  <a:gd name="T16" fmla="*/ 0 h 72"/>
                  <a:gd name="T17" fmla="*/ 82 w 82"/>
                  <a:gd name="T18" fmla="*/ 72 h 7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2" h="72">
                    <a:moveTo>
                      <a:pt x="78" y="56"/>
                    </a:moveTo>
                    <a:cubicBezTo>
                      <a:pt x="82" y="69"/>
                      <a:pt x="71" y="72"/>
                      <a:pt x="53" y="64"/>
                    </a:cubicBezTo>
                    <a:cubicBezTo>
                      <a:pt x="34" y="55"/>
                      <a:pt x="13" y="36"/>
                      <a:pt x="7" y="20"/>
                    </a:cubicBezTo>
                    <a:cubicBezTo>
                      <a:pt x="0" y="4"/>
                      <a:pt x="13" y="0"/>
                      <a:pt x="35" y="12"/>
                    </a:cubicBezTo>
                    <a:cubicBezTo>
                      <a:pt x="55" y="23"/>
                      <a:pt x="74" y="43"/>
                      <a:pt x="78" y="5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80" name="Freeform 61"/>
              <p:cNvSpPr/>
              <p:nvPr/>
            </p:nvSpPr>
            <p:spPr bwMode="auto">
              <a:xfrm>
                <a:off x="3877" y="1685"/>
                <a:ext cx="116" cy="95"/>
              </a:xfrm>
              <a:custGeom>
                <a:gdLst>
                  <a:gd name="T0" fmla="*/ 111 w 89"/>
                  <a:gd name="T1" fmla="*/ 70 h 73"/>
                  <a:gd name="T2" fmla="*/ 80 w 89"/>
                  <a:gd name="T3" fmla="*/ 87 h 73"/>
                  <a:gd name="T4" fmla="*/ 9 w 89"/>
                  <a:gd name="T5" fmla="*/ 27 h 73"/>
                  <a:gd name="T6" fmla="*/ 59 w 89"/>
                  <a:gd name="T7" fmla="*/ 17 h 73"/>
                  <a:gd name="T8" fmla="*/ 111 w 89"/>
                  <a:gd name="T9" fmla="*/ 70 h 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9"/>
                  <a:gd name="T16" fmla="*/ 0 h 73"/>
                  <a:gd name="T17" fmla="*/ 89 w 89"/>
                  <a:gd name="T18" fmla="*/ 73 h 73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9" h="73">
                    <a:moveTo>
                      <a:pt x="85" y="54"/>
                    </a:moveTo>
                    <a:cubicBezTo>
                      <a:pt x="89" y="67"/>
                      <a:pt x="79" y="73"/>
                      <a:pt x="61" y="67"/>
                    </a:cubicBezTo>
                    <a:cubicBezTo>
                      <a:pt x="39" y="61"/>
                      <a:pt x="12" y="39"/>
                      <a:pt x="7" y="21"/>
                    </a:cubicBezTo>
                    <a:cubicBezTo>
                      <a:pt x="0" y="2"/>
                      <a:pt x="21" y="0"/>
                      <a:pt x="45" y="13"/>
                    </a:cubicBezTo>
                    <a:cubicBezTo>
                      <a:pt x="66" y="24"/>
                      <a:pt x="82" y="42"/>
                      <a:pt x="85" y="5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81" name="Freeform 62"/>
              <p:cNvSpPr/>
              <p:nvPr/>
            </p:nvSpPr>
            <p:spPr bwMode="auto">
              <a:xfrm>
                <a:off x="3580" y="1619"/>
                <a:ext cx="99" cy="88"/>
              </a:xfrm>
              <a:custGeom>
                <a:gdLst>
                  <a:gd name="T0" fmla="*/ 94 w 76"/>
                  <a:gd name="T1" fmla="*/ 67 h 67"/>
                  <a:gd name="T2" fmla="*/ 68 w 76"/>
                  <a:gd name="T3" fmla="*/ 80 h 67"/>
                  <a:gd name="T4" fmla="*/ 10 w 76"/>
                  <a:gd name="T5" fmla="*/ 26 h 67"/>
                  <a:gd name="T6" fmla="*/ 43 w 76"/>
                  <a:gd name="T7" fmla="*/ 14 h 67"/>
                  <a:gd name="T8" fmla="*/ 94 w 76"/>
                  <a:gd name="T9" fmla="*/ 67 h 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67"/>
                  <a:gd name="T17" fmla="*/ 76 w 76"/>
                  <a:gd name="T18" fmla="*/ 67 h 67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67">
                    <a:moveTo>
                      <a:pt x="72" y="51"/>
                    </a:moveTo>
                    <a:cubicBezTo>
                      <a:pt x="76" y="63"/>
                      <a:pt x="67" y="67"/>
                      <a:pt x="52" y="61"/>
                    </a:cubicBezTo>
                    <a:cubicBezTo>
                      <a:pt x="35" y="53"/>
                      <a:pt x="14" y="35"/>
                      <a:pt x="8" y="20"/>
                    </a:cubicBezTo>
                    <a:cubicBezTo>
                      <a:pt x="0" y="4"/>
                      <a:pt x="12" y="0"/>
                      <a:pt x="33" y="11"/>
                    </a:cubicBezTo>
                    <a:cubicBezTo>
                      <a:pt x="51" y="21"/>
                      <a:pt x="68" y="39"/>
                      <a:pt x="72" y="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82" name="Freeform 63"/>
              <p:cNvSpPr/>
              <p:nvPr/>
            </p:nvSpPr>
            <p:spPr bwMode="auto">
              <a:xfrm>
                <a:off x="3617" y="1731"/>
                <a:ext cx="105" cy="92"/>
              </a:xfrm>
              <a:custGeom>
                <a:gdLst>
                  <a:gd name="T0" fmla="*/ 100 w 81"/>
                  <a:gd name="T1" fmla="*/ 71 h 71"/>
                  <a:gd name="T2" fmla="*/ 71 w 81"/>
                  <a:gd name="T3" fmla="*/ 83 h 71"/>
                  <a:gd name="T4" fmla="*/ 10 w 81"/>
                  <a:gd name="T5" fmla="*/ 27 h 71"/>
                  <a:gd name="T6" fmla="*/ 44 w 81"/>
                  <a:gd name="T7" fmla="*/ 16 h 71"/>
                  <a:gd name="T8" fmla="*/ 100 w 81"/>
                  <a:gd name="T9" fmla="*/ 71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"/>
                  <a:gd name="T16" fmla="*/ 0 h 71"/>
                  <a:gd name="T17" fmla="*/ 81 w 81"/>
                  <a:gd name="T18" fmla="*/ 71 h 7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" h="71">
                    <a:moveTo>
                      <a:pt x="77" y="55"/>
                    </a:moveTo>
                    <a:cubicBezTo>
                      <a:pt x="81" y="67"/>
                      <a:pt x="72" y="71"/>
                      <a:pt x="55" y="64"/>
                    </a:cubicBezTo>
                    <a:cubicBezTo>
                      <a:pt x="36" y="55"/>
                      <a:pt x="15" y="36"/>
                      <a:pt x="8" y="21"/>
                    </a:cubicBezTo>
                    <a:cubicBezTo>
                      <a:pt x="0" y="4"/>
                      <a:pt x="13" y="0"/>
                      <a:pt x="34" y="12"/>
                    </a:cubicBezTo>
                    <a:cubicBezTo>
                      <a:pt x="54" y="22"/>
                      <a:pt x="73" y="42"/>
                      <a:pt x="77" y="5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83" name="Freeform 64"/>
              <p:cNvSpPr/>
              <p:nvPr/>
            </p:nvSpPr>
            <p:spPr bwMode="auto">
              <a:xfrm>
                <a:off x="3536" y="1498"/>
                <a:ext cx="109" cy="98"/>
              </a:xfrm>
              <a:custGeom>
                <a:gdLst>
                  <a:gd name="T0" fmla="*/ 105 w 83"/>
                  <a:gd name="T1" fmla="*/ 78 h 75"/>
                  <a:gd name="T2" fmla="*/ 66 w 83"/>
                  <a:gd name="T3" fmla="*/ 84 h 75"/>
                  <a:gd name="T4" fmla="*/ 8 w 83"/>
                  <a:gd name="T5" fmla="*/ 25 h 75"/>
                  <a:gd name="T6" fmla="*/ 45 w 83"/>
                  <a:gd name="T7" fmla="*/ 14 h 75"/>
                  <a:gd name="T8" fmla="*/ 105 w 83"/>
                  <a:gd name="T9" fmla="*/ 78 h 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"/>
                  <a:gd name="T16" fmla="*/ 0 h 75"/>
                  <a:gd name="T17" fmla="*/ 83 w 83"/>
                  <a:gd name="T18" fmla="*/ 75 h 75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" h="75">
                    <a:moveTo>
                      <a:pt x="80" y="60"/>
                    </a:moveTo>
                    <a:cubicBezTo>
                      <a:pt x="83" y="74"/>
                      <a:pt x="69" y="75"/>
                      <a:pt x="50" y="64"/>
                    </a:cubicBezTo>
                    <a:cubicBezTo>
                      <a:pt x="30" y="53"/>
                      <a:pt x="11" y="34"/>
                      <a:pt x="6" y="19"/>
                    </a:cubicBezTo>
                    <a:cubicBezTo>
                      <a:pt x="0" y="4"/>
                      <a:pt x="12" y="0"/>
                      <a:pt x="34" y="11"/>
                    </a:cubicBezTo>
                    <a:cubicBezTo>
                      <a:pt x="55" y="23"/>
                      <a:pt x="76" y="46"/>
                      <a:pt x="80" y="6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84" name="Freeform 65"/>
              <p:cNvSpPr/>
              <p:nvPr/>
            </p:nvSpPr>
            <p:spPr bwMode="auto">
              <a:xfrm>
                <a:off x="3914" y="1806"/>
                <a:ext cx="114" cy="98"/>
              </a:xfrm>
              <a:custGeom>
                <a:gdLst>
                  <a:gd name="T0" fmla="*/ 109 w 87"/>
                  <a:gd name="T1" fmla="*/ 77 h 75"/>
                  <a:gd name="T2" fmla="*/ 72 w 87"/>
                  <a:gd name="T3" fmla="*/ 86 h 75"/>
                  <a:gd name="T4" fmla="*/ 8 w 87"/>
                  <a:gd name="T5" fmla="*/ 26 h 75"/>
                  <a:gd name="T6" fmla="*/ 50 w 87"/>
                  <a:gd name="T7" fmla="*/ 16 h 75"/>
                  <a:gd name="T8" fmla="*/ 109 w 87"/>
                  <a:gd name="T9" fmla="*/ 77 h 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"/>
                  <a:gd name="T16" fmla="*/ 0 h 75"/>
                  <a:gd name="T17" fmla="*/ 87 w 87"/>
                  <a:gd name="T18" fmla="*/ 75 h 75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" h="75">
                    <a:moveTo>
                      <a:pt x="83" y="59"/>
                    </a:moveTo>
                    <a:cubicBezTo>
                      <a:pt x="87" y="72"/>
                      <a:pt x="75" y="75"/>
                      <a:pt x="55" y="66"/>
                    </a:cubicBezTo>
                    <a:cubicBezTo>
                      <a:pt x="35" y="57"/>
                      <a:pt x="12" y="36"/>
                      <a:pt x="6" y="20"/>
                    </a:cubicBezTo>
                    <a:cubicBezTo>
                      <a:pt x="0" y="3"/>
                      <a:pt x="15" y="0"/>
                      <a:pt x="38" y="12"/>
                    </a:cubicBezTo>
                    <a:cubicBezTo>
                      <a:pt x="60" y="24"/>
                      <a:pt x="80" y="45"/>
                      <a:pt x="83" y="5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85" name="Freeform 66"/>
              <p:cNvSpPr/>
              <p:nvPr/>
            </p:nvSpPr>
            <p:spPr bwMode="auto">
              <a:xfrm>
                <a:off x="3950" y="1926"/>
                <a:ext cx="108" cy="91"/>
              </a:xfrm>
              <a:custGeom>
                <a:gdLst>
                  <a:gd name="T0" fmla="*/ 104 w 83"/>
                  <a:gd name="T1" fmla="*/ 73 h 69"/>
                  <a:gd name="T2" fmla="*/ 68 w 83"/>
                  <a:gd name="T3" fmla="*/ 80 h 69"/>
                  <a:gd name="T4" fmla="*/ 7 w 83"/>
                  <a:gd name="T5" fmla="*/ 22 h 69"/>
                  <a:gd name="T6" fmla="*/ 49 w 83"/>
                  <a:gd name="T7" fmla="*/ 16 h 69"/>
                  <a:gd name="T8" fmla="*/ 104 w 83"/>
                  <a:gd name="T9" fmla="*/ 73 h 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"/>
                  <a:gd name="T16" fmla="*/ 0 h 69"/>
                  <a:gd name="T17" fmla="*/ 83 w 83"/>
                  <a:gd name="T18" fmla="*/ 69 h 6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" h="69">
                    <a:moveTo>
                      <a:pt x="80" y="55"/>
                    </a:moveTo>
                    <a:cubicBezTo>
                      <a:pt x="83" y="67"/>
                      <a:pt x="71" y="69"/>
                      <a:pt x="52" y="61"/>
                    </a:cubicBezTo>
                    <a:cubicBezTo>
                      <a:pt x="32" y="51"/>
                      <a:pt x="10" y="32"/>
                      <a:pt x="5" y="17"/>
                    </a:cubicBezTo>
                    <a:cubicBezTo>
                      <a:pt x="0" y="2"/>
                      <a:pt x="16" y="0"/>
                      <a:pt x="38" y="12"/>
                    </a:cubicBezTo>
                    <a:cubicBezTo>
                      <a:pt x="59" y="23"/>
                      <a:pt x="77" y="42"/>
                      <a:pt x="80" y="5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5126" name="Group 219"/>
          <p:cNvGrpSpPr/>
          <p:nvPr/>
        </p:nvGrpSpPr>
        <p:grpSpPr>
          <a:xfrm>
            <a:off x="3473450" y="1714500"/>
            <a:ext cx="2351088" cy="2797175"/>
            <a:chOff x="2188" y="1080"/>
            <a:chExt cx="1481" cy="1762"/>
          </a:xfrm>
        </p:grpSpPr>
        <p:sp>
          <p:nvSpPr>
            <p:cNvPr id="5224" name="Freeform 68"/>
            <p:cNvSpPr/>
            <p:nvPr/>
          </p:nvSpPr>
          <p:spPr bwMode="auto">
            <a:xfrm flipV="1">
              <a:off x="2460" y="1956"/>
              <a:ext cx="1015" cy="886"/>
            </a:xfrm>
            <a:custGeom>
              <a:gdLst>
                <a:gd name="T0" fmla="*/ 499 w 1835"/>
                <a:gd name="T1" fmla="*/ 0 h 1602"/>
                <a:gd name="T2" fmla="*/ 154 w 1835"/>
                <a:gd name="T3" fmla="*/ 105 h 1602"/>
                <a:gd name="T4" fmla="*/ 0 w 1835"/>
                <a:gd name="T5" fmla="*/ 694 h 1602"/>
                <a:gd name="T6" fmla="*/ 512 w 1835"/>
                <a:gd name="T7" fmla="*/ 886 h 1602"/>
                <a:gd name="T8" fmla="*/ 881 w 1835"/>
                <a:gd name="T9" fmla="*/ 856 h 1602"/>
                <a:gd name="T10" fmla="*/ 1015 w 1835"/>
                <a:gd name="T11" fmla="*/ 242 h 1602"/>
                <a:gd name="T12" fmla="*/ 499 w 1835"/>
                <a:gd name="T13" fmla="*/ 0 h 16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35"/>
                <a:gd name="T22" fmla="*/ 0 h 1602"/>
                <a:gd name="T23" fmla="*/ 1835 w 1835"/>
                <a:gd name="T24" fmla="*/ 1602 h 1602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34" h="1602">
                  <a:moveTo>
                    <a:pt x="902" y="0"/>
                  </a:moveTo>
                  <a:lnTo>
                    <a:pt x="278" y="189"/>
                  </a:lnTo>
                  <a:lnTo>
                    <a:pt x="0" y="1255"/>
                  </a:lnTo>
                  <a:lnTo>
                    <a:pt x="926" y="1602"/>
                  </a:lnTo>
                  <a:lnTo>
                    <a:pt x="1592" y="1547"/>
                  </a:lnTo>
                  <a:lnTo>
                    <a:pt x="1835" y="437"/>
                  </a:lnTo>
                  <a:lnTo>
                    <a:pt x="902" y="0"/>
                  </a:lnTo>
                  <a:close/>
                </a:path>
              </a:pathLst>
            </a:custGeom>
            <a:gradFill rotWithShape="0">
              <a:gsLst>
                <a:gs pos="0">
                  <a:srgbClr val="DBDBDB">
                    <a:alpha val="7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5225" name="Picture 210"/>
            <p:cNvPicPr>
              <a:picLocks noChangeAspect="1" noChangeArrowheads="1"/>
            </p:cNvPicPr>
            <p:nvPr/>
          </p:nvPicPr>
          <p:blipFill>
            <a:blip r:embed="rId3">
              <a:lum bright="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188" y="1877"/>
              <a:ext cx="1481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226" name="Group 208"/>
            <p:cNvGrpSpPr/>
            <p:nvPr/>
          </p:nvGrpSpPr>
          <p:grpSpPr>
            <a:xfrm>
              <a:off x="2460" y="1080"/>
              <a:ext cx="1015" cy="886"/>
              <a:chOff x="2460" y="1080"/>
              <a:chExt cx="1015" cy="886"/>
            </a:xfrm>
          </p:grpSpPr>
          <p:sp>
            <p:nvSpPr>
              <p:cNvPr id="5227" name="Freeform 70"/>
              <p:cNvSpPr/>
              <p:nvPr/>
            </p:nvSpPr>
            <p:spPr bwMode="auto">
              <a:xfrm>
                <a:off x="2460" y="1724"/>
                <a:ext cx="881" cy="242"/>
              </a:xfrm>
              <a:custGeom>
                <a:gdLst>
                  <a:gd name="T0" fmla="*/ 881 w 1592"/>
                  <a:gd name="T1" fmla="*/ 212 h 437"/>
                  <a:gd name="T2" fmla="*/ 512 w 1592"/>
                  <a:gd name="T3" fmla="*/ 242 h 437"/>
                  <a:gd name="T4" fmla="*/ 0 w 1592"/>
                  <a:gd name="T5" fmla="*/ 50 h 437"/>
                  <a:gd name="T6" fmla="*/ 340 w 1592"/>
                  <a:gd name="T7" fmla="*/ 0 h 437"/>
                  <a:gd name="T8" fmla="*/ 881 w 1592"/>
                  <a:gd name="T9" fmla="*/ 212 h 4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92"/>
                  <a:gd name="T16" fmla="*/ 0 h 437"/>
                  <a:gd name="T17" fmla="*/ 1592 w 1592"/>
                  <a:gd name="T18" fmla="*/ 437 h 437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92" h="437">
                    <a:moveTo>
                      <a:pt x="1592" y="382"/>
                    </a:moveTo>
                    <a:lnTo>
                      <a:pt x="925" y="437"/>
                    </a:lnTo>
                    <a:lnTo>
                      <a:pt x="0" y="90"/>
                    </a:lnTo>
                    <a:lnTo>
                      <a:pt x="614" y="0"/>
                    </a:lnTo>
                    <a:lnTo>
                      <a:pt x="1592" y="382"/>
                    </a:ln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8" name="Freeform 71"/>
              <p:cNvSpPr/>
              <p:nvPr/>
            </p:nvSpPr>
            <p:spPr bwMode="auto">
              <a:xfrm>
                <a:off x="2460" y="1080"/>
                <a:ext cx="499" cy="694"/>
              </a:xfrm>
              <a:custGeom>
                <a:gdLst>
                  <a:gd name="T0" fmla="*/ 340 w 902"/>
                  <a:gd name="T1" fmla="*/ 644 h 1255"/>
                  <a:gd name="T2" fmla="*/ 0 w 902"/>
                  <a:gd name="T3" fmla="*/ 694 h 1255"/>
                  <a:gd name="T4" fmla="*/ 154 w 902"/>
                  <a:gd name="T5" fmla="*/ 105 h 1255"/>
                  <a:gd name="T6" fmla="*/ 499 w 902"/>
                  <a:gd name="T7" fmla="*/ 0 h 1255"/>
                  <a:gd name="T8" fmla="*/ 340 w 902"/>
                  <a:gd name="T9" fmla="*/ 644 h 1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2"/>
                  <a:gd name="T16" fmla="*/ 0 h 1255"/>
                  <a:gd name="T17" fmla="*/ 902 w 902"/>
                  <a:gd name="T18" fmla="*/ 1255 h 1255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2" h="1255">
                    <a:moveTo>
                      <a:pt x="614" y="1165"/>
                    </a:moveTo>
                    <a:lnTo>
                      <a:pt x="0" y="1255"/>
                    </a:lnTo>
                    <a:lnTo>
                      <a:pt x="278" y="189"/>
                    </a:lnTo>
                    <a:lnTo>
                      <a:pt x="902" y="0"/>
                    </a:lnTo>
                    <a:lnTo>
                      <a:pt x="614" y="1165"/>
                    </a:lnTo>
                    <a:close/>
                  </a:path>
                </a:pathLst>
              </a:custGeom>
              <a:solidFill>
                <a:srgbClr val="AEAE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9" name="Freeform 72"/>
              <p:cNvSpPr/>
              <p:nvPr/>
            </p:nvSpPr>
            <p:spPr bwMode="auto">
              <a:xfrm>
                <a:off x="2800" y="1080"/>
                <a:ext cx="675" cy="856"/>
              </a:xfrm>
              <a:custGeom>
                <a:gdLst>
                  <a:gd name="T0" fmla="*/ 675 w 1221"/>
                  <a:gd name="T1" fmla="*/ 242 h 1547"/>
                  <a:gd name="T2" fmla="*/ 541 w 1221"/>
                  <a:gd name="T3" fmla="*/ 856 h 1547"/>
                  <a:gd name="T4" fmla="*/ 0 w 1221"/>
                  <a:gd name="T5" fmla="*/ 645 h 1547"/>
                  <a:gd name="T6" fmla="*/ 159 w 1221"/>
                  <a:gd name="T7" fmla="*/ 0 h 1547"/>
                  <a:gd name="T8" fmla="*/ 675 w 1221"/>
                  <a:gd name="T9" fmla="*/ 242 h 15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21"/>
                  <a:gd name="T16" fmla="*/ 0 h 1547"/>
                  <a:gd name="T17" fmla="*/ 1221 w 1221"/>
                  <a:gd name="T18" fmla="*/ 1547 h 1547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21" h="1547">
                    <a:moveTo>
                      <a:pt x="1221" y="437"/>
                    </a:moveTo>
                    <a:lnTo>
                      <a:pt x="978" y="1547"/>
                    </a:lnTo>
                    <a:lnTo>
                      <a:pt x="0" y="1165"/>
                    </a:lnTo>
                    <a:lnTo>
                      <a:pt x="288" y="0"/>
                    </a:lnTo>
                    <a:lnTo>
                      <a:pt x="1221" y="437"/>
                    </a:lnTo>
                    <a:close/>
                  </a:path>
                </a:pathLst>
              </a:custGeom>
              <a:solidFill>
                <a:srgbClr val="C9C9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0" name="Freeform 73"/>
              <p:cNvSpPr/>
              <p:nvPr/>
            </p:nvSpPr>
            <p:spPr bwMode="auto">
              <a:xfrm>
                <a:off x="2972" y="1805"/>
                <a:ext cx="369" cy="161"/>
              </a:xfrm>
              <a:custGeom>
                <a:gdLst>
                  <a:gd name="T0" fmla="*/ 35 w 667"/>
                  <a:gd name="T1" fmla="*/ 0 h 291"/>
                  <a:gd name="T2" fmla="*/ 0 w 667"/>
                  <a:gd name="T3" fmla="*/ 161 h 291"/>
                  <a:gd name="T4" fmla="*/ 369 w 667"/>
                  <a:gd name="T5" fmla="*/ 131 h 291"/>
                  <a:gd name="T6" fmla="*/ 35 w 667"/>
                  <a:gd name="T7" fmla="*/ 0 h 29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7"/>
                  <a:gd name="T13" fmla="*/ 0 h 291"/>
                  <a:gd name="T14" fmla="*/ 667 w 667"/>
                  <a:gd name="T15" fmla="*/ 291 h 291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7" h="291">
                    <a:moveTo>
                      <a:pt x="64" y="0"/>
                    </a:moveTo>
                    <a:lnTo>
                      <a:pt x="0" y="291"/>
                    </a:lnTo>
                    <a:lnTo>
                      <a:pt x="667" y="236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8686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1" name="Freeform 74"/>
              <p:cNvSpPr/>
              <p:nvPr/>
            </p:nvSpPr>
            <p:spPr bwMode="auto">
              <a:xfrm>
                <a:off x="2614" y="1080"/>
                <a:ext cx="345" cy="233"/>
              </a:xfrm>
              <a:custGeom>
                <a:gdLst>
                  <a:gd name="T0" fmla="*/ 0 w 624"/>
                  <a:gd name="T1" fmla="*/ 105 h 421"/>
                  <a:gd name="T2" fmla="*/ 288 w 624"/>
                  <a:gd name="T3" fmla="*/ 233 h 421"/>
                  <a:gd name="T4" fmla="*/ 345 w 624"/>
                  <a:gd name="T5" fmla="*/ 0 h 421"/>
                  <a:gd name="T6" fmla="*/ 0 w 624"/>
                  <a:gd name="T7" fmla="*/ 105 h 4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4"/>
                  <a:gd name="T13" fmla="*/ 0 h 421"/>
                  <a:gd name="T14" fmla="*/ 624 w 624"/>
                  <a:gd name="T15" fmla="*/ 421 h 421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4" h="421">
                    <a:moveTo>
                      <a:pt x="0" y="189"/>
                    </a:moveTo>
                    <a:lnTo>
                      <a:pt x="520" y="421"/>
                    </a:lnTo>
                    <a:lnTo>
                      <a:pt x="624" y="0"/>
                    </a:lnTo>
                    <a:lnTo>
                      <a:pt x="0" y="189"/>
                    </a:lnTo>
                    <a:close/>
                  </a:path>
                </a:pathLst>
              </a:custGeom>
              <a:solidFill>
                <a:srgbClr val="A3A3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2" name="Freeform 75"/>
              <p:cNvSpPr/>
              <p:nvPr/>
            </p:nvSpPr>
            <p:spPr bwMode="auto">
              <a:xfrm>
                <a:off x="3007" y="1322"/>
                <a:ext cx="468" cy="614"/>
              </a:xfrm>
              <a:custGeom>
                <a:gdLst>
                  <a:gd name="T0" fmla="*/ 93 w 846"/>
                  <a:gd name="T1" fmla="*/ 79 h 1110"/>
                  <a:gd name="T2" fmla="*/ 468 w 846"/>
                  <a:gd name="T3" fmla="*/ 0 h 1110"/>
                  <a:gd name="T4" fmla="*/ 334 w 846"/>
                  <a:gd name="T5" fmla="*/ 614 h 1110"/>
                  <a:gd name="T6" fmla="*/ 0 w 846"/>
                  <a:gd name="T7" fmla="*/ 483 h 1110"/>
                  <a:gd name="T8" fmla="*/ 93 w 846"/>
                  <a:gd name="T9" fmla="*/ 79 h 1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6"/>
                  <a:gd name="T16" fmla="*/ 0 h 1110"/>
                  <a:gd name="T17" fmla="*/ 846 w 846"/>
                  <a:gd name="T18" fmla="*/ 1110 h 1110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5" h="1110">
                    <a:moveTo>
                      <a:pt x="168" y="142"/>
                    </a:moveTo>
                    <a:lnTo>
                      <a:pt x="846" y="0"/>
                    </a:lnTo>
                    <a:lnTo>
                      <a:pt x="603" y="1110"/>
                    </a:lnTo>
                    <a:lnTo>
                      <a:pt x="0" y="874"/>
                    </a:lnTo>
                    <a:lnTo>
                      <a:pt x="168" y="142"/>
                    </a:lnTo>
                    <a:close/>
                  </a:path>
                </a:pathLst>
              </a:custGeom>
              <a:solidFill>
                <a:srgbClr val="C2C2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3" name="Freeform 76"/>
              <p:cNvSpPr/>
              <p:nvPr/>
            </p:nvSpPr>
            <p:spPr bwMode="auto">
              <a:xfrm>
                <a:off x="2901" y="1080"/>
                <a:ext cx="574" cy="320"/>
              </a:xfrm>
              <a:custGeom>
                <a:gdLst>
                  <a:gd name="T0" fmla="*/ 0 w 1037"/>
                  <a:gd name="T1" fmla="*/ 233 h 579"/>
                  <a:gd name="T2" fmla="*/ 199 w 1037"/>
                  <a:gd name="T3" fmla="*/ 320 h 579"/>
                  <a:gd name="T4" fmla="*/ 574 w 1037"/>
                  <a:gd name="T5" fmla="*/ 242 h 579"/>
                  <a:gd name="T6" fmla="*/ 58 w 1037"/>
                  <a:gd name="T7" fmla="*/ 0 h 579"/>
                  <a:gd name="T8" fmla="*/ 0 w 1037"/>
                  <a:gd name="T9" fmla="*/ 233 h 5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37"/>
                  <a:gd name="T16" fmla="*/ 0 h 579"/>
                  <a:gd name="T17" fmla="*/ 1037 w 1037"/>
                  <a:gd name="T18" fmla="*/ 579 h 57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37" h="579">
                    <a:moveTo>
                      <a:pt x="0" y="421"/>
                    </a:moveTo>
                    <a:lnTo>
                      <a:pt x="359" y="579"/>
                    </a:lnTo>
                    <a:lnTo>
                      <a:pt x="1037" y="437"/>
                    </a:lnTo>
                    <a:lnTo>
                      <a:pt x="104" y="0"/>
                    </a:lnTo>
                    <a:lnTo>
                      <a:pt x="0" y="421"/>
                    </a:lnTo>
                    <a:close/>
                  </a:path>
                </a:pathLst>
              </a:custGeom>
              <a:solidFill>
                <a:srgbClr val="C2C2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4" name="Freeform 77"/>
              <p:cNvSpPr/>
              <p:nvPr/>
            </p:nvSpPr>
            <p:spPr bwMode="auto">
              <a:xfrm>
                <a:off x="2764" y="1745"/>
                <a:ext cx="146" cy="51"/>
              </a:xfrm>
              <a:custGeom>
                <a:gdLst>
                  <a:gd name="T0" fmla="*/ 107 w 112"/>
                  <a:gd name="T1" fmla="*/ 18 h 39"/>
                  <a:gd name="T2" fmla="*/ 124 w 112"/>
                  <a:gd name="T3" fmla="*/ 48 h 39"/>
                  <a:gd name="T4" fmla="*/ 38 w 112"/>
                  <a:gd name="T5" fmla="*/ 33 h 39"/>
                  <a:gd name="T6" fmla="*/ 16 w 112"/>
                  <a:gd name="T7" fmla="*/ 5 h 39"/>
                  <a:gd name="T8" fmla="*/ 107 w 112"/>
                  <a:gd name="T9" fmla="*/ 18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2"/>
                  <a:gd name="T16" fmla="*/ 0 h 39"/>
                  <a:gd name="T17" fmla="*/ 112 w 112"/>
                  <a:gd name="T18" fmla="*/ 39 h 3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2" h="39">
                    <a:moveTo>
                      <a:pt x="82" y="14"/>
                    </a:moveTo>
                    <a:cubicBezTo>
                      <a:pt x="107" y="24"/>
                      <a:pt x="112" y="34"/>
                      <a:pt x="95" y="37"/>
                    </a:cubicBezTo>
                    <a:cubicBezTo>
                      <a:pt x="79" y="39"/>
                      <a:pt x="50" y="33"/>
                      <a:pt x="29" y="25"/>
                    </a:cubicBezTo>
                    <a:cubicBezTo>
                      <a:pt x="8" y="16"/>
                      <a:pt x="0" y="7"/>
                      <a:pt x="12" y="4"/>
                    </a:cubicBezTo>
                    <a:cubicBezTo>
                      <a:pt x="26" y="0"/>
                      <a:pt x="57" y="5"/>
                      <a:pt x="82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5" name="Freeform 78"/>
              <p:cNvSpPr/>
              <p:nvPr/>
            </p:nvSpPr>
            <p:spPr bwMode="auto">
              <a:xfrm>
                <a:off x="2950" y="1816"/>
                <a:ext cx="142" cy="48"/>
              </a:xfrm>
              <a:custGeom>
                <a:gdLst>
                  <a:gd name="T0" fmla="*/ 107 w 109"/>
                  <a:gd name="T1" fmla="*/ 18 h 37"/>
                  <a:gd name="T2" fmla="*/ 119 w 109"/>
                  <a:gd name="T3" fmla="*/ 45 h 37"/>
                  <a:gd name="T4" fmla="*/ 36 w 109"/>
                  <a:gd name="T5" fmla="*/ 31 h 37"/>
                  <a:gd name="T6" fmla="*/ 16 w 109"/>
                  <a:gd name="T7" fmla="*/ 5 h 37"/>
                  <a:gd name="T8" fmla="*/ 107 w 109"/>
                  <a:gd name="T9" fmla="*/ 18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9"/>
                  <a:gd name="T16" fmla="*/ 0 h 37"/>
                  <a:gd name="T17" fmla="*/ 109 w 109"/>
                  <a:gd name="T18" fmla="*/ 37 h 37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9" h="37">
                    <a:moveTo>
                      <a:pt x="82" y="14"/>
                    </a:moveTo>
                    <a:cubicBezTo>
                      <a:pt x="105" y="23"/>
                      <a:pt x="109" y="33"/>
                      <a:pt x="91" y="35"/>
                    </a:cubicBezTo>
                    <a:cubicBezTo>
                      <a:pt x="76" y="37"/>
                      <a:pt x="48" y="32"/>
                      <a:pt x="28" y="24"/>
                    </a:cubicBezTo>
                    <a:cubicBezTo>
                      <a:pt x="7" y="16"/>
                      <a:pt x="0" y="7"/>
                      <a:pt x="12" y="4"/>
                    </a:cubicBezTo>
                    <a:cubicBezTo>
                      <a:pt x="26" y="0"/>
                      <a:pt x="58" y="5"/>
                      <a:pt x="82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6" name="Freeform 79"/>
              <p:cNvSpPr/>
              <p:nvPr/>
            </p:nvSpPr>
            <p:spPr bwMode="auto">
              <a:xfrm>
                <a:off x="3125" y="1885"/>
                <a:ext cx="141" cy="46"/>
              </a:xfrm>
              <a:custGeom>
                <a:gdLst>
                  <a:gd name="T0" fmla="*/ 110 w 108"/>
                  <a:gd name="T1" fmla="*/ 18 h 35"/>
                  <a:gd name="T2" fmla="*/ 116 w 108"/>
                  <a:gd name="T3" fmla="*/ 45 h 35"/>
                  <a:gd name="T4" fmla="*/ 34 w 108"/>
                  <a:gd name="T5" fmla="*/ 30 h 35"/>
                  <a:gd name="T6" fmla="*/ 17 w 108"/>
                  <a:gd name="T7" fmla="*/ 5 h 35"/>
                  <a:gd name="T8" fmla="*/ 110 w 108"/>
                  <a:gd name="T9" fmla="*/ 18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8"/>
                  <a:gd name="T16" fmla="*/ 0 h 35"/>
                  <a:gd name="T17" fmla="*/ 108 w 108"/>
                  <a:gd name="T18" fmla="*/ 35 h 35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8" h="35">
                    <a:moveTo>
                      <a:pt x="84" y="14"/>
                    </a:moveTo>
                    <a:cubicBezTo>
                      <a:pt x="107" y="23"/>
                      <a:pt x="108" y="32"/>
                      <a:pt x="89" y="34"/>
                    </a:cubicBezTo>
                    <a:cubicBezTo>
                      <a:pt x="72" y="35"/>
                      <a:pt x="44" y="30"/>
                      <a:pt x="26" y="23"/>
                    </a:cubicBezTo>
                    <a:cubicBezTo>
                      <a:pt x="7" y="16"/>
                      <a:pt x="0" y="7"/>
                      <a:pt x="13" y="4"/>
                    </a:cubicBezTo>
                    <a:cubicBezTo>
                      <a:pt x="28" y="0"/>
                      <a:pt x="60" y="5"/>
                      <a:pt x="84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7" name="Freeform 80"/>
              <p:cNvSpPr/>
              <p:nvPr/>
            </p:nvSpPr>
            <p:spPr bwMode="auto">
              <a:xfrm>
                <a:off x="2829" y="1834"/>
                <a:ext cx="139" cy="43"/>
              </a:xfrm>
              <a:custGeom>
                <a:gdLst>
                  <a:gd name="T0" fmla="*/ 108 w 106"/>
                  <a:gd name="T1" fmla="*/ 18 h 33"/>
                  <a:gd name="T2" fmla="*/ 118 w 106"/>
                  <a:gd name="T3" fmla="*/ 40 h 33"/>
                  <a:gd name="T4" fmla="*/ 38 w 106"/>
                  <a:gd name="T5" fmla="*/ 27 h 33"/>
                  <a:gd name="T6" fmla="*/ 17 w 106"/>
                  <a:gd name="T7" fmla="*/ 4 h 33"/>
                  <a:gd name="T8" fmla="*/ 108 w 106"/>
                  <a:gd name="T9" fmla="*/ 18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6"/>
                  <a:gd name="T16" fmla="*/ 0 h 33"/>
                  <a:gd name="T17" fmla="*/ 106 w 106"/>
                  <a:gd name="T18" fmla="*/ 33 h 33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5" h="33">
                    <a:moveTo>
                      <a:pt x="82" y="14"/>
                    </a:moveTo>
                    <a:cubicBezTo>
                      <a:pt x="103" y="23"/>
                      <a:pt x="106" y="30"/>
                      <a:pt x="90" y="31"/>
                    </a:cubicBezTo>
                    <a:cubicBezTo>
                      <a:pt x="75" y="33"/>
                      <a:pt x="49" y="28"/>
                      <a:pt x="29" y="21"/>
                    </a:cubicBezTo>
                    <a:cubicBezTo>
                      <a:pt x="8" y="14"/>
                      <a:pt x="0" y="5"/>
                      <a:pt x="13" y="3"/>
                    </a:cubicBezTo>
                    <a:cubicBezTo>
                      <a:pt x="27" y="0"/>
                      <a:pt x="59" y="5"/>
                      <a:pt x="82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8" name="Freeform 81"/>
              <p:cNvSpPr/>
              <p:nvPr/>
            </p:nvSpPr>
            <p:spPr bwMode="auto">
              <a:xfrm>
                <a:off x="2881" y="1908"/>
                <a:ext cx="140" cy="45"/>
              </a:xfrm>
              <a:custGeom>
                <a:gdLst>
                  <a:gd name="T0" fmla="*/ 107 w 107"/>
                  <a:gd name="T1" fmla="*/ 19 h 34"/>
                  <a:gd name="T2" fmla="*/ 118 w 107"/>
                  <a:gd name="T3" fmla="*/ 44 h 34"/>
                  <a:gd name="T4" fmla="*/ 37 w 107"/>
                  <a:gd name="T5" fmla="*/ 29 h 34"/>
                  <a:gd name="T6" fmla="*/ 17 w 107"/>
                  <a:gd name="T7" fmla="*/ 4 h 34"/>
                  <a:gd name="T8" fmla="*/ 107 w 107"/>
                  <a:gd name="T9" fmla="*/ 19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7"/>
                  <a:gd name="T16" fmla="*/ 0 h 34"/>
                  <a:gd name="T17" fmla="*/ 107 w 107"/>
                  <a:gd name="T18" fmla="*/ 34 h 3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7" h="34">
                    <a:moveTo>
                      <a:pt x="82" y="14"/>
                    </a:moveTo>
                    <a:cubicBezTo>
                      <a:pt x="105" y="23"/>
                      <a:pt x="107" y="32"/>
                      <a:pt x="90" y="33"/>
                    </a:cubicBezTo>
                    <a:cubicBezTo>
                      <a:pt x="75" y="34"/>
                      <a:pt x="48" y="29"/>
                      <a:pt x="28" y="22"/>
                    </a:cubicBezTo>
                    <a:cubicBezTo>
                      <a:pt x="8" y="14"/>
                      <a:pt x="0" y="6"/>
                      <a:pt x="13" y="3"/>
                    </a:cubicBezTo>
                    <a:cubicBezTo>
                      <a:pt x="26" y="0"/>
                      <a:pt x="59" y="5"/>
                      <a:pt x="82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9" name="Freeform 82"/>
              <p:cNvSpPr/>
              <p:nvPr/>
            </p:nvSpPr>
            <p:spPr bwMode="auto">
              <a:xfrm>
                <a:off x="2713" y="1847"/>
                <a:ext cx="142" cy="43"/>
              </a:xfrm>
              <a:custGeom>
                <a:gdLst>
                  <a:gd name="T0" fmla="*/ 111 w 109"/>
                  <a:gd name="T1" fmla="*/ 18 h 33"/>
                  <a:gd name="T2" fmla="*/ 124 w 109"/>
                  <a:gd name="T3" fmla="*/ 40 h 33"/>
                  <a:gd name="T4" fmla="*/ 43 w 109"/>
                  <a:gd name="T5" fmla="*/ 27 h 33"/>
                  <a:gd name="T6" fmla="*/ 20 w 109"/>
                  <a:gd name="T7" fmla="*/ 3 h 33"/>
                  <a:gd name="T8" fmla="*/ 111 w 109"/>
                  <a:gd name="T9" fmla="*/ 18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9"/>
                  <a:gd name="T16" fmla="*/ 0 h 33"/>
                  <a:gd name="T17" fmla="*/ 109 w 109"/>
                  <a:gd name="T18" fmla="*/ 33 h 33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9" h="33">
                    <a:moveTo>
                      <a:pt x="85" y="14"/>
                    </a:moveTo>
                    <a:cubicBezTo>
                      <a:pt x="105" y="22"/>
                      <a:pt x="109" y="30"/>
                      <a:pt x="95" y="31"/>
                    </a:cubicBezTo>
                    <a:cubicBezTo>
                      <a:pt x="81" y="33"/>
                      <a:pt x="55" y="29"/>
                      <a:pt x="33" y="21"/>
                    </a:cubicBezTo>
                    <a:cubicBezTo>
                      <a:pt x="10" y="13"/>
                      <a:pt x="0" y="4"/>
                      <a:pt x="15" y="2"/>
                    </a:cubicBezTo>
                    <a:cubicBezTo>
                      <a:pt x="30" y="0"/>
                      <a:pt x="62" y="5"/>
                      <a:pt x="85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0" name="Freeform 83"/>
              <p:cNvSpPr/>
              <p:nvPr/>
            </p:nvSpPr>
            <p:spPr bwMode="auto">
              <a:xfrm>
                <a:off x="2536" y="1778"/>
                <a:ext cx="143" cy="47"/>
              </a:xfrm>
              <a:custGeom>
                <a:gdLst>
                  <a:gd name="T0" fmla="*/ 107 w 110"/>
                  <a:gd name="T1" fmla="*/ 20 h 36"/>
                  <a:gd name="T2" fmla="*/ 124 w 110"/>
                  <a:gd name="T3" fmla="*/ 46 h 36"/>
                  <a:gd name="T4" fmla="*/ 43 w 110"/>
                  <a:gd name="T5" fmla="*/ 30 h 36"/>
                  <a:gd name="T6" fmla="*/ 16 w 110"/>
                  <a:gd name="T7" fmla="*/ 4 h 36"/>
                  <a:gd name="T8" fmla="*/ 107 w 110"/>
                  <a:gd name="T9" fmla="*/ 2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0"/>
                  <a:gd name="T16" fmla="*/ 0 h 36"/>
                  <a:gd name="T17" fmla="*/ 110 w 110"/>
                  <a:gd name="T18" fmla="*/ 36 h 3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0" h="36">
                    <a:moveTo>
                      <a:pt x="82" y="15"/>
                    </a:moveTo>
                    <a:cubicBezTo>
                      <a:pt x="105" y="25"/>
                      <a:pt x="110" y="33"/>
                      <a:pt x="95" y="35"/>
                    </a:cubicBezTo>
                    <a:cubicBezTo>
                      <a:pt x="82" y="36"/>
                      <a:pt x="55" y="31"/>
                      <a:pt x="33" y="23"/>
                    </a:cubicBezTo>
                    <a:cubicBezTo>
                      <a:pt x="11" y="15"/>
                      <a:pt x="0" y="6"/>
                      <a:pt x="12" y="3"/>
                    </a:cubicBezTo>
                    <a:cubicBezTo>
                      <a:pt x="25" y="0"/>
                      <a:pt x="57" y="6"/>
                      <a:pt x="82" y="1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1" name="Freeform 84"/>
              <p:cNvSpPr/>
              <p:nvPr/>
            </p:nvSpPr>
            <p:spPr bwMode="auto">
              <a:xfrm>
                <a:off x="3075" y="1436"/>
                <a:ext cx="149" cy="159"/>
              </a:xfrm>
              <a:custGeom>
                <a:gdLst>
                  <a:gd name="T0" fmla="*/ 133 w 114"/>
                  <a:gd name="T1" fmla="*/ 104 h 122"/>
                  <a:gd name="T2" fmla="*/ 46 w 114"/>
                  <a:gd name="T3" fmla="*/ 145 h 122"/>
                  <a:gd name="T4" fmla="*/ 16 w 114"/>
                  <a:gd name="T5" fmla="*/ 53 h 122"/>
                  <a:gd name="T6" fmla="*/ 103 w 114"/>
                  <a:gd name="T7" fmla="*/ 13 h 122"/>
                  <a:gd name="T8" fmla="*/ 133 w 114"/>
                  <a:gd name="T9" fmla="*/ 104 h 1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4"/>
                  <a:gd name="T16" fmla="*/ 0 h 122"/>
                  <a:gd name="T17" fmla="*/ 114 w 114"/>
                  <a:gd name="T18" fmla="*/ 122 h 12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4" h="122">
                    <a:moveTo>
                      <a:pt x="102" y="80"/>
                    </a:moveTo>
                    <a:cubicBezTo>
                      <a:pt x="90" y="108"/>
                      <a:pt x="60" y="122"/>
                      <a:pt x="35" y="111"/>
                    </a:cubicBezTo>
                    <a:cubicBezTo>
                      <a:pt x="10" y="100"/>
                      <a:pt x="0" y="69"/>
                      <a:pt x="12" y="41"/>
                    </a:cubicBezTo>
                    <a:cubicBezTo>
                      <a:pt x="24" y="13"/>
                      <a:pt x="54" y="0"/>
                      <a:pt x="79" y="10"/>
                    </a:cubicBezTo>
                    <a:cubicBezTo>
                      <a:pt x="104" y="21"/>
                      <a:pt x="114" y="53"/>
                      <a:pt x="102" y="8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2" name="Freeform 85"/>
              <p:cNvSpPr/>
              <p:nvPr/>
            </p:nvSpPr>
            <p:spPr bwMode="auto">
              <a:xfrm>
                <a:off x="2898" y="1357"/>
                <a:ext cx="148" cy="159"/>
              </a:xfrm>
              <a:custGeom>
                <a:gdLst>
                  <a:gd name="T0" fmla="*/ 132 w 114"/>
                  <a:gd name="T1" fmla="*/ 106 h 122"/>
                  <a:gd name="T2" fmla="*/ 45 w 114"/>
                  <a:gd name="T3" fmla="*/ 146 h 122"/>
                  <a:gd name="T4" fmla="*/ 17 w 114"/>
                  <a:gd name="T5" fmla="*/ 55 h 122"/>
                  <a:gd name="T6" fmla="*/ 103 w 114"/>
                  <a:gd name="T7" fmla="*/ 14 h 122"/>
                  <a:gd name="T8" fmla="*/ 132 w 114"/>
                  <a:gd name="T9" fmla="*/ 106 h 1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4"/>
                  <a:gd name="T16" fmla="*/ 0 h 122"/>
                  <a:gd name="T17" fmla="*/ 114 w 114"/>
                  <a:gd name="T18" fmla="*/ 122 h 12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4" h="122">
                    <a:moveTo>
                      <a:pt x="102" y="81"/>
                    </a:moveTo>
                    <a:cubicBezTo>
                      <a:pt x="89" y="108"/>
                      <a:pt x="60" y="122"/>
                      <a:pt x="35" y="112"/>
                    </a:cubicBezTo>
                    <a:cubicBezTo>
                      <a:pt x="10" y="101"/>
                      <a:pt x="0" y="70"/>
                      <a:pt x="13" y="42"/>
                    </a:cubicBezTo>
                    <a:cubicBezTo>
                      <a:pt x="25" y="14"/>
                      <a:pt x="55" y="0"/>
                      <a:pt x="79" y="11"/>
                    </a:cubicBezTo>
                    <a:cubicBezTo>
                      <a:pt x="104" y="21"/>
                      <a:pt x="114" y="53"/>
                      <a:pt x="102" y="8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3" name="Freeform 86"/>
              <p:cNvSpPr/>
              <p:nvPr/>
            </p:nvSpPr>
            <p:spPr bwMode="auto">
              <a:xfrm>
                <a:off x="2841" y="1569"/>
                <a:ext cx="156" cy="166"/>
              </a:xfrm>
              <a:custGeom>
                <a:gdLst>
                  <a:gd name="T0" fmla="*/ 139 w 119"/>
                  <a:gd name="T1" fmla="*/ 110 h 127"/>
                  <a:gd name="T2" fmla="*/ 49 w 119"/>
                  <a:gd name="T3" fmla="*/ 152 h 127"/>
                  <a:gd name="T4" fmla="*/ 17 w 119"/>
                  <a:gd name="T5" fmla="*/ 56 h 127"/>
                  <a:gd name="T6" fmla="*/ 107 w 119"/>
                  <a:gd name="T7" fmla="*/ 16 h 127"/>
                  <a:gd name="T8" fmla="*/ 139 w 119"/>
                  <a:gd name="T9" fmla="*/ 110 h 1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9"/>
                  <a:gd name="T16" fmla="*/ 0 h 127"/>
                  <a:gd name="T17" fmla="*/ 119 w 119"/>
                  <a:gd name="T18" fmla="*/ 127 h 127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9" h="127">
                    <a:moveTo>
                      <a:pt x="106" y="84"/>
                    </a:moveTo>
                    <a:cubicBezTo>
                      <a:pt x="94" y="113"/>
                      <a:pt x="62" y="127"/>
                      <a:pt x="37" y="116"/>
                    </a:cubicBezTo>
                    <a:cubicBezTo>
                      <a:pt x="11" y="105"/>
                      <a:pt x="0" y="72"/>
                      <a:pt x="13" y="43"/>
                    </a:cubicBezTo>
                    <a:cubicBezTo>
                      <a:pt x="25" y="15"/>
                      <a:pt x="56" y="0"/>
                      <a:pt x="82" y="12"/>
                    </a:cubicBezTo>
                    <a:cubicBezTo>
                      <a:pt x="108" y="23"/>
                      <a:pt x="119" y="55"/>
                      <a:pt x="106" y="8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4" name="Freeform 87"/>
              <p:cNvSpPr/>
              <p:nvPr/>
            </p:nvSpPr>
            <p:spPr bwMode="auto">
              <a:xfrm>
                <a:off x="2945" y="1143"/>
                <a:ext cx="159" cy="167"/>
              </a:xfrm>
              <a:custGeom>
                <a:gdLst>
                  <a:gd name="T0" fmla="*/ 142 w 122"/>
                  <a:gd name="T1" fmla="*/ 111 h 128"/>
                  <a:gd name="T2" fmla="*/ 50 w 122"/>
                  <a:gd name="T3" fmla="*/ 153 h 128"/>
                  <a:gd name="T4" fmla="*/ 17 w 122"/>
                  <a:gd name="T5" fmla="*/ 56 h 128"/>
                  <a:gd name="T6" fmla="*/ 109 w 122"/>
                  <a:gd name="T7" fmla="*/ 14 h 128"/>
                  <a:gd name="T8" fmla="*/ 142 w 122"/>
                  <a:gd name="T9" fmla="*/ 111 h 1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2"/>
                  <a:gd name="T16" fmla="*/ 0 h 128"/>
                  <a:gd name="T17" fmla="*/ 122 w 122"/>
                  <a:gd name="T18" fmla="*/ 128 h 12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2" h="128">
                    <a:moveTo>
                      <a:pt x="109" y="85"/>
                    </a:moveTo>
                    <a:cubicBezTo>
                      <a:pt x="96" y="114"/>
                      <a:pt x="64" y="128"/>
                      <a:pt x="38" y="117"/>
                    </a:cubicBezTo>
                    <a:cubicBezTo>
                      <a:pt x="11" y="105"/>
                      <a:pt x="0" y="72"/>
                      <a:pt x="13" y="43"/>
                    </a:cubicBezTo>
                    <a:cubicBezTo>
                      <a:pt x="25" y="14"/>
                      <a:pt x="57" y="0"/>
                      <a:pt x="84" y="11"/>
                    </a:cubicBezTo>
                    <a:cubicBezTo>
                      <a:pt x="110" y="23"/>
                      <a:pt x="122" y="56"/>
                      <a:pt x="109" y="8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5" name="Freeform 88"/>
              <p:cNvSpPr/>
              <p:nvPr/>
            </p:nvSpPr>
            <p:spPr bwMode="auto">
              <a:xfrm>
                <a:off x="3257" y="1516"/>
                <a:ext cx="136" cy="147"/>
              </a:xfrm>
              <a:custGeom>
                <a:gdLst>
                  <a:gd name="T0" fmla="*/ 122 w 104"/>
                  <a:gd name="T1" fmla="*/ 97 h 112"/>
                  <a:gd name="T2" fmla="*/ 42 w 104"/>
                  <a:gd name="T3" fmla="*/ 134 h 112"/>
                  <a:gd name="T4" fmla="*/ 14 w 104"/>
                  <a:gd name="T5" fmla="*/ 50 h 112"/>
                  <a:gd name="T6" fmla="*/ 94 w 104"/>
                  <a:gd name="T7" fmla="*/ 13 h 112"/>
                  <a:gd name="T8" fmla="*/ 122 w 104"/>
                  <a:gd name="T9" fmla="*/ 97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112"/>
                  <a:gd name="T17" fmla="*/ 104 w 104"/>
                  <a:gd name="T18" fmla="*/ 112 h 11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112">
                    <a:moveTo>
                      <a:pt x="93" y="74"/>
                    </a:moveTo>
                    <a:cubicBezTo>
                      <a:pt x="82" y="99"/>
                      <a:pt x="54" y="112"/>
                      <a:pt x="32" y="102"/>
                    </a:cubicBezTo>
                    <a:cubicBezTo>
                      <a:pt x="9" y="92"/>
                      <a:pt x="0" y="64"/>
                      <a:pt x="11" y="38"/>
                    </a:cubicBezTo>
                    <a:cubicBezTo>
                      <a:pt x="22" y="12"/>
                      <a:pt x="50" y="0"/>
                      <a:pt x="72" y="10"/>
                    </a:cubicBezTo>
                    <a:cubicBezTo>
                      <a:pt x="95" y="19"/>
                      <a:pt x="104" y="48"/>
                      <a:pt x="93" y="7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6" name="Freeform 89"/>
              <p:cNvSpPr/>
              <p:nvPr/>
            </p:nvSpPr>
            <p:spPr bwMode="auto">
              <a:xfrm>
                <a:off x="3300" y="1309"/>
                <a:ext cx="141" cy="152"/>
              </a:xfrm>
              <a:custGeom>
                <a:gdLst>
                  <a:gd name="T0" fmla="*/ 127 w 108"/>
                  <a:gd name="T1" fmla="*/ 101 h 116"/>
                  <a:gd name="T2" fmla="*/ 44 w 108"/>
                  <a:gd name="T3" fmla="*/ 139 h 116"/>
                  <a:gd name="T4" fmla="*/ 16 w 108"/>
                  <a:gd name="T5" fmla="*/ 52 h 116"/>
                  <a:gd name="T6" fmla="*/ 98 w 108"/>
                  <a:gd name="T7" fmla="*/ 14 h 116"/>
                  <a:gd name="T8" fmla="*/ 127 w 108"/>
                  <a:gd name="T9" fmla="*/ 101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8"/>
                  <a:gd name="T16" fmla="*/ 0 h 116"/>
                  <a:gd name="T17" fmla="*/ 108 w 108"/>
                  <a:gd name="T18" fmla="*/ 116 h 11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8" h="115">
                    <a:moveTo>
                      <a:pt x="97" y="77"/>
                    </a:moveTo>
                    <a:cubicBezTo>
                      <a:pt x="85" y="103"/>
                      <a:pt x="57" y="116"/>
                      <a:pt x="34" y="106"/>
                    </a:cubicBezTo>
                    <a:cubicBezTo>
                      <a:pt x="10" y="96"/>
                      <a:pt x="0" y="66"/>
                      <a:pt x="12" y="40"/>
                    </a:cubicBezTo>
                    <a:cubicBezTo>
                      <a:pt x="23" y="13"/>
                      <a:pt x="52" y="0"/>
                      <a:pt x="75" y="11"/>
                    </a:cubicBezTo>
                    <a:cubicBezTo>
                      <a:pt x="99" y="21"/>
                      <a:pt x="108" y="50"/>
                      <a:pt x="97" y="7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7" name="Freeform 90"/>
              <p:cNvSpPr/>
              <p:nvPr/>
            </p:nvSpPr>
            <p:spPr bwMode="auto">
              <a:xfrm>
                <a:off x="3208" y="1723"/>
                <a:ext cx="136" cy="149"/>
              </a:xfrm>
              <a:custGeom>
                <a:gdLst>
                  <a:gd name="T0" fmla="*/ 122 w 104"/>
                  <a:gd name="T1" fmla="*/ 98 h 114"/>
                  <a:gd name="T2" fmla="*/ 42 w 104"/>
                  <a:gd name="T3" fmla="*/ 136 h 114"/>
                  <a:gd name="T4" fmla="*/ 16 w 104"/>
                  <a:gd name="T5" fmla="*/ 51 h 114"/>
                  <a:gd name="T6" fmla="*/ 95 w 104"/>
                  <a:gd name="T7" fmla="*/ 13 h 114"/>
                  <a:gd name="T8" fmla="*/ 122 w 104"/>
                  <a:gd name="T9" fmla="*/ 98 h 1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114"/>
                  <a:gd name="T17" fmla="*/ 104 w 104"/>
                  <a:gd name="T18" fmla="*/ 114 h 11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114">
                    <a:moveTo>
                      <a:pt x="93" y="75"/>
                    </a:moveTo>
                    <a:cubicBezTo>
                      <a:pt x="82" y="101"/>
                      <a:pt x="55" y="114"/>
                      <a:pt x="32" y="104"/>
                    </a:cubicBezTo>
                    <a:cubicBezTo>
                      <a:pt x="10" y="94"/>
                      <a:pt x="0" y="65"/>
                      <a:pt x="12" y="39"/>
                    </a:cubicBezTo>
                    <a:cubicBezTo>
                      <a:pt x="23" y="13"/>
                      <a:pt x="50" y="0"/>
                      <a:pt x="73" y="10"/>
                    </a:cubicBezTo>
                    <a:cubicBezTo>
                      <a:pt x="95" y="20"/>
                      <a:pt x="104" y="49"/>
                      <a:pt x="93" y="7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8" name="Freeform 91"/>
              <p:cNvSpPr/>
              <p:nvPr/>
            </p:nvSpPr>
            <p:spPr bwMode="auto">
              <a:xfrm>
                <a:off x="2652" y="1362"/>
                <a:ext cx="98" cy="152"/>
              </a:xfrm>
              <a:custGeom>
                <a:gdLst>
                  <a:gd name="T0" fmla="*/ 89 w 75"/>
                  <a:gd name="T1" fmla="*/ 66 h 116"/>
                  <a:gd name="T2" fmla="*/ 30 w 75"/>
                  <a:gd name="T3" fmla="*/ 148 h 116"/>
                  <a:gd name="T4" fmla="*/ 9 w 75"/>
                  <a:gd name="T5" fmla="*/ 88 h 116"/>
                  <a:gd name="T6" fmla="*/ 65 w 75"/>
                  <a:gd name="T7" fmla="*/ 8 h 116"/>
                  <a:gd name="T8" fmla="*/ 89 w 75"/>
                  <a:gd name="T9" fmla="*/ 66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"/>
                  <a:gd name="T16" fmla="*/ 0 h 116"/>
                  <a:gd name="T17" fmla="*/ 75 w 75"/>
                  <a:gd name="T18" fmla="*/ 116 h 11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" h="115">
                    <a:moveTo>
                      <a:pt x="68" y="50"/>
                    </a:moveTo>
                    <a:cubicBezTo>
                      <a:pt x="60" y="81"/>
                      <a:pt x="40" y="109"/>
                      <a:pt x="23" y="113"/>
                    </a:cubicBezTo>
                    <a:cubicBezTo>
                      <a:pt x="6" y="116"/>
                      <a:pt x="0" y="96"/>
                      <a:pt x="7" y="67"/>
                    </a:cubicBezTo>
                    <a:cubicBezTo>
                      <a:pt x="15" y="38"/>
                      <a:pt x="34" y="11"/>
                      <a:pt x="50" y="6"/>
                    </a:cubicBezTo>
                    <a:cubicBezTo>
                      <a:pt x="67" y="0"/>
                      <a:pt x="75" y="20"/>
                      <a:pt x="68" y="5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9" name="Freeform 92"/>
              <p:cNvSpPr/>
              <p:nvPr/>
            </p:nvSpPr>
            <p:spPr bwMode="auto">
              <a:xfrm>
                <a:off x="2544" y="1390"/>
                <a:ext cx="94" cy="147"/>
              </a:xfrm>
              <a:custGeom>
                <a:gdLst>
                  <a:gd name="T0" fmla="*/ 84 w 72"/>
                  <a:gd name="T1" fmla="*/ 64 h 113"/>
                  <a:gd name="T2" fmla="*/ 27 w 72"/>
                  <a:gd name="T3" fmla="*/ 143 h 113"/>
                  <a:gd name="T4" fmla="*/ 10 w 72"/>
                  <a:gd name="T5" fmla="*/ 85 h 113"/>
                  <a:gd name="T6" fmla="*/ 64 w 72"/>
                  <a:gd name="T7" fmla="*/ 7 h 113"/>
                  <a:gd name="T8" fmla="*/ 84 w 72"/>
                  <a:gd name="T9" fmla="*/ 64 h 1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113"/>
                  <a:gd name="T17" fmla="*/ 72 w 72"/>
                  <a:gd name="T18" fmla="*/ 113 h 113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113">
                    <a:moveTo>
                      <a:pt x="64" y="49"/>
                    </a:moveTo>
                    <a:cubicBezTo>
                      <a:pt x="56" y="79"/>
                      <a:pt x="37" y="106"/>
                      <a:pt x="21" y="110"/>
                    </a:cubicBezTo>
                    <a:cubicBezTo>
                      <a:pt x="6" y="113"/>
                      <a:pt x="0" y="93"/>
                      <a:pt x="8" y="65"/>
                    </a:cubicBezTo>
                    <a:cubicBezTo>
                      <a:pt x="15" y="37"/>
                      <a:pt x="33" y="10"/>
                      <a:pt x="49" y="5"/>
                    </a:cubicBezTo>
                    <a:cubicBezTo>
                      <a:pt x="65" y="0"/>
                      <a:pt x="72" y="20"/>
                      <a:pt x="64" y="4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0" name="Freeform 93"/>
              <p:cNvSpPr/>
              <p:nvPr/>
            </p:nvSpPr>
            <p:spPr bwMode="auto">
              <a:xfrm>
                <a:off x="2598" y="1201"/>
                <a:ext cx="90" cy="135"/>
              </a:xfrm>
              <a:custGeom>
                <a:gdLst>
                  <a:gd name="T0" fmla="*/ 81 w 69"/>
                  <a:gd name="T1" fmla="*/ 57 h 104"/>
                  <a:gd name="T2" fmla="*/ 26 w 69"/>
                  <a:gd name="T3" fmla="*/ 131 h 104"/>
                  <a:gd name="T4" fmla="*/ 9 w 69"/>
                  <a:gd name="T5" fmla="*/ 79 h 104"/>
                  <a:gd name="T6" fmla="*/ 60 w 69"/>
                  <a:gd name="T7" fmla="*/ 8 h 104"/>
                  <a:gd name="T8" fmla="*/ 81 w 69"/>
                  <a:gd name="T9" fmla="*/ 57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9"/>
                  <a:gd name="T16" fmla="*/ 0 h 104"/>
                  <a:gd name="T17" fmla="*/ 69 w 69"/>
                  <a:gd name="T18" fmla="*/ 104 h 10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9" h="104">
                    <a:moveTo>
                      <a:pt x="62" y="44"/>
                    </a:moveTo>
                    <a:cubicBezTo>
                      <a:pt x="54" y="72"/>
                      <a:pt x="36" y="97"/>
                      <a:pt x="20" y="101"/>
                    </a:cubicBezTo>
                    <a:cubicBezTo>
                      <a:pt x="6" y="104"/>
                      <a:pt x="0" y="86"/>
                      <a:pt x="7" y="61"/>
                    </a:cubicBezTo>
                    <a:cubicBezTo>
                      <a:pt x="14" y="36"/>
                      <a:pt x="31" y="11"/>
                      <a:pt x="46" y="6"/>
                    </a:cubicBezTo>
                    <a:cubicBezTo>
                      <a:pt x="62" y="0"/>
                      <a:pt x="69" y="17"/>
                      <a:pt x="62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1" name="Freeform 94"/>
              <p:cNvSpPr/>
              <p:nvPr/>
            </p:nvSpPr>
            <p:spPr bwMode="auto">
              <a:xfrm>
                <a:off x="2494" y="1595"/>
                <a:ext cx="90" cy="138"/>
              </a:xfrm>
              <a:custGeom>
                <a:gdLst>
                  <a:gd name="T0" fmla="*/ 81 w 69"/>
                  <a:gd name="T1" fmla="*/ 62 h 106"/>
                  <a:gd name="T2" fmla="*/ 27 w 69"/>
                  <a:gd name="T3" fmla="*/ 135 h 106"/>
                  <a:gd name="T4" fmla="*/ 9 w 69"/>
                  <a:gd name="T5" fmla="*/ 76 h 106"/>
                  <a:gd name="T6" fmla="*/ 61 w 69"/>
                  <a:gd name="T7" fmla="*/ 4 h 106"/>
                  <a:gd name="T8" fmla="*/ 81 w 69"/>
                  <a:gd name="T9" fmla="*/ 62 h 1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9"/>
                  <a:gd name="T16" fmla="*/ 0 h 106"/>
                  <a:gd name="T17" fmla="*/ 69 w 69"/>
                  <a:gd name="T18" fmla="*/ 106 h 10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9" h="105">
                    <a:moveTo>
                      <a:pt x="62" y="48"/>
                    </a:moveTo>
                    <a:cubicBezTo>
                      <a:pt x="54" y="77"/>
                      <a:pt x="36" y="102"/>
                      <a:pt x="21" y="104"/>
                    </a:cubicBezTo>
                    <a:cubicBezTo>
                      <a:pt x="6" y="106"/>
                      <a:pt x="0" y="85"/>
                      <a:pt x="7" y="58"/>
                    </a:cubicBezTo>
                    <a:cubicBezTo>
                      <a:pt x="15" y="31"/>
                      <a:pt x="32" y="7"/>
                      <a:pt x="47" y="3"/>
                    </a:cubicBezTo>
                    <a:cubicBezTo>
                      <a:pt x="62" y="0"/>
                      <a:pt x="69" y="20"/>
                      <a:pt x="62" y="4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2" name="Freeform 95"/>
              <p:cNvSpPr/>
              <p:nvPr/>
            </p:nvSpPr>
            <p:spPr bwMode="auto">
              <a:xfrm>
                <a:off x="2769" y="1336"/>
                <a:ext cx="104" cy="152"/>
              </a:xfrm>
              <a:custGeom>
                <a:gdLst>
                  <a:gd name="T0" fmla="*/ 93 w 79"/>
                  <a:gd name="T1" fmla="*/ 68 h 116"/>
                  <a:gd name="T2" fmla="*/ 33 w 79"/>
                  <a:gd name="T3" fmla="*/ 148 h 116"/>
                  <a:gd name="T4" fmla="*/ 9 w 79"/>
                  <a:gd name="T5" fmla="*/ 88 h 116"/>
                  <a:gd name="T6" fmla="*/ 68 w 79"/>
                  <a:gd name="T7" fmla="*/ 8 h 116"/>
                  <a:gd name="T8" fmla="*/ 93 w 79"/>
                  <a:gd name="T9" fmla="*/ 68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9"/>
                  <a:gd name="T16" fmla="*/ 0 h 116"/>
                  <a:gd name="T17" fmla="*/ 79 w 79"/>
                  <a:gd name="T18" fmla="*/ 116 h 11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9" h="115">
                    <a:moveTo>
                      <a:pt x="71" y="52"/>
                    </a:moveTo>
                    <a:cubicBezTo>
                      <a:pt x="64" y="82"/>
                      <a:pt x="43" y="109"/>
                      <a:pt x="25" y="113"/>
                    </a:cubicBezTo>
                    <a:cubicBezTo>
                      <a:pt x="8" y="116"/>
                      <a:pt x="0" y="96"/>
                      <a:pt x="7" y="67"/>
                    </a:cubicBezTo>
                    <a:cubicBezTo>
                      <a:pt x="14" y="38"/>
                      <a:pt x="34" y="11"/>
                      <a:pt x="52" y="6"/>
                    </a:cubicBezTo>
                    <a:cubicBezTo>
                      <a:pt x="70" y="0"/>
                      <a:pt x="79" y="21"/>
                      <a:pt x="71" y="5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3" name="Freeform 96"/>
              <p:cNvSpPr/>
              <p:nvPr/>
            </p:nvSpPr>
            <p:spPr bwMode="auto">
              <a:xfrm>
                <a:off x="2815" y="1123"/>
                <a:ext cx="111" cy="162"/>
              </a:xfrm>
              <a:custGeom>
                <a:gdLst>
                  <a:gd name="T0" fmla="*/ 101 w 85"/>
                  <a:gd name="T1" fmla="*/ 68 h 124"/>
                  <a:gd name="T2" fmla="*/ 35 w 85"/>
                  <a:gd name="T3" fmla="*/ 157 h 124"/>
                  <a:gd name="T4" fmla="*/ 10 w 85"/>
                  <a:gd name="T5" fmla="*/ 95 h 124"/>
                  <a:gd name="T6" fmla="*/ 72 w 85"/>
                  <a:gd name="T7" fmla="*/ 9 h 124"/>
                  <a:gd name="T8" fmla="*/ 101 w 85"/>
                  <a:gd name="T9" fmla="*/ 68 h 1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5"/>
                  <a:gd name="T16" fmla="*/ 0 h 124"/>
                  <a:gd name="T17" fmla="*/ 85 w 85"/>
                  <a:gd name="T18" fmla="*/ 124 h 12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5" h="124">
                    <a:moveTo>
                      <a:pt x="77" y="52"/>
                    </a:moveTo>
                    <a:cubicBezTo>
                      <a:pt x="69" y="84"/>
                      <a:pt x="46" y="115"/>
                      <a:pt x="27" y="120"/>
                    </a:cubicBezTo>
                    <a:cubicBezTo>
                      <a:pt x="8" y="124"/>
                      <a:pt x="0" y="103"/>
                      <a:pt x="8" y="73"/>
                    </a:cubicBezTo>
                    <a:cubicBezTo>
                      <a:pt x="16" y="44"/>
                      <a:pt x="37" y="15"/>
                      <a:pt x="55" y="7"/>
                    </a:cubicBezTo>
                    <a:cubicBezTo>
                      <a:pt x="75" y="0"/>
                      <a:pt x="85" y="19"/>
                      <a:pt x="77" y="5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4" name="Freeform 97"/>
              <p:cNvSpPr/>
              <p:nvPr/>
            </p:nvSpPr>
            <p:spPr bwMode="auto">
              <a:xfrm>
                <a:off x="2712" y="1541"/>
                <a:ext cx="110" cy="165"/>
              </a:xfrm>
              <a:custGeom>
                <a:gdLst>
                  <a:gd name="T0" fmla="*/ 98 w 84"/>
                  <a:gd name="T1" fmla="*/ 76 h 126"/>
                  <a:gd name="T2" fmla="*/ 33 w 84"/>
                  <a:gd name="T3" fmla="*/ 162 h 126"/>
                  <a:gd name="T4" fmla="*/ 9 w 84"/>
                  <a:gd name="T5" fmla="*/ 93 h 126"/>
                  <a:gd name="T6" fmla="*/ 72 w 84"/>
                  <a:gd name="T7" fmla="*/ 5 h 126"/>
                  <a:gd name="T8" fmla="*/ 98 w 84"/>
                  <a:gd name="T9" fmla="*/ 76 h 1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126"/>
                  <a:gd name="T17" fmla="*/ 84 w 84"/>
                  <a:gd name="T18" fmla="*/ 126 h 12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125">
                    <a:moveTo>
                      <a:pt x="75" y="58"/>
                    </a:moveTo>
                    <a:cubicBezTo>
                      <a:pt x="67" y="92"/>
                      <a:pt x="44" y="122"/>
                      <a:pt x="25" y="124"/>
                    </a:cubicBezTo>
                    <a:cubicBezTo>
                      <a:pt x="7" y="126"/>
                      <a:pt x="0" y="102"/>
                      <a:pt x="7" y="71"/>
                    </a:cubicBezTo>
                    <a:cubicBezTo>
                      <a:pt x="15" y="38"/>
                      <a:pt x="36" y="9"/>
                      <a:pt x="55" y="4"/>
                    </a:cubicBezTo>
                    <a:cubicBezTo>
                      <a:pt x="75" y="0"/>
                      <a:pt x="84" y="24"/>
                      <a:pt x="75" y="5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5127" name="Group 217"/>
          <p:cNvGrpSpPr/>
          <p:nvPr/>
        </p:nvGrpSpPr>
        <p:grpSpPr>
          <a:xfrm>
            <a:off x="1689100" y="3576638"/>
            <a:ext cx="2351088" cy="3295650"/>
            <a:chOff x="1064" y="2253"/>
            <a:chExt cx="1481" cy="2076"/>
          </a:xfrm>
        </p:grpSpPr>
        <p:sp>
          <p:nvSpPr>
            <p:cNvPr id="5193" name="Freeform 137"/>
            <p:cNvSpPr/>
            <p:nvPr/>
          </p:nvSpPr>
          <p:spPr bwMode="auto">
            <a:xfrm flipV="1">
              <a:off x="1234" y="3239"/>
              <a:ext cx="988" cy="1090"/>
            </a:xfrm>
            <a:custGeom>
              <a:gdLst>
                <a:gd name="T0" fmla="*/ 929 w 1786"/>
                <a:gd name="T1" fmla="*/ 256 h 1970"/>
                <a:gd name="T2" fmla="*/ 402 w 1786"/>
                <a:gd name="T3" fmla="*/ 0 h 1970"/>
                <a:gd name="T4" fmla="*/ 0 w 1786"/>
                <a:gd name="T5" fmla="*/ 449 h 1970"/>
                <a:gd name="T6" fmla="*/ 136 w 1786"/>
                <a:gd name="T7" fmla="*/ 806 h 1970"/>
                <a:gd name="T8" fmla="*/ 626 w 1786"/>
                <a:gd name="T9" fmla="*/ 1090 h 1970"/>
                <a:gd name="T10" fmla="*/ 988 w 1786"/>
                <a:gd name="T11" fmla="*/ 631 h 1970"/>
                <a:gd name="T12" fmla="*/ 929 w 1786"/>
                <a:gd name="T13" fmla="*/ 256 h 19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86"/>
                <a:gd name="T22" fmla="*/ 0 h 1970"/>
                <a:gd name="T23" fmla="*/ 1786 w 1786"/>
                <a:gd name="T24" fmla="*/ 1970 h 1970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86" h="1969">
                  <a:moveTo>
                    <a:pt x="1680" y="463"/>
                  </a:moveTo>
                  <a:lnTo>
                    <a:pt x="726" y="0"/>
                  </a:lnTo>
                  <a:lnTo>
                    <a:pt x="0" y="812"/>
                  </a:lnTo>
                  <a:lnTo>
                    <a:pt x="246" y="1457"/>
                  </a:lnTo>
                  <a:lnTo>
                    <a:pt x="1132" y="1970"/>
                  </a:lnTo>
                  <a:lnTo>
                    <a:pt x="1786" y="1140"/>
                  </a:lnTo>
                  <a:lnTo>
                    <a:pt x="1680" y="463"/>
                  </a:lnTo>
                  <a:close/>
                </a:path>
              </a:pathLst>
            </a:custGeom>
            <a:gradFill rotWithShape="0">
              <a:gsLst>
                <a:gs pos="0">
                  <a:srgbClr val="90BA45">
                    <a:alpha val="7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5194" name="Picture 214"/>
            <p:cNvPicPr>
              <a:picLocks noChangeAspect="1" noChangeArrowheads="1"/>
            </p:cNvPicPr>
            <p:nvPr/>
          </p:nvPicPr>
          <p:blipFill>
            <a:blip r:embed="rId3">
              <a:lum bright="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064" y="3240"/>
              <a:ext cx="1481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195" name="Group 198"/>
            <p:cNvGrpSpPr/>
            <p:nvPr/>
          </p:nvGrpSpPr>
          <p:grpSpPr>
            <a:xfrm>
              <a:off x="1234" y="2253"/>
              <a:ext cx="991" cy="1090"/>
              <a:chOff x="1234" y="2253"/>
              <a:chExt cx="991" cy="1090"/>
            </a:xfrm>
          </p:grpSpPr>
          <p:sp>
            <p:nvSpPr>
              <p:cNvPr id="5196" name="Freeform 139"/>
              <p:cNvSpPr/>
              <p:nvPr/>
            </p:nvSpPr>
            <p:spPr bwMode="auto">
              <a:xfrm>
                <a:off x="1234" y="2702"/>
                <a:ext cx="626" cy="641"/>
              </a:xfrm>
              <a:custGeom>
                <a:gdLst>
                  <a:gd name="T0" fmla="*/ 626 w 1132"/>
                  <a:gd name="T1" fmla="*/ 641 h 1158"/>
                  <a:gd name="T2" fmla="*/ 136 w 1132"/>
                  <a:gd name="T3" fmla="*/ 357 h 1158"/>
                  <a:gd name="T4" fmla="*/ 0 w 1132"/>
                  <a:gd name="T5" fmla="*/ 0 h 1158"/>
                  <a:gd name="T6" fmla="*/ 530 w 1132"/>
                  <a:gd name="T7" fmla="*/ 292 h 1158"/>
                  <a:gd name="T8" fmla="*/ 626 w 1132"/>
                  <a:gd name="T9" fmla="*/ 641 h 11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32"/>
                  <a:gd name="T16" fmla="*/ 0 h 1158"/>
                  <a:gd name="T17" fmla="*/ 1132 w 1132"/>
                  <a:gd name="T18" fmla="*/ 1158 h 115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32" h="1158">
                    <a:moveTo>
                      <a:pt x="1132" y="1158"/>
                    </a:moveTo>
                    <a:lnTo>
                      <a:pt x="246" y="645"/>
                    </a:lnTo>
                    <a:lnTo>
                      <a:pt x="0" y="0"/>
                    </a:lnTo>
                    <a:lnTo>
                      <a:pt x="959" y="527"/>
                    </a:lnTo>
                    <a:lnTo>
                      <a:pt x="1132" y="1158"/>
                    </a:lnTo>
                    <a:close/>
                  </a:path>
                </a:pathLst>
              </a:custGeom>
              <a:solidFill>
                <a:srgbClr val="38520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7" name="Freeform 140"/>
              <p:cNvSpPr/>
              <p:nvPr/>
            </p:nvSpPr>
            <p:spPr bwMode="auto">
              <a:xfrm>
                <a:off x="1234" y="2253"/>
                <a:ext cx="930" cy="741"/>
              </a:xfrm>
              <a:custGeom>
                <a:gdLst>
                  <a:gd name="T0" fmla="*/ 531 w 1680"/>
                  <a:gd name="T1" fmla="*/ 741 h 1339"/>
                  <a:gd name="T2" fmla="*/ 0 w 1680"/>
                  <a:gd name="T3" fmla="*/ 449 h 1339"/>
                  <a:gd name="T4" fmla="*/ 402 w 1680"/>
                  <a:gd name="T5" fmla="*/ 0 h 1339"/>
                  <a:gd name="T6" fmla="*/ 930 w 1680"/>
                  <a:gd name="T7" fmla="*/ 256 h 1339"/>
                  <a:gd name="T8" fmla="*/ 531 w 1680"/>
                  <a:gd name="T9" fmla="*/ 741 h 13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80"/>
                  <a:gd name="T16" fmla="*/ 0 h 1339"/>
                  <a:gd name="T17" fmla="*/ 1680 w 1680"/>
                  <a:gd name="T18" fmla="*/ 1339 h 133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80" h="1339">
                    <a:moveTo>
                      <a:pt x="959" y="1339"/>
                    </a:moveTo>
                    <a:lnTo>
                      <a:pt x="0" y="812"/>
                    </a:lnTo>
                    <a:lnTo>
                      <a:pt x="726" y="0"/>
                    </a:lnTo>
                    <a:lnTo>
                      <a:pt x="1680" y="463"/>
                    </a:lnTo>
                    <a:lnTo>
                      <a:pt x="959" y="1339"/>
                    </a:lnTo>
                    <a:close/>
                  </a:path>
                </a:pathLst>
              </a:custGeom>
              <a:solidFill>
                <a:srgbClr val="6B9B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8" name="Freeform 141"/>
              <p:cNvSpPr/>
              <p:nvPr/>
            </p:nvSpPr>
            <p:spPr bwMode="auto">
              <a:xfrm>
                <a:off x="1765" y="2509"/>
                <a:ext cx="457" cy="834"/>
              </a:xfrm>
              <a:custGeom>
                <a:gdLst>
                  <a:gd name="T0" fmla="*/ 398 w 827"/>
                  <a:gd name="T1" fmla="*/ 0 h 1507"/>
                  <a:gd name="T2" fmla="*/ 457 w 827"/>
                  <a:gd name="T3" fmla="*/ 375 h 1507"/>
                  <a:gd name="T4" fmla="*/ 96 w 827"/>
                  <a:gd name="T5" fmla="*/ 834 h 1507"/>
                  <a:gd name="T6" fmla="*/ 0 w 827"/>
                  <a:gd name="T7" fmla="*/ 485 h 1507"/>
                  <a:gd name="T8" fmla="*/ 398 w 827"/>
                  <a:gd name="T9" fmla="*/ 0 h 15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27"/>
                  <a:gd name="T16" fmla="*/ 0 h 1507"/>
                  <a:gd name="T17" fmla="*/ 827 w 827"/>
                  <a:gd name="T18" fmla="*/ 1507 h 1507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26" h="1507">
                    <a:moveTo>
                      <a:pt x="721" y="0"/>
                    </a:moveTo>
                    <a:lnTo>
                      <a:pt x="827" y="678"/>
                    </a:lnTo>
                    <a:lnTo>
                      <a:pt x="173" y="1507"/>
                    </a:lnTo>
                    <a:lnTo>
                      <a:pt x="0" y="876"/>
                    </a:lnTo>
                    <a:lnTo>
                      <a:pt x="721" y="0"/>
                    </a:lnTo>
                    <a:close/>
                  </a:path>
                </a:pathLst>
              </a:custGeom>
              <a:solidFill>
                <a:srgbClr val="4C70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9" name="Freeform 142"/>
              <p:cNvSpPr/>
              <p:nvPr/>
            </p:nvSpPr>
            <p:spPr bwMode="auto">
              <a:xfrm>
                <a:off x="1965" y="2504"/>
                <a:ext cx="260" cy="379"/>
              </a:xfrm>
              <a:custGeom>
                <a:gdLst>
                  <a:gd name="T0" fmla="*/ 200 w 470"/>
                  <a:gd name="T1" fmla="*/ 0 h 685"/>
                  <a:gd name="T2" fmla="*/ 0 w 470"/>
                  <a:gd name="T3" fmla="*/ 247 h 685"/>
                  <a:gd name="T4" fmla="*/ 260 w 470"/>
                  <a:gd name="T5" fmla="*/ 379 h 685"/>
                  <a:gd name="T6" fmla="*/ 200 w 470"/>
                  <a:gd name="T7" fmla="*/ 0 h 6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70"/>
                  <a:gd name="T13" fmla="*/ 0 h 685"/>
                  <a:gd name="T14" fmla="*/ 470 w 470"/>
                  <a:gd name="T15" fmla="*/ 685 h 68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70" h="685">
                    <a:moveTo>
                      <a:pt x="361" y="0"/>
                    </a:moveTo>
                    <a:lnTo>
                      <a:pt x="0" y="447"/>
                    </a:lnTo>
                    <a:lnTo>
                      <a:pt x="470" y="685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4565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0" name="Freeform 143"/>
              <p:cNvSpPr/>
              <p:nvPr/>
            </p:nvSpPr>
            <p:spPr bwMode="auto">
              <a:xfrm>
                <a:off x="1634" y="2253"/>
                <a:ext cx="531" cy="498"/>
              </a:xfrm>
              <a:custGeom>
                <a:gdLst>
                  <a:gd name="T0" fmla="*/ 531 w 959"/>
                  <a:gd name="T1" fmla="*/ 251 h 900"/>
                  <a:gd name="T2" fmla="*/ 0 w 959"/>
                  <a:gd name="T3" fmla="*/ 0 h 900"/>
                  <a:gd name="T4" fmla="*/ 100 w 959"/>
                  <a:gd name="T5" fmla="*/ 381 h 900"/>
                  <a:gd name="T6" fmla="*/ 331 w 959"/>
                  <a:gd name="T7" fmla="*/ 498 h 900"/>
                  <a:gd name="T8" fmla="*/ 531 w 959"/>
                  <a:gd name="T9" fmla="*/ 251 h 9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59"/>
                  <a:gd name="T16" fmla="*/ 0 h 900"/>
                  <a:gd name="T17" fmla="*/ 959 w 959"/>
                  <a:gd name="T18" fmla="*/ 900 h 900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59" h="900">
                    <a:moveTo>
                      <a:pt x="959" y="453"/>
                    </a:moveTo>
                    <a:lnTo>
                      <a:pt x="0" y="0"/>
                    </a:lnTo>
                    <a:lnTo>
                      <a:pt x="180" y="689"/>
                    </a:lnTo>
                    <a:lnTo>
                      <a:pt x="598" y="900"/>
                    </a:lnTo>
                    <a:lnTo>
                      <a:pt x="959" y="453"/>
                    </a:lnTo>
                    <a:close/>
                  </a:path>
                </a:pathLst>
              </a:custGeom>
              <a:solidFill>
                <a:srgbClr val="5A84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1" name="Freeform 144"/>
              <p:cNvSpPr/>
              <p:nvPr/>
            </p:nvSpPr>
            <p:spPr bwMode="auto">
              <a:xfrm>
                <a:off x="1234" y="2253"/>
                <a:ext cx="500" cy="615"/>
              </a:xfrm>
              <a:custGeom>
                <a:gdLst>
                  <a:gd name="T0" fmla="*/ 500 w 903"/>
                  <a:gd name="T1" fmla="*/ 381 h 1112"/>
                  <a:gd name="T2" fmla="*/ 400 w 903"/>
                  <a:gd name="T3" fmla="*/ 0 h 1112"/>
                  <a:gd name="T4" fmla="*/ 0 w 903"/>
                  <a:gd name="T5" fmla="*/ 449 h 1112"/>
                  <a:gd name="T6" fmla="*/ 302 w 903"/>
                  <a:gd name="T7" fmla="*/ 615 h 1112"/>
                  <a:gd name="T8" fmla="*/ 500 w 903"/>
                  <a:gd name="T9" fmla="*/ 381 h 1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3"/>
                  <a:gd name="T16" fmla="*/ 0 h 1112"/>
                  <a:gd name="T17" fmla="*/ 903 w 903"/>
                  <a:gd name="T18" fmla="*/ 1112 h 111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3" h="1112">
                    <a:moveTo>
                      <a:pt x="903" y="689"/>
                    </a:moveTo>
                    <a:lnTo>
                      <a:pt x="723" y="0"/>
                    </a:lnTo>
                    <a:lnTo>
                      <a:pt x="0" y="812"/>
                    </a:lnTo>
                    <a:lnTo>
                      <a:pt x="546" y="1112"/>
                    </a:lnTo>
                    <a:lnTo>
                      <a:pt x="903" y="689"/>
                    </a:lnTo>
                    <a:close/>
                  </a:path>
                </a:pathLst>
              </a:custGeom>
              <a:solidFill>
                <a:srgbClr val="5A84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2" name="Freeform 145"/>
              <p:cNvSpPr/>
              <p:nvPr/>
            </p:nvSpPr>
            <p:spPr bwMode="auto">
              <a:xfrm>
                <a:off x="1234" y="2702"/>
                <a:ext cx="302" cy="357"/>
              </a:xfrm>
              <a:custGeom>
                <a:gdLst>
                  <a:gd name="T0" fmla="*/ 0 w 546"/>
                  <a:gd name="T1" fmla="*/ 0 h 645"/>
                  <a:gd name="T2" fmla="*/ 136 w 546"/>
                  <a:gd name="T3" fmla="*/ 357 h 645"/>
                  <a:gd name="T4" fmla="*/ 302 w 546"/>
                  <a:gd name="T5" fmla="*/ 166 h 645"/>
                  <a:gd name="T6" fmla="*/ 0 w 546"/>
                  <a:gd name="T7" fmla="*/ 0 h 64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6"/>
                  <a:gd name="T13" fmla="*/ 0 h 645"/>
                  <a:gd name="T14" fmla="*/ 546 w 546"/>
                  <a:gd name="T15" fmla="*/ 645 h 64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6" h="645">
                    <a:moveTo>
                      <a:pt x="0" y="0"/>
                    </a:moveTo>
                    <a:lnTo>
                      <a:pt x="246" y="645"/>
                    </a:lnTo>
                    <a:lnTo>
                      <a:pt x="546" y="3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1480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3" name="Freeform 146"/>
              <p:cNvSpPr/>
              <p:nvPr/>
            </p:nvSpPr>
            <p:spPr bwMode="auto">
              <a:xfrm>
                <a:off x="1621" y="2540"/>
                <a:ext cx="152" cy="135"/>
              </a:xfrm>
              <a:custGeom>
                <a:gdLst>
                  <a:gd name="T0" fmla="*/ 144 w 116"/>
                  <a:gd name="T1" fmla="*/ 51 h 103"/>
                  <a:gd name="T2" fmla="*/ 90 w 116"/>
                  <a:gd name="T3" fmla="*/ 126 h 103"/>
                  <a:gd name="T4" fmla="*/ 8 w 116"/>
                  <a:gd name="T5" fmla="*/ 84 h 103"/>
                  <a:gd name="T6" fmla="*/ 63 w 116"/>
                  <a:gd name="T7" fmla="*/ 8 h 103"/>
                  <a:gd name="T8" fmla="*/ 144 w 116"/>
                  <a:gd name="T9" fmla="*/ 51 h 1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6"/>
                  <a:gd name="T16" fmla="*/ 0 h 103"/>
                  <a:gd name="T17" fmla="*/ 116 w 116"/>
                  <a:gd name="T18" fmla="*/ 103 h 103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5" h="103">
                    <a:moveTo>
                      <a:pt x="110" y="39"/>
                    </a:moveTo>
                    <a:cubicBezTo>
                      <a:pt x="116" y="64"/>
                      <a:pt x="98" y="90"/>
                      <a:pt x="69" y="96"/>
                    </a:cubicBezTo>
                    <a:cubicBezTo>
                      <a:pt x="40" y="103"/>
                      <a:pt x="12" y="88"/>
                      <a:pt x="6" y="64"/>
                    </a:cubicBezTo>
                    <a:cubicBezTo>
                      <a:pt x="0" y="39"/>
                      <a:pt x="19" y="13"/>
                      <a:pt x="48" y="6"/>
                    </a:cubicBezTo>
                    <a:cubicBezTo>
                      <a:pt x="76" y="0"/>
                      <a:pt x="105" y="14"/>
                      <a:pt x="110" y="3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4" name="Freeform 147"/>
              <p:cNvSpPr/>
              <p:nvPr/>
            </p:nvSpPr>
            <p:spPr bwMode="auto">
              <a:xfrm>
                <a:off x="1753" y="2386"/>
                <a:ext cx="153" cy="133"/>
              </a:xfrm>
              <a:custGeom>
                <a:gdLst>
                  <a:gd name="T0" fmla="*/ 145 w 117"/>
                  <a:gd name="T1" fmla="*/ 51 h 102"/>
                  <a:gd name="T2" fmla="*/ 90 w 117"/>
                  <a:gd name="T3" fmla="*/ 125 h 102"/>
                  <a:gd name="T4" fmla="*/ 7 w 117"/>
                  <a:gd name="T5" fmla="*/ 83 h 102"/>
                  <a:gd name="T6" fmla="*/ 63 w 117"/>
                  <a:gd name="T7" fmla="*/ 9 h 102"/>
                  <a:gd name="T8" fmla="*/ 145 w 117"/>
                  <a:gd name="T9" fmla="*/ 51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"/>
                  <a:gd name="T16" fmla="*/ 0 h 102"/>
                  <a:gd name="T17" fmla="*/ 117 w 117"/>
                  <a:gd name="T18" fmla="*/ 102 h 10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" h="102">
                    <a:moveTo>
                      <a:pt x="111" y="39"/>
                    </a:moveTo>
                    <a:cubicBezTo>
                      <a:pt x="117" y="63"/>
                      <a:pt x="98" y="89"/>
                      <a:pt x="69" y="96"/>
                    </a:cubicBezTo>
                    <a:cubicBezTo>
                      <a:pt x="39" y="102"/>
                      <a:pt x="11" y="88"/>
                      <a:pt x="5" y="64"/>
                    </a:cubicBezTo>
                    <a:cubicBezTo>
                      <a:pt x="0" y="39"/>
                      <a:pt x="19" y="14"/>
                      <a:pt x="48" y="7"/>
                    </a:cubicBezTo>
                    <a:cubicBezTo>
                      <a:pt x="77" y="0"/>
                      <a:pt x="105" y="14"/>
                      <a:pt x="111" y="3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5" name="Freeform 148"/>
              <p:cNvSpPr/>
              <p:nvPr/>
            </p:nvSpPr>
            <p:spPr bwMode="auto">
              <a:xfrm>
                <a:off x="1932" y="2475"/>
                <a:ext cx="155" cy="133"/>
              </a:xfrm>
              <a:custGeom>
                <a:gdLst>
                  <a:gd name="T0" fmla="*/ 147 w 118"/>
                  <a:gd name="T1" fmla="*/ 51 h 102"/>
                  <a:gd name="T2" fmla="*/ 91 w 118"/>
                  <a:gd name="T3" fmla="*/ 124 h 102"/>
                  <a:gd name="T4" fmla="*/ 8 w 118"/>
                  <a:gd name="T5" fmla="*/ 82 h 102"/>
                  <a:gd name="T6" fmla="*/ 64 w 118"/>
                  <a:gd name="T7" fmla="*/ 9 h 102"/>
                  <a:gd name="T8" fmla="*/ 147 w 118"/>
                  <a:gd name="T9" fmla="*/ 51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8"/>
                  <a:gd name="T16" fmla="*/ 0 h 102"/>
                  <a:gd name="T17" fmla="*/ 118 w 118"/>
                  <a:gd name="T18" fmla="*/ 102 h 10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8" h="102">
                    <a:moveTo>
                      <a:pt x="112" y="39"/>
                    </a:moveTo>
                    <a:cubicBezTo>
                      <a:pt x="118" y="63"/>
                      <a:pt x="99" y="88"/>
                      <a:pt x="69" y="95"/>
                    </a:cubicBezTo>
                    <a:cubicBezTo>
                      <a:pt x="40" y="102"/>
                      <a:pt x="12" y="88"/>
                      <a:pt x="6" y="63"/>
                    </a:cubicBezTo>
                    <a:cubicBezTo>
                      <a:pt x="0" y="39"/>
                      <a:pt x="19" y="13"/>
                      <a:pt x="49" y="7"/>
                    </a:cubicBezTo>
                    <a:cubicBezTo>
                      <a:pt x="78" y="0"/>
                      <a:pt x="106" y="14"/>
                      <a:pt x="112" y="3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6" name="Freeform 149"/>
              <p:cNvSpPr/>
              <p:nvPr/>
            </p:nvSpPr>
            <p:spPr bwMode="auto">
              <a:xfrm>
                <a:off x="1582" y="2301"/>
                <a:ext cx="148" cy="132"/>
              </a:xfrm>
              <a:custGeom>
                <a:gdLst>
                  <a:gd name="T0" fmla="*/ 141 w 113"/>
                  <a:gd name="T1" fmla="*/ 51 h 101"/>
                  <a:gd name="T2" fmla="*/ 88 w 113"/>
                  <a:gd name="T3" fmla="*/ 124 h 101"/>
                  <a:gd name="T4" fmla="*/ 8 w 113"/>
                  <a:gd name="T5" fmla="*/ 82 h 101"/>
                  <a:gd name="T6" fmla="*/ 60 w 113"/>
                  <a:gd name="T7" fmla="*/ 9 h 101"/>
                  <a:gd name="T8" fmla="*/ 141 w 113"/>
                  <a:gd name="T9" fmla="*/ 51 h 10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3"/>
                  <a:gd name="T16" fmla="*/ 0 h 101"/>
                  <a:gd name="T17" fmla="*/ 113 w 113"/>
                  <a:gd name="T18" fmla="*/ 101 h 10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3" h="100">
                    <a:moveTo>
                      <a:pt x="108" y="39"/>
                    </a:moveTo>
                    <a:cubicBezTo>
                      <a:pt x="113" y="63"/>
                      <a:pt x="95" y="88"/>
                      <a:pt x="67" y="95"/>
                    </a:cubicBezTo>
                    <a:cubicBezTo>
                      <a:pt x="39" y="101"/>
                      <a:pt x="11" y="87"/>
                      <a:pt x="6" y="63"/>
                    </a:cubicBezTo>
                    <a:cubicBezTo>
                      <a:pt x="0" y="38"/>
                      <a:pt x="18" y="13"/>
                      <a:pt x="46" y="7"/>
                    </a:cubicBezTo>
                    <a:cubicBezTo>
                      <a:pt x="75" y="0"/>
                      <a:pt x="102" y="14"/>
                      <a:pt x="108" y="3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7" name="Freeform 150"/>
              <p:cNvSpPr/>
              <p:nvPr/>
            </p:nvSpPr>
            <p:spPr bwMode="auto">
              <a:xfrm>
                <a:off x="1662" y="2790"/>
                <a:ext cx="162" cy="144"/>
              </a:xfrm>
              <a:custGeom>
                <a:gdLst>
                  <a:gd name="T0" fmla="*/ 153 w 124"/>
                  <a:gd name="T1" fmla="*/ 55 h 110"/>
                  <a:gd name="T2" fmla="*/ 95 w 124"/>
                  <a:gd name="T3" fmla="*/ 135 h 110"/>
                  <a:gd name="T4" fmla="*/ 8 w 124"/>
                  <a:gd name="T5" fmla="*/ 89 h 110"/>
                  <a:gd name="T6" fmla="*/ 65 w 124"/>
                  <a:gd name="T7" fmla="*/ 9 h 110"/>
                  <a:gd name="T8" fmla="*/ 153 w 124"/>
                  <a:gd name="T9" fmla="*/ 55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4"/>
                  <a:gd name="T16" fmla="*/ 0 h 110"/>
                  <a:gd name="T17" fmla="*/ 124 w 124"/>
                  <a:gd name="T18" fmla="*/ 110 h 110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4" h="110">
                    <a:moveTo>
                      <a:pt x="117" y="42"/>
                    </a:moveTo>
                    <a:cubicBezTo>
                      <a:pt x="124" y="68"/>
                      <a:pt x="104" y="96"/>
                      <a:pt x="73" y="103"/>
                    </a:cubicBezTo>
                    <a:cubicBezTo>
                      <a:pt x="42" y="110"/>
                      <a:pt x="12" y="94"/>
                      <a:pt x="6" y="68"/>
                    </a:cubicBezTo>
                    <a:cubicBezTo>
                      <a:pt x="0" y="41"/>
                      <a:pt x="20" y="14"/>
                      <a:pt x="50" y="7"/>
                    </a:cubicBezTo>
                    <a:cubicBezTo>
                      <a:pt x="81" y="0"/>
                      <a:pt x="111" y="15"/>
                      <a:pt x="117" y="4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8" name="Freeform 151"/>
              <p:cNvSpPr/>
              <p:nvPr/>
            </p:nvSpPr>
            <p:spPr bwMode="auto">
              <a:xfrm>
                <a:off x="1481" y="2693"/>
                <a:ext cx="161" cy="144"/>
              </a:xfrm>
              <a:custGeom>
                <a:gdLst>
                  <a:gd name="T0" fmla="*/ 153 w 123"/>
                  <a:gd name="T1" fmla="*/ 55 h 110"/>
                  <a:gd name="T2" fmla="*/ 96 w 123"/>
                  <a:gd name="T3" fmla="*/ 135 h 110"/>
                  <a:gd name="T4" fmla="*/ 9 w 123"/>
                  <a:gd name="T5" fmla="*/ 89 h 110"/>
                  <a:gd name="T6" fmla="*/ 67 w 123"/>
                  <a:gd name="T7" fmla="*/ 9 h 110"/>
                  <a:gd name="T8" fmla="*/ 153 w 123"/>
                  <a:gd name="T9" fmla="*/ 55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3"/>
                  <a:gd name="T16" fmla="*/ 0 h 110"/>
                  <a:gd name="T17" fmla="*/ 123 w 123"/>
                  <a:gd name="T18" fmla="*/ 110 h 110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3" h="110">
                    <a:moveTo>
                      <a:pt x="117" y="42"/>
                    </a:moveTo>
                    <a:cubicBezTo>
                      <a:pt x="123" y="68"/>
                      <a:pt x="104" y="95"/>
                      <a:pt x="73" y="103"/>
                    </a:cubicBezTo>
                    <a:cubicBezTo>
                      <a:pt x="42" y="110"/>
                      <a:pt x="13" y="94"/>
                      <a:pt x="7" y="68"/>
                    </a:cubicBezTo>
                    <a:cubicBezTo>
                      <a:pt x="0" y="42"/>
                      <a:pt x="20" y="15"/>
                      <a:pt x="51" y="7"/>
                    </a:cubicBezTo>
                    <a:cubicBezTo>
                      <a:pt x="81" y="0"/>
                      <a:pt x="111" y="16"/>
                      <a:pt x="117" y="4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9" name="Freeform 152"/>
              <p:cNvSpPr/>
              <p:nvPr/>
            </p:nvSpPr>
            <p:spPr bwMode="auto">
              <a:xfrm>
                <a:off x="1310" y="2599"/>
                <a:ext cx="162" cy="144"/>
              </a:xfrm>
              <a:custGeom>
                <a:gdLst>
                  <a:gd name="T0" fmla="*/ 153 w 124"/>
                  <a:gd name="T1" fmla="*/ 55 h 110"/>
                  <a:gd name="T2" fmla="*/ 95 w 124"/>
                  <a:gd name="T3" fmla="*/ 135 h 110"/>
                  <a:gd name="T4" fmla="*/ 8 w 124"/>
                  <a:gd name="T5" fmla="*/ 89 h 110"/>
                  <a:gd name="T6" fmla="*/ 67 w 124"/>
                  <a:gd name="T7" fmla="*/ 10 h 110"/>
                  <a:gd name="T8" fmla="*/ 153 w 124"/>
                  <a:gd name="T9" fmla="*/ 55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4"/>
                  <a:gd name="T16" fmla="*/ 0 h 110"/>
                  <a:gd name="T17" fmla="*/ 124 w 124"/>
                  <a:gd name="T18" fmla="*/ 110 h 110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4" h="110">
                    <a:moveTo>
                      <a:pt x="117" y="42"/>
                    </a:moveTo>
                    <a:cubicBezTo>
                      <a:pt x="124" y="69"/>
                      <a:pt x="104" y="96"/>
                      <a:pt x="73" y="103"/>
                    </a:cubicBezTo>
                    <a:cubicBezTo>
                      <a:pt x="42" y="110"/>
                      <a:pt x="12" y="95"/>
                      <a:pt x="6" y="68"/>
                    </a:cubicBezTo>
                    <a:cubicBezTo>
                      <a:pt x="0" y="42"/>
                      <a:pt x="20" y="15"/>
                      <a:pt x="51" y="8"/>
                    </a:cubicBezTo>
                    <a:cubicBezTo>
                      <a:pt x="81" y="0"/>
                      <a:pt x="111" y="16"/>
                      <a:pt x="117" y="4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0" name="Freeform 153"/>
              <p:cNvSpPr/>
              <p:nvPr/>
            </p:nvSpPr>
            <p:spPr bwMode="auto">
              <a:xfrm>
                <a:off x="1965" y="2861"/>
                <a:ext cx="87" cy="134"/>
              </a:xfrm>
              <a:custGeom>
                <a:gdLst>
                  <a:gd name="T0" fmla="*/ 83 w 67"/>
                  <a:gd name="T1" fmla="*/ 21 h 103"/>
                  <a:gd name="T2" fmla="*/ 35 w 67"/>
                  <a:gd name="T3" fmla="*/ 33 h 103"/>
                  <a:gd name="T4" fmla="*/ 6 w 67"/>
                  <a:gd name="T5" fmla="*/ 117 h 103"/>
                  <a:gd name="T6" fmla="*/ 55 w 67"/>
                  <a:gd name="T7" fmla="*/ 100 h 103"/>
                  <a:gd name="T8" fmla="*/ 83 w 67"/>
                  <a:gd name="T9" fmla="*/ 21 h 1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7"/>
                  <a:gd name="T16" fmla="*/ 0 h 103"/>
                  <a:gd name="T17" fmla="*/ 67 w 67"/>
                  <a:gd name="T18" fmla="*/ 103 h 103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7" h="103">
                    <a:moveTo>
                      <a:pt x="64" y="16"/>
                    </a:moveTo>
                    <a:cubicBezTo>
                      <a:pt x="60" y="0"/>
                      <a:pt x="44" y="4"/>
                      <a:pt x="27" y="25"/>
                    </a:cubicBezTo>
                    <a:cubicBezTo>
                      <a:pt x="10" y="46"/>
                      <a:pt x="0" y="76"/>
                      <a:pt x="5" y="90"/>
                    </a:cubicBezTo>
                    <a:cubicBezTo>
                      <a:pt x="10" y="103"/>
                      <a:pt x="26" y="97"/>
                      <a:pt x="42" y="77"/>
                    </a:cubicBezTo>
                    <a:cubicBezTo>
                      <a:pt x="57" y="58"/>
                      <a:pt x="67" y="31"/>
                      <a:pt x="64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1" name="Freeform 154"/>
              <p:cNvSpPr/>
              <p:nvPr/>
            </p:nvSpPr>
            <p:spPr bwMode="auto">
              <a:xfrm>
                <a:off x="1834" y="3017"/>
                <a:ext cx="92" cy="139"/>
              </a:xfrm>
              <a:custGeom>
                <a:gdLst>
                  <a:gd name="T0" fmla="*/ 87 w 70"/>
                  <a:gd name="T1" fmla="*/ 21 h 106"/>
                  <a:gd name="T2" fmla="*/ 37 w 70"/>
                  <a:gd name="T3" fmla="*/ 34 h 106"/>
                  <a:gd name="T4" fmla="*/ 8 w 70"/>
                  <a:gd name="T5" fmla="*/ 121 h 106"/>
                  <a:gd name="T6" fmla="*/ 58 w 70"/>
                  <a:gd name="T7" fmla="*/ 102 h 106"/>
                  <a:gd name="T8" fmla="*/ 87 w 70"/>
                  <a:gd name="T9" fmla="*/ 21 h 1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"/>
                  <a:gd name="T16" fmla="*/ 0 h 106"/>
                  <a:gd name="T17" fmla="*/ 70 w 70"/>
                  <a:gd name="T18" fmla="*/ 106 h 10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" h="105">
                    <a:moveTo>
                      <a:pt x="66" y="16"/>
                    </a:moveTo>
                    <a:cubicBezTo>
                      <a:pt x="62" y="0"/>
                      <a:pt x="45" y="4"/>
                      <a:pt x="28" y="26"/>
                    </a:cubicBezTo>
                    <a:cubicBezTo>
                      <a:pt x="10" y="48"/>
                      <a:pt x="0" y="78"/>
                      <a:pt x="6" y="92"/>
                    </a:cubicBezTo>
                    <a:cubicBezTo>
                      <a:pt x="11" y="106"/>
                      <a:pt x="28" y="99"/>
                      <a:pt x="44" y="78"/>
                    </a:cubicBezTo>
                    <a:cubicBezTo>
                      <a:pt x="60" y="58"/>
                      <a:pt x="70" y="30"/>
                      <a:pt x="66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2" name="Freeform 155"/>
              <p:cNvSpPr/>
              <p:nvPr/>
            </p:nvSpPr>
            <p:spPr bwMode="auto">
              <a:xfrm>
                <a:off x="1803" y="2899"/>
                <a:ext cx="93" cy="135"/>
              </a:xfrm>
              <a:custGeom>
                <a:gdLst>
                  <a:gd name="T0" fmla="*/ 88 w 71"/>
                  <a:gd name="T1" fmla="*/ 21 h 104"/>
                  <a:gd name="T2" fmla="*/ 39 w 71"/>
                  <a:gd name="T3" fmla="*/ 31 h 104"/>
                  <a:gd name="T4" fmla="*/ 8 w 71"/>
                  <a:gd name="T5" fmla="*/ 118 h 104"/>
                  <a:gd name="T6" fmla="*/ 59 w 71"/>
                  <a:gd name="T7" fmla="*/ 99 h 104"/>
                  <a:gd name="T8" fmla="*/ 88 w 71"/>
                  <a:gd name="T9" fmla="*/ 21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"/>
                  <a:gd name="T16" fmla="*/ 0 h 104"/>
                  <a:gd name="T17" fmla="*/ 71 w 71"/>
                  <a:gd name="T18" fmla="*/ 104 h 10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" h="104">
                    <a:moveTo>
                      <a:pt x="67" y="16"/>
                    </a:moveTo>
                    <a:cubicBezTo>
                      <a:pt x="64" y="0"/>
                      <a:pt x="47" y="3"/>
                      <a:pt x="30" y="24"/>
                    </a:cubicBezTo>
                    <a:cubicBezTo>
                      <a:pt x="11" y="46"/>
                      <a:pt x="0" y="77"/>
                      <a:pt x="6" y="91"/>
                    </a:cubicBezTo>
                    <a:cubicBezTo>
                      <a:pt x="11" y="104"/>
                      <a:pt x="29" y="97"/>
                      <a:pt x="45" y="76"/>
                    </a:cubicBezTo>
                    <a:cubicBezTo>
                      <a:pt x="61" y="56"/>
                      <a:pt x="71" y="30"/>
                      <a:pt x="67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3" name="Freeform 156"/>
              <p:cNvSpPr/>
              <p:nvPr/>
            </p:nvSpPr>
            <p:spPr bwMode="auto">
              <a:xfrm>
                <a:off x="1863" y="3134"/>
                <a:ext cx="93" cy="139"/>
              </a:xfrm>
              <a:custGeom>
                <a:gdLst>
                  <a:gd name="T0" fmla="*/ 89 w 71"/>
                  <a:gd name="T1" fmla="*/ 18 h 107"/>
                  <a:gd name="T2" fmla="*/ 39 w 71"/>
                  <a:gd name="T3" fmla="*/ 35 h 107"/>
                  <a:gd name="T4" fmla="*/ 7 w 71"/>
                  <a:gd name="T5" fmla="*/ 122 h 107"/>
                  <a:gd name="T6" fmla="*/ 58 w 71"/>
                  <a:gd name="T7" fmla="*/ 100 h 107"/>
                  <a:gd name="T8" fmla="*/ 89 w 71"/>
                  <a:gd name="T9" fmla="*/ 18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"/>
                  <a:gd name="T16" fmla="*/ 0 h 107"/>
                  <a:gd name="T17" fmla="*/ 71 w 71"/>
                  <a:gd name="T18" fmla="*/ 107 h 107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" h="107">
                    <a:moveTo>
                      <a:pt x="68" y="14"/>
                    </a:moveTo>
                    <a:cubicBezTo>
                      <a:pt x="64" y="0"/>
                      <a:pt x="47" y="5"/>
                      <a:pt x="30" y="27"/>
                    </a:cubicBezTo>
                    <a:cubicBezTo>
                      <a:pt x="11" y="49"/>
                      <a:pt x="0" y="80"/>
                      <a:pt x="5" y="94"/>
                    </a:cubicBezTo>
                    <a:cubicBezTo>
                      <a:pt x="10" y="107"/>
                      <a:pt x="28" y="99"/>
                      <a:pt x="44" y="77"/>
                    </a:cubicBezTo>
                    <a:cubicBezTo>
                      <a:pt x="61" y="56"/>
                      <a:pt x="71" y="28"/>
                      <a:pt x="68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4" name="Freeform 157"/>
              <p:cNvSpPr/>
              <p:nvPr/>
            </p:nvSpPr>
            <p:spPr bwMode="auto">
              <a:xfrm>
                <a:off x="2093" y="2706"/>
                <a:ext cx="82" cy="130"/>
              </a:xfrm>
              <a:custGeom>
                <a:gdLst>
                  <a:gd name="T0" fmla="*/ 78 w 63"/>
                  <a:gd name="T1" fmla="*/ 21 h 99"/>
                  <a:gd name="T2" fmla="*/ 34 w 63"/>
                  <a:gd name="T3" fmla="*/ 29 h 99"/>
                  <a:gd name="T4" fmla="*/ 5 w 63"/>
                  <a:gd name="T5" fmla="*/ 113 h 99"/>
                  <a:gd name="T6" fmla="*/ 51 w 63"/>
                  <a:gd name="T7" fmla="*/ 98 h 99"/>
                  <a:gd name="T8" fmla="*/ 78 w 63"/>
                  <a:gd name="T9" fmla="*/ 21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"/>
                  <a:gd name="T16" fmla="*/ 0 h 99"/>
                  <a:gd name="T17" fmla="*/ 63 w 63"/>
                  <a:gd name="T18" fmla="*/ 99 h 9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" h="99">
                    <a:moveTo>
                      <a:pt x="60" y="16"/>
                    </a:moveTo>
                    <a:cubicBezTo>
                      <a:pt x="57" y="0"/>
                      <a:pt x="42" y="3"/>
                      <a:pt x="26" y="22"/>
                    </a:cubicBezTo>
                    <a:cubicBezTo>
                      <a:pt x="9" y="43"/>
                      <a:pt x="0" y="72"/>
                      <a:pt x="4" y="86"/>
                    </a:cubicBezTo>
                    <a:cubicBezTo>
                      <a:pt x="9" y="99"/>
                      <a:pt x="24" y="94"/>
                      <a:pt x="39" y="75"/>
                    </a:cubicBezTo>
                    <a:cubicBezTo>
                      <a:pt x="53" y="56"/>
                      <a:pt x="63" y="30"/>
                      <a:pt x="60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5" name="Freeform 158"/>
              <p:cNvSpPr/>
              <p:nvPr/>
            </p:nvSpPr>
            <p:spPr bwMode="auto">
              <a:xfrm>
                <a:off x="2114" y="2827"/>
                <a:ext cx="83" cy="131"/>
              </a:xfrm>
              <a:custGeom>
                <a:gdLst>
                  <a:gd name="T0" fmla="*/ 79 w 64"/>
                  <a:gd name="T1" fmla="*/ 19 h 101"/>
                  <a:gd name="T2" fmla="*/ 35 w 64"/>
                  <a:gd name="T3" fmla="*/ 31 h 101"/>
                  <a:gd name="T4" fmla="*/ 5 w 64"/>
                  <a:gd name="T5" fmla="*/ 114 h 101"/>
                  <a:gd name="T6" fmla="*/ 51 w 64"/>
                  <a:gd name="T7" fmla="*/ 97 h 101"/>
                  <a:gd name="T8" fmla="*/ 79 w 64"/>
                  <a:gd name="T9" fmla="*/ 19 h 10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101"/>
                  <a:gd name="T17" fmla="*/ 64 w 64"/>
                  <a:gd name="T18" fmla="*/ 101 h 10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100">
                    <a:moveTo>
                      <a:pt x="61" y="15"/>
                    </a:moveTo>
                    <a:cubicBezTo>
                      <a:pt x="59" y="0"/>
                      <a:pt x="43" y="3"/>
                      <a:pt x="27" y="24"/>
                    </a:cubicBezTo>
                    <a:cubicBezTo>
                      <a:pt x="10" y="45"/>
                      <a:pt x="0" y="75"/>
                      <a:pt x="4" y="88"/>
                    </a:cubicBezTo>
                    <a:cubicBezTo>
                      <a:pt x="8" y="101"/>
                      <a:pt x="24" y="95"/>
                      <a:pt x="39" y="75"/>
                    </a:cubicBezTo>
                    <a:cubicBezTo>
                      <a:pt x="54" y="56"/>
                      <a:pt x="64" y="30"/>
                      <a:pt x="61" y="1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6" name="Freeform 159"/>
              <p:cNvSpPr/>
              <p:nvPr/>
            </p:nvSpPr>
            <p:spPr bwMode="auto">
              <a:xfrm>
                <a:off x="2067" y="2577"/>
                <a:ext cx="90" cy="141"/>
              </a:xfrm>
              <a:custGeom>
                <a:gdLst>
                  <a:gd name="T0" fmla="*/ 86 w 69"/>
                  <a:gd name="T1" fmla="*/ 24 h 108"/>
                  <a:gd name="T2" fmla="*/ 37 w 69"/>
                  <a:gd name="T3" fmla="*/ 31 h 108"/>
                  <a:gd name="T4" fmla="*/ 7 w 69"/>
                  <a:gd name="T5" fmla="*/ 121 h 108"/>
                  <a:gd name="T6" fmla="*/ 56 w 69"/>
                  <a:gd name="T7" fmla="*/ 108 h 108"/>
                  <a:gd name="T8" fmla="*/ 86 w 69"/>
                  <a:gd name="T9" fmla="*/ 24 h 1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9"/>
                  <a:gd name="T16" fmla="*/ 0 h 108"/>
                  <a:gd name="T17" fmla="*/ 69 w 69"/>
                  <a:gd name="T18" fmla="*/ 108 h 10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9" h="108">
                    <a:moveTo>
                      <a:pt x="66" y="18"/>
                    </a:moveTo>
                    <a:cubicBezTo>
                      <a:pt x="63" y="0"/>
                      <a:pt x="46" y="2"/>
                      <a:pt x="28" y="24"/>
                    </a:cubicBezTo>
                    <a:cubicBezTo>
                      <a:pt x="10" y="45"/>
                      <a:pt x="0" y="77"/>
                      <a:pt x="5" y="93"/>
                    </a:cubicBezTo>
                    <a:cubicBezTo>
                      <a:pt x="10" y="108"/>
                      <a:pt x="26" y="103"/>
                      <a:pt x="43" y="83"/>
                    </a:cubicBezTo>
                    <a:cubicBezTo>
                      <a:pt x="59" y="63"/>
                      <a:pt x="69" y="35"/>
                      <a:pt x="66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7" name="Freeform 160"/>
              <p:cNvSpPr/>
              <p:nvPr/>
            </p:nvSpPr>
            <p:spPr bwMode="auto">
              <a:xfrm>
                <a:off x="1503" y="2981"/>
                <a:ext cx="108" cy="94"/>
              </a:xfrm>
              <a:custGeom>
                <a:gdLst>
                  <a:gd name="T0" fmla="*/ 103 w 82"/>
                  <a:gd name="T1" fmla="*/ 73 h 72"/>
                  <a:gd name="T2" fmla="*/ 70 w 82"/>
                  <a:gd name="T3" fmla="*/ 84 h 72"/>
                  <a:gd name="T4" fmla="*/ 9 w 82"/>
                  <a:gd name="T5" fmla="*/ 26 h 72"/>
                  <a:gd name="T6" fmla="*/ 46 w 82"/>
                  <a:gd name="T7" fmla="*/ 16 h 72"/>
                  <a:gd name="T8" fmla="*/ 103 w 82"/>
                  <a:gd name="T9" fmla="*/ 73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2"/>
                  <a:gd name="T16" fmla="*/ 0 h 72"/>
                  <a:gd name="T17" fmla="*/ 82 w 82"/>
                  <a:gd name="T18" fmla="*/ 72 h 7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2" h="72">
                    <a:moveTo>
                      <a:pt x="78" y="56"/>
                    </a:moveTo>
                    <a:cubicBezTo>
                      <a:pt x="82" y="69"/>
                      <a:pt x="71" y="72"/>
                      <a:pt x="53" y="64"/>
                    </a:cubicBezTo>
                    <a:cubicBezTo>
                      <a:pt x="34" y="55"/>
                      <a:pt x="13" y="36"/>
                      <a:pt x="7" y="20"/>
                    </a:cubicBezTo>
                    <a:cubicBezTo>
                      <a:pt x="0" y="4"/>
                      <a:pt x="13" y="0"/>
                      <a:pt x="35" y="12"/>
                    </a:cubicBezTo>
                    <a:cubicBezTo>
                      <a:pt x="55" y="23"/>
                      <a:pt x="74" y="43"/>
                      <a:pt x="78" y="5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8" name="Freeform 161"/>
              <p:cNvSpPr/>
              <p:nvPr/>
            </p:nvSpPr>
            <p:spPr bwMode="auto">
              <a:xfrm>
                <a:off x="1636" y="2955"/>
                <a:ext cx="116" cy="95"/>
              </a:xfrm>
              <a:custGeom>
                <a:gdLst>
                  <a:gd name="T0" fmla="*/ 111 w 89"/>
                  <a:gd name="T1" fmla="*/ 70 h 73"/>
                  <a:gd name="T2" fmla="*/ 80 w 89"/>
                  <a:gd name="T3" fmla="*/ 87 h 73"/>
                  <a:gd name="T4" fmla="*/ 9 w 89"/>
                  <a:gd name="T5" fmla="*/ 27 h 73"/>
                  <a:gd name="T6" fmla="*/ 59 w 89"/>
                  <a:gd name="T7" fmla="*/ 17 h 73"/>
                  <a:gd name="T8" fmla="*/ 111 w 89"/>
                  <a:gd name="T9" fmla="*/ 70 h 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9"/>
                  <a:gd name="T16" fmla="*/ 0 h 73"/>
                  <a:gd name="T17" fmla="*/ 89 w 89"/>
                  <a:gd name="T18" fmla="*/ 73 h 73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9" h="73">
                    <a:moveTo>
                      <a:pt x="85" y="54"/>
                    </a:moveTo>
                    <a:cubicBezTo>
                      <a:pt x="89" y="67"/>
                      <a:pt x="79" y="73"/>
                      <a:pt x="61" y="67"/>
                    </a:cubicBezTo>
                    <a:cubicBezTo>
                      <a:pt x="39" y="61"/>
                      <a:pt x="12" y="39"/>
                      <a:pt x="7" y="21"/>
                    </a:cubicBezTo>
                    <a:cubicBezTo>
                      <a:pt x="0" y="2"/>
                      <a:pt x="21" y="0"/>
                      <a:pt x="45" y="13"/>
                    </a:cubicBezTo>
                    <a:cubicBezTo>
                      <a:pt x="66" y="24"/>
                      <a:pt x="82" y="42"/>
                      <a:pt x="85" y="5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9" name="Freeform 162"/>
              <p:cNvSpPr/>
              <p:nvPr/>
            </p:nvSpPr>
            <p:spPr bwMode="auto">
              <a:xfrm>
                <a:off x="1339" y="2889"/>
                <a:ext cx="99" cy="88"/>
              </a:xfrm>
              <a:custGeom>
                <a:gdLst>
                  <a:gd name="T0" fmla="*/ 94 w 76"/>
                  <a:gd name="T1" fmla="*/ 67 h 67"/>
                  <a:gd name="T2" fmla="*/ 68 w 76"/>
                  <a:gd name="T3" fmla="*/ 80 h 67"/>
                  <a:gd name="T4" fmla="*/ 10 w 76"/>
                  <a:gd name="T5" fmla="*/ 26 h 67"/>
                  <a:gd name="T6" fmla="*/ 43 w 76"/>
                  <a:gd name="T7" fmla="*/ 14 h 67"/>
                  <a:gd name="T8" fmla="*/ 94 w 76"/>
                  <a:gd name="T9" fmla="*/ 67 h 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67"/>
                  <a:gd name="T17" fmla="*/ 76 w 76"/>
                  <a:gd name="T18" fmla="*/ 67 h 67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67">
                    <a:moveTo>
                      <a:pt x="72" y="51"/>
                    </a:moveTo>
                    <a:cubicBezTo>
                      <a:pt x="76" y="63"/>
                      <a:pt x="67" y="67"/>
                      <a:pt x="52" y="61"/>
                    </a:cubicBezTo>
                    <a:cubicBezTo>
                      <a:pt x="35" y="53"/>
                      <a:pt x="14" y="35"/>
                      <a:pt x="8" y="20"/>
                    </a:cubicBezTo>
                    <a:cubicBezTo>
                      <a:pt x="0" y="4"/>
                      <a:pt x="12" y="0"/>
                      <a:pt x="33" y="11"/>
                    </a:cubicBezTo>
                    <a:cubicBezTo>
                      <a:pt x="51" y="21"/>
                      <a:pt x="68" y="39"/>
                      <a:pt x="72" y="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0" name="Freeform 163"/>
              <p:cNvSpPr/>
              <p:nvPr/>
            </p:nvSpPr>
            <p:spPr bwMode="auto">
              <a:xfrm>
                <a:off x="1376" y="3001"/>
                <a:ext cx="105" cy="92"/>
              </a:xfrm>
              <a:custGeom>
                <a:gdLst>
                  <a:gd name="T0" fmla="*/ 100 w 81"/>
                  <a:gd name="T1" fmla="*/ 71 h 71"/>
                  <a:gd name="T2" fmla="*/ 71 w 81"/>
                  <a:gd name="T3" fmla="*/ 83 h 71"/>
                  <a:gd name="T4" fmla="*/ 10 w 81"/>
                  <a:gd name="T5" fmla="*/ 27 h 71"/>
                  <a:gd name="T6" fmla="*/ 44 w 81"/>
                  <a:gd name="T7" fmla="*/ 16 h 71"/>
                  <a:gd name="T8" fmla="*/ 100 w 81"/>
                  <a:gd name="T9" fmla="*/ 71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"/>
                  <a:gd name="T16" fmla="*/ 0 h 71"/>
                  <a:gd name="T17" fmla="*/ 81 w 81"/>
                  <a:gd name="T18" fmla="*/ 71 h 7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" h="71">
                    <a:moveTo>
                      <a:pt x="77" y="55"/>
                    </a:moveTo>
                    <a:cubicBezTo>
                      <a:pt x="81" y="67"/>
                      <a:pt x="72" y="71"/>
                      <a:pt x="55" y="64"/>
                    </a:cubicBezTo>
                    <a:cubicBezTo>
                      <a:pt x="36" y="55"/>
                      <a:pt x="15" y="36"/>
                      <a:pt x="8" y="21"/>
                    </a:cubicBezTo>
                    <a:cubicBezTo>
                      <a:pt x="0" y="4"/>
                      <a:pt x="13" y="0"/>
                      <a:pt x="34" y="12"/>
                    </a:cubicBezTo>
                    <a:cubicBezTo>
                      <a:pt x="54" y="22"/>
                      <a:pt x="73" y="42"/>
                      <a:pt x="77" y="5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1" name="Freeform 164"/>
              <p:cNvSpPr/>
              <p:nvPr/>
            </p:nvSpPr>
            <p:spPr bwMode="auto">
              <a:xfrm>
                <a:off x="1295" y="2768"/>
                <a:ext cx="109" cy="98"/>
              </a:xfrm>
              <a:custGeom>
                <a:gdLst>
                  <a:gd name="T0" fmla="*/ 105 w 83"/>
                  <a:gd name="T1" fmla="*/ 78 h 75"/>
                  <a:gd name="T2" fmla="*/ 66 w 83"/>
                  <a:gd name="T3" fmla="*/ 84 h 75"/>
                  <a:gd name="T4" fmla="*/ 8 w 83"/>
                  <a:gd name="T5" fmla="*/ 25 h 75"/>
                  <a:gd name="T6" fmla="*/ 45 w 83"/>
                  <a:gd name="T7" fmla="*/ 14 h 75"/>
                  <a:gd name="T8" fmla="*/ 105 w 83"/>
                  <a:gd name="T9" fmla="*/ 78 h 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"/>
                  <a:gd name="T16" fmla="*/ 0 h 75"/>
                  <a:gd name="T17" fmla="*/ 83 w 83"/>
                  <a:gd name="T18" fmla="*/ 75 h 75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" h="75">
                    <a:moveTo>
                      <a:pt x="80" y="60"/>
                    </a:moveTo>
                    <a:cubicBezTo>
                      <a:pt x="83" y="74"/>
                      <a:pt x="69" y="75"/>
                      <a:pt x="50" y="64"/>
                    </a:cubicBezTo>
                    <a:cubicBezTo>
                      <a:pt x="30" y="53"/>
                      <a:pt x="11" y="34"/>
                      <a:pt x="6" y="19"/>
                    </a:cubicBezTo>
                    <a:cubicBezTo>
                      <a:pt x="0" y="4"/>
                      <a:pt x="12" y="0"/>
                      <a:pt x="34" y="11"/>
                    </a:cubicBezTo>
                    <a:cubicBezTo>
                      <a:pt x="55" y="23"/>
                      <a:pt x="76" y="46"/>
                      <a:pt x="80" y="6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2" name="Freeform 165"/>
              <p:cNvSpPr/>
              <p:nvPr/>
            </p:nvSpPr>
            <p:spPr bwMode="auto">
              <a:xfrm>
                <a:off x="1673" y="3076"/>
                <a:ext cx="114" cy="98"/>
              </a:xfrm>
              <a:custGeom>
                <a:gdLst>
                  <a:gd name="T0" fmla="*/ 109 w 87"/>
                  <a:gd name="T1" fmla="*/ 77 h 75"/>
                  <a:gd name="T2" fmla="*/ 72 w 87"/>
                  <a:gd name="T3" fmla="*/ 86 h 75"/>
                  <a:gd name="T4" fmla="*/ 8 w 87"/>
                  <a:gd name="T5" fmla="*/ 26 h 75"/>
                  <a:gd name="T6" fmla="*/ 50 w 87"/>
                  <a:gd name="T7" fmla="*/ 16 h 75"/>
                  <a:gd name="T8" fmla="*/ 109 w 87"/>
                  <a:gd name="T9" fmla="*/ 77 h 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"/>
                  <a:gd name="T16" fmla="*/ 0 h 75"/>
                  <a:gd name="T17" fmla="*/ 87 w 87"/>
                  <a:gd name="T18" fmla="*/ 75 h 75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" h="75">
                    <a:moveTo>
                      <a:pt x="83" y="59"/>
                    </a:moveTo>
                    <a:cubicBezTo>
                      <a:pt x="87" y="72"/>
                      <a:pt x="75" y="75"/>
                      <a:pt x="55" y="66"/>
                    </a:cubicBezTo>
                    <a:cubicBezTo>
                      <a:pt x="35" y="57"/>
                      <a:pt x="12" y="36"/>
                      <a:pt x="6" y="20"/>
                    </a:cubicBezTo>
                    <a:cubicBezTo>
                      <a:pt x="0" y="3"/>
                      <a:pt x="15" y="0"/>
                      <a:pt x="38" y="12"/>
                    </a:cubicBezTo>
                    <a:cubicBezTo>
                      <a:pt x="60" y="24"/>
                      <a:pt x="80" y="45"/>
                      <a:pt x="83" y="5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3" name="Freeform 166"/>
              <p:cNvSpPr/>
              <p:nvPr/>
            </p:nvSpPr>
            <p:spPr bwMode="auto">
              <a:xfrm>
                <a:off x="1709" y="3196"/>
                <a:ext cx="108" cy="91"/>
              </a:xfrm>
              <a:custGeom>
                <a:gdLst>
                  <a:gd name="T0" fmla="*/ 104 w 83"/>
                  <a:gd name="T1" fmla="*/ 73 h 69"/>
                  <a:gd name="T2" fmla="*/ 68 w 83"/>
                  <a:gd name="T3" fmla="*/ 80 h 69"/>
                  <a:gd name="T4" fmla="*/ 7 w 83"/>
                  <a:gd name="T5" fmla="*/ 22 h 69"/>
                  <a:gd name="T6" fmla="*/ 49 w 83"/>
                  <a:gd name="T7" fmla="*/ 16 h 69"/>
                  <a:gd name="T8" fmla="*/ 104 w 83"/>
                  <a:gd name="T9" fmla="*/ 73 h 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"/>
                  <a:gd name="T16" fmla="*/ 0 h 69"/>
                  <a:gd name="T17" fmla="*/ 83 w 83"/>
                  <a:gd name="T18" fmla="*/ 69 h 6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" h="69">
                    <a:moveTo>
                      <a:pt x="80" y="55"/>
                    </a:moveTo>
                    <a:cubicBezTo>
                      <a:pt x="83" y="67"/>
                      <a:pt x="71" y="69"/>
                      <a:pt x="52" y="61"/>
                    </a:cubicBezTo>
                    <a:cubicBezTo>
                      <a:pt x="32" y="51"/>
                      <a:pt x="10" y="32"/>
                      <a:pt x="5" y="17"/>
                    </a:cubicBezTo>
                    <a:cubicBezTo>
                      <a:pt x="0" y="2"/>
                      <a:pt x="16" y="0"/>
                      <a:pt x="38" y="12"/>
                    </a:cubicBezTo>
                    <a:cubicBezTo>
                      <a:pt x="59" y="23"/>
                      <a:pt x="77" y="42"/>
                      <a:pt x="80" y="5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5128" name="Group 218"/>
          <p:cNvGrpSpPr/>
          <p:nvPr/>
        </p:nvGrpSpPr>
        <p:grpSpPr>
          <a:xfrm>
            <a:off x="0" y="3730625"/>
            <a:ext cx="2351088" cy="2797175"/>
            <a:chOff x="0" y="2350"/>
            <a:chExt cx="1481" cy="1762"/>
          </a:xfrm>
        </p:grpSpPr>
        <p:sp>
          <p:nvSpPr>
            <p:cNvPr id="5162" name="Freeform 168"/>
            <p:cNvSpPr/>
            <p:nvPr/>
          </p:nvSpPr>
          <p:spPr bwMode="auto">
            <a:xfrm flipV="1">
              <a:off x="219" y="3226"/>
              <a:ext cx="1015" cy="886"/>
            </a:xfrm>
            <a:custGeom>
              <a:gdLst>
                <a:gd name="T0" fmla="*/ 499 w 1835"/>
                <a:gd name="T1" fmla="*/ 0 h 1602"/>
                <a:gd name="T2" fmla="*/ 154 w 1835"/>
                <a:gd name="T3" fmla="*/ 105 h 1602"/>
                <a:gd name="T4" fmla="*/ 0 w 1835"/>
                <a:gd name="T5" fmla="*/ 694 h 1602"/>
                <a:gd name="T6" fmla="*/ 512 w 1835"/>
                <a:gd name="T7" fmla="*/ 886 h 1602"/>
                <a:gd name="T8" fmla="*/ 881 w 1835"/>
                <a:gd name="T9" fmla="*/ 856 h 1602"/>
                <a:gd name="T10" fmla="*/ 1015 w 1835"/>
                <a:gd name="T11" fmla="*/ 242 h 1602"/>
                <a:gd name="T12" fmla="*/ 499 w 1835"/>
                <a:gd name="T13" fmla="*/ 0 h 16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35"/>
                <a:gd name="T22" fmla="*/ 0 h 1602"/>
                <a:gd name="T23" fmla="*/ 1835 w 1835"/>
                <a:gd name="T24" fmla="*/ 1602 h 1602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34" h="1602">
                  <a:moveTo>
                    <a:pt x="902" y="0"/>
                  </a:moveTo>
                  <a:lnTo>
                    <a:pt x="278" y="189"/>
                  </a:lnTo>
                  <a:lnTo>
                    <a:pt x="0" y="1255"/>
                  </a:lnTo>
                  <a:lnTo>
                    <a:pt x="926" y="1602"/>
                  </a:lnTo>
                  <a:lnTo>
                    <a:pt x="1592" y="1547"/>
                  </a:lnTo>
                  <a:lnTo>
                    <a:pt x="1835" y="437"/>
                  </a:lnTo>
                  <a:lnTo>
                    <a:pt x="902" y="0"/>
                  </a:lnTo>
                  <a:close/>
                </a:path>
              </a:pathLst>
            </a:custGeom>
            <a:gradFill rotWithShape="0">
              <a:gsLst>
                <a:gs pos="0">
                  <a:srgbClr val="90BA45">
                    <a:alpha val="7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5163" name="Picture 215"/>
            <p:cNvPicPr>
              <a:picLocks noChangeAspect="1" noChangeArrowheads="1"/>
            </p:cNvPicPr>
            <p:nvPr/>
          </p:nvPicPr>
          <p:blipFill>
            <a:blip r:embed="rId3">
              <a:lum bright="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0" y="3151"/>
              <a:ext cx="1481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164" name="Group 202"/>
            <p:cNvGrpSpPr/>
            <p:nvPr/>
          </p:nvGrpSpPr>
          <p:grpSpPr>
            <a:xfrm>
              <a:off x="219" y="2350"/>
              <a:ext cx="1015" cy="886"/>
              <a:chOff x="219" y="2350"/>
              <a:chExt cx="1015" cy="886"/>
            </a:xfrm>
          </p:grpSpPr>
          <p:sp>
            <p:nvSpPr>
              <p:cNvPr id="5165" name="Freeform 170"/>
              <p:cNvSpPr/>
              <p:nvPr/>
            </p:nvSpPr>
            <p:spPr bwMode="auto">
              <a:xfrm>
                <a:off x="219" y="2994"/>
                <a:ext cx="881" cy="242"/>
              </a:xfrm>
              <a:custGeom>
                <a:gdLst>
                  <a:gd name="T0" fmla="*/ 881 w 1592"/>
                  <a:gd name="T1" fmla="*/ 212 h 437"/>
                  <a:gd name="T2" fmla="*/ 512 w 1592"/>
                  <a:gd name="T3" fmla="*/ 242 h 437"/>
                  <a:gd name="T4" fmla="*/ 0 w 1592"/>
                  <a:gd name="T5" fmla="*/ 50 h 437"/>
                  <a:gd name="T6" fmla="*/ 340 w 1592"/>
                  <a:gd name="T7" fmla="*/ 0 h 437"/>
                  <a:gd name="T8" fmla="*/ 881 w 1592"/>
                  <a:gd name="T9" fmla="*/ 212 h 4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92"/>
                  <a:gd name="T16" fmla="*/ 0 h 437"/>
                  <a:gd name="T17" fmla="*/ 1592 w 1592"/>
                  <a:gd name="T18" fmla="*/ 437 h 437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92" h="437">
                    <a:moveTo>
                      <a:pt x="1592" y="382"/>
                    </a:moveTo>
                    <a:lnTo>
                      <a:pt x="925" y="437"/>
                    </a:lnTo>
                    <a:lnTo>
                      <a:pt x="0" y="90"/>
                    </a:lnTo>
                    <a:lnTo>
                      <a:pt x="614" y="0"/>
                    </a:lnTo>
                    <a:lnTo>
                      <a:pt x="1592" y="382"/>
                    </a:lnTo>
                    <a:close/>
                  </a:path>
                </a:pathLst>
              </a:custGeom>
              <a:solidFill>
                <a:srgbClr val="38520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6" name="Freeform 171"/>
              <p:cNvSpPr/>
              <p:nvPr/>
            </p:nvSpPr>
            <p:spPr bwMode="auto">
              <a:xfrm>
                <a:off x="219" y="2350"/>
                <a:ext cx="499" cy="694"/>
              </a:xfrm>
              <a:custGeom>
                <a:gdLst>
                  <a:gd name="T0" fmla="*/ 340 w 902"/>
                  <a:gd name="T1" fmla="*/ 644 h 1255"/>
                  <a:gd name="T2" fmla="*/ 0 w 902"/>
                  <a:gd name="T3" fmla="*/ 694 h 1255"/>
                  <a:gd name="T4" fmla="*/ 154 w 902"/>
                  <a:gd name="T5" fmla="*/ 105 h 1255"/>
                  <a:gd name="T6" fmla="*/ 499 w 902"/>
                  <a:gd name="T7" fmla="*/ 0 h 1255"/>
                  <a:gd name="T8" fmla="*/ 340 w 902"/>
                  <a:gd name="T9" fmla="*/ 644 h 1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2"/>
                  <a:gd name="T16" fmla="*/ 0 h 1255"/>
                  <a:gd name="T17" fmla="*/ 902 w 902"/>
                  <a:gd name="T18" fmla="*/ 1255 h 1255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2" h="1255">
                    <a:moveTo>
                      <a:pt x="614" y="1165"/>
                    </a:moveTo>
                    <a:lnTo>
                      <a:pt x="0" y="1255"/>
                    </a:lnTo>
                    <a:lnTo>
                      <a:pt x="278" y="189"/>
                    </a:lnTo>
                    <a:lnTo>
                      <a:pt x="902" y="0"/>
                    </a:lnTo>
                    <a:lnTo>
                      <a:pt x="614" y="1165"/>
                    </a:lnTo>
                    <a:close/>
                  </a:path>
                </a:pathLst>
              </a:custGeom>
              <a:solidFill>
                <a:srgbClr val="4C70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7" name="Freeform 172"/>
              <p:cNvSpPr/>
              <p:nvPr/>
            </p:nvSpPr>
            <p:spPr bwMode="auto">
              <a:xfrm>
                <a:off x="559" y="2350"/>
                <a:ext cx="675" cy="856"/>
              </a:xfrm>
              <a:custGeom>
                <a:gdLst>
                  <a:gd name="T0" fmla="*/ 675 w 1221"/>
                  <a:gd name="T1" fmla="*/ 242 h 1547"/>
                  <a:gd name="T2" fmla="*/ 541 w 1221"/>
                  <a:gd name="T3" fmla="*/ 856 h 1547"/>
                  <a:gd name="T4" fmla="*/ 0 w 1221"/>
                  <a:gd name="T5" fmla="*/ 645 h 1547"/>
                  <a:gd name="T6" fmla="*/ 159 w 1221"/>
                  <a:gd name="T7" fmla="*/ 0 h 1547"/>
                  <a:gd name="T8" fmla="*/ 675 w 1221"/>
                  <a:gd name="T9" fmla="*/ 242 h 15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21"/>
                  <a:gd name="T16" fmla="*/ 0 h 1547"/>
                  <a:gd name="T17" fmla="*/ 1221 w 1221"/>
                  <a:gd name="T18" fmla="*/ 1547 h 1547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21" h="1547">
                    <a:moveTo>
                      <a:pt x="1221" y="437"/>
                    </a:moveTo>
                    <a:lnTo>
                      <a:pt x="978" y="1547"/>
                    </a:lnTo>
                    <a:lnTo>
                      <a:pt x="0" y="1165"/>
                    </a:lnTo>
                    <a:lnTo>
                      <a:pt x="288" y="0"/>
                    </a:lnTo>
                    <a:lnTo>
                      <a:pt x="1221" y="437"/>
                    </a:lnTo>
                    <a:close/>
                  </a:path>
                </a:pathLst>
              </a:custGeom>
              <a:solidFill>
                <a:srgbClr val="6B9B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8" name="Freeform 173"/>
              <p:cNvSpPr/>
              <p:nvPr/>
            </p:nvSpPr>
            <p:spPr bwMode="auto">
              <a:xfrm>
                <a:off x="731" y="3075"/>
                <a:ext cx="369" cy="161"/>
              </a:xfrm>
              <a:custGeom>
                <a:gdLst>
                  <a:gd name="T0" fmla="*/ 35 w 667"/>
                  <a:gd name="T1" fmla="*/ 0 h 291"/>
                  <a:gd name="T2" fmla="*/ 0 w 667"/>
                  <a:gd name="T3" fmla="*/ 161 h 291"/>
                  <a:gd name="T4" fmla="*/ 369 w 667"/>
                  <a:gd name="T5" fmla="*/ 131 h 291"/>
                  <a:gd name="T6" fmla="*/ 35 w 667"/>
                  <a:gd name="T7" fmla="*/ 0 h 29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7"/>
                  <a:gd name="T13" fmla="*/ 0 h 291"/>
                  <a:gd name="T14" fmla="*/ 667 w 667"/>
                  <a:gd name="T15" fmla="*/ 291 h 291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7" h="291">
                    <a:moveTo>
                      <a:pt x="64" y="0"/>
                    </a:moveTo>
                    <a:lnTo>
                      <a:pt x="0" y="291"/>
                    </a:lnTo>
                    <a:lnTo>
                      <a:pt x="667" y="236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31480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9" name="Freeform 174"/>
              <p:cNvSpPr/>
              <p:nvPr/>
            </p:nvSpPr>
            <p:spPr bwMode="auto">
              <a:xfrm>
                <a:off x="373" y="2350"/>
                <a:ext cx="345" cy="233"/>
              </a:xfrm>
              <a:custGeom>
                <a:gdLst>
                  <a:gd name="T0" fmla="*/ 0 w 624"/>
                  <a:gd name="T1" fmla="*/ 105 h 421"/>
                  <a:gd name="T2" fmla="*/ 288 w 624"/>
                  <a:gd name="T3" fmla="*/ 233 h 421"/>
                  <a:gd name="T4" fmla="*/ 345 w 624"/>
                  <a:gd name="T5" fmla="*/ 0 h 421"/>
                  <a:gd name="T6" fmla="*/ 0 w 624"/>
                  <a:gd name="T7" fmla="*/ 105 h 4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4"/>
                  <a:gd name="T13" fmla="*/ 0 h 421"/>
                  <a:gd name="T14" fmla="*/ 624 w 624"/>
                  <a:gd name="T15" fmla="*/ 421 h 421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4" h="421">
                    <a:moveTo>
                      <a:pt x="0" y="189"/>
                    </a:moveTo>
                    <a:lnTo>
                      <a:pt x="520" y="421"/>
                    </a:lnTo>
                    <a:lnTo>
                      <a:pt x="624" y="0"/>
                    </a:lnTo>
                    <a:lnTo>
                      <a:pt x="0" y="189"/>
                    </a:lnTo>
                    <a:close/>
                  </a:path>
                </a:pathLst>
              </a:custGeom>
              <a:solidFill>
                <a:srgbClr val="4565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0" name="Freeform 175"/>
              <p:cNvSpPr/>
              <p:nvPr/>
            </p:nvSpPr>
            <p:spPr bwMode="auto">
              <a:xfrm>
                <a:off x="766" y="2592"/>
                <a:ext cx="468" cy="614"/>
              </a:xfrm>
              <a:custGeom>
                <a:gdLst>
                  <a:gd name="T0" fmla="*/ 93 w 846"/>
                  <a:gd name="T1" fmla="*/ 79 h 1110"/>
                  <a:gd name="T2" fmla="*/ 468 w 846"/>
                  <a:gd name="T3" fmla="*/ 0 h 1110"/>
                  <a:gd name="T4" fmla="*/ 334 w 846"/>
                  <a:gd name="T5" fmla="*/ 614 h 1110"/>
                  <a:gd name="T6" fmla="*/ 0 w 846"/>
                  <a:gd name="T7" fmla="*/ 483 h 1110"/>
                  <a:gd name="T8" fmla="*/ 93 w 846"/>
                  <a:gd name="T9" fmla="*/ 79 h 1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6"/>
                  <a:gd name="T16" fmla="*/ 0 h 1110"/>
                  <a:gd name="T17" fmla="*/ 846 w 846"/>
                  <a:gd name="T18" fmla="*/ 1110 h 1110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5" h="1110">
                    <a:moveTo>
                      <a:pt x="168" y="142"/>
                    </a:moveTo>
                    <a:lnTo>
                      <a:pt x="846" y="0"/>
                    </a:lnTo>
                    <a:lnTo>
                      <a:pt x="603" y="1110"/>
                    </a:lnTo>
                    <a:lnTo>
                      <a:pt x="0" y="874"/>
                    </a:lnTo>
                    <a:lnTo>
                      <a:pt x="168" y="142"/>
                    </a:lnTo>
                    <a:close/>
                  </a:path>
                </a:pathLst>
              </a:custGeom>
              <a:solidFill>
                <a:srgbClr val="5A84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1" name="Freeform 176"/>
              <p:cNvSpPr/>
              <p:nvPr/>
            </p:nvSpPr>
            <p:spPr bwMode="auto">
              <a:xfrm>
                <a:off x="660" y="2350"/>
                <a:ext cx="574" cy="320"/>
              </a:xfrm>
              <a:custGeom>
                <a:gdLst>
                  <a:gd name="T0" fmla="*/ 0 w 1037"/>
                  <a:gd name="T1" fmla="*/ 233 h 579"/>
                  <a:gd name="T2" fmla="*/ 199 w 1037"/>
                  <a:gd name="T3" fmla="*/ 320 h 579"/>
                  <a:gd name="T4" fmla="*/ 574 w 1037"/>
                  <a:gd name="T5" fmla="*/ 242 h 579"/>
                  <a:gd name="T6" fmla="*/ 58 w 1037"/>
                  <a:gd name="T7" fmla="*/ 0 h 579"/>
                  <a:gd name="T8" fmla="*/ 0 w 1037"/>
                  <a:gd name="T9" fmla="*/ 233 h 5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37"/>
                  <a:gd name="T16" fmla="*/ 0 h 579"/>
                  <a:gd name="T17" fmla="*/ 1037 w 1037"/>
                  <a:gd name="T18" fmla="*/ 579 h 57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37" h="579">
                    <a:moveTo>
                      <a:pt x="0" y="421"/>
                    </a:moveTo>
                    <a:lnTo>
                      <a:pt x="359" y="579"/>
                    </a:lnTo>
                    <a:lnTo>
                      <a:pt x="1037" y="437"/>
                    </a:lnTo>
                    <a:lnTo>
                      <a:pt x="104" y="0"/>
                    </a:lnTo>
                    <a:lnTo>
                      <a:pt x="0" y="421"/>
                    </a:lnTo>
                    <a:close/>
                  </a:path>
                </a:pathLst>
              </a:custGeom>
              <a:solidFill>
                <a:srgbClr val="5A84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2" name="Freeform 177"/>
              <p:cNvSpPr/>
              <p:nvPr/>
            </p:nvSpPr>
            <p:spPr bwMode="auto">
              <a:xfrm>
                <a:off x="523" y="3015"/>
                <a:ext cx="146" cy="51"/>
              </a:xfrm>
              <a:custGeom>
                <a:gdLst>
                  <a:gd name="T0" fmla="*/ 107 w 112"/>
                  <a:gd name="T1" fmla="*/ 18 h 39"/>
                  <a:gd name="T2" fmla="*/ 124 w 112"/>
                  <a:gd name="T3" fmla="*/ 48 h 39"/>
                  <a:gd name="T4" fmla="*/ 38 w 112"/>
                  <a:gd name="T5" fmla="*/ 33 h 39"/>
                  <a:gd name="T6" fmla="*/ 16 w 112"/>
                  <a:gd name="T7" fmla="*/ 5 h 39"/>
                  <a:gd name="T8" fmla="*/ 107 w 112"/>
                  <a:gd name="T9" fmla="*/ 18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2"/>
                  <a:gd name="T16" fmla="*/ 0 h 39"/>
                  <a:gd name="T17" fmla="*/ 112 w 112"/>
                  <a:gd name="T18" fmla="*/ 39 h 3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2" h="39">
                    <a:moveTo>
                      <a:pt x="82" y="14"/>
                    </a:moveTo>
                    <a:cubicBezTo>
                      <a:pt x="107" y="24"/>
                      <a:pt x="112" y="34"/>
                      <a:pt x="95" y="37"/>
                    </a:cubicBezTo>
                    <a:cubicBezTo>
                      <a:pt x="79" y="39"/>
                      <a:pt x="50" y="33"/>
                      <a:pt x="29" y="25"/>
                    </a:cubicBezTo>
                    <a:cubicBezTo>
                      <a:pt x="8" y="16"/>
                      <a:pt x="0" y="7"/>
                      <a:pt x="12" y="4"/>
                    </a:cubicBezTo>
                    <a:cubicBezTo>
                      <a:pt x="26" y="0"/>
                      <a:pt x="57" y="5"/>
                      <a:pt x="82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3" name="Freeform 178"/>
              <p:cNvSpPr/>
              <p:nvPr/>
            </p:nvSpPr>
            <p:spPr bwMode="auto">
              <a:xfrm>
                <a:off x="709" y="3086"/>
                <a:ext cx="142" cy="48"/>
              </a:xfrm>
              <a:custGeom>
                <a:gdLst>
                  <a:gd name="T0" fmla="*/ 107 w 109"/>
                  <a:gd name="T1" fmla="*/ 18 h 37"/>
                  <a:gd name="T2" fmla="*/ 119 w 109"/>
                  <a:gd name="T3" fmla="*/ 45 h 37"/>
                  <a:gd name="T4" fmla="*/ 36 w 109"/>
                  <a:gd name="T5" fmla="*/ 31 h 37"/>
                  <a:gd name="T6" fmla="*/ 16 w 109"/>
                  <a:gd name="T7" fmla="*/ 5 h 37"/>
                  <a:gd name="T8" fmla="*/ 107 w 109"/>
                  <a:gd name="T9" fmla="*/ 18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9"/>
                  <a:gd name="T16" fmla="*/ 0 h 37"/>
                  <a:gd name="T17" fmla="*/ 109 w 109"/>
                  <a:gd name="T18" fmla="*/ 37 h 37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9" h="37">
                    <a:moveTo>
                      <a:pt x="82" y="14"/>
                    </a:moveTo>
                    <a:cubicBezTo>
                      <a:pt x="105" y="23"/>
                      <a:pt x="109" y="33"/>
                      <a:pt x="91" y="35"/>
                    </a:cubicBezTo>
                    <a:cubicBezTo>
                      <a:pt x="76" y="37"/>
                      <a:pt x="48" y="32"/>
                      <a:pt x="28" y="24"/>
                    </a:cubicBezTo>
                    <a:cubicBezTo>
                      <a:pt x="7" y="16"/>
                      <a:pt x="0" y="7"/>
                      <a:pt x="12" y="4"/>
                    </a:cubicBezTo>
                    <a:cubicBezTo>
                      <a:pt x="26" y="0"/>
                      <a:pt x="58" y="5"/>
                      <a:pt x="82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4" name="Freeform 179"/>
              <p:cNvSpPr/>
              <p:nvPr/>
            </p:nvSpPr>
            <p:spPr bwMode="auto">
              <a:xfrm>
                <a:off x="884" y="3155"/>
                <a:ext cx="141" cy="46"/>
              </a:xfrm>
              <a:custGeom>
                <a:gdLst>
                  <a:gd name="T0" fmla="*/ 110 w 108"/>
                  <a:gd name="T1" fmla="*/ 18 h 35"/>
                  <a:gd name="T2" fmla="*/ 116 w 108"/>
                  <a:gd name="T3" fmla="*/ 45 h 35"/>
                  <a:gd name="T4" fmla="*/ 34 w 108"/>
                  <a:gd name="T5" fmla="*/ 30 h 35"/>
                  <a:gd name="T6" fmla="*/ 17 w 108"/>
                  <a:gd name="T7" fmla="*/ 5 h 35"/>
                  <a:gd name="T8" fmla="*/ 110 w 108"/>
                  <a:gd name="T9" fmla="*/ 18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8"/>
                  <a:gd name="T16" fmla="*/ 0 h 35"/>
                  <a:gd name="T17" fmla="*/ 108 w 108"/>
                  <a:gd name="T18" fmla="*/ 35 h 35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8" h="35">
                    <a:moveTo>
                      <a:pt x="84" y="14"/>
                    </a:moveTo>
                    <a:cubicBezTo>
                      <a:pt x="107" y="23"/>
                      <a:pt x="108" y="32"/>
                      <a:pt x="89" y="34"/>
                    </a:cubicBezTo>
                    <a:cubicBezTo>
                      <a:pt x="72" y="35"/>
                      <a:pt x="44" y="30"/>
                      <a:pt x="26" y="23"/>
                    </a:cubicBezTo>
                    <a:cubicBezTo>
                      <a:pt x="7" y="16"/>
                      <a:pt x="0" y="7"/>
                      <a:pt x="13" y="4"/>
                    </a:cubicBezTo>
                    <a:cubicBezTo>
                      <a:pt x="28" y="0"/>
                      <a:pt x="60" y="5"/>
                      <a:pt x="84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5" name="Freeform 180"/>
              <p:cNvSpPr/>
              <p:nvPr/>
            </p:nvSpPr>
            <p:spPr bwMode="auto">
              <a:xfrm>
                <a:off x="588" y="3104"/>
                <a:ext cx="139" cy="43"/>
              </a:xfrm>
              <a:custGeom>
                <a:gdLst>
                  <a:gd name="T0" fmla="*/ 108 w 106"/>
                  <a:gd name="T1" fmla="*/ 18 h 33"/>
                  <a:gd name="T2" fmla="*/ 118 w 106"/>
                  <a:gd name="T3" fmla="*/ 40 h 33"/>
                  <a:gd name="T4" fmla="*/ 38 w 106"/>
                  <a:gd name="T5" fmla="*/ 27 h 33"/>
                  <a:gd name="T6" fmla="*/ 17 w 106"/>
                  <a:gd name="T7" fmla="*/ 4 h 33"/>
                  <a:gd name="T8" fmla="*/ 108 w 106"/>
                  <a:gd name="T9" fmla="*/ 18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6"/>
                  <a:gd name="T16" fmla="*/ 0 h 33"/>
                  <a:gd name="T17" fmla="*/ 106 w 106"/>
                  <a:gd name="T18" fmla="*/ 33 h 33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5" h="33">
                    <a:moveTo>
                      <a:pt x="82" y="14"/>
                    </a:moveTo>
                    <a:cubicBezTo>
                      <a:pt x="103" y="23"/>
                      <a:pt x="106" y="30"/>
                      <a:pt x="90" y="31"/>
                    </a:cubicBezTo>
                    <a:cubicBezTo>
                      <a:pt x="75" y="33"/>
                      <a:pt x="49" y="28"/>
                      <a:pt x="29" y="21"/>
                    </a:cubicBezTo>
                    <a:cubicBezTo>
                      <a:pt x="8" y="14"/>
                      <a:pt x="0" y="5"/>
                      <a:pt x="13" y="3"/>
                    </a:cubicBezTo>
                    <a:cubicBezTo>
                      <a:pt x="27" y="0"/>
                      <a:pt x="59" y="5"/>
                      <a:pt x="82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6" name="Freeform 181"/>
              <p:cNvSpPr/>
              <p:nvPr/>
            </p:nvSpPr>
            <p:spPr bwMode="auto">
              <a:xfrm>
                <a:off x="640" y="3178"/>
                <a:ext cx="140" cy="45"/>
              </a:xfrm>
              <a:custGeom>
                <a:gdLst>
                  <a:gd name="T0" fmla="*/ 107 w 107"/>
                  <a:gd name="T1" fmla="*/ 19 h 34"/>
                  <a:gd name="T2" fmla="*/ 118 w 107"/>
                  <a:gd name="T3" fmla="*/ 44 h 34"/>
                  <a:gd name="T4" fmla="*/ 37 w 107"/>
                  <a:gd name="T5" fmla="*/ 29 h 34"/>
                  <a:gd name="T6" fmla="*/ 17 w 107"/>
                  <a:gd name="T7" fmla="*/ 4 h 34"/>
                  <a:gd name="T8" fmla="*/ 107 w 107"/>
                  <a:gd name="T9" fmla="*/ 19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7"/>
                  <a:gd name="T16" fmla="*/ 0 h 34"/>
                  <a:gd name="T17" fmla="*/ 107 w 107"/>
                  <a:gd name="T18" fmla="*/ 34 h 3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7" h="34">
                    <a:moveTo>
                      <a:pt x="82" y="14"/>
                    </a:moveTo>
                    <a:cubicBezTo>
                      <a:pt x="105" y="23"/>
                      <a:pt x="107" y="32"/>
                      <a:pt x="90" y="33"/>
                    </a:cubicBezTo>
                    <a:cubicBezTo>
                      <a:pt x="75" y="34"/>
                      <a:pt x="48" y="29"/>
                      <a:pt x="28" y="22"/>
                    </a:cubicBezTo>
                    <a:cubicBezTo>
                      <a:pt x="8" y="14"/>
                      <a:pt x="0" y="6"/>
                      <a:pt x="13" y="3"/>
                    </a:cubicBezTo>
                    <a:cubicBezTo>
                      <a:pt x="26" y="0"/>
                      <a:pt x="59" y="5"/>
                      <a:pt x="82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7" name="Freeform 182"/>
              <p:cNvSpPr/>
              <p:nvPr/>
            </p:nvSpPr>
            <p:spPr bwMode="auto">
              <a:xfrm>
                <a:off x="472" y="3117"/>
                <a:ext cx="142" cy="43"/>
              </a:xfrm>
              <a:custGeom>
                <a:gdLst>
                  <a:gd name="T0" fmla="*/ 111 w 109"/>
                  <a:gd name="T1" fmla="*/ 18 h 33"/>
                  <a:gd name="T2" fmla="*/ 124 w 109"/>
                  <a:gd name="T3" fmla="*/ 40 h 33"/>
                  <a:gd name="T4" fmla="*/ 43 w 109"/>
                  <a:gd name="T5" fmla="*/ 27 h 33"/>
                  <a:gd name="T6" fmla="*/ 20 w 109"/>
                  <a:gd name="T7" fmla="*/ 3 h 33"/>
                  <a:gd name="T8" fmla="*/ 111 w 109"/>
                  <a:gd name="T9" fmla="*/ 18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9"/>
                  <a:gd name="T16" fmla="*/ 0 h 33"/>
                  <a:gd name="T17" fmla="*/ 109 w 109"/>
                  <a:gd name="T18" fmla="*/ 33 h 33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9" h="33">
                    <a:moveTo>
                      <a:pt x="85" y="14"/>
                    </a:moveTo>
                    <a:cubicBezTo>
                      <a:pt x="105" y="22"/>
                      <a:pt x="109" y="30"/>
                      <a:pt x="95" y="31"/>
                    </a:cubicBezTo>
                    <a:cubicBezTo>
                      <a:pt x="81" y="33"/>
                      <a:pt x="55" y="29"/>
                      <a:pt x="33" y="21"/>
                    </a:cubicBezTo>
                    <a:cubicBezTo>
                      <a:pt x="10" y="13"/>
                      <a:pt x="0" y="4"/>
                      <a:pt x="15" y="2"/>
                    </a:cubicBezTo>
                    <a:cubicBezTo>
                      <a:pt x="30" y="0"/>
                      <a:pt x="62" y="5"/>
                      <a:pt x="85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8" name="Freeform 183"/>
              <p:cNvSpPr/>
              <p:nvPr/>
            </p:nvSpPr>
            <p:spPr bwMode="auto">
              <a:xfrm>
                <a:off x="295" y="3048"/>
                <a:ext cx="143" cy="47"/>
              </a:xfrm>
              <a:custGeom>
                <a:gdLst>
                  <a:gd name="T0" fmla="*/ 107 w 110"/>
                  <a:gd name="T1" fmla="*/ 20 h 36"/>
                  <a:gd name="T2" fmla="*/ 124 w 110"/>
                  <a:gd name="T3" fmla="*/ 46 h 36"/>
                  <a:gd name="T4" fmla="*/ 43 w 110"/>
                  <a:gd name="T5" fmla="*/ 30 h 36"/>
                  <a:gd name="T6" fmla="*/ 16 w 110"/>
                  <a:gd name="T7" fmla="*/ 4 h 36"/>
                  <a:gd name="T8" fmla="*/ 107 w 110"/>
                  <a:gd name="T9" fmla="*/ 2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0"/>
                  <a:gd name="T16" fmla="*/ 0 h 36"/>
                  <a:gd name="T17" fmla="*/ 110 w 110"/>
                  <a:gd name="T18" fmla="*/ 36 h 3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0" h="36">
                    <a:moveTo>
                      <a:pt x="82" y="15"/>
                    </a:moveTo>
                    <a:cubicBezTo>
                      <a:pt x="105" y="25"/>
                      <a:pt x="110" y="33"/>
                      <a:pt x="95" y="35"/>
                    </a:cubicBezTo>
                    <a:cubicBezTo>
                      <a:pt x="82" y="36"/>
                      <a:pt x="55" y="31"/>
                      <a:pt x="33" y="23"/>
                    </a:cubicBezTo>
                    <a:cubicBezTo>
                      <a:pt x="11" y="15"/>
                      <a:pt x="0" y="6"/>
                      <a:pt x="12" y="3"/>
                    </a:cubicBezTo>
                    <a:cubicBezTo>
                      <a:pt x="25" y="0"/>
                      <a:pt x="57" y="6"/>
                      <a:pt x="82" y="1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9" name="Freeform 184"/>
              <p:cNvSpPr/>
              <p:nvPr/>
            </p:nvSpPr>
            <p:spPr bwMode="auto">
              <a:xfrm>
                <a:off x="834" y="2706"/>
                <a:ext cx="149" cy="159"/>
              </a:xfrm>
              <a:custGeom>
                <a:gdLst>
                  <a:gd name="T0" fmla="*/ 133 w 114"/>
                  <a:gd name="T1" fmla="*/ 104 h 122"/>
                  <a:gd name="T2" fmla="*/ 46 w 114"/>
                  <a:gd name="T3" fmla="*/ 145 h 122"/>
                  <a:gd name="T4" fmla="*/ 16 w 114"/>
                  <a:gd name="T5" fmla="*/ 53 h 122"/>
                  <a:gd name="T6" fmla="*/ 103 w 114"/>
                  <a:gd name="T7" fmla="*/ 13 h 122"/>
                  <a:gd name="T8" fmla="*/ 133 w 114"/>
                  <a:gd name="T9" fmla="*/ 104 h 1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4"/>
                  <a:gd name="T16" fmla="*/ 0 h 122"/>
                  <a:gd name="T17" fmla="*/ 114 w 114"/>
                  <a:gd name="T18" fmla="*/ 122 h 12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4" h="122">
                    <a:moveTo>
                      <a:pt x="102" y="80"/>
                    </a:moveTo>
                    <a:cubicBezTo>
                      <a:pt x="90" y="108"/>
                      <a:pt x="60" y="122"/>
                      <a:pt x="35" y="111"/>
                    </a:cubicBezTo>
                    <a:cubicBezTo>
                      <a:pt x="10" y="100"/>
                      <a:pt x="0" y="69"/>
                      <a:pt x="12" y="41"/>
                    </a:cubicBezTo>
                    <a:cubicBezTo>
                      <a:pt x="24" y="13"/>
                      <a:pt x="54" y="0"/>
                      <a:pt x="79" y="10"/>
                    </a:cubicBezTo>
                    <a:cubicBezTo>
                      <a:pt x="104" y="21"/>
                      <a:pt x="114" y="53"/>
                      <a:pt x="102" y="8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0" name="Freeform 185"/>
              <p:cNvSpPr/>
              <p:nvPr/>
            </p:nvSpPr>
            <p:spPr bwMode="auto">
              <a:xfrm>
                <a:off x="657" y="2627"/>
                <a:ext cx="148" cy="159"/>
              </a:xfrm>
              <a:custGeom>
                <a:gdLst>
                  <a:gd name="T0" fmla="*/ 132 w 114"/>
                  <a:gd name="T1" fmla="*/ 106 h 122"/>
                  <a:gd name="T2" fmla="*/ 45 w 114"/>
                  <a:gd name="T3" fmla="*/ 146 h 122"/>
                  <a:gd name="T4" fmla="*/ 17 w 114"/>
                  <a:gd name="T5" fmla="*/ 55 h 122"/>
                  <a:gd name="T6" fmla="*/ 103 w 114"/>
                  <a:gd name="T7" fmla="*/ 14 h 122"/>
                  <a:gd name="T8" fmla="*/ 132 w 114"/>
                  <a:gd name="T9" fmla="*/ 106 h 1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4"/>
                  <a:gd name="T16" fmla="*/ 0 h 122"/>
                  <a:gd name="T17" fmla="*/ 114 w 114"/>
                  <a:gd name="T18" fmla="*/ 122 h 12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4" h="122">
                    <a:moveTo>
                      <a:pt x="102" y="81"/>
                    </a:moveTo>
                    <a:cubicBezTo>
                      <a:pt x="89" y="108"/>
                      <a:pt x="60" y="122"/>
                      <a:pt x="35" y="112"/>
                    </a:cubicBezTo>
                    <a:cubicBezTo>
                      <a:pt x="10" y="101"/>
                      <a:pt x="0" y="70"/>
                      <a:pt x="13" y="42"/>
                    </a:cubicBezTo>
                    <a:cubicBezTo>
                      <a:pt x="25" y="14"/>
                      <a:pt x="55" y="0"/>
                      <a:pt x="79" y="11"/>
                    </a:cubicBezTo>
                    <a:cubicBezTo>
                      <a:pt x="104" y="21"/>
                      <a:pt x="114" y="53"/>
                      <a:pt x="102" y="8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1" name="Freeform 186"/>
              <p:cNvSpPr/>
              <p:nvPr/>
            </p:nvSpPr>
            <p:spPr bwMode="auto">
              <a:xfrm>
                <a:off x="600" y="2839"/>
                <a:ext cx="156" cy="166"/>
              </a:xfrm>
              <a:custGeom>
                <a:gdLst>
                  <a:gd name="T0" fmla="*/ 139 w 119"/>
                  <a:gd name="T1" fmla="*/ 110 h 127"/>
                  <a:gd name="T2" fmla="*/ 49 w 119"/>
                  <a:gd name="T3" fmla="*/ 152 h 127"/>
                  <a:gd name="T4" fmla="*/ 17 w 119"/>
                  <a:gd name="T5" fmla="*/ 56 h 127"/>
                  <a:gd name="T6" fmla="*/ 107 w 119"/>
                  <a:gd name="T7" fmla="*/ 16 h 127"/>
                  <a:gd name="T8" fmla="*/ 139 w 119"/>
                  <a:gd name="T9" fmla="*/ 110 h 1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9"/>
                  <a:gd name="T16" fmla="*/ 0 h 127"/>
                  <a:gd name="T17" fmla="*/ 119 w 119"/>
                  <a:gd name="T18" fmla="*/ 127 h 127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9" h="127">
                    <a:moveTo>
                      <a:pt x="106" y="84"/>
                    </a:moveTo>
                    <a:cubicBezTo>
                      <a:pt x="94" y="113"/>
                      <a:pt x="62" y="127"/>
                      <a:pt x="37" y="116"/>
                    </a:cubicBezTo>
                    <a:cubicBezTo>
                      <a:pt x="11" y="105"/>
                      <a:pt x="0" y="72"/>
                      <a:pt x="13" y="43"/>
                    </a:cubicBezTo>
                    <a:cubicBezTo>
                      <a:pt x="25" y="15"/>
                      <a:pt x="56" y="0"/>
                      <a:pt x="82" y="12"/>
                    </a:cubicBezTo>
                    <a:cubicBezTo>
                      <a:pt x="108" y="23"/>
                      <a:pt x="119" y="55"/>
                      <a:pt x="106" y="8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2" name="Freeform 187"/>
              <p:cNvSpPr/>
              <p:nvPr/>
            </p:nvSpPr>
            <p:spPr bwMode="auto">
              <a:xfrm>
                <a:off x="704" y="2413"/>
                <a:ext cx="159" cy="167"/>
              </a:xfrm>
              <a:custGeom>
                <a:gdLst>
                  <a:gd name="T0" fmla="*/ 142 w 122"/>
                  <a:gd name="T1" fmla="*/ 111 h 128"/>
                  <a:gd name="T2" fmla="*/ 50 w 122"/>
                  <a:gd name="T3" fmla="*/ 153 h 128"/>
                  <a:gd name="T4" fmla="*/ 17 w 122"/>
                  <a:gd name="T5" fmla="*/ 56 h 128"/>
                  <a:gd name="T6" fmla="*/ 109 w 122"/>
                  <a:gd name="T7" fmla="*/ 14 h 128"/>
                  <a:gd name="T8" fmla="*/ 142 w 122"/>
                  <a:gd name="T9" fmla="*/ 111 h 1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2"/>
                  <a:gd name="T16" fmla="*/ 0 h 128"/>
                  <a:gd name="T17" fmla="*/ 122 w 122"/>
                  <a:gd name="T18" fmla="*/ 128 h 12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2" h="128">
                    <a:moveTo>
                      <a:pt x="109" y="85"/>
                    </a:moveTo>
                    <a:cubicBezTo>
                      <a:pt x="96" y="114"/>
                      <a:pt x="64" y="128"/>
                      <a:pt x="38" y="117"/>
                    </a:cubicBezTo>
                    <a:cubicBezTo>
                      <a:pt x="11" y="105"/>
                      <a:pt x="0" y="72"/>
                      <a:pt x="13" y="43"/>
                    </a:cubicBezTo>
                    <a:cubicBezTo>
                      <a:pt x="25" y="14"/>
                      <a:pt x="57" y="0"/>
                      <a:pt x="84" y="11"/>
                    </a:cubicBezTo>
                    <a:cubicBezTo>
                      <a:pt x="110" y="23"/>
                      <a:pt x="122" y="56"/>
                      <a:pt x="109" y="8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3" name="Freeform 188"/>
              <p:cNvSpPr/>
              <p:nvPr/>
            </p:nvSpPr>
            <p:spPr bwMode="auto">
              <a:xfrm>
                <a:off x="1016" y="2786"/>
                <a:ext cx="136" cy="147"/>
              </a:xfrm>
              <a:custGeom>
                <a:gdLst>
                  <a:gd name="T0" fmla="*/ 122 w 104"/>
                  <a:gd name="T1" fmla="*/ 97 h 112"/>
                  <a:gd name="T2" fmla="*/ 42 w 104"/>
                  <a:gd name="T3" fmla="*/ 134 h 112"/>
                  <a:gd name="T4" fmla="*/ 14 w 104"/>
                  <a:gd name="T5" fmla="*/ 50 h 112"/>
                  <a:gd name="T6" fmla="*/ 94 w 104"/>
                  <a:gd name="T7" fmla="*/ 13 h 112"/>
                  <a:gd name="T8" fmla="*/ 122 w 104"/>
                  <a:gd name="T9" fmla="*/ 97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112"/>
                  <a:gd name="T17" fmla="*/ 104 w 104"/>
                  <a:gd name="T18" fmla="*/ 112 h 11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112">
                    <a:moveTo>
                      <a:pt x="93" y="74"/>
                    </a:moveTo>
                    <a:cubicBezTo>
                      <a:pt x="82" y="99"/>
                      <a:pt x="54" y="112"/>
                      <a:pt x="32" y="102"/>
                    </a:cubicBezTo>
                    <a:cubicBezTo>
                      <a:pt x="9" y="92"/>
                      <a:pt x="0" y="64"/>
                      <a:pt x="11" y="38"/>
                    </a:cubicBezTo>
                    <a:cubicBezTo>
                      <a:pt x="22" y="12"/>
                      <a:pt x="50" y="0"/>
                      <a:pt x="72" y="10"/>
                    </a:cubicBezTo>
                    <a:cubicBezTo>
                      <a:pt x="95" y="19"/>
                      <a:pt x="104" y="48"/>
                      <a:pt x="93" y="7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4" name="Freeform 189"/>
              <p:cNvSpPr/>
              <p:nvPr/>
            </p:nvSpPr>
            <p:spPr bwMode="auto">
              <a:xfrm>
                <a:off x="1059" y="2579"/>
                <a:ext cx="141" cy="152"/>
              </a:xfrm>
              <a:custGeom>
                <a:gdLst>
                  <a:gd name="T0" fmla="*/ 127 w 108"/>
                  <a:gd name="T1" fmla="*/ 101 h 116"/>
                  <a:gd name="T2" fmla="*/ 44 w 108"/>
                  <a:gd name="T3" fmla="*/ 139 h 116"/>
                  <a:gd name="T4" fmla="*/ 16 w 108"/>
                  <a:gd name="T5" fmla="*/ 52 h 116"/>
                  <a:gd name="T6" fmla="*/ 98 w 108"/>
                  <a:gd name="T7" fmla="*/ 14 h 116"/>
                  <a:gd name="T8" fmla="*/ 127 w 108"/>
                  <a:gd name="T9" fmla="*/ 101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8"/>
                  <a:gd name="T16" fmla="*/ 0 h 116"/>
                  <a:gd name="T17" fmla="*/ 108 w 108"/>
                  <a:gd name="T18" fmla="*/ 116 h 11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8" h="115">
                    <a:moveTo>
                      <a:pt x="97" y="77"/>
                    </a:moveTo>
                    <a:cubicBezTo>
                      <a:pt x="85" y="103"/>
                      <a:pt x="57" y="116"/>
                      <a:pt x="34" y="106"/>
                    </a:cubicBezTo>
                    <a:cubicBezTo>
                      <a:pt x="10" y="96"/>
                      <a:pt x="0" y="66"/>
                      <a:pt x="12" y="40"/>
                    </a:cubicBezTo>
                    <a:cubicBezTo>
                      <a:pt x="23" y="13"/>
                      <a:pt x="52" y="0"/>
                      <a:pt x="75" y="11"/>
                    </a:cubicBezTo>
                    <a:cubicBezTo>
                      <a:pt x="99" y="21"/>
                      <a:pt x="108" y="50"/>
                      <a:pt x="97" y="7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5" name="Freeform 190"/>
              <p:cNvSpPr/>
              <p:nvPr/>
            </p:nvSpPr>
            <p:spPr bwMode="auto">
              <a:xfrm>
                <a:off x="967" y="2993"/>
                <a:ext cx="136" cy="149"/>
              </a:xfrm>
              <a:custGeom>
                <a:gdLst>
                  <a:gd name="T0" fmla="*/ 122 w 104"/>
                  <a:gd name="T1" fmla="*/ 98 h 114"/>
                  <a:gd name="T2" fmla="*/ 42 w 104"/>
                  <a:gd name="T3" fmla="*/ 136 h 114"/>
                  <a:gd name="T4" fmla="*/ 16 w 104"/>
                  <a:gd name="T5" fmla="*/ 51 h 114"/>
                  <a:gd name="T6" fmla="*/ 95 w 104"/>
                  <a:gd name="T7" fmla="*/ 13 h 114"/>
                  <a:gd name="T8" fmla="*/ 122 w 104"/>
                  <a:gd name="T9" fmla="*/ 98 h 1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114"/>
                  <a:gd name="T17" fmla="*/ 104 w 104"/>
                  <a:gd name="T18" fmla="*/ 114 h 11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114">
                    <a:moveTo>
                      <a:pt x="93" y="75"/>
                    </a:moveTo>
                    <a:cubicBezTo>
                      <a:pt x="82" y="101"/>
                      <a:pt x="55" y="114"/>
                      <a:pt x="32" y="104"/>
                    </a:cubicBezTo>
                    <a:cubicBezTo>
                      <a:pt x="10" y="94"/>
                      <a:pt x="0" y="65"/>
                      <a:pt x="12" y="39"/>
                    </a:cubicBezTo>
                    <a:cubicBezTo>
                      <a:pt x="23" y="13"/>
                      <a:pt x="50" y="0"/>
                      <a:pt x="73" y="10"/>
                    </a:cubicBezTo>
                    <a:cubicBezTo>
                      <a:pt x="95" y="20"/>
                      <a:pt x="104" y="49"/>
                      <a:pt x="93" y="7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6" name="Freeform 191"/>
              <p:cNvSpPr/>
              <p:nvPr/>
            </p:nvSpPr>
            <p:spPr bwMode="auto">
              <a:xfrm>
                <a:off x="411" y="2632"/>
                <a:ext cx="98" cy="152"/>
              </a:xfrm>
              <a:custGeom>
                <a:gdLst>
                  <a:gd name="T0" fmla="*/ 89 w 75"/>
                  <a:gd name="T1" fmla="*/ 66 h 116"/>
                  <a:gd name="T2" fmla="*/ 30 w 75"/>
                  <a:gd name="T3" fmla="*/ 148 h 116"/>
                  <a:gd name="T4" fmla="*/ 9 w 75"/>
                  <a:gd name="T5" fmla="*/ 88 h 116"/>
                  <a:gd name="T6" fmla="*/ 65 w 75"/>
                  <a:gd name="T7" fmla="*/ 8 h 116"/>
                  <a:gd name="T8" fmla="*/ 89 w 75"/>
                  <a:gd name="T9" fmla="*/ 66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"/>
                  <a:gd name="T16" fmla="*/ 0 h 116"/>
                  <a:gd name="T17" fmla="*/ 75 w 75"/>
                  <a:gd name="T18" fmla="*/ 116 h 11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" h="115">
                    <a:moveTo>
                      <a:pt x="68" y="50"/>
                    </a:moveTo>
                    <a:cubicBezTo>
                      <a:pt x="60" y="81"/>
                      <a:pt x="40" y="109"/>
                      <a:pt x="23" y="113"/>
                    </a:cubicBezTo>
                    <a:cubicBezTo>
                      <a:pt x="6" y="116"/>
                      <a:pt x="0" y="96"/>
                      <a:pt x="7" y="67"/>
                    </a:cubicBezTo>
                    <a:cubicBezTo>
                      <a:pt x="15" y="38"/>
                      <a:pt x="34" y="11"/>
                      <a:pt x="50" y="6"/>
                    </a:cubicBezTo>
                    <a:cubicBezTo>
                      <a:pt x="67" y="0"/>
                      <a:pt x="75" y="20"/>
                      <a:pt x="68" y="5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7" name="Freeform 192"/>
              <p:cNvSpPr/>
              <p:nvPr/>
            </p:nvSpPr>
            <p:spPr bwMode="auto">
              <a:xfrm>
                <a:off x="303" y="2660"/>
                <a:ext cx="94" cy="147"/>
              </a:xfrm>
              <a:custGeom>
                <a:gdLst>
                  <a:gd name="T0" fmla="*/ 84 w 72"/>
                  <a:gd name="T1" fmla="*/ 64 h 113"/>
                  <a:gd name="T2" fmla="*/ 27 w 72"/>
                  <a:gd name="T3" fmla="*/ 143 h 113"/>
                  <a:gd name="T4" fmla="*/ 10 w 72"/>
                  <a:gd name="T5" fmla="*/ 85 h 113"/>
                  <a:gd name="T6" fmla="*/ 64 w 72"/>
                  <a:gd name="T7" fmla="*/ 7 h 113"/>
                  <a:gd name="T8" fmla="*/ 84 w 72"/>
                  <a:gd name="T9" fmla="*/ 64 h 1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113"/>
                  <a:gd name="T17" fmla="*/ 72 w 72"/>
                  <a:gd name="T18" fmla="*/ 113 h 113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113">
                    <a:moveTo>
                      <a:pt x="64" y="49"/>
                    </a:moveTo>
                    <a:cubicBezTo>
                      <a:pt x="56" y="79"/>
                      <a:pt x="37" y="106"/>
                      <a:pt x="21" y="110"/>
                    </a:cubicBezTo>
                    <a:cubicBezTo>
                      <a:pt x="6" y="113"/>
                      <a:pt x="0" y="93"/>
                      <a:pt x="8" y="65"/>
                    </a:cubicBezTo>
                    <a:cubicBezTo>
                      <a:pt x="15" y="37"/>
                      <a:pt x="33" y="10"/>
                      <a:pt x="49" y="5"/>
                    </a:cubicBezTo>
                    <a:cubicBezTo>
                      <a:pt x="65" y="0"/>
                      <a:pt x="72" y="20"/>
                      <a:pt x="64" y="4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8" name="Freeform 193"/>
              <p:cNvSpPr/>
              <p:nvPr/>
            </p:nvSpPr>
            <p:spPr bwMode="auto">
              <a:xfrm>
                <a:off x="357" y="2471"/>
                <a:ext cx="90" cy="135"/>
              </a:xfrm>
              <a:custGeom>
                <a:gdLst>
                  <a:gd name="T0" fmla="*/ 81 w 69"/>
                  <a:gd name="T1" fmla="*/ 57 h 104"/>
                  <a:gd name="T2" fmla="*/ 26 w 69"/>
                  <a:gd name="T3" fmla="*/ 131 h 104"/>
                  <a:gd name="T4" fmla="*/ 9 w 69"/>
                  <a:gd name="T5" fmla="*/ 79 h 104"/>
                  <a:gd name="T6" fmla="*/ 60 w 69"/>
                  <a:gd name="T7" fmla="*/ 8 h 104"/>
                  <a:gd name="T8" fmla="*/ 81 w 69"/>
                  <a:gd name="T9" fmla="*/ 57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9"/>
                  <a:gd name="T16" fmla="*/ 0 h 104"/>
                  <a:gd name="T17" fmla="*/ 69 w 69"/>
                  <a:gd name="T18" fmla="*/ 104 h 10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9" h="104">
                    <a:moveTo>
                      <a:pt x="62" y="44"/>
                    </a:moveTo>
                    <a:cubicBezTo>
                      <a:pt x="54" y="72"/>
                      <a:pt x="36" y="97"/>
                      <a:pt x="20" y="101"/>
                    </a:cubicBezTo>
                    <a:cubicBezTo>
                      <a:pt x="6" y="104"/>
                      <a:pt x="0" y="86"/>
                      <a:pt x="7" y="61"/>
                    </a:cubicBezTo>
                    <a:cubicBezTo>
                      <a:pt x="14" y="36"/>
                      <a:pt x="31" y="11"/>
                      <a:pt x="46" y="6"/>
                    </a:cubicBezTo>
                    <a:cubicBezTo>
                      <a:pt x="62" y="0"/>
                      <a:pt x="69" y="17"/>
                      <a:pt x="62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9" name="Freeform 194"/>
              <p:cNvSpPr/>
              <p:nvPr/>
            </p:nvSpPr>
            <p:spPr bwMode="auto">
              <a:xfrm>
                <a:off x="253" y="2865"/>
                <a:ext cx="90" cy="138"/>
              </a:xfrm>
              <a:custGeom>
                <a:gdLst>
                  <a:gd name="T0" fmla="*/ 81 w 69"/>
                  <a:gd name="T1" fmla="*/ 62 h 106"/>
                  <a:gd name="T2" fmla="*/ 27 w 69"/>
                  <a:gd name="T3" fmla="*/ 135 h 106"/>
                  <a:gd name="T4" fmla="*/ 9 w 69"/>
                  <a:gd name="T5" fmla="*/ 76 h 106"/>
                  <a:gd name="T6" fmla="*/ 61 w 69"/>
                  <a:gd name="T7" fmla="*/ 4 h 106"/>
                  <a:gd name="T8" fmla="*/ 81 w 69"/>
                  <a:gd name="T9" fmla="*/ 62 h 1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9"/>
                  <a:gd name="T16" fmla="*/ 0 h 106"/>
                  <a:gd name="T17" fmla="*/ 69 w 69"/>
                  <a:gd name="T18" fmla="*/ 106 h 10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9" h="105">
                    <a:moveTo>
                      <a:pt x="62" y="48"/>
                    </a:moveTo>
                    <a:cubicBezTo>
                      <a:pt x="54" y="77"/>
                      <a:pt x="36" y="102"/>
                      <a:pt x="21" y="104"/>
                    </a:cubicBezTo>
                    <a:cubicBezTo>
                      <a:pt x="6" y="106"/>
                      <a:pt x="0" y="85"/>
                      <a:pt x="7" y="58"/>
                    </a:cubicBezTo>
                    <a:cubicBezTo>
                      <a:pt x="15" y="31"/>
                      <a:pt x="32" y="7"/>
                      <a:pt x="47" y="3"/>
                    </a:cubicBezTo>
                    <a:cubicBezTo>
                      <a:pt x="62" y="0"/>
                      <a:pt x="69" y="20"/>
                      <a:pt x="62" y="4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0" name="Freeform 195"/>
              <p:cNvSpPr/>
              <p:nvPr/>
            </p:nvSpPr>
            <p:spPr bwMode="auto">
              <a:xfrm>
                <a:off x="528" y="2606"/>
                <a:ext cx="104" cy="152"/>
              </a:xfrm>
              <a:custGeom>
                <a:gdLst>
                  <a:gd name="T0" fmla="*/ 93 w 79"/>
                  <a:gd name="T1" fmla="*/ 68 h 116"/>
                  <a:gd name="T2" fmla="*/ 33 w 79"/>
                  <a:gd name="T3" fmla="*/ 148 h 116"/>
                  <a:gd name="T4" fmla="*/ 9 w 79"/>
                  <a:gd name="T5" fmla="*/ 88 h 116"/>
                  <a:gd name="T6" fmla="*/ 68 w 79"/>
                  <a:gd name="T7" fmla="*/ 8 h 116"/>
                  <a:gd name="T8" fmla="*/ 93 w 79"/>
                  <a:gd name="T9" fmla="*/ 68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9"/>
                  <a:gd name="T16" fmla="*/ 0 h 116"/>
                  <a:gd name="T17" fmla="*/ 79 w 79"/>
                  <a:gd name="T18" fmla="*/ 116 h 11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9" h="115">
                    <a:moveTo>
                      <a:pt x="71" y="52"/>
                    </a:moveTo>
                    <a:cubicBezTo>
                      <a:pt x="64" y="82"/>
                      <a:pt x="43" y="109"/>
                      <a:pt x="25" y="113"/>
                    </a:cubicBezTo>
                    <a:cubicBezTo>
                      <a:pt x="8" y="116"/>
                      <a:pt x="0" y="96"/>
                      <a:pt x="7" y="67"/>
                    </a:cubicBezTo>
                    <a:cubicBezTo>
                      <a:pt x="14" y="38"/>
                      <a:pt x="34" y="11"/>
                      <a:pt x="52" y="6"/>
                    </a:cubicBezTo>
                    <a:cubicBezTo>
                      <a:pt x="70" y="0"/>
                      <a:pt x="79" y="21"/>
                      <a:pt x="71" y="5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1" name="Freeform 196"/>
              <p:cNvSpPr/>
              <p:nvPr/>
            </p:nvSpPr>
            <p:spPr bwMode="auto">
              <a:xfrm>
                <a:off x="574" y="2393"/>
                <a:ext cx="111" cy="162"/>
              </a:xfrm>
              <a:custGeom>
                <a:gdLst>
                  <a:gd name="T0" fmla="*/ 101 w 85"/>
                  <a:gd name="T1" fmla="*/ 68 h 124"/>
                  <a:gd name="T2" fmla="*/ 35 w 85"/>
                  <a:gd name="T3" fmla="*/ 157 h 124"/>
                  <a:gd name="T4" fmla="*/ 10 w 85"/>
                  <a:gd name="T5" fmla="*/ 95 h 124"/>
                  <a:gd name="T6" fmla="*/ 72 w 85"/>
                  <a:gd name="T7" fmla="*/ 9 h 124"/>
                  <a:gd name="T8" fmla="*/ 101 w 85"/>
                  <a:gd name="T9" fmla="*/ 68 h 1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5"/>
                  <a:gd name="T16" fmla="*/ 0 h 124"/>
                  <a:gd name="T17" fmla="*/ 85 w 85"/>
                  <a:gd name="T18" fmla="*/ 124 h 12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5" h="124">
                    <a:moveTo>
                      <a:pt x="77" y="52"/>
                    </a:moveTo>
                    <a:cubicBezTo>
                      <a:pt x="69" y="84"/>
                      <a:pt x="46" y="115"/>
                      <a:pt x="27" y="120"/>
                    </a:cubicBezTo>
                    <a:cubicBezTo>
                      <a:pt x="8" y="124"/>
                      <a:pt x="0" y="103"/>
                      <a:pt x="8" y="73"/>
                    </a:cubicBezTo>
                    <a:cubicBezTo>
                      <a:pt x="16" y="44"/>
                      <a:pt x="37" y="15"/>
                      <a:pt x="55" y="7"/>
                    </a:cubicBezTo>
                    <a:cubicBezTo>
                      <a:pt x="75" y="0"/>
                      <a:pt x="85" y="19"/>
                      <a:pt x="77" y="5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2" name="Freeform 197"/>
              <p:cNvSpPr/>
              <p:nvPr/>
            </p:nvSpPr>
            <p:spPr bwMode="auto">
              <a:xfrm>
                <a:off x="471" y="2811"/>
                <a:ext cx="110" cy="165"/>
              </a:xfrm>
              <a:custGeom>
                <a:gdLst>
                  <a:gd name="T0" fmla="*/ 98 w 84"/>
                  <a:gd name="T1" fmla="*/ 76 h 126"/>
                  <a:gd name="T2" fmla="*/ 33 w 84"/>
                  <a:gd name="T3" fmla="*/ 162 h 126"/>
                  <a:gd name="T4" fmla="*/ 9 w 84"/>
                  <a:gd name="T5" fmla="*/ 93 h 126"/>
                  <a:gd name="T6" fmla="*/ 72 w 84"/>
                  <a:gd name="T7" fmla="*/ 5 h 126"/>
                  <a:gd name="T8" fmla="*/ 98 w 84"/>
                  <a:gd name="T9" fmla="*/ 76 h 1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126"/>
                  <a:gd name="T17" fmla="*/ 84 w 84"/>
                  <a:gd name="T18" fmla="*/ 126 h 12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125">
                    <a:moveTo>
                      <a:pt x="75" y="58"/>
                    </a:moveTo>
                    <a:cubicBezTo>
                      <a:pt x="67" y="92"/>
                      <a:pt x="44" y="122"/>
                      <a:pt x="25" y="124"/>
                    </a:cubicBezTo>
                    <a:cubicBezTo>
                      <a:pt x="7" y="126"/>
                      <a:pt x="0" y="102"/>
                      <a:pt x="7" y="71"/>
                    </a:cubicBezTo>
                    <a:cubicBezTo>
                      <a:pt x="15" y="38"/>
                      <a:pt x="36" y="9"/>
                      <a:pt x="55" y="4"/>
                    </a:cubicBezTo>
                    <a:cubicBezTo>
                      <a:pt x="75" y="0"/>
                      <a:pt x="84" y="24"/>
                      <a:pt x="75" y="5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5129" name="Group 305"/>
          <p:cNvGrpSpPr/>
          <p:nvPr/>
        </p:nvGrpSpPr>
        <p:grpSpPr>
          <a:xfrm>
            <a:off x="3151188" y="3956050"/>
            <a:ext cx="2351087" cy="2370138"/>
            <a:chOff x="1985" y="2492"/>
            <a:chExt cx="1481" cy="1493"/>
          </a:xfrm>
        </p:grpSpPr>
        <p:sp>
          <p:nvSpPr>
            <p:cNvPr id="5131" name="Freeform 306"/>
            <p:cNvSpPr/>
            <p:nvPr/>
          </p:nvSpPr>
          <p:spPr bwMode="auto">
            <a:xfrm>
              <a:off x="2328" y="3086"/>
              <a:ext cx="884" cy="899"/>
            </a:xfrm>
            <a:custGeom>
              <a:gdLst>
                <a:gd name="T0" fmla="*/ 493 w 1655"/>
                <a:gd name="T1" fmla="*/ 0 h 1625"/>
                <a:gd name="T2" fmla="*/ 0 w 1655"/>
                <a:gd name="T3" fmla="*/ 105 h 1625"/>
                <a:gd name="T4" fmla="*/ 22 w 1655"/>
                <a:gd name="T5" fmla="*/ 708 h 1625"/>
                <a:gd name="T6" fmla="*/ 385 w 1655"/>
                <a:gd name="T7" fmla="*/ 899 h 1625"/>
                <a:gd name="T8" fmla="*/ 877 w 1655"/>
                <a:gd name="T9" fmla="*/ 741 h 1625"/>
                <a:gd name="T10" fmla="*/ 884 w 1655"/>
                <a:gd name="T11" fmla="*/ 127 h 1625"/>
                <a:gd name="T12" fmla="*/ 493 w 1655"/>
                <a:gd name="T13" fmla="*/ 0 h 16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55"/>
                <a:gd name="T22" fmla="*/ 0 h 1625"/>
                <a:gd name="T23" fmla="*/ 1655 w 1655"/>
                <a:gd name="T24" fmla="*/ 1625 h 1625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55" h="1625">
                  <a:moveTo>
                    <a:pt x="923" y="0"/>
                  </a:moveTo>
                  <a:lnTo>
                    <a:pt x="0" y="189"/>
                  </a:lnTo>
                  <a:lnTo>
                    <a:pt x="42" y="1280"/>
                  </a:lnTo>
                  <a:lnTo>
                    <a:pt x="720" y="1625"/>
                  </a:lnTo>
                  <a:lnTo>
                    <a:pt x="1641" y="1339"/>
                  </a:lnTo>
                  <a:lnTo>
                    <a:pt x="1655" y="229"/>
                  </a:lnTo>
                  <a:lnTo>
                    <a:pt x="923" y="0"/>
                  </a:lnTo>
                  <a:close/>
                </a:path>
              </a:pathLst>
            </a:custGeom>
            <a:gradFill rotWithShape="0">
              <a:gsLst>
                <a:gs pos="0">
                  <a:srgbClr val="90BA45">
                    <a:alpha val="7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5132" name="Picture 307"/>
            <p:cNvPicPr>
              <a:picLocks noChangeAspect="1" noChangeArrowheads="1"/>
            </p:cNvPicPr>
            <p:nvPr/>
          </p:nvPicPr>
          <p:blipFill>
            <a:blip r:embed="rId3">
              <a:lum bright="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985" y="3086"/>
              <a:ext cx="1481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133" name="Group 308"/>
            <p:cNvGrpSpPr/>
            <p:nvPr/>
          </p:nvGrpSpPr>
          <p:grpSpPr>
            <a:xfrm>
              <a:off x="2304" y="2492"/>
              <a:ext cx="916" cy="899"/>
              <a:chOff x="2304" y="2492"/>
              <a:chExt cx="916" cy="899"/>
            </a:xfrm>
          </p:grpSpPr>
          <p:sp>
            <p:nvSpPr>
              <p:cNvPr id="5134" name="Freeform 309"/>
              <p:cNvSpPr/>
              <p:nvPr/>
            </p:nvSpPr>
            <p:spPr bwMode="auto">
              <a:xfrm>
                <a:off x="2692" y="2619"/>
                <a:ext cx="528" cy="772"/>
              </a:xfrm>
              <a:custGeom>
                <a:gdLst>
                  <a:gd name="T0" fmla="*/ 0 w 954"/>
                  <a:gd name="T1" fmla="*/ 122 h 1396"/>
                  <a:gd name="T2" fmla="*/ 528 w 954"/>
                  <a:gd name="T3" fmla="*/ 0 h 1396"/>
                  <a:gd name="T4" fmla="*/ 520 w 954"/>
                  <a:gd name="T5" fmla="*/ 614 h 1396"/>
                  <a:gd name="T6" fmla="*/ 11 w 954"/>
                  <a:gd name="T7" fmla="*/ 772 h 1396"/>
                  <a:gd name="T8" fmla="*/ 0 w 954"/>
                  <a:gd name="T9" fmla="*/ 122 h 13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54"/>
                  <a:gd name="T16" fmla="*/ 0 h 1396"/>
                  <a:gd name="T17" fmla="*/ 954 w 954"/>
                  <a:gd name="T18" fmla="*/ 1396 h 139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54" h="1396">
                    <a:moveTo>
                      <a:pt x="0" y="220"/>
                    </a:moveTo>
                    <a:lnTo>
                      <a:pt x="954" y="0"/>
                    </a:lnTo>
                    <a:lnTo>
                      <a:pt x="940" y="1110"/>
                    </a:lnTo>
                    <a:lnTo>
                      <a:pt x="19" y="1396"/>
                    </a:lnTo>
                    <a:lnTo>
                      <a:pt x="0" y="220"/>
                    </a:lnTo>
                    <a:close/>
                  </a:path>
                </a:pathLst>
              </a:custGeom>
              <a:solidFill>
                <a:srgbClr val="6B9B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5" name="Freeform 310"/>
              <p:cNvSpPr/>
              <p:nvPr/>
            </p:nvSpPr>
            <p:spPr bwMode="auto">
              <a:xfrm>
                <a:off x="2304" y="2492"/>
                <a:ext cx="916" cy="248"/>
              </a:xfrm>
              <a:custGeom>
                <a:gdLst>
                  <a:gd name="T0" fmla="*/ 0 w 1656"/>
                  <a:gd name="T1" fmla="*/ 104 h 449"/>
                  <a:gd name="T2" fmla="*/ 511 w 1656"/>
                  <a:gd name="T3" fmla="*/ 0 h 449"/>
                  <a:gd name="T4" fmla="*/ 916 w 1656"/>
                  <a:gd name="T5" fmla="*/ 126 h 449"/>
                  <a:gd name="T6" fmla="*/ 388 w 1656"/>
                  <a:gd name="T7" fmla="*/ 248 h 449"/>
                  <a:gd name="T8" fmla="*/ 0 w 1656"/>
                  <a:gd name="T9" fmla="*/ 104 h 4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56"/>
                  <a:gd name="T16" fmla="*/ 0 h 449"/>
                  <a:gd name="T17" fmla="*/ 1656 w 1656"/>
                  <a:gd name="T18" fmla="*/ 449 h 44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55" h="449">
                    <a:moveTo>
                      <a:pt x="0" y="189"/>
                    </a:moveTo>
                    <a:lnTo>
                      <a:pt x="924" y="0"/>
                    </a:lnTo>
                    <a:lnTo>
                      <a:pt x="1656" y="229"/>
                    </a:lnTo>
                    <a:lnTo>
                      <a:pt x="702" y="449"/>
                    </a:lnTo>
                    <a:lnTo>
                      <a:pt x="0" y="189"/>
                    </a:lnTo>
                    <a:close/>
                  </a:path>
                </a:pathLst>
              </a:custGeom>
              <a:solidFill>
                <a:srgbClr val="4C70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6" name="Freeform 311"/>
              <p:cNvSpPr/>
              <p:nvPr/>
            </p:nvSpPr>
            <p:spPr bwMode="auto">
              <a:xfrm>
                <a:off x="2304" y="2597"/>
                <a:ext cx="399" cy="794"/>
              </a:xfrm>
              <a:custGeom>
                <a:gdLst>
                  <a:gd name="T0" fmla="*/ 388 w 721"/>
                  <a:gd name="T1" fmla="*/ 144 h 1436"/>
                  <a:gd name="T2" fmla="*/ 399 w 721"/>
                  <a:gd name="T3" fmla="*/ 794 h 1436"/>
                  <a:gd name="T4" fmla="*/ 24 w 721"/>
                  <a:gd name="T5" fmla="*/ 603 h 1436"/>
                  <a:gd name="T6" fmla="*/ 0 w 721"/>
                  <a:gd name="T7" fmla="*/ 0 h 1436"/>
                  <a:gd name="T8" fmla="*/ 388 w 721"/>
                  <a:gd name="T9" fmla="*/ 144 h 14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1"/>
                  <a:gd name="T16" fmla="*/ 0 h 1436"/>
                  <a:gd name="T17" fmla="*/ 721 w 721"/>
                  <a:gd name="T18" fmla="*/ 1436 h 143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1" h="1436">
                    <a:moveTo>
                      <a:pt x="702" y="260"/>
                    </a:moveTo>
                    <a:lnTo>
                      <a:pt x="721" y="1436"/>
                    </a:lnTo>
                    <a:lnTo>
                      <a:pt x="43" y="1091"/>
                    </a:lnTo>
                    <a:lnTo>
                      <a:pt x="0" y="0"/>
                    </a:lnTo>
                    <a:lnTo>
                      <a:pt x="702" y="260"/>
                    </a:lnTo>
                    <a:close/>
                  </a:path>
                </a:pathLst>
              </a:custGeom>
              <a:solidFill>
                <a:srgbClr val="38520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7" name="Freeform 312"/>
              <p:cNvSpPr/>
              <p:nvPr/>
            </p:nvSpPr>
            <p:spPr bwMode="auto">
              <a:xfrm>
                <a:off x="2328" y="3098"/>
                <a:ext cx="369" cy="293"/>
              </a:xfrm>
              <a:custGeom>
                <a:gdLst>
                  <a:gd name="T0" fmla="*/ 0 w 668"/>
                  <a:gd name="T1" fmla="*/ 102 h 529"/>
                  <a:gd name="T2" fmla="*/ 369 w 668"/>
                  <a:gd name="T3" fmla="*/ 0 h 529"/>
                  <a:gd name="T4" fmla="*/ 369 w 668"/>
                  <a:gd name="T5" fmla="*/ 293 h 529"/>
                  <a:gd name="T6" fmla="*/ 0 w 668"/>
                  <a:gd name="T7" fmla="*/ 102 h 52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8"/>
                  <a:gd name="T13" fmla="*/ 0 h 529"/>
                  <a:gd name="T14" fmla="*/ 668 w 668"/>
                  <a:gd name="T15" fmla="*/ 529 h 529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8" h="529">
                    <a:moveTo>
                      <a:pt x="0" y="184"/>
                    </a:moveTo>
                    <a:lnTo>
                      <a:pt x="668" y="0"/>
                    </a:lnTo>
                    <a:lnTo>
                      <a:pt x="668" y="529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rgbClr val="31480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8" name="Freeform 313"/>
              <p:cNvSpPr/>
              <p:nvPr/>
            </p:nvSpPr>
            <p:spPr bwMode="auto">
              <a:xfrm>
                <a:off x="2697" y="3065"/>
                <a:ext cx="515" cy="326"/>
              </a:xfrm>
              <a:custGeom>
                <a:gdLst>
                  <a:gd name="T0" fmla="*/ 0 w 931"/>
                  <a:gd name="T1" fmla="*/ 34 h 590"/>
                  <a:gd name="T2" fmla="*/ 123 w 931"/>
                  <a:gd name="T3" fmla="*/ 0 h 590"/>
                  <a:gd name="T4" fmla="*/ 515 w 931"/>
                  <a:gd name="T5" fmla="*/ 168 h 590"/>
                  <a:gd name="T6" fmla="*/ 0 w 931"/>
                  <a:gd name="T7" fmla="*/ 326 h 590"/>
                  <a:gd name="T8" fmla="*/ 0 w 931"/>
                  <a:gd name="T9" fmla="*/ 34 h 5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31"/>
                  <a:gd name="T16" fmla="*/ 0 h 590"/>
                  <a:gd name="T17" fmla="*/ 931 w 931"/>
                  <a:gd name="T18" fmla="*/ 590 h 590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31" h="590">
                    <a:moveTo>
                      <a:pt x="0" y="61"/>
                    </a:moveTo>
                    <a:lnTo>
                      <a:pt x="222" y="0"/>
                    </a:lnTo>
                    <a:lnTo>
                      <a:pt x="931" y="304"/>
                    </a:lnTo>
                    <a:lnTo>
                      <a:pt x="0" y="590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5A84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9" name="Freeform 314"/>
              <p:cNvSpPr/>
              <p:nvPr/>
            </p:nvSpPr>
            <p:spPr bwMode="auto">
              <a:xfrm>
                <a:off x="2816" y="2619"/>
                <a:ext cx="404" cy="614"/>
              </a:xfrm>
              <a:custGeom>
                <a:gdLst>
                  <a:gd name="T0" fmla="*/ 0 w 730"/>
                  <a:gd name="T1" fmla="*/ 93 h 1110"/>
                  <a:gd name="T2" fmla="*/ 4 w 730"/>
                  <a:gd name="T3" fmla="*/ 446 h 1110"/>
                  <a:gd name="T4" fmla="*/ 396 w 730"/>
                  <a:gd name="T5" fmla="*/ 614 h 1110"/>
                  <a:gd name="T6" fmla="*/ 404 w 730"/>
                  <a:gd name="T7" fmla="*/ 0 h 1110"/>
                  <a:gd name="T8" fmla="*/ 0 w 730"/>
                  <a:gd name="T9" fmla="*/ 93 h 1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30"/>
                  <a:gd name="T16" fmla="*/ 0 h 1110"/>
                  <a:gd name="T17" fmla="*/ 730 w 730"/>
                  <a:gd name="T18" fmla="*/ 1110 h 1110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30" h="1110">
                    <a:moveTo>
                      <a:pt x="0" y="168"/>
                    </a:moveTo>
                    <a:lnTo>
                      <a:pt x="7" y="806"/>
                    </a:lnTo>
                    <a:lnTo>
                      <a:pt x="716" y="1110"/>
                    </a:lnTo>
                    <a:lnTo>
                      <a:pt x="730" y="0"/>
                    </a:lnTo>
                    <a:lnTo>
                      <a:pt x="0" y="168"/>
                    </a:lnTo>
                    <a:close/>
                  </a:path>
                </a:pathLst>
              </a:custGeom>
              <a:solidFill>
                <a:srgbClr val="5A84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40" name="Freeform 315"/>
              <p:cNvSpPr/>
              <p:nvPr/>
            </p:nvSpPr>
            <p:spPr bwMode="auto">
              <a:xfrm>
                <a:off x="2815" y="2492"/>
                <a:ext cx="405" cy="220"/>
              </a:xfrm>
              <a:custGeom>
                <a:gdLst>
                  <a:gd name="T0" fmla="*/ 0 w 732"/>
                  <a:gd name="T1" fmla="*/ 0 h 397"/>
                  <a:gd name="T2" fmla="*/ 1 w 732"/>
                  <a:gd name="T3" fmla="*/ 220 h 397"/>
                  <a:gd name="T4" fmla="*/ 405 w 732"/>
                  <a:gd name="T5" fmla="*/ 127 h 397"/>
                  <a:gd name="T6" fmla="*/ 0 w 732"/>
                  <a:gd name="T7" fmla="*/ 0 h 3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32"/>
                  <a:gd name="T13" fmla="*/ 0 h 397"/>
                  <a:gd name="T14" fmla="*/ 732 w 732"/>
                  <a:gd name="T15" fmla="*/ 397 h 397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32" h="397">
                    <a:moveTo>
                      <a:pt x="0" y="0"/>
                    </a:moveTo>
                    <a:lnTo>
                      <a:pt x="2" y="397"/>
                    </a:lnTo>
                    <a:lnTo>
                      <a:pt x="732" y="2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565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41" name="Freeform 316"/>
              <p:cNvSpPr/>
              <p:nvPr/>
            </p:nvSpPr>
            <p:spPr bwMode="auto">
              <a:xfrm>
                <a:off x="2588" y="2972"/>
                <a:ext cx="83" cy="146"/>
              </a:xfrm>
              <a:custGeom>
                <a:gdLst>
                  <a:gd name="T0" fmla="*/ 83 w 64"/>
                  <a:gd name="T1" fmla="*/ 90 h 112"/>
                  <a:gd name="T2" fmla="*/ 42 w 64"/>
                  <a:gd name="T3" fmla="*/ 136 h 112"/>
                  <a:gd name="T4" fmla="*/ 1 w 64"/>
                  <a:gd name="T5" fmla="*/ 57 h 112"/>
                  <a:gd name="T6" fmla="*/ 39 w 64"/>
                  <a:gd name="T7" fmla="*/ 8 h 112"/>
                  <a:gd name="T8" fmla="*/ 83 w 64"/>
                  <a:gd name="T9" fmla="*/ 90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112"/>
                  <a:gd name="T17" fmla="*/ 64 w 64"/>
                  <a:gd name="T18" fmla="*/ 112 h 11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112">
                    <a:moveTo>
                      <a:pt x="64" y="69"/>
                    </a:moveTo>
                    <a:cubicBezTo>
                      <a:pt x="64" y="97"/>
                      <a:pt x="49" y="112"/>
                      <a:pt x="32" y="104"/>
                    </a:cubicBezTo>
                    <a:cubicBezTo>
                      <a:pt x="15" y="96"/>
                      <a:pt x="2" y="70"/>
                      <a:pt x="1" y="44"/>
                    </a:cubicBezTo>
                    <a:cubicBezTo>
                      <a:pt x="0" y="18"/>
                      <a:pt x="13" y="0"/>
                      <a:pt x="30" y="6"/>
                    </a:cubicBezTo>
                    <a:cubicBezTo>
                      <a:pt x="49" y="12"/>
                      <a:pt x="64" y="41"/>
                      <a:pt x="64" y="6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42" name="Freeform 317"/>
              <p:cNvSpPr/>
              <p:nvPr/>
            </p:nvSpPr>
            <p:spPr bwMode="auto">
              <a:xfrm>
                <a:off x="2460" y="2915"/>
                <a:ext cx="80" cy="146"/>
              </a:xfrm>
              <a:custGeom>
                <a:gdLst>
                  <a:gd name="T0" fmla="*/ 80 w 61"/>
                  <a:gd name="T1" fmla="*/ 91 h 111"/>
                  <a:gd name="T2" fmla="*/ 41 w 61"/>
                  <a:gd name="T3" fmla="*/ 137 h 111"/>
                  <a:gd name="T4" fmla="*/ 1 w 61"/>
                  <a:gd name="T5" fmla="*/ 58 h 111"/>
                  <a:gd name="T6" fmla="*/ 38 w 61"/>
                  <a:gd name="T7" fmla="*/ 7 h 111"/>
                  <a:gd name="T8" fmla="*/ 80 w 61"/>
                  <a:gd name="T9" fmla="*/ 91 h 1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"/>
                  <a:gd name="T16" fmla="*/ 0 h 111"/>
                  <a:gd name="T17" fmla="*/ 61 w 61"/>
                  <a:gd name="T18" fmla="*/ 111 h 11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" h="110">
                    <a:moveTo>
                      <a:pt x="61" y="69"/>
                    </a:moveTo>
                    <a:cubicBezTo>
                      <a:pt x="61" y="96"/>
                      <a:pt x="47" y="111"/>
                      <a:pt x="31" y="104"/>
                    </a:cubicBezTo>
                    <a:cubicBezTo>
                      <a:pt x="15" y="96"/>
                      <a:pt x="2" y="70"/>
                      <a:pt x="1" y="44"/>
                    </a:cubicBezTo>
                    <a:cubicBezTo>
                      <a:pt x="0" y="18"/>
                      <a:pt x="12" y="0"/>
                      <a:pt x="29" y="5"/>
                    </a:cubicBezTo>
                    <a:cubicBezTo>
                      <a:pt x="46" y="11"/>
                      <a:pt x="61" y="40"/>
                      <a:pt x="61" y="6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43" name="Freeform 318"/>
              <p:cNvSpPr/>
              <p:nvPr/>
            </p:nvSpPr>
            <p:spPr bwMode="auto">
              <a:xfrm>
                <a:off x="2337" y="2866"/>
                <a:ext cx="74" cy="137"/>
              </a:xfrm>
              <a:custGeom>
                <a:gdLst>
                  <a:gd name="T0" fmla="*/ 74 w 57"/>
                  <a:gd name="T1" fmla="*/ 86 h 105"/>
                  <a:gd name="T2" fmla="*/ 38 w 57"/>
                  <a:gd name="T3" fmla="*/ 128 h 105"/>
                  <a:gd name="T4" fmla="*/ 1 w 57"/>
                  <a:gd name="T5" fmla="*/ 56 h 105"/>
                  <a:gd name="T6" fmla="*/ 34 w 57"/>
                  <a:gd name="T7" fmla="*/ 8 h 105"/>
                  <a:gd name="T8" fmla="*/ 74 w 57"/>
                  <a:gd name="T9" fmla="*/ 86 h 1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"/>
                  <a:gd name="T16" fmla="*/ 0 h 105"/>
                  <a:gd name="T17" fmla="*/ 57 w 57"/>
                  <a:gd name="T18" fmla="*/ 105 h 105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" h="105">
                    <a:moveTo>
                      <a:pt x="57" y="66"/>
                    </a:moveTo>
                    <a:cubicBezTo>
                      <a:pt x="57" y="91"/>
                      <a:pt x="44" y="105"/>
                      <a:pt x="29" y="98"/>
                    </a:cubicBezTo>
                    <a:cubicBezTo>
                      <a:pt x="14" y="91"/>
                      <a:pt x="2" y="67"/>
                      <a:pt x="1" y="43"/>
                    </a:cubicBezTo>
                    <a:cubicBezTo>
                      <a:pt x="0" y="17"/>
                      <a:pt x="11" y="0"/>
                      <a:pt x="26" y="6"/>
                    </a:cubicBezTo>
                    <a:cubicBezTo>
                      <a:pt x="43" y="12"/>
                      <a:pt x="57" y="39"/>
                      <a:pt x="57" y="6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44" name="Freeform 319"/>
              <p:cNvSpPr/>
              <p:nvPr/>
            </p:nvSpPr>
            <p:spPr bwMode="auto">
              <a:xfrm>
                <a:off x="2328" y="2649"/>
                <a:ext cx="79" cy="153"/>
              </a:xfrm>
              <a:custGeom>
                <a:gdLst>
                  <a:gd name="T0" fmla="*/ 79 w 61"/>
                  <a:gd name="T1" fmla="*/ 94 h 117"/>
                  <a:gd name="T2" fmla="*/ 41 w 61"/>
                  <a:gd name="T3" fmla="*/ 145 h 117"/>
                  <a:gd name="T4" fmla="*/ 3 w 61"/>
                  <a:gd name="T5" fmla="*/ 65 h 117"/>
                  <a:gd name="T6" fmla="*/ 38 w 61"/>
                  <a:gd name="T7" fmla="*/ 8 h 117"/>
                  <a:gd name="T8" fmla="*/ 79 w 61"/>
                  <a:gd name="T9" fmla="*/ 94 h 1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"/>
                  <a:gd name="T16" fmla="*/ 0 h 117"/>
                  <a:gd name="T17" fmla="*/ 61 w 61"/>
                  <a:gd name="T18" fmla="*/ 117 h 117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" h="117">
                    <a:moveTo>
                      <a:pt x="61" y="72"/>
                    </a:moveTo>
                    <a:cubicBezTo>
                      <a:pt x="61" y="101"/>
                      <a:pt x="48" y="117"/>
                      <a:pt x="32" y="111"/>
                    </a:cubicBezTo>
                    <a:cubicBezTo>
                      <a:pt x="17" y="104"/>
                      <a:pt x="3" y="77"/>
                      <a:pt x="2" y="50"/>
                    </a:cubicBezTo>
                    <a:cubicBezTo>
                      <a:pt x="0" y="20"/>
                      <a:pt x="12" y="0"/>
                      <a:pt x="29" y="6"/>
                    </a:cubicBezTo>
                    <a:cubicBezTo>
                      <a:pt x="47" y="12"/>
                      <a:pt x="61" y="42"/>
                      <a:pt x="61" y="7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45" name="Freeform 320"/>
              <p:cNvSpPr/>
              <p:nvPr/>
            </p:nvSpPr>
            <p:spPr bwMode="auto">
              <a:xfrm>
                <a:off x="2346" y="3066"/>
                <a:ext cx="75" cy="137"/>
              </a:xfrm>
              <a:custGeom>
                <a:gdLst>
                  <a:gd name="T0" fmla="*/ 75 w 57"/>
                  <a:gd name="T1" fmla="*/ 87 h 105"/>
                  <a:gd name="T2" fmla="*/ 39 w 57"/>
                  <a:gd name="T3" fmla="*/ 128 h 105"/>
                  <a:gd name="T4" fmla="*/ 1 w 57"/>
                  <a:gd name="T5" fmla="*/ 55 h 105"/>
                  <a:gd name="T6" fmla="*/ 37 w 57"/>
                  <a:gd name="T7" fmla="*/ 9 h 105"/>
                  <a:gd name="T8" fmla="*/ 75 w 57"/>
                  <a:gd name="T9" fmla="*/ 87 h 1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"/>
                  <a:gd name="T16" fmla="*/ 0 h 105"/>
                  <a:gd name="T17" fmla="*/ 57 w 57"/>
                  <a:gd name="T18" fmla="*/ 105 h 105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" h="105">
                    <a:moveTo>
                      <a:pt x="57" y="67"/>
                    </a:moveTo>
                    <a:cubicBezTo>
                      <a:pt x="57" y="91"/>
                      <a:pt x="45" y="105"/>
                      <a:pt x="30" y="98"/>
                    </a:cubicBezTo>
                    <a:cubicBezTo>
                      <a:pt x="15" y="91"/>
                      <a:pt x="3" y="67"/>
                      <a:pt x="1" y="42"/>
                    </a:cubicBezTo>
                    <a:cubicBezTo>
                      <a:pt x="0" y="16"/>
                      <a:pt x="12" y="0"/>
                      <a:pt x="28" y="7"/>
                    </a:cubicBezTo>
                    <a:cubicBezTo>
                      <a:pt x="44" y="13"/>
                      <a:pt x="57" y="41"/>
                      <a:pt x="57" y="6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46" name="Freeform 321"/>
              <p:cNvSpPr/>
              <p:nvPr/>
            </p:nvSpPr>
            <p:spPr bwMode="auto">
              <a:xfrm>
                <a:off x="2583" y="2754"/>
                <a:ext cx="79" cy="148"/>
              </a:xfrm>
              <a:custGeom>
                <a:gdLst>
                  <a:gd name="T0" fmla="*/ 79 w 61"/>
                  <a:gd name="T1" fmla="*/ 90 h 114"/>
                  <a:gd name="T2" fmla="*/ 40 w 61"/>
                  <a:gd name="T3" fmla="*/ 138 h 114"/>
                  <a:gd name="T4" fmla="*/ 1 w 61"/>
                  <a:gd name="T5" fmla="*/ 58 h 114"/>
                  <a:gd name="T6" fmla="*/ 39 w 61"/>
                  <a:gd name="T7" fmla="*/ 8 h 114"/>
                  <a:gd name="T8" fmla="*/ 79 w 61"/>
                  <a:gd name="T9" fmla="*/ 90 h 1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"/>
                  <a:gd name="T16" fmla="*/ 0 h 114"/>
                  <a:gd name="T17" fmla="*/ 61 w 61"/>
                  <a:gd name="T18" fmla="*/ 114 h 11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" h="114">
                    <a:moveTo>
                      <a:pt x="61" y="69"/>
                    </a:moveTo>
                    <a:cubicBezTo>
                      <a:pt x="61" y="97"/>
                      <a:pt x="47" y="114"/>
                      <a:pt x="31" y="106"/>
                    </a:cubicBezTo>
                    <a:cubicBezTo>
                      <a:pt x="14" y="100"/>
                      <a:pt x="1" y="72"/>
                      <a:pt x="1" y="45"/>
                    </a:cubicBezTo>
                    <a:cubicBezTo>
                      <a:pt x="0" y="18"/>
                      <a:pt x="13" y="0"/>
                      <a:pt x="30" y="6"/>
                    </a:cubicBezTo>
                    <a:cubicBezTo>
                      <a:pt x="47" y="11"/>
                      <a:pt x="61" y="40"/>
                      <a:pt x="61" y="6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47" name="Freeform 322"/>
              <p:cNvSpPr/>
              <p:nvPr/>
            </p:nvSpPr>
            <p:spPr bwMode="auto">
              <a:xfrm>
                <a:off x="2584" y="3173"/>
                <a:ext cx="95" cy="169"/>
              </a:xfrm>
              <a:custGeom>
                <a:gdLst>
                  <a:gd name="T0" fmla="*/ 95 w 73"/>
                  <a:gd name="T1" fmla="*/ 106 h 129"/>
                  <a:gd name="T2" fmla="*/ 48 w 73"/>
                  <a:gd name="T3" fmla="*/ 156 h 129"/>
                  <a:gd name="T4" fmla="*/ 1 w 73"/>
                  <a:gd name="T5" fmla="*/ 64 h 129"/>
                  <a:gd name="T6" fmla="*/ 46 w 73"/>
                  <a:gd name="T7" fmla="*/ 10 h 129"/>
                  <a:gd name="T8" fmla="*/ 95 w 73"/>
                  <a:gd name="T9" fmla="*/ 106 h 1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3"/>
                  <a:gd name="T16" fmla="*/ 0 h 129"/>
                  <a:gd name="T17" fmla="*/ 73 w 73"/>
                  <a:gd name="T18" fmla="*/ 129 h 12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3" h="129">
                    <a:moveTo>
                      <a:pt x="73" y="81"/>
                    </a:moveTo>
                    <a:cubicBezTo>
                      <a:pt x="73" y="112"/>
                      <a:pt x="56" y="129"/>
                      <a:pt x="37" y="119"/>
                    </a:cubicBezTo>
                    <a:cubicBezTo>
                      <a:pt x="18" y="109"/>
                      <a:pt x="2" y="79"/>
                      <a:pt x="1" y="49"/>
                    </a:cubicBezTo>
                    <a:cubicBezTo>
                      <a:pt x="0" y="19"/>
                      <a:pt x="15" y="0"/>
                      <a:pt x="35" y="8"/>
                    </a:cubicBezTo>
                    <a:cubicBezTo>
                      <a:pt x="56" y="16"/>
                      <a:pt x="73" y="50"/>
                      <a:pt x="73" y="8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48" name="Freeform 323"/>
              <p:cNvSpPr/>
              <p:nvPr/>
            </p:nvSpPr>
            <p:spPr bwMode="auto">
              <a:xfrm>
                <a:off x="2726" y="2755"/>
                <a:ext cx="110" cy="144"/>
              </a:xfrm>
              <a:custGeom>
                <a:gdLst>
                  <a:gd name="T0" fmla="*/ 110 w 84"/>
                  <a:gd name="T1" fmla="*/ 60 h 110"/>
                  <a:gd name="T2" fmla="*/ 56 w 84"/>
                  <a:gd name="T3" fmla="*/ 136 h 110"/>
                  <a:gd name="T4" fmla="*/ 0 w 84"/>
                  <a:gd name="T5" fmla="*/ 85 h 110"/>
                  <a:gd name="T6" fmla="*/ 55 w 84"/>
                  <a:gd name="T7" fmla="*/ 7 h 110"/>
                  <a:gd name="T8" fmla="*/ 110 w 84"/>
                  <a:gd name="T9" fmla="*/ 6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110"/>
                  <a:gd name="T17" fmla="*/ 84 w 84"/>
                  <a:gd name="T18" fmla="*/ 110 h 110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110">
                    <a:moveTo>
                      <a:pt x="84" y="46"/>
                    </a:moveTo>
                    <a:cubicBezTo>
                      <a:pt x="84" y="73"/>
                      <a:pt x="66" y="99"/>
                      <a:pt x="43" y="104"/>
                    </a:cubicBezTo>
                    <a:cubicBezTo>
                      <a:pt x="20" y="110"/>
                      <a:pt x="1" y="92"/>
                      <a:pt x="0" y="65"/>
                    </a:cubicBezTo>
                    <a:cubicBezTo>
                      <a:pt x="0" y="38"/>
                      <a:pt x="18" y="11"/>
                      <a:pt x="42" y="5"/>
                    </a:cubicBezTo>
                    <a:cubicBezTo>
                      <a:pt x="65" y="0"/>
                      <a:pt x="84" y="19"/>
                      <a:pt x="84" y="4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49" name="Freeform 324"/>
              <p:cNvSpPr/>
              <p:nvPr/>
            </p:nvSpPr>
            <p:spPr bwMode="auto">
              <a:xfrm>
                <a:off x="2728" y="2969"/>
                <a:ext cx="112" cy="151"/>
              </a:xfrm>
              <a:custGeom>
                <a:gdLst>
                  <a:gd name="T0" fmla="*/ 112 w 86"/>
                  <a:gd name="T1" fmla="*/ 60 h 116"/>
                  <a:gd name="T2" fmla="*/ 56 w 86"/>
                  <a:gd name="T3" fmla="*/ 142 h 116"/>
                  <a:gd name="T4" fmla="*/ 0 w 86"/>
                  <a:gd name="T5" fmla="*/ 92 h 116"/>
                  <a:gd name="T6" fmla="*/ 56 w 86"/>
                  <a:gd name="T7" fmla="*/ 9 h 116"/>
                  <a:gd name="T8" fmla="*/ 112 w 86"/>
                  <a:gd name="T9" fmla="*/ 60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116"/>
                  <a:gd name="T17" fmla="*/ 86 w 86"/>
                  <a:gd name="T18" fmla="*/ 116 h 11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115">
                    <a:moveTo>
                      <a:pt x="86" y="46"/>
                    </a:moveTo>
                    <a:cubicBezTo>
                      <a:pt x="86" y="75"/>
                      <a:pt x="67" y="103"/>
                      <a:pt x="43" y="109"/>
                    </a:cubicBezTo>
                    <a:cubicBezTo>
                      <a:pt x="20" y="116"/>
                      <a:pt x="1" y="99"/>
                      <a:pt x="0" y="71"/>
                    </a:cubicBezTo>
                    <a:cubicBezTo>
                      <a:pt x="0" y="43"/>
                      <a:pt x="19" y="14"/>
                      <a:pt x="43" y="7"/>
                    </a:cubicBezTo>
                    <a:cubicBezTo>
                      <a:pt x="66" y="0"/>
                      <a:pt x="86" y="18"/>
                      <a:pt x="86" y="4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0" name="Freeform 325"/>
              <p:cNvSpPr/>
              <p:nvPr/>
            </p:nvSpPr>
            <p:spPr bwMode="auto">
              <a:xfrm>
                <a:off x="2908" y="2926"/>
                <a:ext cx="105" cy="142"/>
              </a:xfrm>
              <a:custGeom>
                <a:gdLst>
                  <a:gd name="T0" fmla="*/ 105 w 80"/>
                  <a:gd name="T1" fmla="*/ 56 h 109"/>
                  <a:gd name="T2" fmla="*/ 53 w 80"/>
                  <a:gd name="T3" fmla="*/ 134 h 109"/>
                  <a:gd name="T4" fmla="*/ 0 w 80"/>
                  <a:gd name="T5" fmla="*/ 86 h 109"/>
                  <a:gd name="T6" fmla="*/ 53 w 80"/>
                  <a:gd name="T7" fmla="*/ 8 h 109"/>
                  <a:gd name="T8" fmla="*/ 105 w 80"/>
                  <a:gd name="T9" fmla="*/ 56 h 10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"/>
                  <a:gd name="T16" fmla="*/ 0 h 109"/>
                  <a:gd name="T17" fmla="*/ 80 w 80"/>
                  <a:gd name="T18" fmla="*/ 109 h 10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" h="109">
                    <a:moveTo>
                      <a:pt x="80" y="43"/>
                    </a:moveTo>
                    <a:cubicBezTo>
                      <a:pt x="80" y="70"/>
                      <a:pt x="62" y="97"/>
                      <a:pt x="40" y="103"/>
                    </a:cubicBezTo>
                    <a:cubicBezTo>
                      <a:pt x="18" y="109"/>
                      <a:pt x="0" y="93"/>
                      <a:pt x="0" y="66"/>
                    </a:cubicBezTo>
                    <a:cubicBezTo>
                      <a:pt x="0" y="40"/>
                      <a:pt x="18" y="13"/>
                      <a:pt x="40" y="6"/>
                    </a:cubicBezTo>
                    <a:cubicBezTo>
                      <a:pt x="62" y="0"/>
                      <a:pt x="80" y="16"/>
                      <a:pt x="80" y="4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1" name="Freeform 326"/>
              <p:cNvSpPr/>
              <p:nvPr/>
            </p:nvSpPr>
            <p:spPr bwMode="auto">
              <a:xfrm>
                <a:off x="3075" y="2672"/>
                <a:ext cx="107" cy="145"/>
              </a:xfrm>
              <a:custGeom>
                <a:gdLst>
                  <a:gd name="T0" fmla="*/ 107 w 82"/>
                  <a:gd name="T1" fmla="*/ 60 h 111"/>
                  <a:gd name="T2" fmla="*/ 55 w 82"/>
                  <a:gd name="T3" fmla="*/ 138 h 111"/>
                  <a:gd name="T4" fmla="*/ 0 w 82"/>
                  <a:gd name="T5" fmla="*/ 86 h 111"/>
                  <a:gd name="T6" fmla="*/ 54 w 82"/>
                  <a:gd name="T7" fmla="*/ 7 h 111"/>
                  <a:gd name="T8" fmla="*/ 107 w 82"/>
                  <a:gd name="T9" fmla="*/ 60 h 1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2"/>
                  <a:gd name="T16" fmla="*/ 0 h 111"/>
                  <a:gd name="T17" fmla="*/ 82 w 82"/>
                  <a:gd name="T18" fmla="*/ 111 h 11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2" h="110">
                    <a:moveTo>
                      <a:pt x="82" y="46"/>
                    </a:moveTo>
                    <a:cubicBezTo>
                      <a:pt x="82" y="73"/>
                      <a:pt x="64" y="100"/>
                      <a:pt x="42" y="106"/>
                    </a:cubicBezTo>
                    <a:cubicBezTo>
                      <a:pt x="19" y="111"/>
                      <a:pt x="1" y="94"/>
                      <a:pt x="0" y="66"/>
                    </a:cubicBezTo>
                    <a:cubicBezTo>
                      <a:pt x="0" y="38"/>
                      <a:pt x="19" y="11"/>
                      <a:pt x="41" y="5"/>
                    </a:cubicBezTo>
                    <a:cubicBezTo>
                      <a:pt x="64" y="0"/>
                      <a:pt x="82" y="18"/>
                      <a:pt x="82" y="4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2" name="Freeform 327"/>
              <p:cNvSpPr/>
              <p:nvPr/>
            </p:nvSpPr>
            <p:spPr bwMode="auto">
              <a:xfrm>
                <a:off x="3078" y="2879"/>
                <a:ext cx="102" cy="144"/>
              </a:xfrm>
              <a:custGeom>
                <a:gdLst>
                  <a:gd name="T0" fmla="*/ 102 w 78"/>
                  <a:gd name="T1" fmla="*/ 58 h 110"/>
                  <a:gd name="T2" fmla="*/ 51 w 78"/>
                  <a:gd name="T3" fmla="*/ 136 h 110"/>
                  <a:gd name="T4" fmla="*/ 0 w 78"/>
                  <a:gd name="T5" fmla="*/ 88 h 110"/>
                  <a:gd name="T6" fmla="*/ 51 w 78"/>
                  <a:gd name="T7" fmla="*/ 9 h 110"/>
                  <a:gd name="T8" fmla="*/ 102 w 78"/>
                  <a:gd name="T9" fmla="*/ 58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"/>
                  <a:gd name="T16" fmla="*/ 0 h 110"/>
                  <a:gd name="T17" fmla="*/ 78 w 78"/>
                  <a:gd name="T18" fmla="*/ 110 h 110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" h="110">
                    <a:moveTo>
                      <a:pt x="78" y="44"/>
                    </a:moveTo>
                    <a:cubicBezTo>
                      <a:pt x="78" y="71"/>
                      <a:pt x="61" y="98"/>
                      <a:pt x="39" y="104"/>
                    </a:cubicBezTo>
                    <a:cubicBezTo>
                      <a:pt x="18" y="110"/>
                      <a:pt x="0" y="94"/>
                      <a:pt x="0" y="67"/>
                    </a:cubicBezTo>
                    <a:cubicBezTo>
                      <a:pt x="0" y="40"/>
                      <a:pt x="17" y="13"/>
                      <a:pt x="39" y="7"/>
                    </a:cubicBezTo>
                    <a:cubicBezTo>
                      <a:pt x="61" y="0"/>
                      <a:pt x="78" y="17"/>
                      <a:pt x="78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3" name="Freeform 328"/>
              <p:cNvSpPr/>
              <p:nvPr/>
            </p:nvSpPr>
            <p:spPr bwMode="auto">
              <a:xfrm>
                <a:off x="3081" y="3087"/>
                <a:ext cx="98" cy="133"/>
              </a:xfrm>
              <a:custGeom>
                <a:gdLst>
                  <a:gd name="T0" fmla="*/ 98 w 75"/>
                  <a:gd name="T1" fmla="*/ 53 h 102"/>
                  <a:gd name="T2" fmla="*/ 48 w 75"/>
                  <a:gd name="T3" fmla="*/ 126 h 102"/>
                  <a:gd name="T4" fmla="*/ 0 w 75"/>
                  <a:gd name="T5" fmla="*/ 81 h 102"/>
                  <a:gd name="T6" fmla="*/ 48 w 75"/>
                  <a:gd name="T7" fmla="*/ 8 h 102"/>
                  <a:gd name="T8" fmla="*/ 98 w 75"/>
                  <a:gd name="T9" fmla="*/ 53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"/>
                  <a:gd name="T16" fmla="*/ 0 h 102"/>
                  <a:gd name="T17" fmla="*/ 75 w 75"/>
                  <a:gd name="T18" fmla="*/ 102 h 10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" h="102">
                    <a:moveTo>
                      <a:pt x="75" y="41"/>
                    </a:moveTo>
                    <a:cubicBezTo>
                      <a:pt x="75" y="66"/>
                      <a:pt x="58" y="91"/>
                      <a:pt x="37" y="97"/>
                    </a:cubicBezTo>
                    <a:cubicBezTo>
                      <a:pt x="17" y="102"/>
                      <a:pt x="0" y="87"/>
                      <a:pt x="0" y="62"/>
                    </a:cubicBezTo>
                    <a:cubicBezTo>
                      <a:pt x="0" y="37"/>
                      <a:pt x="17" y="12"/>
                      <a:pt x="37" y="6"/>
                    </a:cubicBezTo>
                    <a:cubicBezTo>
                      <a:pt x="58" y="0"/>
                      <a:pt x="75" y="16"/>
                      <a:pt x="75" y="4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4" name="Freeform 329"/>
              <p:cNvSpPr/>
              <p:nvPr/>
            </p:nvSpPr>
            <p:spPr bwMode="auto">
              <a:xfrm>
                <a:off x="2730" y="3186"/>
                <a:ext cx="110" cy="146"/>
              </a:xfrm>
              <a:custGeom>
                <a:gdLst>
                  <a:gd name="T0" fmla="*/ 110 w 84"/>
                  <a:gd name="T1" fmla="*/ 55 h 112"/>
                  <a:gd name="T2" fmla="*/ 55 w 84"/>
                  <a:gd name="T3" fmla="*/ 136 h 112"/>
                  <a:gd name="T4" fmla="*/ 0 w 84"/>
                  <a:gd name="T5" fmla="*/ 90 h 112"/>
                  <a:gd name="T6" fmla="*/ 55 w 84"/>
                  <a:gd name="T7" fmla="*/ 9 h 112"/>
                  <a:gd name="T8" fmla="*/ 110 w 84"/>
                  <a:gd name="T9" fmla="*/ 55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"/>
                  <a:gd name="T16" fmla="*/ 0 h 112"/>
                  <a:gd name="T17" fmla="*/ 84 w 84"/>
                  <a:gd name="T18" fmla="*/ 112 h 11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" h="112">
                    <a:moveTo>
                      <a:pt x="84" y="42"/>
                    </a:moveTo>
                    <a:cubicBezTo>
                      <a:pt x="84" y="69"/>
                      <a:pt x="65" y="97"/>
                      <a:pt x="42" y="104"/>
                    </a:cubicBezTo>
                    <a:cubicBezTo>
                      <a:pt x="19" y="112"/>
                      <a:pt x="0" y="96"/>
                      <a:pt x="0" y="69"/>
                    </a:cubicBezTo>
                    <a:cubicBezTo>
                      <a:pt x="0" y="43"/>
                      <a:pt x="19" y="15"/>
                      <a:pt x="42" y="7"/>
                    </a:cubicBezTo>
                    <a:cubicBezTo>
                      <a:pt x="65" y="0"/>
                      <a:pt x="84" y="15"/>
                      <a:pt x="84" y="4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5" name="Freeform 330"/>
              <p:cNvSpPr/>
              <p:nvPr/>
            </p:nvSpPr>
            <p:spPr bwMode="auto">
              <a:xfrm>
                <a:off x="2385" y="2578"/>
                <a:ext cx="134" cy="41"/>
              </a:xfrm>
              <a:custGeom>
                <a:gdLst>
                  <a:gd name="T0" fmla="*/ 113 w 102"/>
                  <a:gd name="T1" fmla="*/ 8 h 31"/>
                  <a:gd name="T2" fmla="*/ 99 w 102"/>
                  <a:gd name="T3" fmla="*/ 36 h 31"/>
                  <a:gd name="T4" fmla="*/ 14 w 102"/>
                  <a:gd name="T5" fmla="*/ 29 h 31"/>
                  <a:gd name="T6" fmla="*/ 34 w 102"/>
                  <a:gd name="T7" fmla="*/ 5 h 31"/>
                  <a:gd name="T8" fmla="*/ 113 w 102"/>
                  <a:gd name="T9" fmla="*/ 8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2"/>
                  <a:gd name="T16" fmla="*/ 0 h 31"/>
                  <a:gd name="T17" fmla="*/ 102 w 102"/>
                  <a:gd name="T18" fmla="*/ 31 h 3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2" h="31">
                    <a:moveTo>
                      <a:pt x="86" y="6"/>
                    </a:moveTo>
                    <a:cubicBezTo>
                      <a:pt x="102" y="13"/>
                      <a:pt x="98" y="22"/>
                      <a:pt x="75" y="27"/>
                    </a:cubicBezTo>
                    <a:cubicBezTo>
                      <a:pt x="52" y="31"/>
                      <a:pt x="23" y="29"/>
                      <a:pt x="11" y="22"/>
                    </a:cubicBezTo>
                    <a:cubicBezTo>
                      <a:pt x="0" y="16"/>
                      <a:pt x="7" y="8"/>
                      <a:pt x="26" y="4"/>
                    </a:cubicBezTo>
                    <a:cubicBezTo>
                      <a:pt x="45" y="0"/>
                      <a:pt x="71" y="1"/>
                      <a:pt x="86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6" name="Freeform 331"/>
              <p:cNvSpPr/>
              <p:nvPr/>
            </p:nvSpPr>
            <p:spPr bwMode="auto">
              <a:xfrm>
                <a:off x="2522" y="2628"/>
                <a:ext cx="132" cy="42"/>
              </a:xfrm>
              <a:custGeom>
                <a:gdLst>
                  <a:gd name="T0" fmla="*/ 110 w 101"/>
                  <a:gd name="T1" fmla="*/ 9 h 32"/>
                  <a:gd name="T2" fmla="*/ 93 w 101"/>
                  <a:gd name="T3" fmla="*/ 37 h 32"/>
                  <a:gd name="T4" fmla="*/ 13 w 101"/>
                  <a:gd name="T5" fmla="*/ 30 h 32"/>
                  <a:gd name="T6" fmla="*/ 31 w 101"/>
                  <a:gd name="T7" fmla="*/ 7 h 32"/>
                  <a:gd name="T8" fmla="*/ 110 w 101"/>
                  <a:gd name="T9" fmla="*/ 9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1"/>
                  <a:gd name="T16" fmla="*/ 0 h 32"/>
                  <a:gd name="T17" fmla="*/ 101 w 101"/>
                  <a:gd name="T18" fmla="*/ 32 h 3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32">
                    <a:moveTo>
                      <a:pt x="84" y="7"/>
                    </a:moveTo>
                    <a:cubicBezTo>
                      <a:pt x="101" y="14"/>
                      <a:pt x="96" y="24"/>
                      <a:pt x="71" y="28"/>
                    </a:cubicBezTo>
                    <a:cubicBezTo>
                      <a:pt x="48" y="32"/>
                      <a:pt x="21" y="29"/>
                      <a:pt x="10" y="23"/>
                    </a:cubicBezTo>
                    <a:cubicBezTo>
                      <a:pt x="0" y="16"/>
                      <a:pt x="6" y="9"/>
                      <a:pt x="24" y="5"/>
                    </a:cubicBezTo>
                    <a:cubicBezTo>
                      <a:pt x="42" y="0"/>
                      <a:pt x="69" y="1"/>
                      <a:pt x="84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7" name="Freeform 332"/>
              <p:cNvSpPr/>
              <p:nvPr/>
            </p:nvSpPr>
            <p:spPr bwMode="auto">
              <a:xfrm>
                <a:off x="2695" y="2589"/>
                <a:ext cx="130" cy="40"/>
              </a:xfrm>
              <a:custGeom>
                <a:gdLst>
                  <a:gd name="T0" fmla="*/ 108 w 99"/>
                  <a:gd name="T1" fmla="*/ 8 h 31"/>
                  <a:gd name="T2" fmla="*/ 95 w 99"/>
                  <a:gd name="T3" fmla="*/ 34 h 31"/>
                  <a:gd name="T4" fmla="*/ 13 w 99"/>
                  <a:gd name="T5" fmla="*/ 28 h 31"/>
                  <a:gd name="T6" fmla="*/ 30 w 99"/>
                  <a:gd name="T7" fmla="*/ 5 h 31"/>
                  <a:gd name="T8" fmla="*/ 108 w 99"/>
                  <a:gd name="T9" fmla="*/ 8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"/>
                  <a:gd name="T16" fmla="*/ 0 h 31"/>
                  <a:gd name="T17" fmla="*/ 99 w 99"/>
                  <a:gd name="T18" fmla="*/ 31 h 3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" h="31">
                    <a:moveTo>
                      <a:pt x="82" y="6"/>
                    </a:moveTo>
                    <a:cubicBezTo>
                      <a:pt x="99" y="12"/>
                      <a:pt x="95" y="22"/>
                      <a:pt x="72" y="26"/>
                    </a:cubicBezTo>
                    <a:cubicBezTo>
                      <a:pt x="50" y="31"/>
                      <a:pt x="22" y="28"/>
                      <a:pt x="10" y="22"/>
                    </a:cubicBezTo>
                    <a:cubicBezTo>
                      <a:pt x="0" y="15"/>
                      <a:pt x="6" y="8"/>
                      <a:pt x="23" y="4"/>
                    </a:cubicBezTo>
                    <a:cubicBezTo>
                      <a:pt x="41" y="0"/>
                      <a:pt x="67" y="1"/>
                      <a:pt x="82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8" name="Freeform 333"/>
              <p:cNvSpPr/>
              <p:nvPr/>
            </p:nvSpPr>
            <p:spPr bwMode="auto">
              <a:xfrm>
                <a:off x="2868" y="2552"/>
                <a:ext cx="129" cy="41"/>
              </a:xfrm>
              <a:custGeom>
                <a:gdLst>
                  <a:gd name="T0" fmla="*/ 107 w 99"/>
                  <a:gd name="T1" fmla="*/ 8 h 31"/>
                  <a:gd name="T2" fmla="*/ 93 w 99"/>
                  <a:gd name="T3" fmla="*/ 34 h 31"/>
                  <a:gd name="T4" fmla="*/ 13 w 99"/>
                  <a:gd name="T5" fmla="*/ 28 h 31"/>
                  <a:gd name="T6" fmla="*/ 31 w 99"/>
                  <a:gd name="T7" fmla="*/ 5 h 31"/>
                  <a:gd name="T8" fmla="*/ 107 w 99"/>
                  <a:gd name="T9" fmla="*/ 8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"/>
                  <a:gd name="T16" fmla="*/ 0 h 31"/>
                  <a:gd name="T17" fmla="*/ 99 w 99"/>
                  <a:gd name="T18" fmla="*/ 31 h 3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" h="31">
                    <a:moveTo>
                      <a:pt x="82" y="6"/>
                    </a:moveTo>
                    <a:cubicBezTo>
                      <a:pt x="99" y="12"/>
                      <a:pt x="95" y="21"/>
                      <a:pt x="71" y="26"/>
                    </a:cubicBezTo>
                    <a:cubicBezTo>
                      <a:pt x="49" y="31"/>
                      <a:pt x="21" y="28"/>
                      <a:pt x="10" y="21"/>
                    </a:cubicBezTo>
                    <a:cubicBezTo>
                      <a:pt x="0" y="15"/>
                      <a:pt x="7" y="8"/>
                      <a:pt x="24" y="4"/>
                    </a:cubicBezTo>
                    <a:cubicBezTo>
                      <a:pt x="42" y="0"/>
                      <a:pt x="67" y="1"/>
                      <a:pt x="82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9" name="Freeform 334"/>
              <p:cNvSpPr/>
              <p:nvPr/>
            </p:nvSpPr>
            <p:spPr bwMode="auto">
              <a:xfrm>
                <a:off x="2740" y="2512"/>
                <a:ext cx="130" cy="38"/>
              </a:xfrm>
              <a:custGeom>
                <a:gdLst>
                  <a:gd name="T0" fmla="*/ 108 w 99"/>
                  <a:gd name="T1" fmla="*/ 7 h 29"/>
                  <a:gd name="T2" fmla="*/ 95 w 99"/>
                  <a:gd name="T3" fmla="*/ 31 h 29"/>
                  <a:gd name="T4" fmla="*/ 13 w 99"/>
                  <a:gd name="T5" fmla="*/ 28 h 29"/>
                  <a:gd name="T6" fmla="*/ 32 w 99"/>
                  <a:gd name="T7" fmla="*/ 5 h 29"/>
                  <a:gd name="T8" fmla="*/ 108 w 99"/>
                  <a:gd name="T9" fmla="*/ 7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9"/>
                  <a:gd name="T16" fmla="*/ 0 h 29"/>
                  <a:gd name="T17" fmla="*/ 99 w 99"/>
                  <a:gd name="T18" fmla="*/ 29 h 29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9" h="28">
                    <a:moveTo>
                      <a:pt x="82" y="5"/>
                    </a:moveTo>
                    <a:cubicBezTo>
                      <a:pt x="99" y="11"/>
                      <a:pt x="95" y="20"/>
                      <a:pt x="72" y="24"/>
                    </a:cubicBezTo>
                    <a:cubicBezTo>
                      <a:pt x="49" y="29"/>
                      <a:pt x="21" y="27"/>
                      <a:pt x="10" y="21"/>
                    </a:cubicBezTo>
                    <a:cubicBezTo>
                      <a:pt x="0" y="15"/>
                      <a:pt x="6" y="8"/>
                      <a:pt x="24" y="4"/>
                    </a:cubicBezTo>
                    <a:cubicBezTo>
                      <a:pt x="42" y="0"/>
                      <a:pt x="67" y="1"/>
                      <a:pt x="82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0" name="Freeform 335"/>
              <p:cNvSpPr/>
              <p:nvPr/>
            </p:nvSpPr>
            <p:spPr bwMode="auto">
              <a:xfrm>
                <a:off x="2994" y="2598"/>
                <a:ext cx="142" cy="44"/>
              </a:xfrm>
              <a:custGeom>
                <a:gdLst>
                  <a:gd name="T0" fmla="*/ 117 w 109"/>
                  <a:gd name="T1" fmla="*/ 9 h 34"/>
                  <a:gd name="T2" fmla="*/ 103 w 109"/>
                  <a:gd name="T3" fmla="*/ 38 h 34"/>
                  <a:gd name="T4" fmla="*/ 16 w 109"/>
                  <a:gd name="T5" fmla="*/ 31 h 34"/>
                  <a:gd name="T6" fmla="*/ 33 w 109"/>
                  <a:gd name="T7" fmla="*/ 5 h 34"/>
                  <a:gd name="T8" fmla="*/ 117 w 109"/>
                  <a:gd name="T9" fmla="*/ 9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9"/>
                  <a:gd name="T16" fmla="*/ 0 h 34"/>
                  <a:gd name="T17" fmla="*/ 109 w 109"/>
                  <a:gd name="T18" fmla="*/ 34 h 3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9" h="34">
                    <a:moveTo>
                      <a:pt x="90" y="7"/>
                    </a:moveTo>
                    <a:cubicBezTo>
                      <a:pt x="109" y="14"/>
                      <a:pt x="104" y="24"/>
                      <a:pt x="79" y="29"/>
                    </a:cubicBezTo>
                    <a:cubicBezTo>
                      <a:pt x="55" y="34"/>
                      <a:pt x="25" y="31"/>
                      <a:pt x="12" y="24"/>
                    </a:cubicBezTo>
                    <a:cubicBezTo>
                      <a:pt x="0" y="17"/>
                      <a:pt x="7" y="9"/>
                      <a:pt x="25" y="4"/>
                    </a:cubicBezTo>
                    <a:cubicBezTo>
                      <a:pt x="45" y="0"/>
                      <a:pt x="74" y="1"/>
                      <a:pt x="90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1" name="Freeform 336"/>
              <p:cNvSpPr/>
              <p:nvPr/>
            </p:nvSpPr>
            <p:spPr bwMode="auto">
              <a:xfrm>
                <a:off x="2652" y="2675"/>
                <a:ext cx="134" cy="43"/>
              </a:xfrm>
              <a:custGeom>
                <a:gdLst>
                  <a:gd name="T0" fmla="*/ 112 w 103"/>
                  <a:gd name="T1" fmla="*/ 9 h 33"/>
                  <a:gd name="T2" fmla="*/ 98 w 103"/>
                  <a:gd name="T3" fmla="*/ 36 h 33"/>
                  <a:gd name="T4" fmla="*/ 14 w 103"/>
                  <a:gd name="T5" fmla="*/ 30 h 33"/>
                  <a:gd name="T6" fmla="*/ 33 w 103"/>
                  <a:gd name="T7" fmla="*/ 5 h 33"/>
                  <a:gd name="T8" fmla="*/ 112 w 103"/>
                  <a:gd name="T9" fmla="*/ 9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3"/>
                  <a:gd name="T16" fmla="*/ 0 h 33"/>
                  <a:gd name="T17" fmla="*/ 103 w 103"/>
                  <a:gd name="T18" fmla="*/ 33 h 33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3" h="33">
                    <a:moveTo>
                      <a:pt x="86" y="7"/>
                    </a:moveTo>
                    <a:cubicBezTo>
                      <a:pt x="103" y="13"/>
                      <a:pt x="99" y="23"/>
                      <a:pt x="75" y="28"/>
                    </a:cubicBezTo>
                    <a:cubicBezTo>
                      <a:pt x="52" y="33"/>
                      <a:pt x="23" y="30"/>
                      <a:pt x="11" y="23"/>
                    </a:cubicBezTo>
                    <a:cubicBezTo>
                      <a:pt x="0" y="16"/>
                      <a:pt x="7" y="8"/>
                      <a:pt x="25" y="4"/>
                    </a:cubicBezTo>
                    <a:cubicBezTo>
                      <a:pt x="44" y="0"/>
                      <a:pt x="71" y="1"/>
                      <a:pt x="86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5130" name="Rectangle 4"/>
          <p:cNvSpPr>
            <a:spLocks noChangeArrowheads="1"/>
          </p:cNvSpPr>
          <p:nvPr/>
        </p:nvSpPr>
        <p:spPr bwMode="gray">
          <a:xfrm>
            <a:off x="304800" y="827088"/>
            <a:ext cx="57531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defTabSz="801370" eaLnBrk="0" hangingPunct="0"/>
            <a:r>
              <a:rPr lang="en-GB" altLang="zh-CN" sz="2000">
                <a:ea typeface="宋体" panose="02010600030101010101" pitchFamily="2" charset="-122"/>
              </a:rPr>
              <a:t>Placeholder for your own sub headline</a:t>
            </a:r>
            <a:endParaRPr lang="en-GB" altLang="zh-CN" sz="200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050" name="Group 23"/>
          <p:cNvGrpSpPr/>
          <p:nvPr/>
        </p:nvGrpSpPr>
        <p:grpSpPr>
          <a:xfrm>
            <a:off x="0" y="3500438"/>
            <a:ext cx="9144000" cy="1676400"/>
            <a:chOff x="0" y="2086"/>
            <a:chExt cx="5760" cy="1056"/>
          </a:xfrm>
        </p:grpSpPr>
        <p:sp>
          <p:nvSpPr>
            <p:cNvPr id="2082" name="Rectangle 3"/>
            <p:cNvSpPr>
              <a:spLocks noChangeArrowheads="1"/>
            </p:cNvSpPr>
            <p:nvPr/>
          </p:nvSpPr>
          <p:spPr bwMode="gray">
            <a:xfrm>
              <a:off x="0" y="2325"/>
              <a:ext cx="5760" cy="817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083" name="Rectangle 25"/>
            <p:cNvSpPr>
              <a:spLocks noChangeArrowheads="1"/>
            </p:cNvSpPr>
            <p:nvPr/>
          </p:nvSpPr>
          <p:spPr bwMode="gray">
            <a:xfrm flipV="1">
              <a:off x="0" y="2086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DBDBDB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>
                <a:ea typeface="宋体" panose="02010600030101010101" pitchFamily="2" charset="-122"/>
              </a:endParaRPr>
            </a:p>
          </p:txBody>
        </p:sp>
      </p:grpSp>
      <p:sp>
        <p:nvSpPr>
          <p:cNvPr id="2051" name="Text Box 19"/>
          <p:cNvSpPr txBox="1">
            <a:spLocks noChangeArrowheads="1"/>
          </p:cNvSpPr>
          <p:nvPr/>
        </p:nvSpPr>
        <p:spPr bwMode="gray">
          <a:xfrm>
            <a:off x="4070350" y="2119313"/>
            <a:ext cx="941388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40000"/>
              </a:spcAft>
            </a:pPr>
            <a:r>
              <a:rPr lang="en-US" altLang="zh-CN" sz="1600">
                <a:ea typeface="宋体" panose="02010600030101010101" pitchFamily="2" charset="-122"/>
              </a:rPr>
              <a:t>Your</a:t>
            </a:r>
            <a:br>
              <a:rPr lang="en-US" altLang="zh-CN" sz="1600">
                <a:ea typeface="宋体" panose="02010600030101010101" pitchFamily="2" charset="-122"/>
              </a:rPr>
            </a:br>
            <a:r>
              <a:rPr lang="en-US" altLang="zh-CN" sz="1600">
                <a:ea typeface="宋体" panose="02010600030101010101" pitchFamily="2" charset="-122"/>
              </a:rPr>
              <a:t>Text</a:t>
            </a:r>
            <a:endParaRPr lang="en-US" altLang="zh-CN" sz="1600">
              <a:ea typeface="宋体" panose="02010600030101010101" pitchFamily="2" charset="-122"/>
            </a:endParaRPr>
          </a:p>
        </p:txBody>
      </p:sp>
      <p:sp>
        <p:nvSpPr>
          <p:cNvPr id="2052" name="Text Box 19"/>
          <p:cNvSpPr txBox="1">
            <a:spLocks noChangeArrowheads="1"/>
          </p:cNvSpPr>
          <p:nvPr/>
        </p:nvSpPr>
        <p:spPr bwMode="gray">
          <a:xfrm>
            <a:off x="6040438" y="2190750"/>
            <a:ext cx="15271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40000"/>
              </a:spcAft>
            </a:pPr>
            <a:r>
              <a:rPr lang="en-US" altLang="zh-CN" sz="1600">
                <a:ea typeface="宋体" panose="02010600030101010101" pitchFamily="2" charset="-122"/>
              </a:rPr>
              <a:t>Placeholder</a:t>
            </a:r>
            <a:br>
              <a:rPr lang="en-US" altLang="zh-CN" sz="1600">
                <a:ea typeface="宋体" panose="02010600030101010101" pitchFamily="2" charset="-122"/>
              </a:rPr>
            </a:br>
            <a:r>
              <a:rPr lang="en-US" altLang="zh-CN" sz="1600">
                <a:ea typeface="宋体" panose="02010600030101010101" pitchFamily="2" charset="-122"/>
              </a:rPr>
              <a:t>Text</a:t>
            </a:r>
            <a:endParaRPr lang="en-US" altLang="zh-CN" sz="1600">
              <a:ea typeface="宋体" panose="02010600030101010101" pitchFamily="2" charset="-122"/>
            </a:endParaRPr>
          </a:p>
        </p:txBody>
      </p:sp>
      <p:sp>
        <p:nvSpPr>
          <p:cNvPr id="2053" name="Text Box 19"/>
          <p:cNvSpPr txBox="1">
            <a:spLocks noChangeArrowheads="1"/>
          </p:cNvSpPr>
          <p:nvPr/>
        </p:nvSpPr>
        <p:spPr bwMode="gray">
          <a:xfrm>
            <a:off x="1568450" y="2190750"/>
            <a:ext cx="1487488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40000"/>
              </a:spcAft>
            </a:pPr>
            <a:r>
              <a:rPr lang="en-US" altLang="zh-CN" sz="1600">
                <a:ea typeface="宋体" panose="02010600030101010101" pitchFamily="2" charset="-122"/>
              </a:rPr>
              <a:t>Placeholder</a:t>
            </a:r>
            <a:br>
              <a:rPr lang="en-US" altLang="zh-CN" sz="1600">
                <a:ea typeface="宋体" panose="02010600030101010101" pitchFamily="2" charset="-122"/>
              </a:rPr>
            </a:br>
            <a:r>
              <a:rPr lang="en-US" altLang="zh-CN" sz="1600">
                <a:ea typeface="宋体" panose="02010600030101010101" pitchFamily="2" charset="-122"/>
              </a:rPr>
              <a:t>Text</a:t>
            </a:r>
            <a:endParaRPr lang="en-US" altLang="zh-CN" sz="1600">
              <a:ea typeface="宋体" panose="02010600030101010101" pitchFamily="2" charset="-122"/>
            </a:endParaRPr>
          </a:p>
        </p:txBody>
      </p:sp>
      <p:sp>
        <p:nvSpPr>
          <p:cNvPr id="2054" name="Textfeld 7"/>
          <p:cNvSpPr txBox="1">
            <a:spLocks noChangeArrowheads="1"/>
          </p:cNvSpPr>
          <p:nvPr/>
        </p:nvSpPr>
        <p:spPr bwMode="gray">
          <a:xfrm>
            <a:off x="155575" y="174625"/>
            <a:ext cx="89884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zh-CN" sz="6000" b="1">
                <a:solidFill>
                  <a:srgbClr val="6B9B1A"/>
                </a:solidFill>
                <a:ea typeface="宋体" panose="02010600030101010101" pitchFamily="2" charset="-122"/>
              </a:rPr>
              <a:t>FILL LEVEL</a:t>
            </a:r>
            <a:r>
              <a:rPr lang="de-DE" altLang="zh-CN" sz="6000">
                <a:solidFill>
                  <a:srgbClr val="595959"/>
                </a:solidFill>
                <a:ea typeface="宋体" panose="02010600030101010101" pitchFamily="2" charset="-122"/>
              </a:rPr>
              <a:t>CHART</a:t>
            </a:r>
            <a:endParaRPr lang="de-DE" altLang="zh-CN" sz="6000">
              <a:solidFill>
                <a:srgbClr val="595959"/>
              </a:solidFill>
              <a:ea typeface="宋体" panose="02010600030101010101" pitchFamily="2" charset="-122"/>
            </a:endParaRPr>
          </a:p>
        </p:txBody>
      </p:sp>
      <p:grpSp>
        <p:nvGrpSpPr>
          <p:cNvPr id="2056" name="Group 10"/>
          <p:cNvGrpSpPr/>
          <p:nvPr/>
        </p:nvGrpSpPr>
        <p:grpSpPr>
          <a:xfrm>
            <a:off x="1562100" y="2828925"/>
            <a:ext cx="1512888" cy="2503488"/>
            <a:chOff x="1666" y="2206"/>
            <a:chExt cx="938" cy="1552"/>
          </a:xfrm>
        </p:grpSpPr>
        <p:grpSp>
          <p:nvGrpSpPr>
            <p:cNvPr id="2075" name="Group 232"/>
            <p:cNvGrpSpPr/>
            <p:nvPr/>
          </p:nvGrpSpPr>
          <p:grpSpPr>
            <a:xfrm>
              <a:off x="1666" y="2206"/>
              <a:ext cx="938" cy="1078"/>
              <a:chOff x="2699" y="1389"/>
              <a:chExt cx="891" cy="1024"/>
            </a:xfrm>
          </p:grpSpPr>
          <p:sp>
            <p:nvSpPr>
              <p:cNvPr id="2077" name="Oval 233"/>
              <p:cNvSpPr>
                <a:spLocks noChangeArrowheads="1"/>
              </p:cNvSpPr>
              <p:nvPr/>
            </p:nvSpPr>
            <p:spPr bwMode="gray">
              <a:xfrm>
                <a:off x="2699" y="1389"/>
                <a:ext cx="891" cy="111"/>
              </a:xfrm>
              <a:prstGeom prst="ellipse">
                <a:avLst/>
              </a:prstGeom>
              <a:gradFill rotWithShape="1">
                <a:gsLst>
                  <a:gs pos="0">
                    <a:srgbClr val="C0C0C0"/>
                  </a:gs>
                  <a:gs pos="50000">
                    <a:srgbClr val="EEEEEE"/>
                  </a:gs>
                  <a:gs pos="100000">
                    <a:srgbClr val="C0C0C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ea typeface="宋体" panose="02010600030101010101" pitchFamily="2" charset="-122"/>
                </a:endParaRPr>
              </a:p>
            </p:txBody>
          </p:sp>
          <p:sp>
            <p:nvSpPr>
              <p:cNvPr id="2078" name="Freeform 234"/>
              <p:cNvSpPr/>
              <p:nvPr/>
            </p:nvSpPr>
            <p:spPr bwMode="gray">
              <a:xfrm>
                <a:off x="2813" y="1870"/>
                <a:ext cx="664" cy="447"/>
              </a:xfrm>
              <a:custGeom>
                <a:gdLst>
                  <a:gd name="T0" fmla="*/ 490 w 636"/>
                  <a:gd name="T1" fmla="*/ 61 h 427"/>
                  <a:gd name="T2" fmla="*/ 0 w 636"/>
                  <a:gd name="T3" fmla="*/ 0 h 427"/>
                  <a:gd name="T4" fmla="*/ 56 w 636"/>
                  <a:gd name="T5" fmla="*/ 214 h 427"/>
                  <a:gd name="T6" fmla="*/ 57 w 636"/>
                  <a:gd name="T7" fmla="*/ 216 h 427"/>
                  <a:gd name="T8" fmla="*/ 165 w 636"/>
                  <a:gd name="T9" fmla="*/ 636 h 427"/>
                  <a:gd name="T10" fmla="*/ 490 w 636"/>
                  <a:gd name="T11" fmla="*/ 675 h 427"/>
                  <a:gd name="T12" fmla="*/ 811 w 636"/>
                  <a:gd name="T13" fmla="*/ 636 h 427"/>
                  <a:gd name="T14" fmla="*/ 811 w 636"/>
                  <a:gd name="T15" fmla="*/ 636 h 427"/>
                  <a:gd name="T16" fmla="*/ 811 w 636"/>
                  <a:gd name="T17" fmla="*/ 636 h 427"/>
                  <a:gd name="T18" fmla="*/ 922 w 636"/>
                  <a:gd name="T19" fmla="*/ 216 h 427"/>
                  <a:gd name="T20" fmla="*/ 922 w 636"/>
                  <a:gd name="T21" fmla="*/ 214 h 427"/>
                  <a:gd name="T22" fmla="*/ 979 w 636"/>
                  <a:gd name="T23" fmla="*/ 0 h 427"/>
                  <a:gd name="T24" fmla="*/ 490 w 636"/>
                  <a:gd name="T25" fmla="*/ 61 h 42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36"/>
                  <a:gd name="T40" fmla="*/ 0 h 427"/>
                  <a:gd name="T41" fmla="*/ 636 w 636"/>
                  <a:gd name="T42" fmla="*/ 427 h 427"/>
                </a:gdLst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36" h="427">
                    <a:moveTo>
                      <a:pt x="318" y="39"/>
                    </a:moveTo>
                    <a:cubicBezTo>
                      <a:pt x="149" y="39"/>
                      <a:pt x="10" y="21"/>
                      <a:pt x="0" y="0"/>
                    </a:cubicBezTo>
                    <a:cubicBezTo>
                      <a:pt x="36" y="135"/>
                      <a:pt x="36" y="135"/>
                      <a:pt x="36" y="135"/>
                    </a:cubicBezTo>
                    <a:cubicBezTo>
                      <a:pt x="37" y="137"/>
                      <a:pt x="37" y="137"/>
                      <a:pt x="37" y="137"/>
                    </a:cubicBezTo>
                    <a:cubicBezTo>
                      <a:pt x="107" y="401"/>
                      <a:pt x="107" y="401"/>
                      <a:pt x="107" y="401"/>
                    </a:cubicBezTo>
                    <a:cubicBezTo>
                      <a:pt x="107" y="415"/>
                      <a:pt x="202" y="427"/>
                      <a:pt x="318" y="427"/>
                    </a:cubicBezTo>
                    <a:cubicBezTo>
                      <a:pt x="434" y="427"/>
                      <a:pt x="527" y="415"/>
                      <a:pt x="528" y="401"/>
                    </a:cubicBezTo>
                    <a:cubicBezTo>
                      <a:pt x="528" y="401"/>
                      <a:pt x="528" y="401"/>
                      <a:pt x="528" y="401"/>
                    </a:cubicBezTo>
                    <a:cubicBezTo>
                      <a:pt x="528" y="401"/>
                      <a:pt x="528" y="401"/>
                      <a:pt x="528" y="401"/>
                    </a:cubicBezTo>
                    <a:cubicBezTo>
                      <a:pt x="599" y="137"/>
                      <a:pt x="599" y="137"/>
                      <a:pt x="599" y="137"/>
                    </a:cubicBezTo>
                    <a:cubicBezTo>
                      <a:pt x="599" y="135"/>
                      <a:pt x="599" y="135"/>
                      <a:pt x="599" y="135"/>
                    </a:cubicBezTo>
                    <a:cubicBezTo>
                      <a:pt x="636" y="0"/>
                      <a:pt x="636" y="0"/>
                      <a:pt x="636" y="0"/>
                    </a:cubicBezTo>
                    <a:cubicBezTo>
                      <a:pt x="625" y="21"/>
                      <a:pt x="487" y="39"/>
                      <a:pt x="318" y="3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9" name="Freeform 235"/>
              <p:cNvSpPr/>
              <p:nvPr/>
            </p:nvSpPr>
            <p:spPr bwMode="gray">
              <a:xfrm>
                <a:off x="2700" y="1447"/>
                <a:ext cx="890" cy="464"/>
              </a:xfrm>
              <a:custGeom>
                <a:gdLst>
                  <a:gd name="T0" fmla="*/ 661 w 852"/>
                  <a:gd name="T1" fmla="*/ 79 h 443"/>
                  <a:gd name="T2" fmla="*/ 0 w 852"/>
                  <a:gd name="T3" fmla="*/ 0 h 443"/>
                  <a:gd name="T4" fmla="*/ 111 w 852"/>
                  <a:gd name="T5" fmla="*/ 427 h 443"/>
                  <a:gd name="T6" fmla="*/ 113 w 852"/>
                  <a:gd name="T7" fmla="*/ 430 h 443"/>
                  <a:gd name="T8" fmla="*/ 165 w 852"/>
                  <a:gd name="T9" fmla="*/ 638 h 443"/>
                  <a:gd name="T10" fmla="*/ 167 w 852"/>
                  <a:gd name="T11" fmla="*/ 641 h 443"/>
                  <a:gd name="T12" fmla="*/ 661 w 852"/>
                  <a:gd name="T13" fmla="*/ 703 h 443"/>
                  <a:gd name="T14" fmla="*/ 1151 w 852"/>
                  <a:gd name="T15" fmla="*/ 641 h 443"/>
                  <a:gd name="T16" fmla="*/ 1151 w 852"/>
                  <a:gd name="T17" fmla="*/ 638 h 443"/>
                  <a:gd name="T18" fmla="*/ 1204 w 852"/>
                  <a:gd name="T19" fmla="*/ 430 h 443"/>
                  <a:gd name="T20" fmla="*/ 1204 w 852"/>
                  <a:gd name="T21" fmla="*/ 427 h 443"/>
                  <a:gd name="T22" fmla="*/ 1317 w 852"/>
                  <a:gd name="T23" fmla="*/ 0 h 443"/>
                  <a:gd name="T24" fmla="*/ 661 w 852"/>
                  <a:gd name="T25" fmla="*/ 79 h 44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52"/>
                  <a:gd name="T40" fmla="*/ 0 h 443"/>
                  <a:gd name="T41" fmla="*/ 852 w 852"/>
                  <a:gd name="T42" fmla="*/ 443 h 443"/>
                </a:gdLst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52" h="442">
                    <a:moveTo>
                      <a:pt x="426" y="50"/>
                    </a:moveTo>
                    <a:cubicBezTo>
                      <a:pt x="199" y="50"/>
                      <a:pt x="14" y="28"/>
                      <a:pt x="0" y="0"/>
                    </a:cubicBezTo>
                    <a:cubicBezTo>
                      <a:pt x="72" y="269"/>
                      <a:pt x="72" y="269"/>
                      <a:pt x="72" y="269"/>
                    </a:cubicBezTo>
                    <a:cubicBezTo>
                      <a:pt x="73" y="271"/>
                      <a:pt x="73" y="271"/>
                      <a:pt x="73" y="271"/>
                    </a:cubicBezTo>
                    <a:cubicBezTo>
                      <a:pt x="107" y="401"/>
                      <a:pt x="107" y="401"/>
                      <a:pt x="107" y="401"/>
                    </a:cubicBezTo>
                    <a:cubicBezTo>
                      <a:pt x="108" y="404"/>
                      <a:pt x="108" y="404"/>
                      <a:pt x="108" y="404"/>
                    </a:cubicBezTo>
                    <a:cubicBezTo>
                      <a:pt x="118" y="425"/>
                      <a:pt x="257" y="443"/>
                      <a:pt x="426" y="443"/>
                    </a:cubicBezTo>
                    <a:cubicBezTo>
                      <a:pt x="595" y="443"/>
                      <a:pt x="733" y="425"/>
                      <a:pt x="744" y="404"/>
                    </a:cubicBezTo>
                    <a:cubicBezTo>
                      <a:pt x="744" y="401"/>
                      <a:pt x="744" y="401"/>
                      <a:pt x="744" y="401"/>
                    </a:cubicBezTo>
                    <a:cubicBezTo>
                      <a:pt x="779" y="271"/>
                      <a:pt x="779" y="271"/>
                      <a:pt x="779" y="271"/>
                    </a:cubicBezTo>
                    <a:cubicBezTo>
                      <a:pt x="779" y="269"/>
                      <a:pt x="779" y="269"/>
                      <a:pt x="779" y="269"/>
                    </a:cubicBezTo>
                    <a:cubicBezTo>
                      <a:pt x="852" y="0"/>
                      <a:pt x="852" y="0"/>
                      <a:pt x="852" y="0"/>
                    </a:cubicBezTo>
                    <a:cubicBezTo>
                      <a:pt x="837" y="28"/>
                      <a:pt x="652" y="50"/>
                      <a:pt x="426" y="5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0C0C0"/>
                  </a:gs>
                  <a:gs pos="50000">
                    <a:srgbClr val="EEEEEE"/>
                  </a:gs>
                  <a:gs pos="100000">
                    <a:srgbClr val="C0C0C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80" name="Freeform 236"/>
              <p:cNvSpPr/>
              <p:nvPr/>
            </p:nvSpPr>
            <p:spPr bwMode="gray">
              <a:xfrm>
                <a:off x="2812" y="1826"/>
                <a:ext cx="665" cy="88"/>
              </a:xfrm>
              <a:custGeom>
                <a:gdLst>
                  <a:gd name="T0" fmla="*/ 491 w 637"/>
                  <a:gd name="T1" fmla="*/ 0 h 84"/>
                  <a:gd name="T2" fmla="*/ 0 w 637"/>
                  <a:gd name="T3" fmla="*/ 66 h 84"/>
                  <a:gd name="T4" fmla="*/ 1 w 637"/>
                  <a:gd name="T5" fmla="*/ 71 h 84"/>
                  <a:gd name="T6" fmla="*/ 491 w 637"/>
                  <a:gd name="T7" fmla="*/ 134 h 84"/>
                  <a:gd name="T8" fmla="*/ 980 w 637"/>
                  <a:gd name="T9" fmla="*/ 71 h 84"/>
                  <a:gd name="T10" fmla="*/ 980 w 637"/>
                  <a:gd name="T11" fmla="*/ 66 h 84"/>
                  <a:gd name="T12" fmla="*/ 491 w 63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37"/>
                  <a:gd name="T22" fmla="*/ 0 h 84"/>
                  <a:gd name="T23" fmla="*/ 637 w 637"/>
                  <a:gd name="T24" fmla="*/ 84 h 8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37" h="84">
                    <a:moveTo>
                      <a:pt x="319" y="0"/>
                    </a:moveTo>
                    <a:cubicBezTo>
                      <a:pt x="143" y="0"/>
                      <a:pt x="0" y="19"/>
                      <a:pt x="0" y="42"/>
                    </a:cubicBezTo>
                    <a:cubicBezTo>
                      <a:pt x="1" y="45"/>
                      <a:pt x="1" y="45"/>
                      <a:pt x="1" y="45"/>
                    </a:cubicBezTo>
                    <a:cubicBezTo>
                      <a:pt x="11" y="66"/>
                      <a:pt x="150" y="84"/>
                      <a:pt x="319" y="84"/>
                    </a:cubicBezTo>
                    <a:cubicBezTo>
                      <a:pt x="488" y="84"/>
                      <a:pt x="626" y="66"/>
                      <a:pt x="637" y="45"/>
                    </a:cubicBezTo>
                    <a:cubicBezTo>
                      <a:pt x="637" y="42"/>
                      <a:pt x="637" y="42"/>
                      <a:pt x="637" y="42"/>
                    </a:cubicBezTo>
                    <a:cubicBezTo>
                      <a:pt x="637" y="19"/>
                      <a:pt x="495" y="0"/>
                      <a:pt x="319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4074"/>
                  </a:gs>
                  <a:gs pos="50000">
                    <a:srgbClr val="69A2E1"/>
                  </a:gs>
                  <a:gs pos="100000">
                    <a:srgbClr val="00407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2081" name="Picture 237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gray">
              <a:xfrm>
                <a:off x="2729" y="1468"/>
                <a:ext cx="297" cy="9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076" name="Picture 258" descr="Bild1 Kopie"/>
            <p:cNvPicPr>
              <a:picLocks noChangeAspect="1" noChangeArrowheads="1"/>
            </p:cNvPicPr>
            <p:nvPr/>
          </p:nvPicPr>
          <p:blipFill>
            <a:blip r:embed="rId3">
              <a:lum bright="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1757" y="3163"/>
              <a:ext cx="752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57" name="Group 18"/>
          <p:cNvGrpSpPr/>
          <p:nvPr/>
        </p:nvGrpSpPr>
        <p:grpSpPr>
          <a:xfrm>
            <a:off x="6053138" y="2832100"/>
            <a:ext cx="1517650" cy="2505075"/>
            <a:chOff x="4480" y="2218"/>
            <a:chExt cx="956" cy="1578"/>
          </a:xfrm>
        </p:grpSpPr>
        <p:grpSp>
          <p:nvGrpSpPr>
            <p:cNvPr id="2067" name="Group 51"/>
            <p:cNvGrpSpPr/>
            <p:nvPr/>
          </p:nvGrpSpPr>
          <p:grpSpPr>
            <a:xfrm>
              <a:off x="4480" y="2218"/>
              <a:ext cx="956" cy="1067"/>
              <a:chOff x="466" y="2182"/>
              <a:chExt cx="956" cy="1067"/>
            </a:xfrm>
          </p:grpSpPr>
          <p:sp>
            <p:nvSpPr>
              <p:cNvPr id="2069" name="Oval 230"/>
              <p:cNvSpPr>
                <a:spLocks noChangeArrowheads="1"/>
              </p:cNvSpPr>
              <p:nvPr/>
            </p:nvSpPr>
            <p:spPr bwMode="gray">
              <a:xfrm>
                <a:off x="469" y="2188"/>
                <a:ext cx="953" cy="118"/>
              </a:xfrm>
              <a:prstGeom prst="ellipse">
                <a:avLst/>
              </a:prstGeom>
              <a:gradFill rotWithShape="1">
                <a:gsLst>
                  <a:gs pos="0">
                    <a:srgbClr val="C0C0C0"/>
                  </a:gs>
                  <a:gs pos="50000">
                    <a:srgbClr val="EEEEEE"/>
                  </a:gs>
                  <a:gs pos="100000">
                    <a:srgbClr val="C0C0C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ea typeface="宋体" panose="02010600030101010101" pitchFamily="2" charset="-122"/>
                </a:endParaRPr>
              </a:p>
            </p:txBody>
          </p:sp>
          <p:sp>
            <p:nvSpPr>
              <p:cNvPr id="2070" name="Freeform 226"/>
              <p:cNvSpPr/>
              <p:nvPr/>
            </p:nvSpPr>
            <p:spPr bwMode="gray">
              <a:xfrm>
                <a:off x="630" y="2850"/>
                <a:ext cx="628" cy="333"/>
              </a:xfrm>
              <a:custGeom>
                <a:gdLst>
                  <a:gd name="T0" fmla="*/ 1425 w 562"/>
                  <a:gd name="T1" fmla="*/ 212 h 290"/>
                  <a:gd name="T2" fmla="*/ 0 w 562"/>
                  <a:gd name="T3" fmla="*/ 0 h 290"/>
                  <a:gd name="T4" fmla="*/ 353 w 562"/>
                  <a:gd name="T5" fmla="*/ 1747 h 290"/>
                  <a:gd name="T6" fmla="*/ 1425 w 562"/>
                  <a:gd name="T7" fmla="*/ 1919 h 290"/>
                  <a:gd name="T8" fmla="*/ 2484 w 562"/>
                  <a:gd name="T9" fmla="*/ 1747 h 290"/>
                  <a:gd name="T10" fmla="*/ 2484 w 562"/>
                  <a:gd name="T11" fmla="*/ 1747 h 290"/>
                  <a:gd name="T12" fmla="*/ 2484 w 562"/>
                  <a:gd name="T13" fmla="*/ 1747 h 290"/>
                  <a:gd name="T14" fmla="*/ 2842 w 562"/>
                  <a:gd name="T15" fmla="*/ 0 h 290"/>
                  <a:gd name="T16" fmla="*/ 1425 w 562"/>
                  <a:gd name="T17" fmla="*/ 212 h 29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62"/>
                  <a:gd name="T28" fmla="*/ 0 h 290"/>
                  <a:gd name="T29" fmla="*/ 562 w 562"/>
                  <a:gd name="T30" fmla="*/ 290 h 29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62" h="290">
                    <a:moveTo>
                      <a:pt x="281" y="32"/>
                    </a:moveTo>
                    <a:cubicBezTo>
                      <a:pt x="131" y="32"/>
                      <a:pt x="8" y="18"/>
                      <a:pt x="0" y="0"/>
                    </a:cubicBezTo>
                    <a:cubicBezTo>
                      <a:pt x="70" y="264"/>
                      <a:pt x="70" y="264"/>
                      <a:pt x="70" y="264"/>
                    </a:cubicBezTo>
                    <a:cubicBezTo>
                      <a:pt x="70" y="278"/>
                      <a:pt x="165" y="290"/>
                      <a:pt x="281" y="290"/>
                    </a:cubicBezTo>
                    <a:cubicBezTo>
                      <a:pt x="396" y="290"/>
                      <a:pt x="490" y="278"/>
                      <a:pt x="491" y="264"/>
                    </a:cubicBezTo>
                    <a:cubicBezTo>
                      <a:pt x="491" y="264"/>
                      <a:pt x="491" y="264"/>
                      <a:pt x="491" y="264"/>
                    </a:cubicBezTo>
                    <a:cubicBezTo>
                      <a:pt x="491" y="264"/>
                      <a:pt x="491" y="264"/>
                      <a:pt x="491" y="264"/>
                    </a:cubicBezTo>
                    <a:cubicBezTo>
                      <a:pt x="562" y="0"/>
                      <a:pt x="562" y="0"/>
                      <a:pt x="562" y="0"/>
                    </a:cubicBezTo>
                    <a:cubicBezTo>
                      <a:pt x="553" y="18"/>
                      <a:pt x="430" y="32"/>
                      <a:pt x="281" y="3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1" name="Freeform 227"/>
              <p:cNvSpPr/>
              <p:nvPr/>
            </p:nvSpPr>
            <p:spPr bwMode="gray">
              <a:xfrm>
                <a:off x="551" y="2551"/>
                <a:ext cx="789" cy="339"/>
              </a:xfrm>
              <a:custGeom>
                <a:gdLst>
                  <a:gd name="T0" fmla="*/ 1765 w 707"/>
                  <a:gd name="T1" fmla="*/ 218 h 302"/>
                  <a:gd name="T2" fmla="*/ 0 w 707"/>
                  <a:gd name="T3" fmla="*/ 0 h 302"/>
                  <a:gd name="T4" fmla="*/ 360 w 707"/>
                  <a:gd name="T5" fmla="*/ 1417 h 302"/>
                  <a:gd name="T6" fmla="*/ 367 w 707"/>
                  <a:gd name="T7" fmla="*/ 1428 h 302"/>
                  <a:gd name="T8" fmla="*/ 1765 w 707"/>
                  <a:gd name="T9" fmla="*/ 1597 h 302"/>
                  <a:gd name="T10" fmla="*/ 3175 w 707"/>
                  <a:gd name="T11" fmla="*/ 1428 h 302"/>
                  <a:gd name="T12" fmla="*/ 3175 w 707"/>
                  <a:gd name="T13" fmla="*/ 1417 h 302"/>
                  <a:gd name="T14" fmla="*/ 3533 w 707"/>
                  <a:gd name="T15" fmla="*/ 0 h 302"/>
                  <a:gd name="T16" fmla="*/ 1765 w 707"/>
                  <a:gd name="T17" fmla="*/ 218 h 3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7"/>
                  <a:gd name="T28" fmla="*/ 0 h 302"/>
                  <a:gd name="T29" fmla="*/ 707 w 707"/>
                  <a:gd name="T30" fmla="*/ 302 h 302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7" h="302">
                    <a:moveTo>
                      <a:pt x="354" y="41"/>
                    </a:moveTo>
                    <a:cubicBezTo>
                      <a:pt x="166" y="41"/>
                      <a:pt x="12" y="23"/>
                      <a:pt x="0" y="0"/>
                    </a:cubicBezTo>
                    <a:cubicBezTo>
                      <a:pt x="72" y="268"/>
                      <a:pt x="72" y="268"/>
                      <a:pt x="72" y="268"/>
                    </a:cubicBezTo>
                    <a:cubicBezTo>
                      <a:pt x="73" y="270"/>
                      <a:pt x="73" y="270"/>
                      <a:pt x="73" y="270"/>
                    </a:cubicBezTo>
                    <a:cubicBezTo>
                      <a:pt x="81" y="288"/>
                      <a:pt x="204" y="302"/>
                      <a:pt x="354" y="302"/>
                    </a:cubicBezTo>
                    <a:cubicBezTo>
                      <a:pt x="503" y="302"/>
                      <a:pt x="626" y="288"/>
                      <a:pt x="635" y="270"/>
                    </a:cubicBezTo>
                    <a:cubicBezTo>
                      <a:pt x="635" y="268"/>
                      <a:pt x="635" y="268"/>
                      <a:pt x="635" y="268"/>
                    </a:cubicBezTo>
                    <a:cubicBezTo>
                      <a:pt x="707" y="0"/>
                      <a:pt x="707" y="0"/>
                      <a:pt x="707" y="0"/>
                    </a:cubicBezTo>
                    <a:cubicBezTo>
                      <a:pt x="697" y="23"/>
                      <a:pt x="542" y="41"/>
                      <a:pt x="354" y="4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2" name="Freeform 228"/>
              <p:cNvSpPr/>
              <p:nvPr/>
            </p:nvSpPr>
            <p:spPr bwMode="gray">
              <a:xfrm>
                <a:off x="470" y="2250"/>
                <a:ext cx="951" cy="351"/>
              </a:xfrm>
              <a:custGeom>
                <a:gdLst>
                  <a:gd name="T0" fmla="*/ 2155 w 851"/>
                  <a:gd name="T1" fmla="*/ 271 h 312"/>
                  <a:gd name="T2" fmla="*/ 0 w 851"/>
                  <a:gd name="T3" fmla="*/ 0 h 312"/>
                  <a:gd name="T4" fmla="*/ 368 w 851"/>
                  <a:gd name="T5" fmla="*/ 1455 h 312"/>
                  <a:gd name="T6" fmla="*/ 368 w 851"/>
                  <a:gd name="T7" fmla="*/ 1459 h 312"/>
                  <a:gd name="T8" fmla="*/ 2155 w 851"/>
                  <a:gd name="T9" fmla="*/ 1683 h 312"/>
                  <a:gd name="T10" fmla="*/ 3946 w 851"/>
                  <a:gd name="T11" fmla="*/ 1459 h 312"/>
                  <a:gd name="T12" fmla="*/ 3946 w 851"/>
                  <a:gd name="T13" fmla="*/ 1455 h 312"/>
                  <a:gd name="T14" fmla="*/ 4311 w 851"/>
                  <a:gd name="T15" fmla="*/ 0 h 312"/>
                  <a:gd name="T16" fmla="*/ 2155 w 851"/>
                  <a:gd name="T17" fmla="*/ 271 h 3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51"/>
                  <a:gd name="T28" fmla="*/ 0 h 312"/>
                  <a:gd name="T29" fmla="*/ 851 w 851"/>
                  <a:gd name="T30" fmla="*/ 312 h 312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51" h="312">
                    <a:moveTo>
                      <a:pt x="426" y="50"/>
                    </a:moveTo>
                    <a:cubicBezTo>
                      <a:pt x="199" y="50"/>
                      <a:pt x="14" y="28"/>
                      <a:pt x="0" y="0"/>
                    </a:cubicBezTo>
                    <a:cubicBezTo>
                      <a:pt x="72" y="269"/>
                      <a:pt x="72" y="269"/>
                      <a:pt x="72" y="269"/>
                    </a:cubicBezTo>
                    <a:cubicBezTo>
                      <a:pt x="72" y="271"/>
                      <a:pt x="72" y="271"/>
                      <a:pt x="72" y="271"/>
                    </a:cubicBezTo>
                    <a:cubicBezTo>
                      <a:pt x="84" y="294"/>
                      <a:pt x="238" y="312"/>
                      <a:pt x="426" y="312"/>
                    </a:cubicBezTo>
                    <a:cubicBezTo>
                      <a:pt x="614" y="312"/>
                      <a:pt x="769" y="294"/>
                      <a:pt x="779" y="271"/>
                    </a:cubicBezTo>
                    <a:cubicBezTo>
                      <a:pt x="779" y="269"/>
                      <a:pt x="779" y="269"/>
                      <a:pt x="779" y="269"/>
                    </a:cubicBezTo>
                    <a:cubicBezTo>
                      <a:pt x="851" y="0"/>
                      <a:pt x="851" y="0"/>
                      <a:pt x="851" y="0"/>
                    </a:cubicBezTo>
                    <a:cubicBezTo>
                      <a:pt x="837" y="28"/>
                      <a:pt x="652" y="50"/>
                      <a:pt x="426" y="5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3" name="Oval 229"/>
              <p:cNvSpPr>
                <a:spLocks noChangeArrowheads="1"/>
              </p:cNvSpPr>
              <p:nvPr/>
            </p:nvSpPr>
            <p:spPr bwMode="gray">
              <a:xfrm>
                <a:off x="466" y="2182"/>
                <a:ext cx="951" cy="133"/>
              </a:xfrm>
              <a:prstGeom prst="ellipse">
                <a:avLst/>
              </a:prstGeom>
              <a:gradFill rotWithShape="1">
                <a:gsLst>
                  <a:gs pos="0">
                    <a:srgbClr val="004074"/>
                  </a:gs>
                  <a:gs pos="50000">
                    <a:srgbClr val="69A2E1"/>
                  </a:gs>
                  <a:gs pos="100000">
                    <a:srgbClr val="00407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ea typeface="宋体" panose="02010600030101010101" pitchFamily="2" charset="-122"/>
                </a:endParaRPr>
              </a:p>
            </p:txBody>
          </p:sp>
          <p:pic>
            <p:nvPicPr>
              <p:cNvPr id="2074" name="Picture 231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gray">
              <a:xfrm>
                <a:off x="512" y="2284"/>
                <a:ext cx="318" cy="9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068" name="Picture 257" descr="Bild1 Kopie"/>
            <p:cNvPicPr>
              <a:picLocks noChangeAspect="1" noChangeArrowheads="1"/>
            </p:cNvPicPr>
            <p:nvPr/>
          </p:nvPicPr>
          <p:blipFill>
            <a:blip r:embed="rId3">
              <a:lum bright="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4562" y="3201"/>
              <a:ext cx="783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58" name="Group 27"/>
          <p:cNvGrpSpPr/>
          <p:nvPr/>
        </p:nvGrpSpPr>
        <p:grpSpPr>
          <a:xfrm>
            <a:off x="3781425" y="2830513"/>
            <a:ext cx="1517650" cy="2505075"/>
            <a:chOff x="466" y="2182"/>
            <a:chExt cx="956" cy="1578"/>
          </a:xfrm>
        </p:grpSpPr>
        <p:sp>
          <p:nvSpPr>
            <p:cNvPr id="2059" name="Oval 230"/>
            <p:cNvSpPr>
              <a:spLocks noChangeArrowheads="1"/>
            </p:cNvSpPr>
            <p:nvPr/>
          </p:nvSpPr>
          <p:spPr bwMode="gray">
            <a:xfrm>
              <a:off x="469" y="2188"/>
              <a:ext cx="953" cy="118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50000">
                  <a:srgbClr val="EEEEEE"/>
                </a:gs>
                <a:gs pos="100000">
                  <a:srgbClr val="C0C0C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060" name="Freeform 226"/>
            <p:cNvSpPr/>
            <p:nvPr/>
          </p:nvSpPr>
          <p:spPr bwMode="gray">
            <a:xfrm>
              <a:off x="630" y="2850"/>
              <a:ext cx="628" cy="333"/>
            </a:xfrm>
            <a:custGeom>
              <a:gdLst>
                <a:gd name="T0" fmla="*/ 1425 w 562"/>
                <a:gd name="T1" fmla="*/ 212 h 290"/>
                <a:gd name="T2" fmla="*/ 0 w 562"/>
                <a:gd name="T3" fmla="*/ 0 h 290"/>
                <a:gd name="T4" fmla="*/ 353 w 562"/>
                <a:gd name="T5" fmla="*/ 1747 h 290"/>
                <a:gd name="T6" fmla="*/ 1425 w 562"/>
                <a:gd name="T7" fmla="*/ 1919 h 290"/>
                <a:gd name="T8" fmla="*/ 2484 w 562"/>
                <a:gd name="T9" fmla="*/ 1747 h 290"/>
                <a:gd name="T10" fmla="*/ 2484 w 562"/>
                <a:gd name="T11" fmla="*/ 1747 h 290"/>
                <a:gd name="T12" fmla="*/ 2484 w 562"/>
                <a:gd name="T13" fmla="*/ 1747 h 290"/>
                <a:gd name="T14" fmla="*/ 2842 w 562"/>
                <a:gd name="T15" fmla="*/ 0 h 290"/>
                <a:gd name="T16" fmla="*/ 1425 w 562"/>
                <a:gd name="T17" fmla="*/ 212 h 29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62"/>
                <a:gd name="T28" fmla="*/ 0 h 290"/>
                <a:gd name="T29" fmla="*/ 562 w 562"/>
                <a:gd name="T30" fmla="*/ 290 h 29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62" h="290">
                  <a:moveTo>
                    <a:pt x="281" y="32"/>
                  </a:moveTo>
                  <a:cubicBezTo>
                    <a:pt x="131" y="32"/>
                    <a:pt x="8" y="18"/>
                    <a:pt x="0" y="0"/>
                  </a:cubicBezTo>
                  <a:cubicBezTo>
                    <a:pt x="70" y="264"/>
                    <a:pt x="70" y="264"/>
                    <a:pt x="70" y="264"/>
                  </a:cubicBezTo>
                  <a:cubicBezTo>
                    <a:pt x="70" y="278"/>
                    <a:pt x="165" y="290"/>
                    <a:pt x="281" y="290"/>
                  </a:cubicBezTo>
                  <a:cubicBezTo>
                    <a:pt x="396" y="290"/>
                    <a:pt x="490" y="278"/>
                    <a:pt x="491" y="264"/>
                  </a:cubicBezTo>
                  <a:cubicBezTo>
                    <a:pt x="491" y="264"/>
                    <a:pt x="491" y="264"/>
                    <a:pt x="491" y="264"/>
                  </a:cubicBezTo>
                  <a:cubicBezTo>
                    <a:pt x="491" y="264"/>
                    <a:pt x="491" y="264"/>
                    <a:pt x="491" y="264"/>
                  </a:cubicBezTo>
                  <a:cubicBezTo>
                    <a:pt x="562" y="0"/>
                    <a:pt x="562" y="0"/>
                    <a:pt x="562" y="0"/>
                  </a:cubicBezTo>
                  <a:cubicBezTo>
                    <a:pt x="553" y="18"/>
                    <a:pt x="430" y="32"/>
                    <a:pt x="281" y="32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1" name="Freeform 227"/>
            <p:cNvSpPr/>
            <p:nvPr/>
          </p:nvSpPr>
          <p:spPr bwMode="gray">
            <a:xfrm>
              <a:off x="551" y="2551"/>
              <a:ext cx="789" cy="339"/>
            </a:xfrm>
            <a:custGeom>
              <a:gdLst>
                <a:gd name="T0" fmla="*/ 1765 w 707"/>
                <a:gd name="T1" fmla="*/ 218 h 302"/>
                <a:gd name="T2" fmla="*/ 0 w 707"/>
                <a:gd name="T3" fmla="*/ 0 h 302"/>
                <a:gd name="T4" fmla="*/ 360 w 707"/>
                <a:gd name="T5" fmla="*/ 1417 h 302"/>
                <a:gd name="T6" fmla="*/ 367 w 707"/>
                <a:gd name="T7" fmla="*/ 1428 h 302"/>
                <a:gd name="T8" fmla="*/ 1765 w 707"/>
                <a:gd name="T9" fmla="*/ 1597 h 302"/>
                <a:gd name="T10" fmla="*/ 3175 w 707"/>
                <a:gd name="T11" fmla="*/ 1428 h 302"/>
                <a:gd name="T12" fmla="*/ 3175 w 707"/>
                <a:gd name="T13" fmla="*/ 1417 h 302"/>
                <a:gd name="T14" fmla="*/ 3533 w 707"/>
                <a:gd name="T15" fmla="*/ 0 h 302"/>
                <a:gd name="T16" fmla="*/ 1765 w 707"/>
                <a:gd name="T17" fmla="*/ 218 h 3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7"/>
                <a:gd name="T28" fmla="*/ 0 h 302"/>
                <a:gd name="T29" fmla="*/ 707 w 707"/>
                <a:gd name="T30" fmla="*/ 302 h 302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7" h="302">
                  <a:moveTo>
                    <a:pt x="354" y="41"/>
                  </a:moveTo>
                  <a:cubicBezTo>
                    <a:pt x="166" y="41"/>
                    <a:pt x="12" y="23"/>
                    <a:pt x="0" y="0"/>
                  </a:cubicBezTo>
                  <a:cubicBezTo>
                    <a:pt x="72" y="268"/>
                    <a:pt x="72" y="268"/>
                    <a:pt x="72" y="268"/>
                  </a:cubicBezTo>
                  <a:cubicBezTo>
                    <a:pt x="73" y="270"/>
                    <a:pt x="73" y="270"/>
                    <a:pt x="73" y="270"/>
                  </a:cubicBezTo>
                  <a:cubicBezTo>
                    <a:pt x="81" y="288"/>
                    <a:pt x="204" y="302"/>
                    <a:pt x="354" y="302"/>
                  </a:cubicBezTo>
                  <a:cubicBezTo>
                    <a:pt x="503" y="302"/>
                    <a:pt x="626" y="288"/>
                    <a:pt x="635" y="270"/>
                  </a:cubicBezTo>
                  <a:cubicBezTo>
                    <a:pt x="635" y="268"/>
                    <a:pt x="635" y="268"/>
                    <a:pt x="635" y="268"/>
                  </a:cubicBezTo>
                  <a:cubicBezTo>
                    <a:pt x="707" y="0"/>
                    <a:pt x="707" y="0"/>
                    <a:pt x="707" y="0"/>
                  </a:cubicBezTo>
                  <a:cubicBezTo>
                    <a:pt x="697" y="23"/>
                    <a:pt x="542" y="41"/>
                    <a:pt x="354" y="4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" name="Freeform 228"/>
            <p:cNvSpPr/>
            <p:nvPr/>
          </p:nvSpPr>
          <p:spPr bwMode="gray">
            <a:xfrm>
              <a:off x="470" y="2250"/>
              <a:ext cx="951" cy="351"/>
            </a:xfrm>
            <a:custGeom>
              <a:gdLst>
                <a:gd name="T0" fmla="*/ 2155 w 851"/>
                <a:gd name="T1" fmla="*/ 271 h 312"/>
                <a:gd name="T2" fmla="*/ 0 w 851"/>
                <a:gd name="T3" fmla="*/ 0 h 312"/>
                <a:gd name="T4" fmla="*/ 368 w 851"/>
                <a:gd name="T5" fmla="*/ 1455 h 312"/>
                <a:gd name="T6" fmla="*/ 368 w 851"/>
                <a:gd name="T7" fmla="*/ 1459 h 312"/>
                <a:gd name="T8" fmla="*/ 2155 w 851"/>
                <a:gd name="T9" fmla="*/ 1683 h 312"/>
                <a:gd name="T10" fmla="*/ 3946 w 851"/>
                <a:gd name="T11" fmla="*/ 1459 h 312"/>
                <a:gd name="T12" fmla="*/ 3946 w 851"/>
                <a:gd name="T13" fmla="*/ 1455 h 312"/>
                <a:gd name="T14" fmla="*/ 4311 w 851"/>
                <a:gd name="T15" fmla="*/ 0 h 312"/>
                <a:gd name="T16" fmla="*/ 2155 w 851"/>
                <a:gd name="T17" fmla="*/ 271 h 3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51"/>
                <a:gd name="T28" fmla="*/ 0 h 312"/>
                <a:gd name="T29" fmla="*/ 851 w 851"/>
                <a:gd name="T30" fmla="*/ 312 h 312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51" h="312">
                  <a:moveTo>
                    <a:pt x="426" y="50"/>
                  </a:moveTo>
                  <a:cubicBezTo>
                    <a:pt x="199" y="50"/>
                    <a:pt x="14" y="28"/>
                    <a:pt x="0" y="0"/>
                  </a:cubicBezTo>
                  <a:cubicBezTo>
                    <a:pt x="72" y="269"/>
                    <a:pt x="72" y="269"/>
                    <a:pt x="72" y="269"/>
                  </a:cubicBezTo>
                  <a:cubicBezTo>
                    <a:pt x="72" y="271"/>
                    <a:pt x="72" y="271"/>
                    <a:pt x="72" y="271"/>
                  </a:cubicBezTo>
                  <a:cubicBezTo>
                    <a:pt x="84" y="294"/>
                    <a:pt x="238" y="312"/>
                    <a:pt x="426" y="312"/>
                  </a:cubicBezTo>
                  <a:cubicBezTo>
                    <a:pt x="614" y="312"/>
                    <a:pt x="769" y="294"/>
                    <a:pt x="779" y="271"/>
                  </a:cubicBezTo>
                  <a:cubicBezTo>
                    <a:pt x="779" y="269"/>
                    <a:pt x="779" y="269"/>
                    <a:pt x="779" y="269"/>
                  </a:cubicBezTo>
                  <a:cubicBezTo>
                    <a:pt x="851" y="0"/>
                    <a:pt x="851" y="0"/>
                    <a:pt x="851" y="0"/>
                  </a:cubicBezTo>
                  <a:cubicBezTo>
                    <a:pt x="837" y="28"/>
                    <a:pt x="652" y="50"/>
                    <a:pt x="426" y="50"/>
                  </a:cubicBezTo>
                  <a:close/>
                </a:path>
              </a:pathLst>
            </a:custGeom>
            <a:gradFill rotWithShape="1">
              <a:gsLst>
                <a:gs pos="0">
                  <a:srgbClr val="C0C0C0"/>
                </a:gs>
                <a:gs pos="50000">
                  <a:srgbClr val="EEEEEE"/>
                </a:gs>
                <a:gs pos="100000">
                  <a:srgbClr val="C0C0C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" name="Oval 229"/>
            <p:cNvSpPr>
              <a:spLocks noChangeArrowheads="1"/>
            </p:cNvSpPr>
            <p:nvPr/>
          </p:nvSpPr>
          <p:spPr bwMode="gray">
            <a:xfrm>
              <a:off x="466" y="2182"/>
              <a:ext cx="951" cy="133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50000">
                  <a:srgbClr val="EEEEEE"/>
                </a:gs>
                <a:gs pos="100000">
                  <a:srgbClr val="C0C0C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pic>
          <p:nvPicPr>
            <p:cNvPr id="2064" name="Picture 257" descr="Bild1 Kopie"/>
            <p:cNvPicPr>
              <a:picLocks noChangeAspect="1" noChangeArrowheads="1"/>
            </p:cNvPicPr>
            <p:nvPr/>
          </p:nvPicPr>
          <p:blipFill>
            <a:blip r:embed="rId3">
              <a:lum bright="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548" y="3165"/>
              <a:ext cx="783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65" name="Freeform 236"/>
            <p:cNvSpPr/>
            <p:nvPr/>
          </p:nvSpPr>
          <p:spPr bwMode="gray">
            <a:xfrm>
              <a:off x="548" y="2500"/>
              <a:ext cx="794" cy="106"/>
            </a:xfrm>
            <a:custGeom>
              <a:gdLst>
                <a:gd name="T0" fmla="*/ 586 w 637"/>
                <a:gd name="T1" fmla="*/ 0 h 84"/>
                <a:gd name="T2" fmla="*/ 0 w 637"/>
                <a:gd name="T3" fmla="*/ 80 h 84"/>
                <a:gd name="T4" fmla="*/ 1 w 637"/>
                <a:gd name="T5" fmla="*/ 86 h 84"/>
                <a:gd name="T6" fmla="*/ 586 w 637"/>
                <a:gd name="T7" fmla="*/ 162 h 84"/>
                <a:gd name="T8" fmla="*/ 1170 w 637"/>
                <a:gd name="T9" fmla="*/ 86 h 84"/>
                <a:gd name="T10" fmla="*/ 1170 w 637"/>
                <a:gd name="T11" fmla="*/ 80 h 84"/>
                <a:gd name="T12" fmla="*/ 586 w 637"/>
                <a:gd name="T13" fmla="*/ 0 h 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7"/>
                <a:gd name="T22" fmla="*/ 0 h 84"/>
                <a:gd name="T23" fmla="*/ 637 w 637"/>
                <a:gd name="T24" fmla="*/ 84 h 8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7" h="84">
                  <a:moveTo>
                    <a:pt x="319" y="0"/>
                  </a:moveTo>
                  <a:cubicBezTo>
                    <a:pt x="143" y="0"/>
                    <a:pt x="0" y="19"/>
                    <a:pt x="0" y="42"/>
                  </a:cubicBezTo>
                  <a:cubicBezTo>
                    <a:pt x="1" y="45"/>
                    <a:pt x="1" y="45"/>
                    <a:pt x="1" y="45"/>
                  </a:cubicBezTo>
                  <a:cubicBezTo>
                    <a:pt x="11" y="66"/>
                    <a:pt x="150" y="84"/>
                    <a:pt x="319" y="84"/>
                  </a:cubicBezTo>
                  <a:cubicBezTo>
                    <a:pt x="488" y="84"/>
                    <a:pt x="626" y="66"/>
                    <a:pt x="637" y="45"/>
                  </a:cubicBezTo>
                  <a:cubicBezTo>
                    <a:pt x="637" y="42"/>
                    <a:pt x="637" y="42"/>
                    <a:pt x="637" y="42"/>
                  </a:cubicBezTo>
                  <a:cubicBezTo>
                    <a:pt x="637" y="19"/>
                    <a:pt x="495" y="0"/>
                    <a:pt x="319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4074"/>
                </a:gs>
                <a:gs pos="50000">
                  <a:srgbClr val="69A2E1"/>
                </a:gs>
                <a:gs pos="100000">
                  <a:srgbClr val="004074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2066" name="Picture 23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512" y="2284"/>
              <a:ext cx="318" cy="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074" name="Group 10"/>
          <p:cNvGrpSpPr/>
          <p:nvPr/>
        </p:nvGrpSpPr>
        <p:grpSpPr>
          <a:xfrm>
            <a:off x="0" y="-11113"/>
            <a:ext cx="9144000" cy="5948363"/>
            <a:chExt cx="5760" cy="3747"/>
          </a:xfrm>
        </p:grpSpPr>
        <p:sp>
          <p:nvSpPr>
            <p:cNvPr id="3118" name="Rectangle 2"/>
            <p:cNvSpPr>
              <a:spLocks noChangeArrowheads="1"/>
            </p:cNvSpPr>
            <p:nvPr/>
          </p:nvSpPr>
          <p:spPr bwMode="gray">
            <a:xfrm flipV="1">
              <a:off x="0" y="0"/>
              <a:ext cx="5760" cy="16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3119" name="Rectangle 3"/>
            <p:cNvSpPr>
              <a:spLocks noChangeArrowheads="1"/>
            </p:cNvSpPr>
            <p:nvPr/>
          </p:nvSpPr>
          <p:spPr bwMode="gray">
            <a:xfrm>
              <a:off x="0" y="1842"/>
              <a:ext cx="5760" cy="928"/>
            </a:xfrm>
            <a:prstGeom prst="rect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zh-CN" altLang="zh-CN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3120" name="Rectangle 8"/>
            <p:cNvSpPr>
              <a:spLocks noChangeArrowheads="1"/>
            </p:cNvSpPr>
            <p:nvPr/>
          </p:nvSpPr>
          <p:spPr bwMode="gray">
            <a:xfrm flipV="1">
              <a:off x="0" y="1603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3121" name="Rectangle 5"/>
            <p:cNvSpPr>
              <a:spLocks noChangeArrowheads="1"/>
            </p:cNvSpPr>
            <p:nvPr/>
          </p:nvSpPr>
          <p:spPr bwMode="gray">
            <a:xfrm flipV="1">
              <a:off x="0" y="2762"/>
              <a:ext cx="5760" cy="985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3075" name="Text Box 19"/>
          <p:cNvSpPr txBox="1">
            <a:spLocks noChangeArrowheads="1"/>
          </p:cNvSpPr>
          <p:nvPr/>
        </p:nvSpPr>
        <p:spPr bwMode="gray">
          <a:xfrm>
            <a:off x="1308100" y="1558925"/>
            <a:ext cx="230346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40000"/>
              </a:spcAft>
            </a:pPr>
            <a:r>
              <a:rPr lang="en-US" altLang="zh-CN" sz="2800" noProof="1">
                <a:solidFill>
                  <a:schemeClr val="bg1"/>
                </a:solidFill>
              </a:rPr>
              <a:t>Option A</a:t>
            </a:r>
            <a:endParaRPr lang="en-US" altLang="zh-CN" sz="2800" noProof="1">
              <a:solidFill>
                <a:schemeClr val="bg1"/>
              </a:solidFill>
            </a:endParaRPr>
          </a:p>
        </p:txBody>
      </p:sp>
      <p:sp>
        <p:nvSpPr>
          <p:cNvPr id="3076" name="Text Box 19"/>
          <p:cNvSpPr txBox="1">
            <a:spLocks noChangeArrowheads="1"/>
          </p:cNvSpPr>
          <p:nvPr/>
        </p:nvSpPr>
        <p:spPr bwMode="gray">
          <a:xfrm>
            <a:off x="5570538" y="1630363"/>
            <a:ext cx="23034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40000"/>
              </a:spcAft>
            </a:pPr>
            <a:r>
              <a:rPr lang="en-US" altLang="zh-CN" sz="2800" noProof="1">
                <a:solidFill>
                  <a:schemeClr val="bg1"/>
                </a:solidFill>
              </a:rPr>
              <a:t>Option B</a:t>
            </a:r>
            <a:endParaRPr lang="en-US" altLang="zh-CN" sz="2800" noProof="1">
              <a:solidFill>
                <a:schemeClr val="bg1"/>
              </a:solidFill>
            </a:endParaRPr>
          </a:p>
        </p:txBody>
      </p:sp>
      <p:sp>
        <p:nvSpPr>
          <p:cNvPr id="3077" name="Text Box 19"/>
          <p:cNvSpPr txBox="1">
            <a:spLocks noChangeArrowheads="1"/>
          </p:cNvSpPr>
          <p:nvPr/>
        </p:nvSpPr>
        <p:spPr bwMode="gray">
          <a:xfrm>
            <a:off x="2908300" y="2119313"/>
            <a:ext cx="941388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40000"/>
              </a:spcAft>
            </a:pPr>
            <a:r>
              <a:rPr lang="en-US" altLang="zh-CN" sz="1600" noProof="1">
                <a:solidFill>
                  <a:schemeClr val="bg1"/>
                </a:solidFill>
              </a:rPr>
              <a:t>percelved</a:t>
            </a:r>
            <a:br>
              <a:rPr lang="en-US" altLang="zh-CN" sz="1600" noProof="1">
                <a:solidFill>
                  <a:schemeClr val="bg1"/>
                </a:solidFill>
              </a:rPr>
            </a:br>
            <a:r>
              <a:rPr lang="en-US" altLang="zh-CN" sz="1600" noProof="1">
                <a:solidFill>
                  <a:schemeClr val="bg1"/>
                </a:solidFill>
              </a:rPr>
              <a:t>content </a:t>
            </a:r>
            <a:endParaRPr lang="en-US" altLang="zh-CN" sz="1600" noProof="1">
              <a:solidFill>
                <a:schemeClr val="bg1"/>
              </a:solidFill>
            </a:endParaRPr>
          </a:p>
        </p:txBody>
      </p:sp>
      <p:sp>
        <p:nvSpPr>
          <p:cNvPr id="3078" name="Text Box 19"/>
          <p:cNvSpPr txBox="1">
            <a:spLocks noChangeArrowheads="1"/>
          </p:cNvSpPr>
          <p:nvPr/>
        </p:nvSpPr>
        <p:spPr bwMode="gray">
          <a:xfrm>
            <a:off x="5368925" y="2190750"/>
            <a:ext cx="79216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40000"/>
              </a:spcAft>
            </a:pPr>
            <a:r>
              <a:rPr lang="en-US" altLang="zh-CN" sz="1600" noProof="1">
                <a:solidFill>
                  <a:schemeClr val="bg1"/>
                </a:solidFill>
              </a:rPr>
              <a:t>actual </a:t>
            </a:r>
            <a:br>
              <a:rPr lang="en-US" altLang="zh-CN" sz="1600" noProof="1">
                <a:solidFill>
                  <a:schemeClr val="bg1"/>
                </a:solidFill>
              </a:rPr>
            </a:br>
            <a:r>
              <a:rPr lang="en-US" altLang="zh-CN" sz="1600" noProof="1">
                <a:solidFill>
                  <a:schemeClr val="bg1"/>
                </a:solidFill>
              </a:rPr>
              <a:t>content </a:t>
            </a:r>
            <a:endParaRPr lang="en-US" altLang="zh-CN" sz="1600" noProof="1">
              <a:solidFill>
                <a:schemeClr val="bg1"/>
              </a:solidFill>
            </a:endParaRPr>
          </a:p>
        </p:txBody>
      </p:sp>
      <p:sp>
        <p:nvSpPr>
          <p:cNvPr id="3079" name="Text Box 19"/>
          <p:cNvSpPr txBox="1">
            <a:spLocks noChangeArrowheads="1"/>
          </p:cNvSpPr>
          <p:nvPr/>
        </p:nvSpPr>
        <p:spPr bwMode="gray">
          <a:xfrm>
            <a:off x="7281863" y="2190750"/>
            <a:ext cx="94138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40000"/>
              </a:spcAft>
            </a:pPr>
            <a:r>
              <a:rPr lang="en-US" altLang="zh-CN" sz="1600" noProof="1">
                <a:solidFill>
                  <a:schemeClr val="bg1"/>
                </a:solidFill>
              </a:rPr>
              <a:t>percelved</a:t>
            </a:r>
            <a:br>
              <a:rPr lang="en-US" altLang="zh-CN" sz="1600" noProof="1">
                <a:solidFill>
                  <a:schemeClr val="bg1"/>
                </a:solidFill>
              </a:rPr>
            </a:br>
            <a:r>
              <a:rPr lang="en-US" altLang="zh-CN" sz="1600" noProof="1">
                <a:solidFill>
                  <a:schemeClr val="bg1"/>
                </a:solidFill>
              </a:rPr>
              <a:t>content </a:t>
            </a:r>
            <a:endParaRPr lang="en-US" altLang="zh-CN" sz="1600" noProof="1">
              <a:solidFill>
                <a:schemeClr val="bg1"/>
              </a:solidFill>
            </a:endParaRPr>
          </a:p>
        </p:txBody>
      </p:sp>
      <p:grpSp>
        <p:nvGrpSpPr>
          <p:cNvPr id="3080" name="Group 12"/>
          <p:cNvGrpSpPr/>
          <p:nvPr/>
        </p:nvGrpSpPr>
        <p:grpSpPr>
          <a:xfrm>
            <a:off x="711200" y="2828925"/>
            <a:ext cx="1512888" cy="2503488"/>
            <a:chOff x="1666" y="2206"/>
            <a:chExt cx="938" cy="1552"/>
          </a:xfrm>
        </p:grpSpPr>
        <p:grpSp>
          <p:nvGrpSpPr>
            <p:cNvPr id="3111" name="Group 232"/>
            <p:cNvGrpSpPr/>
            <p:nvPr/>
          </p:nvGrpSpPr>
          <p:grpSpPr>
            <a:xfrm>
              <a:off x="1666" y="2206"/>
              <a:ext cx="938" cy="1078"/>
              <a:chOff x="2699" y="1389"/>
              <a:chExt cx="891" cy="1024"/>
            </a:xfrm>
          </p:grpSpPr>
          <p:sp>
            <p:nvSpPr>
              <p:cNvPr id="3113" name="Oval 233"/>
              <p:cNvSpPr>
                <a:spLocks noChangeArrowheads="1"/>
              </p:cNvSpPr>
              <p:nvPr/>
            </p:nvSpPr>
            <p:spPr bwMode="gray">
              <a:xfrm>
                <a:off x="2699" y="1389"/>
                <a:ext cx="891" cy="111"/>
              </a:xfrm>
              <a:prstGeom prst="ellipse">
                <a:avLst/>
              </a:prstGeom>
              <a:gradFill rotWithShape="1">
                <a:gsLst>
                  <a:gs pos="0">
                    <a:srgbClr val="C0C0C0"/>
                  </a:gs>
                  <a:gs pos="50000">
                    <a:srgbClr val="EEEEEE"/>
                  </a:gs>
                  <a:gs pos="100000">
                    <a:srgbClr val="C0C0C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ea typeface="宋体" panose="02010600030101010101" pitchFamily="2" charset="-122"/>
                </a:endParaRPr>
              </a:p>
            </p:txBody>
          </p:sp>
          <p:sp>
            <p:nvSpPr>
              <p:cNvPr id="3114" name="Freeform 234"/>
              <p:cNvSpPr/>
              <p:nvPr/>
            </p:nvSpPr>
            <p:spPr bwMode="gray">
              <a:xfrm>
                <a:off x="2813" y="1870"/>
                <a:ext cx="664" cy="447"/>
              </a:xfrm>
              <a:custGeom>
                <a:gdLst>
                  <a:gd name="T0" fmla="*/ 490 w 636"/>
                  <a:gd name="T1" fmla="*/ 61 h 427"/>
                  <a:gd name="T2" fmla="*/ 0 w 636"/>
                  <a:gd name="T3" fmla="*/ 0 h 427"/>
                  <a:gd name="T4" fmla="*/ 56 w 636"/>
                  <a:gd name="T5" fmla="*/ 214 h 427"/>
                  <a:gd name="T6" fmla="*/ 57 w 636"/>
                  <a:gd name="T7" fmla="*/ 216 h 427"/>
                  <a:gd name="T8" fmla="*/ 165 w 636"/>
                  <a:gd name="T9" fmla="*/ 636 h 427"/>
                  <a:gd name="T10" fmla="*/ 490 w 636"/>
                  <a:gd name="T11" fmla="*/ 675 h 427"/>
                  <a:gd name="T12" fmla="*/ 811 w 636"/>
                  <a:gd name="T13" fmla="*/ 636 h 427"/>
                  <a:gd name="T14" fmla="*/ 811 w 636"/>
                  <a:gd name="T15" fmla="*/ 636 h 427"/>
                  <a:gd name="T16" fmla="*/ 811 w 636"/>
                  <a:gd name="T17" fmla="*/ 636 h 427"/>
                  <a:gd name="T18" fmla="*/ 922 w 636"/>
                  <a:gd name="T19" fmla="*/ 216 h 427"/>
                  <a:gd name="T20" fmla="*/ 922 w 636"/>
                  <a:gd name="T21" fmla="*/ 214 h 427"/>
                  <a:gd name="T22" fmla="*/ 979 w 636"/>
                  <a:gd name="T23" fmla="*/ 0 h 427"/>
                  <a:gd name="T24" fmla="*/ 490 w 636"/>
                  <a:gd name="T25" fmla="*/ 61 h 42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36"/>
                  <a:gd name="T40" fmla="*/ 0 h 427"/>
                  <a:gd name="T41" fmla="*/ 636 w 636"/>
                  <a:gd name="T42" fmla="*/ 427 h 427"/>
                </a:gdLst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36" h="427">
                    <a:moveTo>
                      <a:pt x="318" y="39"/>
                    </a:moveTo>
                    <a:cubicBezTo>
                      <a:pt x="149" y="39"/>
                      <a:pt x="10" y="21"/>
                      <a:pt x="0" y="0"/>
                    </a:cubicBezTo>
                    <a:cubicBezTo>
                      <a:pt x="36" y="135"/>
                      <a:pt x="36" y="135"/>
                      <a:pt x="36" y="135"/>
                    </a:cubicBezTo>
                    <a:cubicBezTo>
                      <a:pt x="37" y="137"/>
                      <a:pt x="37" y="137"/>
                      <a:pt x="37" y="137"/>
                    </a:cubicBezTo>
                    <a:cubicBezTo>
                      <a:pt x="107" y="401"/>
                      <a:pt x="107" y="401"/>
                      <a:pt x="107" y="401"/>
                    </a:cubicBezTo>
                    <a:cubicBezTo>
                      <a:pt x="107" y="415"/>
                      <a:pt x="202" y="427"/>
                      <a:pt x="318" y="427"/>
                    </a:cubicBezTo>
                    <a:cubicBezTo>
                      <a:pt x="434" y="427"/>
                      <a:pt x="527" y="415"/>
                      <a:pt x="528" y="401"/>
                    </a:cubicBezTo>
                    <a:cubicBezTo>
                      <a:pt x="528" y="401"/>
                      <a:pt x="528" y="401"/>
                      <a:pt x="528" y="401"/>
                    </a:cubicBezTo>
                    <a:cubicBezTo>
                      <a:pt x="528" y="401"/>
                      <a:pt x="528" y="401"/>
                      <a:pt x="528" y="401"/>
                    </a:cubicBezTo>
                    <a:cubicBezTo>
                      <a:pt x="599" y="137"/>
                      <a:pt x="599" y="137"/>
                      <a:pt x="599" y="137"/>
                    </a:cubicBezTo>
                    <a:cubicBezTo>
                      <a:pt x="599" y="135"/>
                      <a:pt x="599" y="135"/>
                      <a:pt x="599" y="135"/>
                    </a:cubicBezTo>
                    <a:cubicBezTo>
                      <a:pt x="636" y="0"/>
                      <a:pt x="636" y="0"/>
                      <a:pt x="636" y="0"/>
                    </a:cubicBezTo>
                    <a:cubicBezTo>
                      <a:pt x="625" y="21"/>
                      <a:pt x="487" y="39"/>
                      <a:pt x="318" y="3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5" name="Freeform 235"/>
              <p:cNvSpPr/>
              <p:nvPr/>
            </p:nvSpPr>
            <p:spPr bwMode="gray">
              <a:xfrm>
                <a:off x="2700" y="1447"/>
                <a:ext cx="890" cy="464"/>
              </a:xfrm>
              <a:custGeom>
                <a:gdLst>
                  <a:gd name="T0" fmla="*/ 661 w 852"/>
                  <a:gd name="T1" fmla="*/ 79 h 443"/>
                  <a:gd name="T2" fmla="*/ 0 w 852"/>
                  <a:gd name="T3" fmla="*/ 0 h 443"/>
                  <a:gd name="T4" fmla="*/ 111 w 852"/>
                  <a:gd name="T5" fmla="*/ 427 h 443"/>
                  <a:gd name="T6" fmla="*/ 113 w 852"/>
                  <a:gd name="T7" fmla="*/ 430 h 443"/>
                  <a:gd name="T8" fmla="*/ 165 w 852"/>
                  <a:gd name="T9" fmla="*/ 638 h 443"/>
                  <a:gd name="T10" fmla="*/ 167 w 852"/>
                  <a:gd name="T11" fmla="*/ 641 h 443"/>
                  <a:gd name="T12" fmla="*/ 661 w 852"/>
                  <a:gd name="T13" fmla="*/ 703 h 443"/>
                  <a:gd name="T14" fmla="*/ 1151 w 852"/>
                  <a:gd name="T15" fmla="*/ 641 h 443"/>
                  <a:gd name="T16" fmla="*/ 1151 w 852"/>
                  <a:gd name="T17" fmla="*/ 638 h 443"/>
                  <a:gd name="T18" fmla="*/ 1204 w 852"/>
                  <a:gd name="T19" fmla="*/ 430 h 443"/>
                  <a:gd name="T20" fmla="*/ 1204 w 852"/>
                  <a:gd name="T21" fmla="*/ 427 h 443"/>
                  <a:gd name="T22" fmla="*/ 1317 w 852"/>
                  <a:gd name="T23" fmla="*/ 0 h 443"/>
                  <a:gd name="T24" fmla="*/ 661 w 852"/>
                  <a:gd name="T25" fmla="*/ 79 h 44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52"/>
                  <a:gd name="T40" fmla="*/ 0 h 443"/>
                  <a:gd name="T41" fmla="*/ 852 w 852"/>
                  <a:gd name="T42" fmla="*/ 443 h 443"/>
                </a:gdLst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52" h="442">
                    <a:moveTo>
                      <a:pt x="426" y="50"/>
                    </a:moveTo>
                    <a:cubicBezTo>
                      <a:pt x="199" y="50"/>
                      <a:pt x="14" y="28"/>
                      <a:pt x="0" y="0"/>
                    </a:cubicBezTo>
                    <a:cubicBezTo>
                      <a:pt x="72" y="269"/>
                      <a:pt x="72" y="269"/>
                      <a:pt x="72" y="269"/>
                    </a:cubicBezTo>
                    <a:cubicBezTo>
                      <a:pt x="73" y="271"/>
                      <a:pt x="73" y="271"/>
                      <a:pt x="73" y="271"/>
                    </a:cubicBezTo>
                    <a:cubicBezTo>
                      <a:pt x="107" y="401"/>
                      <a:pt x="107" y="401"/>
                      <a:pt x="107" y="401"/>
                    </a:cubicBezTo>
                    <a:cubicBezTo>
                      <a:pt x="108" y="404"/>
                      <a:pt x="108" y="404"/>
                      <a:pt x="108" y="404"/>
                    </a:cubicBezTo>
                    <a:cubicBezTo>
                      <a:pt x="118" y="425"/>
                      <a:pt x="257" y="443"/>
                      <a:pt x="426" y="443"/>
                    </a:cubicBezTo>
                    <a:cubicBezTo>
                      <a:pt x="595" y="443"/>
                      <a:pt x="733" y="425"/>
                      <a:pt x="744" y="404"/>
                    </a:cubicBezTo>
                    <a:cubicBezTo>
                      <a:pt x="744" y="401"/>
                      <a:pt x="744" y="401"/>
                      <a:pt x="744" y="401"/>
                    </a:cubicBezTo>
                    <a:cubicBezTo>
                      <a:pt x="779" y="271"/>
                      <a:pt x="779" y="271"/>
                      <a:pt x="779" y="271"/>
                    </a:cubicBezTo>
                    <a:cubicBezTo>
                      <a:pt x="779" y="269"/>
                      <a:pt x="779" y="269"/>
                      <a:pt x="779" y="269"/>
                    </a:cubicBezTo>
                    <a:cubicBezTo>
                      <a:pt x="852" y="0"/>
                      <a:pt x="852" y="0"/>
                      <a:pt x="852" y="0"/>
                    </a:cubicBezTo>
                    <a:cubicBezTo>
                      <a:pt x="837" y="28"/>
                      <a:pt x="652" y="50"/>
                      <a:pt x="426" y="5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0C0C0"/>
                  </a:gs>
                  <a:gs pos="50000">
                    <a:srgbClr val="EEEEEE"/>
                  </a:gs>
                  <a:gs pos="100000">
                    <a:srgbClr val="C0C0C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6" name="Freeform 236"/>
              <p:cNvSpPr/>
              <p:nvPr/>
            </p:nvSpPr>
            <p:spPr bwMode="gray">
              <a:xfrm>
                <a:off x="2812" y="1826"/>
                <a:ext cx="665" cy="88"/>
              </a:xfrm>
              <a:custGeom>
                <a:gdLst>
                  <a:gd name="T0" fmla="*/ 491 w 637"/>
                  <a:gd name="T1" fmla="*/ 0 h 84"/>
                  <a:gd name="T2" fmla="*/ 0 w 637"/>
                  <a:gd name="T3" fmla="*/ 66 h 84"/>
                  <a:gd name="T4" fmla="*/ 1 w 637"/>
                  <a:gd name="T5" fmla="*/ 71 h 84"/>
                  <a:gd name="T6" fmla="*/ 491 w 637"/>
                  <a:gd name="T7" fmla="*/ 134 h 84"/>
                  <a:gd name="T8" fmla="*/ 980 w 637"/>
                  <a:gd name="T9" fmla="*/ 71 h 84"/>
                  <a:gd name="T10" fmla="*/ 980 w 637"/>
                  <a:gd name="T11" fmla="*/ 66 h 84"/>
                  <a:gd name="T12" fmla="*/ 491 w 63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37"/>
                  <a:gd name="T22" fmla="*/ 0 h 84"/>
                  <a:gd name="T23" fmla="*/ 637 w 637"/>
                  <a:gd name="T24" fmla="*/ 84 h 8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37" h="84">
                    <a:moveTo>
                      <a:pt x="319" y="0"/>
                    </a:moveTo>
                    <a:cubicBezTo>
                      <a:pt x="143" y="0"/>
                      <a:pt x="0" y="19"/>
                      <a:pt x="0" y="42"/>
                    </a:cubicBezTo>
                    <a:cubicBezTo>
                      <a:pt x="1" y="45"/>
                      <a:pt x="1" y="45"/>
                      <a:pt x="1" y="45"/>
                    </a:cubicBezTo>
                    <a:cubicBezTo>
                      <a:pt x="11" y="66"/>
                      <a:pt x="150" y="84"/>
                      <a:pt x="319" y="84"/>
                    </a:cubicBezTo>
                    <a:cubicBezTo>
                      <a:pt x="488" y="84"/>
                      <a:pt x="626" y="66"/>
                      <a:pt x="637" y="45"/>
                    </a:cubicBezTo>
                    <a:cubicBezTo>
                      <a:pt x="637" y="42"/>
                      <a:pt x="637" y="42"/>
                      <a:pt x="637" y="42"/>
                    </a:cubicBezTo>
                    <a:cubicBezTo>
                      <a:pt x="637" y="19"/>
                      <a:pt x="495" y="0"/>
                      <a:pt x="319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4074"/>
                  </a:gs>
                  <a:gs pos="50000">
                    <a:srgbClr val="69A2E1"/>
                  </a:gs>
                  <a:gs pos="100000">
                    <a:srgbClr val="00407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3117" name="Picture 237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gray">
              <a:xfrm>
                <a:off x="2729" y="1468"/>
                <a:ext cx="297" cy="9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3112" name="Picture 258" descr="Bild1 Kopie"/>
            <p:cNvPicPr>
              <a:picLocks noChangeAspect="1" noChangeArrowheads="1"/>
            </p:cNvPicPr>
            <p:nvPr/>
          </p:nvPicPr>
          <p:blipFill>
            <a:blip r:embed="rId3">
              <a:lum bright="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1757" y="3163"/>
              <a:ext cx="752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81" name="Group 20"/>
          <p:cNvGrpSpPr/>
          <p:nvPr/>
        </p:nvGrpSpPr>
        <p:grpSpPr>
          <a:xfrm>
            <a:off x="6988175" y="2828925"/>
            <a:ext cx="1512888" cy="2495550"/>
            <a:chOff x="3168" y="2206"/>
            <a:chExt cx="938" cy="1547"/>
          </a:xfrm>
        </p:grpSpPr>
        <p:grpSp>
          <p:nvGrpSpPr>
            <p:cNvPr id="3104" name="Group 238"/>
            <p:cNvGrpSpPr/>
            <p:nvPr/>
          </p:nvGrpSpPr>
          <p:grpSpPr>
            <a:xfrm>
              <a:off x="3168" y="2206"/>
              <a:ext cx="938" cy="1078"/>
              <a:chOff x="2699" y="1389"/>
              <a:chExt cx="891" cy="1024"/>
            </a:xfrm>
          </p:grpSpPr>
          <p:sp>
            <p:nvSpPr>
              <p:cNvPr id="3106" name="Oval 239"/>
              <p:cNvSpPr>
                <a:spLocks noChangeArrowheads="1"/>
              </p:cNvSpPr>
              <p:nvPr/>
            </p:nvSpPr>
            <p:spPr bwMode="gray">
              <a:xfrm>
                <a:off x="2699" y="1389"/>
                <a:ext cx="891" cy="111"/>
              </a:xfrm>
              <a:prstGeom prst="ellipse">
                <a:avLst/>
              </a:prstGeom>
              <a:gradFill rotWithShape="1">
                <a:gsLst>
                  <a:gs pos="0">
                    <a:srgbClr val="C0C0C0"/>
                  </a:gs>
                  <a:gs pos="50000">
                    <a:srgbClr val="EEEEEE"/>
                  </a:gs>
                  <a:gs pos="100000">
                    <a:srgbClr val="C0C0C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ea typeface="宋体" panose="02010600030101010101" pitchFamily="2" charset="-122"/>
                </a:endParaRPr>
              </a:p>
            </p:txBody>
          </p:sp>
          <p:sp>
            <p:nvSpPr>
              <p:cNvPr id="3107" name="Freeform 240"/>
              <p:cNvSpPr/>
              <p:nvPr/>
            </p:nvSpPr>
            <p:spPr bwMode="gray">
              <a:xfrm>
                <a:off x="2813" y="1870"/>
                <a:ext cx="664" cy="447"/>
              </a:xfrm>
              <a:custGeom>
                <a:gdLst>
                  <a:gd name="T0" fmla="*/ 490 w 636"/>
                  <a:gd name="T1" fmla="*/ 61 h 427"/>
                  <a:gd name="T2" fmla="*/ 0 w 636"/>
                  <a:gd name="T3" fmla="*/ 0 h 427"/>
                  <a:gd name="T4" fmla="*/ 56 w 636"/>
                  <a:gd name="T5" fmla="*/ 214 h 427"/>
                  <a:gd name="T6" fmla="*/ 57 w 636"/>
                  <a:gd name="T7" fmla="*/ 216 h 427"/>
                  <a:gd name="T8" fmla="*/ 165 w 636"/>
                  <a:gd name="T9" fmla="*/ 636 h 427"/>
                  <a:gd name="T10" fmla="*/ 490 w 636"/>
                  <a:gd name="T11" fmla="*/ 675 h 427"/>
                  <a:gd name="T12" fmla="*/ 811 w 636"/>
                  <a:gd name="T13" fmla="*/ 636 h 427"/>
                  <a:gd name="T14" fmla="*/ 811 w 636"/>
                  <a:gd name="T15" fmla="*/ 636 h 427"/>
                  <a:gd name="T16" fmla="*/ 811 w 636"/>
                  <a:gd name="T17" fmla="*/ 636 h 427"/>
                  <a:gd name="T18" fmla="*/ 922 w 636"/>
                  <a:gd name="T19" fmla="*/ 216 h 427"/>
                  <a:gd name="T20" fmla="*/ 922 w 636"/>
                  <a:gd name="T21" fmla="*/ 214 h 427"/>
                  <a:gd name="T22" fmla="*/ 979 w 636"/>
                  <a:gd name="T23" fmla="*/ 0 h 427"/>
                  <a:gd name="T24" fmla="*/ 490 w 636"/>
                  <a:gd name="T25" fmla="*/ 61 h 42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36"/>
                  <a:gd name="T40" fmla="*/ 0 h 427"/>
                  <a:gd name="T41" fmla="*/ 636 w 636"/>
                  <a:gd name="T42" fmla="*/ 427 h 427"/>
                </a:gdLst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36" h="427">
                    <a:moveTo>
                      <a:pt x="318" y="39"/>
                    </a:moveTo>
                    <a:cubicBezTo>
                      <a:pt x="149" y="39"/>
                      <a:pt x="10" y="21"/>
                      <a:pt x="0" y="0"/>
                    </a:cubicBezTo>
                    <a:cubicBezTo>
                      <a:pt x="36" y="135"/>
                      <a:pt x="36" y="135"/>
                      <a:pt x="36" y="135"/>
                    </a:cubicBezTo>
                    <a:cubicBezTo>
                      <a:pt x="37" y="137"/>
                      <a:pt x="37" y="137"/>
                      <a:pt x="37" y="137"/>
                    </a:cubicBezTo>
                    <a:cubicBezTo>
                      <a:pt x="107" y="401"/>
                      <a:pt x="107" y="401"/>
                      <a:pt x="107" y="401"/>
                    </a:cubicBezTo>
                    <a:cubicBezTo>
                      <a:pt x="107" y="415"/>
                      <a:pt x="202" y="427"/>
                      <a:pt x="318" y="427"/>
                    </a:cubicBezTo>
                    <a:cubicBezTo>
                      <a:pt x="434" y="427"/>
                      <a:pt x="527" y="415"/>
                      <a:pt x="528" y="401"/>
                    </a:cubicBezTo>
                    <a:cubicBezTo>
                      <a:pt x="528" y="401"/>
                      <a:pt x="528" y="401"/>
                      <a:pt x="528" y="401"/>
                    </a:cubicBezTo>
                    <a:cubicBezTo>
                      <a:pt x="528" y="401"/>
                      <a:pt x="528" y="401"/>
                      <a:pt x="528" y="401"/>
                    </a:cubicBezTo>
                    <a:cubicBezTo>
                      <a:pt x="599" y="137"/>
                      <a:pt x="599" y="137"/>
                      <a:pt x="599" y="137"/>
                    </a:cubicBezTo>
                    <a:cubicBezTo>
                      <a:pt x="599" y="135"/>
                      <a:pt x="599" y="135"/>
                      <a:pt x="599" y="135"/>
                    </a:cubicBezTo>
                    <a:cubicBezTo>
                      <a:pt x="636" y="0"/>
                      <a:pt x="636" y="0"/>
                      <a:pt x="636" y="0"/>
                    </a:cubicBezTo>
                    <a:cubicBezTo>
                      <a:pt x="625" y="21"/>
                      <a:pt x="487" y="39"/>
                      <a:pt x="318" y="3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8" name="Freeform 241"/>
              <p:cNvSpPr/>
              <p:nvPr/>
            </p:nvSpPr>
            <p:spPr bwMode="gray">
              <a:xfrm>
                <a:off x="2700" y="1447"/>
                <a:ext cx="890" cy="464"/>
              </a:xfrm>
              <a:custGeom>
                <a:gdLst>
                  <a:gd name="T0" fmla="*/ 661 w 852"/>
                  <a:gd name="T1" fmla="*/ 79 h 443"/>
                  <a:gd name="T2" fmla="*/ 0 w 852"/>
                  <a:gd name="T3" fmla="*/ 0 h 443"/>
                  <a:gd name="T4" fmla="*/ 111 w 852"/>
                  <a:gd name="T5" fmla="*/ 427 h 443"/>
                  <a:gd name="T6" fmla="*/ 113 w 852"/>
                  <a:gd name="T7" fmla="*/ 430 h 443"/>
                  <a:gd name="T8" fmla="*/ 165 w 852"/>
                  <a:gd name="T9" fmla="*/ 638 h 443"/>
                  <a:gd name="T10" fmla="*/ 167 w 852"/>
                  <a:gd name="T11" fmla="*/ 641 h 443"/>
                  <a:gd name="T12" fmla="*/ 661 w 852"/>
                  <a:gd name="T13" fmla="*/ 703 h 443"/>
                  <a:gd name="T14" fmla="*/ 1151 w 852"/>
                  <a:gd name="T15" fmla="*/ 641 h 443"/>
                  <a:gd name="T16" fmla="*/ 1151 w 852"/>
                  <a:gd name="T17" fmla="*/ 638 h 443"/>
                  <a:gd name="T18" fmla="*/ 1204 w 852"/>
                  <a:gd name="T19" fmla="*/ 430 h 443"/>
                  <a:gd name="T20" fmla="*/ 1204 w 852"/>
                  <a:gd name="T21" fmla="*/ 427 h 443"/>
                  <a:gd name="T22" fmla="*/ 1317 w 852"/>
                  <a:gd name="T23" fmla="*/ 0 h 443"/>
                  <a:gd name="T24" fmla="*/ 661 w 852"/>
                  <a:gd name="T25" fmla="*/ 79 h 44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52"/>
                  <a:gd name="T40" fmla="*/ 0 h 443"/>
                  <a:gd name="T41" fmla="*/ 852 w 852"/>
                  <a:gd name="T42" fmla="*/ 443 h 443"/>
                </a:gdLst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52" h="442">
                    <a:moveTo>
                      <a:pt x="426" y="50"/>
                    </a:moveTo>
                    <a:cubicBezTo>
                      <a:pt x="199" y="50"/>
                      <a:pt x="14" y="28"/>
                      <a:pt x="0" y="0"/>
                    </a:cubicBezTo>
                    <a:cubicBezTo>
                      <a:pt x="72" y="269"/>
                      <a:pt x="72" y="269"/>
                      <a:pt x="72" y="269"/>
                    </a:cubicBezTo>
                    <a:cubicBezTo>
                      <a:pt x="73" y="271"/>
                      <a:pt x="73" y="271"/>
                      <a:pt x="73" y="271"/>
                    </a:cubicBezTo>
                    <a:cubicBezTo>
                      <a:pt x="107" y="401"/>
                      <a:pt x="107" y="401"/>
                      <a:pt x="107" y="401"/>
                    </a:cubicBezTo>
                    <a:cubicBezTo>
                      <a:pt x="108" y="404"/>
                      <a:pt x="108" y="404"/>
                      <a:pt x="108" y="404"/>
                    </a:cubicBezTo>
                    <a:cubicBezTo>
                      <a:pt x="118" y="425"/>
                      <a:pt x="257" y="443"/>
                      <a:pt x="426" y="443"/>
                    </a:cubicBezTo>
                    <a:cubicBezTo>
                      <a:pt x="595" y="443"/>
                      <a:pt x="733" y="425"/>
                      <a:pt x="744" y="404"/>
                    </a:cubicBezTo>
                    <a:cubicBezTo>
                      <a:pt x="744" y="401"/>
                      <a:pt x="744" y="401"/>
                      <a:pt x="744" y="401"/>
                    </a:cubicBezTo>
                    <a:cubicBezTo>
                      <a:pt x="779" y="271"/>
                      <a:pt x="779" y="271"/>
                      <a:pt x="779" y="271"/>
                    </a:cubicBezTo>
                    <a:cubicBezTo>
                      <a:pt x="779" y="269"/>
                      <a:pt x="779" y="269"/>
                      <a:pt x="779" y="269"/>
                    </a:cubicBezTo>
                    <a:cubicBezTo>
                      <a:pt x="852" y="0"/>
                      <a:pt x="852" y="0"/>
                      <a:pt x="852" y="0"/>
                    </a:cubicBezTo>
                    <a:cubicBezTo>
                      <a:pt x="837" y="28"/>
                      <a:pt x="652" y="50"/>
                      <a:pt x="426" y="5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0C0C0"/>
                  </a:gs>
                  <a:gs pos="50000">
                    <a:srgbClr val="EEEEEE"/>
                  </a:gs>
                  <a:gs pos="100000">
                    <a:srgbClr val="C0C0C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9" name="Freeform 242"/>
              <p:cNvSpPr/>
              <p:nvPr/>
            </p:nvSpPr>
            <p:spPr bwMode="gray">
              <a:xfrm>
                <a:off x="2812" y="1826"/>
                <a:ext cx="665" cy="88"/>
              </a:xfrm>
              <a:custGeom>
                <a:gdLst>
                  <a:gd name="T0" fmla="*/ 491 w 637"/>
                  <a:gd name="T1" fmla="*/ 0 h 84"/>
                  <a:gd name="T2" fmla="*/ 0 w 637"/>
                  <a:gd name="T3" fmla="*/ 66 h 84"/>
                  <a:gd name="T4" fmla="*/ 1 w 637"/>
                  <a:gd name="T5" fmla="*/ 71 h 84"/>
                  <a:gd name="T6" fmla="*/ 491 w 637"/>
                  <a:gd name="T7" fmla="*/ 134 h 84"/>
                  <a:gd name="T8" fmla="*/ 980 w 637"/>
                  <a:gd name="T9" fmla="*/ 71 h 84"/>
                  <a:gd name="T10" fmla="*/ 980 w 637"/>
                  <a:gd name="T11" fmla="*/ 66 h 84"/>
                  <a:gd name="T12" fmla="*/ 491 w 63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37"/>
                  <a:gd name="T22" fmla="*/ 0 h 84"/>
                  <a:gd name="T23" fmla="*/ 637 w 637"/>
                  <a:gd name="T24" fmla="*/ 84 h 8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37" h="84">
                    <a:moveTo>
                      <a:pt x="319" y="0"/>
                    </a:moveTo>
                    <a:cubicBezTo>
                      <a:pt x="143" y="0"/>
                      <a:pt x="0" y="19"/>
                      <a:pt x="0" y="42"/>
                    </a:cubicBezTo>
                    <a:cubicBezTo>
                      <a:pt x="1" y="45"/>
                      <a:pt x="1" y="45"/>
                      <a:pt x="1" y="45"/>
                    </a:cubicBezTo>
                    <a:cubicBezTo>
                      <a:pt x="11" y="66"/>
                      <a:pt x="150" y="84"/>
                      <a:pt x="319" y="84"/>
                    </a:cubicBezTo>
                    <a:cubicBezTo>
                      <a:pt x="488" y="84"/>
                      <a:pt x="626" y="66"/>
                      <a:pt x="637" y="45"/>
                    </a:cubicBezTo>
                    <a:cubicBezTo>
                      <a:pt x="637" y="42"/>
                      <a:pt x="637" y="42"/>
                      <a:pt x="637" y="42"/>
                    </a:cubicBezTo>
                    <a:cubicBezTo>
                      <a:pt x="637" y="19"/>
                      <a:pt x="495" y="0"/>
                      <a:pt x="319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4074"/>
                  </a:gs>
                  <a:gs pos="50000">
                    <a:srgbClr val="69A2E1"/>
                  </a:gs>
                  <a:gs pos="100000">
                    <a:srgbClr val="00407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3110" name="Picture 24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gray">
              <a:xfrm>
                <a:off x="2729" y="1468"/>
                <a:ext cx="297" cy="9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3105" name="Picture 259" descr="Bild1 Kopie"/>
            <p:cNvPicPr>
              <a:picLocks noChangeAspect="1" noChangeArrowheads="1"/>
            </p:cNvPicPr>
            <p:nvPr/>
          </p:nvPicPr>
          <p:blipFill>
            <a:blip r:embed="rId3">
              <a:lum bright="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3254" y="3158"/>
              <a:ext cx="761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82" name="Text Box 19"/>
          <p:cNvSpPr txBox="1">
            <a:spLocks noChangeArrowheads="1"/>
          </p:cNvSpPr>
          <p:nvPr/>
        </p:nvSpPr>
        <p:spPr bwMode="gray">
          <a:xfrm>
            <a:off x="1062038" y="2190750"/>
            <a:ext cx="79216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40000"/>
              </a:spcAft>
            </a:pPr>
            <a:r>
              <a:rPr lang="en-US" altLang="zh-CN" sz="1600" noProof="1">
                <a:solidFill>
                  <a:schemeClr val="bg1"/>
                </a:solidFill>
              </a:rPr>
              <a:t>actual </a:t>
            </a:r>
            <a:br>
              <a:rPr lang="en-US" altLang="zh-CN" sz="1600" noProof="1">
                <a:solidFill>
                  <a:schemeClr val="bg1"/>
                </a:solidFill>
              </a:rPr>
            </a:br>
            <a:r>
              <a:rPr lang="en-US" altLang="zh-CN" sz="1600" noProof="1">
                <a:solidFill>
                  <a:schemeClr val="bg1"/>
                </a:solidFill>
              </a:rPr>
              <a:t>content </a:t>
            </a:r>
            <a:endParaRPr lang="en-US" altLang="zh-CN" sz="1600" noProof="1">
              <a:solidFill>
                <a:schemeClr val="bg1"/>
              </a:solidFill>
            </a:endParaRPr>
          </a:p>
        </p:txBody>
      </p:sp>
      <p:grpSp>
        <p:nvGrpSpPr>
          <p:cNvPr id="3083" name="Group 29"/>
          <p:cNvGrpSpPr/>
          <p:nvPr/>
        </p:nvGrpSpPr>
        <p:grpSpPr>
          <a:xfrm>
            <a:off x="5026025" y="2832100"/>
            <a:ext cx="1517650" cy="2505075"/>
            <a:chOff x="4480" y="2218"/>
            <a:chExt cx="956" cy="1578"/>
          </a:xfrm>
        </p:grpSpPr>
        <p:grpSp>
          <p:nvGrpSpPr>
            <p:cNvPr id="3096" name="Group 51"/>
            <p:cNvGrpSpPr/>
            <p:nvPr/>
          </p:nvGrpSpPr>
          <p:grpSpPr>
            <a:xfrm>
              <a:off x="4480" y="2218"/>
              <a:ext cx="956" cy="1067"/>
              <a:chOff x="466" y="2182"/>
              <a:chExt cx="956" cy="1067"/>
            </a:xfrm>
          </p:grpSpPr>
          <p:sp>
            <p:nvSpPr>
              <p:cNvPr id="3098" name="Oval 230"/>
              <p:cNvSpPr>
                <a:spLocks noChangeArrowheads="1"/>
              </p:cNvSpPr>
              <p:nvPr/>
            </p:nvSpPr>
            <p:spPr bwMode="gray">
              <a:xfrm>
                <a:off x="469" y="2188"/>
                <a:ext cx="953" cy="118"/>
              </a:xfrm>
              <a:prstGeom prst="ellipse">
                <a:avLst/>
              </a:prstGeom>
              <a:gradFill rotWithShape="1">
                <a:gsLst>
                  <a:gs pos="0">
                    <a:srgbClr val="C0C0C0"/>
                  </a:gs>
                  <a:gs pos="50000">
                    <a:srgbClr val="EEEEEE"/>
                  </a:gs>
                  <a:gs pos="100000">
                    <a:srgbClr val="C0C0C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ea typeface="宋体" panose="02010600030101010101" pitchFamily="2" charset="-122"/>
                </a:endParaRPr>
              </a:p>
            </p:txBody>
          </p:sp>
          <p:sp>
            <p:nvSpPr>
              <p:cNvPr id="3099" name="Freeform 226"/>
              <p:cNvSpPr/>
              <p:nvPr/>
            </p:nvSpPr>
            <p:spPr bwMode="gray">
              <a:xfrm>
                <a:off x="630" y="2850"/>
                <a:ext cx="628" cy="333"/>
              </a:xfrm>
              <a:custGeom>
                <a:gdLst>
                  <a:gd name="T0" fmla="*/ 1425 w 562"/>
                  <a:gd name="T1" fmla="*/ 212 h 290"/>
                  <a:gd name="T2" fmla="*/ 0 w 562"/>
                  <a:gd name="T3" fmla="*/ 0 h 290"/>
                  <a:gd name="T4" fmla="*/ 353 w 562"/>
                  <a:gd name="T5" fmla="*/ 1747 h 290"/>
                  <a:gd name="T6" fmla="*/ 1425 w 562"/>
                  <a:gd name="T7" fmla="*/ 1919 h 290"/>
                  <a:gd name="T8" fmla="*/ 2484 w 562"/>
                  <a:gd name="T9" fmla="*/ 1747 h 290"/>
                  <a:gd name="T10" fmla="*/ 2484 w 562"/>
                  <a:gd name="T11" fmla="*/ 1747 h 290"/>
                  <a:gd name="T12" fmla="*/ 2484 w 562"/>
                  <a:gd name="T13" fmla="*/ 1747 h 290"/>
                  <a:gd name="T14" fmla="*/ 2842 w 562"/>
                  <a:gd name="T15" fmla="*/ 0 h 290"/>
                  <a:gd name="T16" fmla="*/ 1425 w 562"/>
                  <a:gd name="T17" fmla="*/ 212 h 29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62"/>
                  <a:gd name="T28" fmla="*/ 0 h 290"/>
                  <a:gd name="T29" fmla="*/ 562 w 562"/>
                  <a:gd name="T30" fmla="*/ 290 h 29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62" h="290">
                    <a:moveTo>
                      <a:pt x="281" y="32"/>
                    </a:moveTo>
                    <a:cubicBezTo>
                      <a:pt x="131" y="32"/>
                      <a:pt x="8" y="18"/>
                      <a:pt x="0" y="0"/>
                    </a:cubicBezTo>
                    <a:cubicBezTo>
                      <a:pt x="70" y="264"/>
                      <a:pt x="70" y="264"/>
                      <a:pt x="70" y="264"/>
                    </a:cubicBezTo>
                    <a:cubicBezTo>
                      <a:pt x="70" y="278"/>
                      <a:pt x="165" y="290"/>
                      <a:pt x="281" y="290"/>
                    </a:cubicBezTo>
                    <a:cubicBezTo>
                      <a:pt x="396" y="290"/>
                      <a:pt x="490" y="278"/>
                      <a:pt x="491" y="264"/>
                    </a:cubicBezTo>
                    <a:cubicBezTo>
                      <a:pt x="491" y="264"/>
                      <a:pt x="491" y="264"/>
                      <a:pt x="491" y="264"/>
                    </a:cubicBezTo>
                    <a:cubicBezTo>
                      <a:pt x="491" y="264"/>
                      <a:pt x="491" y="264"/>
                      <a:pt x="491" y="264"/>
                    </a:cubicBezTo>
                    <a:cubicBezTo>
                      <a:pt x="562" y="0"/>
                      <a:pt x="562" y="0"/>
                      <a:pt x="562" y="0"/>
                    </a:cubicBezTo>
                    <a:cubicBezTo>
                      <a:pt x="553" y="18"/>
                      <a:pt x="430" y="32"/>
                      <a:pt x="281" y="3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0" name="Freeform 227"/>
              <p:cNvSpPr/>
              <p:nvPr/>
            </p:nvSpPr>
            <p:spPr bwMode="gray">
              <a:xfrm>
                <a:off x="551" y="2551"/>
                <a:ext cx="789" cy="339"/>
              </a:xfrm>
              <a:custGeom>
                <a:gdLst>
                  <a:gd name="T0" fmla="*/ 1765 w 707"/>
                  <a:gd name="T1" fmla="*/ 218 h 302"/>
                  <a:gd name="T2" fmla="*/ 0 w 707"/>
                  <a:gd name="T3" fmla="*/ 0 h 302"/>
                  <a:gd name="T4" fmla="*/ 360 w 707"/>
                  <a:gd name="T5" fmla="*/ 1417 h 302"/>
                  <a:gd name="T6" fmla="*/ 367 w 707"/>
                  <a:gd name="T7" fmla="*/ 1428 h 302"/>
                  <a:gd name="T8" fmla="*/ 1765 w 707"/>
                  <a:gd name="T9" fmla="*/ 1597 h 302"/>
                  <a:gd name="T10" fmla="*/ 3175 w 707"/>
                  <a:gd name="T11" fmla="*/ 1428 h 302"/>
                  <a:gd name="T12" fmla="*/ 3175 w 707"/>
                  <a:gd name="T13" fmla="*/ 1417 h 302"/>
                  <a:gd name="T14" fmla="*/ 3533 w 707"/>
                  <a:gd name="T15" fmla="*/ 0 h 302"/>
                  <a:gd name="T16" fmla="*/ 1765 w 707"/>
                  <a:gd name="T17" fmla="*/ 218 h 3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7"/>
                  <a:gd name="T28" fmla="*/ 0 h 302"/>
                  <a:gd name="T29" fmla="*/ 707 w 707"/>
                  <a:gd name="T30" fmla="*/ 302 h 302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7" h="302">
                    <a:moveTo>
                      <a:pt x="354" y="41"/>
                    </a:moveTo>
                    <a:cubicBezTo>
                      <a:pt x="166" y="41"/>
                      <a:pt x="12" y="23"/>
                      <a:pt x="0" y="0"/>
                    </a:cubicBezTo>
                    <a:cubicBezTo>
                      <a:pt x="72" y="268"/>
                      <a:pt x="72" y="268"/>
                      <a:pt x="72" y="268"/>
                    </a:cubicBezTo>
                    <a:cubicBezTo>
                      <a:pt x="73" y="270"/>
                      <a:pt x="73" y="270"/>
                      <a:pt x="73" y="270"/>
                    </a:cubicBezTo>
                    <a:cubicBezTo>
                      <a:pt x="81" y="288"/>
                      <a:pt x="204" y="302"/>
                      <a:pt x="354" y="302"/>
                    </a:cubicBezTo>
                    <a:cubicBezTo>
                      <a:pt x="503" y="302"/>
                      <a:pt x="626" y="288"/>
                      <a:pt x="635" y="270"/>
                    </a:cubicBezTo>
                    <a:cubicBezTo>
                      <a:pt x="635" y="268"/>
                      <a:pt x="635" y="268"/>
                      <a:pt x="635" y="268"/>
                    </a:cubicBezTo>
                    <a:cubicBezTo>
                      <a:pt x="707" y="0"/>
                      <a:pt x="707" y="0"/>
                      <a:pt x="707" y="0"/>
                    </a:cubicBezTo>
                    <a:cubicBezTo>
                      <a:pt x="697" y="23"/>
                      <a:pt x="542" y="41"/>
                      <a:pt x="354" y="4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1" name="Freeform 228"/>
              <p:cNvSpPr/>
              <p:nvPr/>
            </p:nvSpPr>
            <p:spPr bwMode="gray">
              <a:xfrm>
                <a:off x="470" y="2250"/>
                <a:ext cx="951" cy="351"/>
              </a:xfrm>
              <a:custGeom>
                <a:gdLst>
                  <a:gd name="T0" fmla="*/ 2155 w 851"/>
                  <a:gd name="T1" fmla="*/ 271 h 312"/>
                  <a:gd name="T2" fmla="*/ 0 w 851"/>
                  <a:gd name="T3" fmla="*/ 0 h 312"/>
                  <a:gd name="T4" fmla="*/ 368 w 851"/>
                  <a:gd name="T5" fmla="*/ 1455 h 312"/>
                  <a:gd name="T6" fmla="*/ 368 w 851"/>
                  <a:gd name="T7" fmla="*/ 1459 h 312"/>
                  <a:gd name="T8" fmla="*/ 2155 w 851"/>
                  <a:gd name="T9" fmla="*/ 1683 h 312"/>
                  <a:gd name="T10" fmla="*/ 3946 w 851"/>
                  <a:gd name="T11" fmla="*/ 1459 h 312"/>
                  <a:gd name="T12" fmla="*/ 3946 w 851"/>
                  <a:gd name="T13" fmla="*/ 1455 h 312"/>
                  <a:gd name="T14" fmla="*/ 4311 w 851"/>
                  <a:gd name="T15" fmla="*/ 0 h 312"/>
                  <a:gd name="T16" fmla="*/ 2155 w 851"/>
                  <a:gd name="T17" fmla="*/ 271 h 3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51"/>
                  <a:gd name="T28" fmla="*/ 0 h 312"/>
                  <a:gd name="T29" fmla="*/ 851 w 851"/>
                  <a:gd name="T30" fmla="*/ 312 h 312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51" h="312">
                    <a:moveTo>
                      <a:pt x="426" y="50"/>
                    </a:moveTo>
                    <a:cubicBezTo>
                      <a:pt x="199" y="50"/>
                      <a:pt x="14" y="28"/>
                      <a:pt x="0" y="0"/>
                    </a:cubicBezTo>
                    <a:cubicBezTo>
                      <a:pt x="72" y="269"/>
                      <a:pt x="72" y="269"/>
                      <a:pt x="72" y="269"/>
                    </a:cubicBezTo>
                    <a:cubicBezTo>
                      <a:pt x="72" y="271"/>
                      <a:pt x="72" y="271"/>
                      <a:pt x="72" y="271"/>
                    </a:cubicBezTo>
                    <a:cubicBezTo>
                      <a:pt x="84" y="294"/>
                      <a:pt x="238" y="312"/>
                      <a:pt x="426" y="312"/>
                    </a:cubicBezTo>
                    <a:cubicBezTo>
                      <a:pt x="614" y="312"/>
                      <a:pt x="769" y="294"/>
                      <a:pt x="779" y="271"/>
                    </a:cubicBezTo>
                    <a:cubicBezTo>
                      <a:pt x="779" y="269"/>
                      <a:pt x="779" y="269"/>
                      <a:pt x="779" y="269"/>
                    </a:cubicBezTo>
                    <a:cubicBezTo>
                      <a:pt x="851" y="0"/>
                      <a:pt x="851" y="0"/>
                      <a:pt x="851" y="0"/>
                    </a:cubicBezTo>
                    <a:cubicBezTo>
                      <a:pt x="837" y="28"/>
                      <a:pt x="652" y="50"/>
                      <a:pt x="426" y="5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2" name="Oval 229"/>
              <p:cNvSpPr>
                <a:spLocks noChangeArrowheads="1"/>
              </p:cNvSpPr>
              <p:nvPr/>
            </p:nvSpPr>
            <p:spPr bwMode="gray">
              <a:xfrm>
                <a:off x="466" y="2182"/>
                <a:ext cx="951" cy="133"/>
              </a:xfrm>
              <a:prstGeom prst="ellipse">
                <a:avLst/>
              </a:prstGeom>
              <a:gradFill rotWithShape="1">
                <a:gsLst>
                  <a:gs pos="0">
                    <a:srgbClr val="004074"/>
                  </a:gs>
                  <a:gs pos="50000">
                    <a:srgbClr val="69A2E1"/>
                  </a:gs>
                  <a:gs pos="100000">
                    <a:srgbClr val="00407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ea typeface="宋体" panose="02010600030101010101" pitchFamily="2" charset="-122"/>
                </a:endParaRPr>
              </a:p>
            </p:txBody>
          </p:sp>
          <p:pic>
            <p:nvPicPr>
              <p:cNvPr id="3103" name="Picture 231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gray">
              <a:xfrm>
                <a:off x="512" y="2284"/>
                <a:ext cx="318" cy="9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3097" name="Picture 257" descr="Bild1 Kopie"/>
            <p:cNvPicPr>
              <a:picLocks noChangeAspect="1" noChangeArrowheads="1"/>
            </p:cNvPicPr>
            <p:nvPr/>
          </p:nvPicPr>
          <p:blipFill>
            <a:blip r:embed="rId3">
              <a:lum bright="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4562" y="3201"/>
              <a:ext cx="783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84" name="Rectangle 2"/>
          <p:cNvSpPr txBox="1">
            <a:spLocks noChangeArrowheads="1"/>
          </p:cNvSpPr>
          <p:nvPr/>
        </p:nvSpPr>
        <p:spPr bwMode="gray">
          <a:xfrm>
            <a:off x="204788" y="58738"/>
            <a:ext cx="852011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chemeClr val="bg1"/>
                </a:solidFill>
                <a:ea typeface="宋体" panose="02010600030101010101" pitchFamily="2" charset="-122"/>
              </a:rPr>
              <a:t>Fill Level Chart</a:t>
            </a:r>
            <a:endParaRPr lang="en-US" altLang="zh-CN" sz="3200" b="1">
              <a:solidFill>
                <a:schemeClr val="bg1"/>
              </a:solidFill>
              <a:ea typeface="宋体" panose="02010600030101010101" pitchFamily="2" charset="-122"/>
            </a:endParaRPr>
          </a:p>
        </p:txBody>
      </p:sp>
      <p:grpSp>
        <p:nvGrpSpPr>
          <p:cNvPr id="3085" name="Group 39"/>
          <p:cNvGrpSpPr/>
          <p:nvPr/>
        </p:nvGrpSpPr>
        <p:grpSpPr>
          <a:xfrm>
            <a:off x="2617788" y="2830513"/>
            <a:ext cx="1517650" cy="2505075"/>
            <a:chOff x="466" y="2182"/>
            <a:chExt cx="956" cy="1578"/>
          </a:xfrm>
        </p:grpSpPr>
        <p:sp>
          <p:nvSpPr>
            <p:cNvPr id="3088" name="Oval 230"/>
            <p:cNvSpPr>
              <a:spLocks noChangeArrowheads="1"/>
            </p:cNvSpPr>
            <p:nvPr/>
          </p:nvSpPr>
          <p:spPr bwMode="gray">
            <a:xfrm>
              <a:off x="469" y="2188"/>
              <a:ext cx="953" cy="118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50000">
                  <a:srgbClr val="EEEEEE"/>
                </a:gs>
                <a:gs pos="100000">
                  <a:srgbClr val="C0C0C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089" name="Freeform 226"/>
            <p:cNvSpPr/>
            <p:nvPr/>
          </p:nvSpPr>
          <p:spPr bwMode="gray">
            <a:xfrm>
              <a:off x="630" y="2850"/>
              <a:ext cx="628" cy="333"/>
            </a:xfrm>
            <a:custGeom>
              <a:gdLst>
                <a:gd name="T0" fmla="*/ 1425 w 562"/>
                <a:gd name="T1" fmla="*/ 212 h 290"/>
                <a:gd name="T2" fmla="*/ 0 w 562"/>
                <a:gd name="T3" fmla="*/ 0 h 290"/>
                <a:gd name="T4" fmla="*/ 353 w 562"/>
                <a:gd name="T5" fmla="*/ 1747 h 290"/>
                <a:gd name="T6" fmla="*/ 1425 w 562"/>
                <a:gd name="T7" fmla="*/ 1919 h 290"/>
                <a:gd name="T8" fmla="*/ 2484 w 562"/>
                <a:gd name="T9" fmla="*/ 1747 h 290"/>
                <a:gd name="T10" fmla="*/ 2484 w 562"/>
                <a:gd name="T11" fmla="*/ 1747 h 290"/>
                <a:gd name="T12" fmla="*/ 2484 w 562"/>
                <a:gd name="T13" fmla="*/ 1747 h 290"/>
                <a:gd name="T14" fmla="*/ 2842 w 562"/>
                <a:gd name="T15" fmla="*/ 0 h 290"/>
                <a:gd name="T16" fmla="*/ 1425 w 562"/>
                <a:gd name="T17" fmla="*/ 212 h 29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62"/>
                <a:gd name="T28" fmla="*/ 0 h 290"/>
                <a:gd name="T29" fmla="*/ 562 w 562"/>
                <a:gd name="T30" fmla="*/ 290 h 29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62" h="290">
                  <a:moveTo>
                    <a:pt x="281" y="32"/>
                  </a:moveTo>
                  <a:cubicBezTo>
                    <a:pt x="131" y="32"/>
                    <a:pt x="8" y="18"/>
                    <a:pt x="0" y="0"/>
                  </a:cubicBezTo>
                  <a:cubicBezTo>
                    <a:pt x="70" y="264"/>
                    <a:pt x="70" y="264"/>
                    <a:pt x="70" y="264"/>
                  </a:cubicBezTo>
                  <a:cubicBezTo>
                    <a:pt x="70" y="278"/>
                    <a:pt x="165" y="290"/>
                    <a:pt x="281" y="290"/>
                  </a:cubicBezTo>
                  <a:cubicBezTo>
                    <a:pt x="396" y="290"/>
                    <a:pt x="490" y="278"/>
                    <a:pt x="491" y="264"/>
                  </a:cubicBezTo>
                  <a:cubicBezTo>
                    <a:pt x="491" y="264"/>
                    <a:pt x="491" y="264"/>
                    <a:pt x="491" y="264"/>
                  </a:cubicBezTo>
                  <a:cubicBezTo>
                    <a:pt x="491" y="264"/>
                    <a:pt x="491" y="264"/>
                    <a:pt x="491" y="264"/>
                  </a:cubicBezTo>
                  <a:cubicBezTo>
                    <a:pt x="562" y="0"/>
                    <a:pt x="562" y="0"/>
                    <a:pt x="562" y="0"/>
                  </a:cubicBezTo>
                  <a:cubicBezTo>
                    <a:pt x="553" y="18"/>
                    <a:pt x="430" y="32"/>
                    <a:pt x="281" y="32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0" name="Freeform 227"/>
            <p:cNvSpPr/>
            <p:nvPr/>
          </p:nvSpPr>
          <p:spPr bwMode="gray">
            <a:xfrm>
              <a:off x="551" y="2551"/>
              <a:ext cx="789" cy="339"/>
            </a:xfrm>
            <a:custGeom>
              <a:gdLst>
                <a:gd name="T0" fmla="*/ 1765 w 707"/>
                <a:gd name="T1" fmla="*/ 218 h 302"/>
                <a:gd name="T2" fmla="*/ 0 w 707"/>
                <a:gd name="T3" fmla="*/ 0 h 302"/>
                <a:gd name="T4" fmla="*/ 360 w 707"/>
                <a:gd name="T5" fmla="*/ 1417 h 302"/>
                <a:gd name="T6" fmla="*/ 367 w 707"/>
                <a:gd name="T7" fmla="*/ 1428 h 302"/>
                <a:gd name="T8" fmla="*/ 1765 w 707"/>
                <a:gd name="T9" fmla="*/ 1597 h 302"/>
                <a:gd name="T10" fmla="*/ 3175 w 707"/>
                <a:gd name="T11" fmla="*/ 1428 h 302"/>
                <a:gd name="T12" fmla="*/ 3175 w 707"/>
                <a:gd name="T13" fmla="*/ 1417 h 302"/>
                <a:gd name="T14" fmla="*/ 3533 w 707"/>
                <a:gd name="T15" fmla="*/ 0 h 302"/>
                <a:gd name="T16" fmla="*/ 1765 w 707"/>
                <a:gd name="T17" fmla="*/ 218 h 3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7"/>
                <a:gd name="T28" fmla="*/ 0 h 302"/>
                <a:gd name="T29" fmla="*/ 707 w 707"/>
                <a:gd name="T30" fmla="*/ 302 h 302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7" h="302">
                  <a:moveTo>
                    <a:pt x="354" y="41"/>
                  </a:moveTo>
                  <a:cubicBezTo>
                    <a:pt x="166" y="41"/>
                    <a:pt x="12" y="23"/>
                    <a:pt x="0" y="0"/>
                  </a:cubicBezTo>
                  <a:cubicBezTo>
                    <a:pt x="72" y="268"/>
                    <a:pt x="72" y="268"/>
                    <a:pt x="72" y="268"/>
                  </a:cubicBezTo>
                  <a:cubicBezTo>
                    <a:pt x="73" y="270"/>
                    <a:pt x="73" y="270"/>
                    <a:pt x="73" y="270"/>
                  </a:cubicBezTo>
                  <a:cubicBezTo>
                    <a:pt x="81" y="288"/>
                    <a:pt x="204" y="302"/>
                    <a:pt x="354" y="302"/>
                  </a:cubicBezTo>
                  <a:cubicBezTo>
                    <a:pt x="503" y="302"/>
                    <a:pt x="626" y="288"/>
                    <a:pt x="635" y="270"/>
                  </a:cubicBezTo>
                  <a:cubicBezTo>
                    <a:pt x="635" y="268"/>
                    <a:pt x="635" y="268"/>
                    <a:pt x="635" y="268"/>
                  </a:cubicBezTo>
                  <a:cubicBezTo>
                    <a:pt x="707" y="0"/>
                    <a:pt x="707" y="0"/>
                    <a:pt x="707" y="0"/>
                  </a:cubicBezTo>
                  <a:cubicBezTo>
                    <a:pt x="697" y="23"/>
                    <a:pt x="542" y="41"/>
                    <a:pt x="354" y="4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1" name="Freeform 228"/>
            <p:cNvSpPr/>
            <p:nvPr/>
          </p:nvSpPr>
          <p:spPr bwMode="gray">
            <a:xfrm>
              <a:off x="470" y="2250"/>
              <a:ext cx="951" cy="351"/>
            </a:xfrm>
            <a:custGeom>
              <a:gdLst>
                <a:gd name="T0" fmla="*/ 2155 w 851"/>
                <a:gd name="T1" fmla="*/ 271 h 312"/>
                <a:gd name="T2" fmla="*/ 0 w 851"/>
                <a:gd name="T3" fmla="*/ 0 h 312"/>
                <a:gd name="T4" fmla="*/ 368 w 851"/>
                <a:gd name="T5" fmla="*/ 1455 h 312"/>
                <a:gd name="T6" fmla="*/ 368 w 851"/>
                <a:gd name="T7" fmla="*/ 1459 h 312"/>
                <a:gd name="T8" fmla="*/ 2155 w 851"/>
                <a:gd name="T9" fmla="*/ 1683 h 312"/>
                <a:gd name="T10" fmla="*/ 3946 w 851"/>
                <a:gd name="T11" fmla="*/ 1459 h 312"/>
                <a:gd name="T12" fmla="*/ 3946 w 851"/>
                <a:gd name="T13" fmla="*/ 1455 h 312"/>
                <a:gd name="T14" fmla="*/ 4311 w 851"/>
                <a:gd name="T15" fmla="*/ 0 h 312"/>
                <a:gd name="T16" fmla="*/ 2155 w 851"/>
                <a:gd name="T17" fmla="*/ 271 h 3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51"/>
                <a:gd name="T28" fmla="*/ 0 h 312"/>
                <a:gd name="T29" fmla="*/ 851 w 851"/>
                <a:gd name="T30" fmla="*/ 312 h 312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51" h="312">
                  <a:moveTo>
                    <a:pt x="426" y="50"/>
                  </a:moveTo>
                  <a:cubicBezTo>
                    <a:pt x="199" y="50"/>
                    <a:pt x="14" y="28"/>
                    <a:pt x="0" y="0"/>
                  </a:cubicBezTo>
                  <a:cubicBezTo>
                    <a:pt x="72" y="269"/>
                    <a:pt x="72" y="269"/>
                    <a:pt x="72" y="269"/>
                  </a:cubicBezTo>
                  <a:cubicBezTo>
                    <a:pt x="72" y="271"/>
                    <a:pt x="72" y="271"/>
                    <a:pt x="72" y="271"/>
                  </a:cubicBezTo>
                  <a:cubicBezTo>
                    <a:pt x="84" y="294"/>
                    <a:pt x="238" y="312"/>
                    <a:pt x="426" y="312"/>
                  </a:cubicBezTo>
                  <a:cubicBezTo>
                    <a:pt x="614" y="312"/>
                    <a:pt x="769" y="294"/>
                    <a:pt x="779" y="271"/>
                  </a:cubicBezTo>
                  <a:cubicBezTo>
                    <a:pt x="779" y="269"/>
                    <a:pt x="779" y="269"/>
                    <a:pt x="779" y="269"/>
                  </a:cubicBezTo>
                  <a:cubicBezTo>
                    <a:pt x="851" y="0"/>
                    <a:pt x="851" y="0"/>
                    <a:pt x="851" y="0"/>
                  </a:cubicBezTo>
                  <a:cubicBezTo>
                    <a:pt x="837" y="28"/>
                    <a:pt x="652" y="50"/>
                    <a:pt x="426" y="50"/>
                  </a:cubicBezTo>
                  <a:close/>
                </a:path>
              </a:pathLst>
            </a:custGeom>
            <a:gradFill rotWithShape="1">
              <a:gsLst>
                <a:gs pos="0">
                  <a:srgbClr val="C0C0C0"/>
                </a:gs>
                <a:gs pos="50000">
                  <a:srgbClr val="EEEEEE"/>
                </a:gs>
                <a:gs pos="100000">
                  <a:srgbClr val="C0C0C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2" name="Oval 229"/>
            <p:cNvSpPr>
              <a:spLocks noChangeArrowheads="1"/>
            </p:cNvSpPr>
            <p:nvPr/>
          </p:nvSpPr>
          <p:spPr bwMode="gray">
            <a:xfrm>
              <a:off x="466" y="2182"/>
              <a:ext cx="951" cy="133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50000">
                  <a:srgbClr val="EEEEEE"/>
                </a:gs>
                <a:gs pos="100000">
                  <a:srgbClr val="C0C0C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pic>
          <p:nvPicPr>
            <p:cNvPr id="3093" name="Picture 257" descr="Bild1 Kopie"/>
            <p:cNvPicPr>
              <a:picLocks noChangeAspect="1" noChangeArrowheads="1"/>
            </p:cNvPicPr>
            <p:nvPr/>
          </p:nvPicPr>
          <p:blipFill>
            <a:blip r:embed="rId3">
              <a:lum bright="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548" y="3165"/>
              <a:ext cx="783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4" name="Freeform 236"/>
            <p:cNvSpPr/>
            <p:nvPr/>
          </p:nvSpPr>
          <p:spPr bwMode="gray">
            <a:xfrm>
              <a:off x="548" y="2500"/>
              <a:ext cx="794" cy="106"/>
            </a:xfrm>
            <a:custGeom>
              <a:gdLst>
                <a:gd name="T0" fmla="*/ 586 w 637"/>
                <a:gd name="T1" fmla="*/ 0 h 84"/>
                <a:gd name="T2" fmla="*/ 0 w 637"/>
                <a:gd name="T3" fmla="*/ 80 h 84"/>
                <a:gd name="T4" fmla="*/ 1 w 637"/>
                <a:gd name="T5" fmla="*/ 86 h 84"/>
                <a:gd name="T6" fmla="*/ 586 w 637"/>
                <a:gd name="T7" fmla="*/ 162 h 84"/>
                <a:gd name="T8" fmla="*/ 1170 w 637"/>
                <a:gd name="T9" fmla="*/ 86 h 84"/>
                <a:gd name="T10" fmla="*/ 1170 w 637"/>
                <a:gd name="T11" fmla="*/ 80 h 84"/>
                <a:gd name="T12" fmla="*/ 586 w 637"/>
                <a:gd name="T13" fmla="*/ 0 h 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7"/>
                <a:gd name="T22" fmla="*/ 0 h 84"/>
                <a:gd name="T23" fmla="*/ 637 w 637"/>
                <a:gd name="T24" fmla="*/ 84 h 8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7" h="84">
                  <a:moveTo>
                    <a:pt x="319" y="0"/>
                  </a:moveTo>
                  <a:cubicBezTo>
                    <a:pt x="143" y="0"/>
                    <a:pt x="0" y="19"/>
                    <a:pt x="0" y="42"/>
                  </a:cubicBezTo>
                  <a:cubicBezTo>
                    <a:pt x="1" y="45"/>
                    <a:pt x="1" y="45"/>
                    <a:pt x="1" y="45"/>
                  </a:cubicBezTo>
                  <a:cubicBezTo>
                    <a:pt x="11" y="66"/>
                    <a:pt x="150" y="84"/>
                    <a:pt x="319" y="84"/>
                  </a:cubicBezTo>
                  <a:cubicBezTo>
                    <a:pt x="488" y="84"/>
                    <a:pt x="626" y="66"/>
                    <a:pt x="637" y="45"/>
                  </a:cubicBezTo>
                  <a:cubicBezTo>
                    <a:pt x="637" y="42"/>
                    <a:pt x="637" y="42"/>
                    <a:pt x="637" y="42"/>
                  </a:cubicBezTo>
                  <a:cubicBezTo>
                    <a:pt x="637" y="19"/>
                    <a:pt x="495" y="0"/>
                    <a:pt x="319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4074"/>
                </a:gs>
                <a:gs pos="50000">
                  <a:srgbClr val="69A2E1"/>
                </a:gs>
                <a:gs pos="100000">
                  <a:srgbClr val="004074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3095" name="Picture 23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512" y="2284"/>
              <a:ext cx="318" cy="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" name="Rectangle 4"/>
          <p:cNvSpPr>
            <a:spLocks noChangeArrowheads="1"/>
          </p:cNvSpPr>
          <p:nvPr/>
        </p:nvSpPr>
        <p:spPr bwMode="gray">
          <a:xfrm>
            <a:off x="304800" y="827088"/>
            <a:ext cx="5753100" cy="358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/>
          <a:lstStyle/>
          <a:p>
            <a:pPr defTabSz="801370" eaLnBrk="0" fontAlgn="auto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kern="0" noProof="1">
                <a:solidFill>
                  <a:schemeClr val="bg1"/>
                </a:solidFill>
                <a:latin typeface="Arial" panose="020b0604020202020204" pitchFamily="34" charset="0"/>
                <a:cs typeface="+mn-cs"/>
              </a:rPr>
              <a:t>Placeholder for your own sub headline</a:t>
            </a:r>
            <a:endParaRPr lang="en-US" sz="2000" kern="0" noProof="1">
              <a:solidFill>
                <a:schemeClr val="bg1"/>
              </a:solidFill>
              <a:latin typeface="Arial" panose="020b0604020202020204" pitchFamily="34" charset="0"/>
              <a:cs typeface="+mn-cs"/>
            </a:endParaRPr>
          </a:p>
        </p:txBody>
      </p:sp>
    </p:spTree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050" name="Group 23"/>
          <p:cNvGrpSpPr/>
          <p:nvPr/>
        </p:nvGrpSpPr>
        <p:grpSpPr>
          <a:xfrm>
            <a:off x="0" y="3500438"/>
            <a:ext cx="9144000" cy="1676400"/>
            <a:chOff x="0" y="2086"/>
            <a:chExt cx="5760" cy="1056"/>
          </a:xfrm>
        </p:grpSpPr>
        <p:sp>
          <p:nvSpPr>
            <p:cNvPr id="2115" name="Rectangle 3"/>
            <p:cNvSpPr>
              <a:spLocks noChangeArrowheads="1"/>
            </p:cNvSpPr>
            <p:nvPr/>
          </p:nvSpPr>
          <p:spPr bwMode="gray">
            <a:xfrm>
              <a:off x="0" y="2325"/>
              <a:ext cx="5760" cy="817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116" name="Rectangle 25"/>
            <p:cNvSpPr>
              <a:spLocks noChangeArrowheads="1"/>
            </p:cNvSpPr>
            <p:nvPr/>
          </p:nvSpPr>
          <p:spPr bwMode="gray">
            <a:xfrm flipV="1">
              <a:off x="0" y="2086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DBDBDB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>
                <a:ea typeface="宋体" panose="02010600030101010101" pitchFamily="2" charset="-122"/>
              </a:endParaRPr>
            </a:p>
          </p:txBody>
        </p:sp>
      </p:grpSp>
      <p:pic>
        <p:nvPicPr>
          <p:cNvPr id="205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6588" y="5392738"/>
            <a:ext cx="50609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Ellipse 14"/>
          <p:cNvSpPr>
            <a:spLocks noChangeArrowheads="1"/>
          </p:cNvSpPr>
          <p:nvPr/>
        </p:nvSpPr>
        <p:spPr bwMode="auto">
          <a:xfrm>
            <a:off x="2482850" y="1744663"/>
            <a:ext cx="3884613" cy="3883025"/>
          </a:xfrm>
          <a:prstGeom prst="ellipse">
            <a:avLst/>
          </a:prstGeom>
          <a:solidFill>
            <a:srgbClr val="90BA45"/>
          </a:solidFill>
          <a:ln w="12700" algn="ctr">
            <a:solidFill>
              <a:schemeClr val="bg1"/>
            </a:solidFill>
            <a:round/>
          </a:ln>
        </p:spPr>
        <p:txBody>
          <a:bodyPr wrap="none" anchor="ctr"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2053" name="Ellipse 15"/>
          <p:cNvSpPr>
            <a:spLocks noChangeArrowheads="1"/>
          </p:cNvSpPr>
          <p:nvPr/>
        </p:nvSpPr>
        <p:spPr bwMode="auto">
          <a:xfrm>
            <a:off x="2836863" y="2136775"/>
            <a:ext cx="3165475" cy="3165475"/>
          </a:xfrm>
          <a:prstGeom prst="ellipse">
            <a:avLst/>
          </a:prstGeom>
          <a:noFill/>
          <a:ln w="6350" algn="ctr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2054" name="Ellipse 16"/>
          <p:cNvSpPr>
            <a:spLocks noChangeArrowheads="1"/>
          </p:cNvSpPr>
          <p:nvPr/>
        </p:nvSpPr>
        <p:spPr bwMode="auto">
          <a:xfrm>
            <a:off x="3186113" y="2486025"/>
            <a:ext cx="2466975" cy="2466975"/>
          </a:xfrm>
          <a:prstGeom prst="ellipse">
            <a:avLst/>
          </a:prstGeom>
          <a:noFill/>
          <a:ln w="6350" algn="ctr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2055" name="Ellipse 17"/>
          <p:cNvSpPr>
            <a:spLocks noChangeArrowheads="1"/>
          </p:cNvSpPr>
          <p:nvPr/>
        </p:nvSpPr>
        <p:spPr bwMode="auto">
          <a:xfrm>
            <a:off x="3603625" y="2903538"/>
            <a:ext cx="1630363" cy="1631950"/>
          </a:xfrm>
          <a:prstGeom prst="ellipse">
            <a:avLst/>
          </a:prstGeom>
          <a:solidFill>
            <a:srgbClr val="4C7013"/>
          </a:solidFill>
          <a:ln w="12700" algn="ctr">
            <a:solidFill>
              <a:schemeClr val="bg1"/>
            </a:solidFill>
            <a:round/>
          </a:ln>
        </p:spPr>
        <p:txBody>
          <a:bodyPr wrap="none" anchor="ctr"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pic>
        <p:nvPicPr>
          <p:cNvPr id="2056" name="Picture 60" descr="Bild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06975" y="3503613"/>
            <a:ext cx="12604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61" descr="Bild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8938" y="4302125"/>
            <a:ext cx="4286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63" descr="Bild2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68575" y="3503613"/>
            <a:ext cx="12604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64" descr="Bild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700000">
            <a:off x="3290888" y="3898900"/>
            <a:ext cx="4286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65" descr="Bild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-2588477">
            <a:off x="5089525" y="3937000"/>
            <a:ext cx="430213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Freeform 15"/>
          <p:cNvSpPr/>
          <p:nvPr/>
        </p:nvSpPr>
        <p:spPr bwMode="auto">
          <a:xfrm>
            <a:off x="3021013" y="1701800"/>
            <a:ext cx="2805112" cy="1871663"/>
          </a:xfrm>
          <a:custGeom>
            <a:gdLst>
              <a:gd name="T0" fmla="*/ 0 w 875"/>
              <a:gd name="T1" fmla="*/ 628161 h 584"/>
              <a:gd name="T2" fmla="*/ 1243867 w 875"/>
              <a:gd name="T3" fmla="*/ 1871663 h 584"/>
              <a:gd name="T4" fmla="*/ 1570863 w 875"/>
              <a:gd name="T5" fmla="*/ 1871663 h 584"/>
              <a:gd name="T6" fmla="*/ 2805112 w 875"/>
              <a:gd name="T7" fmla="*/ 612136 h 584"/>
              <a:gd name="T8" fmla="*/ 1426600 w 875"/>
              <a:gd name="T9" fmla="*/ 6410 h 584"/>
              <a:gd name="T10" fmla="*/ 0 w 875"/>
              <a:gd name="T11" fmla="*/ 628161 h 5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875" h="584">
                <a:moveTo>
                  <a:pt x="0" y="196"/>
                </a:moveTo>
                <a:cubicBezTo>
                  <a:pt x="388" y="584"/>
                  <a:pt x="388" y="584"/>
                  <a:pt x="388" y="584"/>
                </a:cubicBezTo>
                <a:cubicBezTo>
                  <a:pt x="388" y="584"/>
                  <a:pt x="435" y="537"/>
                  <a:pt x="490" y="584"/>
                </a:cubicBezTo>
                <a:cubicBezTo>
                  <a:pt x="875" y="191"/>
                  <a:pt x="875" y="191"/>
                  <a:pt x="875" y="191"/>
                </a:cubicBezTo>
                <a:cubicBezTo>
                  <a:pt x="864" y="180"/>
                  <a:pt x="690" y="6"/>
                  <a:pt x="445" y="2"/>
                </a:cubicBezTo>
                <a:cubicBezTo>
                  <a:pt x="313" y="0"/>
                  <a:pt x="160" y="47"/>
                  <a:pt x="0" y="196"/>
                </a:cubicBezTo>
              </a:path>
            </a:pathLst>
          </a:custGeom>
          <a:solidFill>
            <a:srgbClr val="C5C5C5">
              <a:alpha val="41960"/>
            </a:srgbClr>
          </a:solidFill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62" name="Freeform 114"/>
          <p:cNvSpPr/>
          <p:nvPr/>
        </p:nvSpPr>
        <p:spPr bwMode="auto">
          <a:xfrm>
            <a:off x="2940050" y="1247775"/>
            <a:ext cx="2963863" cy="1101725"/>
          </a:xfrm>
          <a:custGeom>
            <a:gdLst>
              <a:gd name="T0" fmla="*/ 2147483647 w 1288"/>
              <a:gd name="T1" fmla="*/ 2147483647 h 477"/>
              <a:gd name="T2" fmla="*/ 0 w 1288"/>
              <a:gd name="T3" fmla="*/ 2147483647 h 477"/>
              <a:gd name="T4" fmla="*/ 2147483647 w 1288"/>
              <a:gd name="T5" fmla="*/ 2147483647 h 477"/>
              <a:gd name="T6" fmla="*/ 2147483647 w 1288"/>
              <a:gd name="T7" fmla="*/ 2147483647 h 477"/>
              <a:gd name="T8" fmla="*/ 2147483647 w 1288"/>
              <a:gd name="T9" fmla="*/ 2147483647 h 477"/>
              <a:gd name="T10" fmla="*/ 2147483647 w 1288"/>
              <a:gd name="T11" fmla="*/ 2147483647 h 477"/>
              <a:gd name="T12" fmla="*/ 2147483647 w 1288"/>
              <a:gd name="T13" fmla="*/ 2147483647 h 47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88"/>
              <a:gd name="T22" fmla="*/ 0 h 477"/>
              <a:gd name="T23" fmla="*/ 1288 w 1288"/>
              <a:gd name="T24" fmla="*/ 477 h 477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88" h="477">
                <a:moveTo>
                  <a:pt x="40" y="477"/>
                </a:moveTo>
                <a:cubicBezTo>
                  <a:pt x="0" y="437"/>
                  <a:pt x="0" y="437"/>
                  <a:pt x="0" y="437"/>
                </a:cubicBezTo>
                <a:cubicBezTo>
                  <a:pt x="0" y="437"/>
                  <a:pt x="427" y="0"/>
                  <a:pt x="992" y="234"/>
                </a:cubicBezTo>
                <a:cubicBezTo>
                  <a:pt x="992" y="234"/>
                  <a:pt x="1192" y="314"/>
                  <a:pt x="1288" y="432"/>
                </a:cubicBezTo>
                <a:cubicBezTo>
                  <a:pt x="1245" y="474"/>
                  <a:pt x="1245" y="474"/>
                  <a:pt x="1245" y="474"/>
                </a:cubicBezTo>
                <a:cubicBezTo>
                  <a:pt x="1245" y="474"/>
                  <a:pt x="941" y="138"/>
                  <a:pt x="475" y="240"/>
                </a:cubicBezTo>
                <a:cubicBezTo>
                  <a:pt x="475" y="240"/>
                  <a:pt x="192" y="296"/>
                  <a:pt x="40" y="477"/>
                </a:cubicBezTo>
                <a:close/>
              </a:path>
            </a:pathLst>
          </a:custGeom>
          <a:solidFill>
            <a:srgbClr val="4C7013"/>
          </a:solidFill>
          <a:ln w="12700" cap="flat" cmpd="sng">
            <a:solidFill>
              <a:schemeClr val="bg1"/>
            </a:solidFill>
            <a:prstDash val="solid"/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2063" name="Picture 67" descr="Bild2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700000">
            <a:off x="2893219" y="2618581"/>
            <a:ext cx="12604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Picture 69" descr="Bild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-2700000">
            <a:off x="4679950" y="2611438"/>
            <a:ext cx="12604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5" name="Text Box 19"/>
          <p:cNvSpPr txBox="1">
            <a:spLocks noChangeArrowheads="1"/>
          </p:cNvSpPr>
          <p:nvPr/>
        </p:nvSpPr>
        <p:spPr bwMode="gray">
          <a:xfrm>
            <a:off x="3938588" y="1874838"/>
            <a:ext cx="98583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40000"/>
              </a:spcAft>
            </a:pPr>
            <a:r>
              <a:rPr lang="de-DE" altLang="zh-CN" sz="1000">
                <a:solidFill>
                  <a:schemeClr val="bg1"/>
                </a:solidFill>
                <a:ea typeface="宋体" panose="02010600030101010101" pitchFamily="2" charset="-122"/>
              </a:rPr>
              <a:t>P</a:t>
            </a:r>
            <a:r>
              <a:rPr lang="de-DE" altLang="zh-CN" sz="1000" noProof="1">
                <a:solidFill>
                  <a:schemeClr val="bg1"/>
                </a:solidFill>
              </a:rPr>
              <a:t>laceholder </a:t>
            </a:r>
            <a:r>
              <a:rPr lang="de-DE" altLang="zh-CN" sz="1000">
                <a:solidFill>
                  <a:schemeClr val="bg1"/>
                </a:solidFill>
                <a:ea typeface="宋体" panose="02010600030101010101" pitchFamily="2" charset="-122"/>
              </a:rPr>
              <a:t>T</a:t>
            </a:r>
            <a:r>
              <a:rPr lang="de-DE" altLang="zh-CN" sz="1000" noProof="1">
                <a:solidFill>
                  <a:schemeClr val="bg1"/>
                </a:solidFill>
              </a:rPr>
              <a:t>ext</a:t>
            </a:r>
            <a:endParaRPr lang="de-DE" altLang="zh-CN" sz="1000" noProof="1">
              <a:solidFill>
                <a:schemeClr val="bg1"/>
              </a:solidFill>
            </a:endParaRPr>
          </a:p>
        </p:txBody>
      </p:sp>
      <p:sp>
        <p:nvSpPr>
          <p:cNvPr id="2066" name="Text Box 19"/>
          <p:cNvSpPr txBox="1">
            <a:spLocks noChangeArrowheads="1"/>
          </p:cNvSpPr>
          <p:nvPr/>
        </p:nvSpPr>
        <p:spPr bwMode="gray">
          <a:xfrm>
            <a:off x="3954463" y="2246313"/>
            <a:ext cx="952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40000"/>
              </a:spcAft>
            </a:pPr>
            <a:r>
              <a:rPr lang="de-DE" altLang="zh-CN" sz="1000">
                <a:solidFill>
                  <a:schemeClr val="bg1"/>
                </a:solidFill>
                <a:ea typeface="宋体" panose="02010600030101010101" pitchFamily="2" charset="-122"/>
              </a:rPr>
              <a:t>P</a:t>
            </a:r>
            <a:r>
              <a:rPr lang="de-DE" altLang="zh-CN" sz="1000" noProof="1">
                <a:solidFill>
                  <a:schemeClr val="bg1"/>
                </a:solidFill>
              </a:rPr>
              <a:t>laceholder</a:t>
            </a:r>
            <a:endParaRPr lang="de-DE" altLang="zh-CN" sz="1000" noProof="1">
              <a:solidFill>
                <a:schemeClr val="bg1"/>
              </a:solidFill>
            </a:endParaRP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gray">
          <a:xfrm>
            <a:off x="4032250" y="2649538"/>
            <a:ext cx="798513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40000"/>
              </a:spcAft>
            </a:pPr>
            <a:r>
              <a:rPr lang="de-DE" altLang="zh-CN" sz="900">
                <a:solidFill>
                  <a:schemeClr val="bg1"/>
                </a:solidFill>
                <a:ea typeface="宋体" panose="02010600030101010101" pitchFamily="2" charset="-122"/>
              </a:rPr>
              <a:t>Text</a:t>
            </a:r>
            <a:endParaRPr lang="de-DE" altLang="zh-CN" sz="900" noProof="1">
              <a:solidFill>
                <a:schemeClr val="bg1"/>
              </a:solidFill>
            </a:endParaRPr>
          </a:p>
        </p:txBody>
      </p:sp>
      <p:sp>
        <p:nvSpPr>
          <p:cNvPr id="2068" name="Text Box 19"/>
          <p:cNvSpPr txBox="1">
            <a:spLocks noChangeArrowheads="1"/>
          </p:cNvSpPr>
          <p:nvPr/>
        </p:nvSpPr>
        <p:spPr bwMode="gray">
          <a:xfrm>
            <a:off x="4032250" y="3017838"/>
            <a:ext cx="79851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40000"/>
              </a:spcAft>
            </a:pPr>
            <a:r>
              <a:rPr lang="en-US" altLang="zh-CN" sz="900" noProof="1">
                <a:solidFill>
                  <a:schemeClr val="bg1"/>
                </a:solidFill>
              </a:rPr>
              <a:t>Placeholder Text</a:t>
            </a:r>
            <a:endParaRPr lang="en-US" altLang="zh-CN" sz="900" noProof="1">
              <a:solidFill>
                <a:schemeClr val="bg1"/>
              </a:solidFill>
            </a:endParaRPr>
          </a:p>
        </p:txBody>
      </p:sp>
      <p:sp>
        <p:nvSpPr>
          <p:cNvPr id="2069" name="WordArt 120"/>
          <p:cNvSpPr>
            <a:spLocks noChangeArrowheads="1" noChangeShapeType="1" noTextEdit="1"/>
          </p:cNvSpPr>
          <p:nvPr/>
        </p:nvSpPr>
        <p:spPr bwMode="auto">
          <a:xfrm>
            <a:off x="4049713" y="1708150"/>
            <a:ext cx="839787" cy="1793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1275344"/>
              </a:avLst>
            </a:prstTxWarp>
          </a:bodyPr>
          <a:lstStyle/>
          <a:p>
            <a:pPr algn="ctr"/>
            <a:r>
              <a:rPr lang="en-US" altLang="zh-CN" sz="1000" kern="10">
                <a:solidFill>
                  <a:schemeClr val="bg1"/>
                </a:solidFill>
                <a:latin typeface="Arial Black" panose="020b0a04020102020204"/>
              </a:rPr>
              <a:t>Placeholder</a:t>
            </a:r>
            <a:endParaRPr lang="zh-CN" altLang="en-US" sz="1000" kern="10">
              <a:solidFill>
                <a:schemeClr val="bg1"/>
              </a:solidFill>
              <a:latin typeface="Arial Black" panose="020b0a04020102020204"/>
            </a:endParaRPr>
          </a:p>
        </p:txBody>
      </p:sp>
      <p:sp>
        <p:nvSpPr>
          <p:cNvPr id="2070" name="Oval 121"/>
          <p:cNvSpPr>
            <a:spLocks noChangeArrowheads="1"/>
          </p:cNvSpPr>
          <p:nvPr/>
        </p:nvSpPr>
        <p:spPr bwMode="auto">
          <a:xfrm>
            <a:off x="3327400" y="4692650"/>
            <a:ext cx="115888" cy="115888"/>
          </a:xfrm>
          <a:prstGeom prst="ellipse">
            <a:avLst/>
          </a:prstGeom>
          <a:gradFill rotWithShape="1">
            <a:gsLst>
              <a:gs pos="0">
                <a:srgbClr val="B2CF7D"/>
              </a:gs>
              <a:gs pos="100000">
                <a:srgbClr val="6B9B1A"/>
              </a:gs>
            </a:gsLst>
            <a:lin ang="18900000" scaled="1"/>
          </a:gradFill>
          <a:ln w="9525">
            <a:solidFill>
              <a:schemeClr val="bg1"/>
            </a:solidFill>
            <a:round/>
          </a:ln>
        </p:spPr>
        <p:txBody>
          <a:bodyPr wrap="none" anchor="ctr"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2071" name="Oval 122"/>
          <p:cNvSpPr>
            <a:spLocks noChangeArrowheads="1"/>
          </p:cNvSpPr>
          <p:nvPr/>
        </p:nvSpPr>
        <p:spPr bwMode="auto">
          <a:xfrm>
            <a:off x="3576638" y="4916488"/>
            <a:ext cx="117475" cy="117475"/>
          </a:xfrm>
          <a:prstGeom prst="ellipse">
            <a:avLst/>
          </a:prstGeom>
          <a:gradFill rotWithShape="1">
            <a:gsLst>
              <a:gs pos="0">
                <a:srgbClr val="B2CF7D"/>
              </a:gs>
              <a:gs pos="100000">
                <a:srgbClr val="6B9B1A"/>
              </a:gs>
            </a:gsLst>
            <a:lin ang="18900000" scaled="1"/>
          </a:gradFill>
          <a:ln w="9525">
            <a:solidFill>
              <a:schemeClr val="bg1"/>
            </a:solidFill>
            <a:round/>
          </a:ln>
        </p:spPr>
        <p:txBody>
          <a:bodyPr wrap="none" anchor="ctr"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2072" name="Oval 123"/>
          <p:cNvSpPr>
            <a:spLocks noChangeArrowheads="1"/>
          </p:cNvSpPr>
          <p:nvPr/>
        </p:nvSpPr>
        <p:spPr bwMode="auto">
          <a:xfrm>
            <a:off x="4008438" y="4986338"/>
            <a:ext cx="115887" cy="117475"/>
          </a:xfrm>
          <a:prstGeom prst="ellipse">
            <a:avLst/>
          </a:prstGeom>
          <a:gradFill rotWithShape="1">
            <a:gsLst>
              <a:gs pos="0">
                <a:srgbClr val="B2CF7D"/>
              </a:gs>
              <a:gs pos="100000">
                <a:srgbClr val="6B9B1A"/>
              </a:gs>
            </a:gsLst>
            <a:lin ang="18900000" scaled="1"/>
          </a:gradFill>
          <a:ln w="9525">
            <a:solidFill>
              <a:schemeClr val="bg1"/>
            </a:solidFill>
            <a:round/>
          </a:ln>
        </p:spPr>
        <p:txBody>
          <a:bodyPr wrap="none" anchor="ctr"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2073" name="Oval 124"/>
          <p:cNvSpPr>
            <a:spLocks noChangeArrowheads="1"/>
          </p:cNvSpPr>
          <p:nvPr/>
        </p:nvSpPr>
        <p:spPr bwMode="auto">
          <a:xfrm>
            <a:off x="4584700" y="4576763"/>
            <a:ext cx="117475" cy="117475"/>
          </a:xfrm>
          <a:prstGeom prst="ellipse">
            <a:avLst/>
          </a:prstGeom>
          <a:gradFill rotWithShape="1">
            <a:gsLst>
              <a:gs pos="0">
                <a:srgbClr val="B2CF7D"/>
              </a:gs>
              <a:gs pos="100000">
                <a:srgbClr val="6B9B1A"/>
              </a:gs>
            </a:gsLst>
            <a:lin ang="18900000" scaled="1"/>
          </a:gradFill>
          <a:ln w="9525">
            <a:solidFill>
              <a:schemeClr val="bg1"/>
            </a:solidFill>
            <a:round/>
          </a:ln>
        </p:spPr>
        <p:txBody>
          <a:bodyPr wrap="none" anchor="ctr"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2074" name="Oval 125"/>
          <p:cNvSpPr>
            <a:spLocks noChangeArrowheads="1"/>
          </p:cNvSpPr>
          <p:nvPr/>
        </p:nvSpPr>
        <p:spPr bwMode="auto">
          <a:xfrm>
            <a:off x="4772025" y="4737100"/>
            <a:ext cx="115888" cy="115888"/>
          </a:xfrm>
          <a:prstGeom prst="ellipse">
            <a:avLst/>
          </a:prstGeom>
          <a:gradFill rotWithShape="1">
            <a:gsLst>
              <a:gs pos="0">
                <a:srgbClr val="B2CF7D"/>
              </a:gs>
              <a:gs pos="100000">
                <a:srgbClr val="6B9B1A"/>
              </a:gs>
            </a:gsLst>
            <a:lin ang="18900000" scaled="1"/>
          </a:gradFill>
          <a:ln w="9525">
            <a:solidFill>
              <a:schemeClr val="bg1"/>
            </a:solidFill>
            <a:round/>
          </a:ln>
        </p:spPr>
        <p:txBody>
          <a:bodyPr wrap="none" anchor="ctr"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2075" name="Oval 126"/>
          <p:cNvSpPr>
            <a:spLocks noChangeArrowheads="1"/>
          </p:cNvSpPr>
          <p:nvPr/>
        </p:nvSpPr>
        <p:spPr bwMode="auto">
          <a:xfrm>
            <a:off x="4938713" y="4500563"/>
            <a:ext cx="115887" cy="115887"/>
          </a:xfrm>
          <a:prstGeom prst="ellipse">
            <a:avLst/>
          </a:prstGeom>
          <a:gradFill rotWithShape="1">
            <a:gsLst>
              <a:gs pos="0">
                <a:srgbClr val="B2CF7D"/>
              </a:gs>
              <a:gs pos="100000">
                <a:srgbClr val="6B9B1A"/>
              </a:gs>
            </a:gsLst>
            <a:lin ang="18900000" scaled="1"/>
          </a:gradFill>
          <a:ln w="9525">
            <a:solidFill>
              <a:schemeClr val="bg1"/>
            </a:solidFill>
            <a:round/>
          </a:ln>
        </p:spPr>
        <p:txBody>
          <a:bodyPr wrap="none" anchor="ctr"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2076" name="Oval 127"/>
          <p:cNvSpPr>
            <a:spLocks noChangeArrowheads="1"/>
          </p:cNvSpPr>
          <p:nvPr/>
        </p:nvSpPr>
        <p:spPr bwMode="auto">
          <a:xfrm>
            <a:off x="5862638" y="4576763"/>
            <a:ext cx="115887" cy="117475"/>
          </a:xfrm>
          <a:prstGeom prst="ellipse">
            <a:avLst/>
          </a:prstGeom>
          <a:gradFill rotWithShape="1">
            <a:gsLst>
              <a:gs pos="0">
                <a:srgbClr val="B2CF7D"/>
              </a:gs>
              <a:gs pos="100000">
                <a:srgbClr val="6B9B1A"/>
              </a:gs>
            </a:gsLst>
            <a:lin ang="18900000" scaled="1"/>
          </a:gradFill>
          <a:ln w="9525">
            <a:solidFill>
              <a:schemeClr val="bg1"/>
            </a:solidFill>
            <a:round/>
          </a:ln>
        </p:spPr>
        <p:txBody>
          <a:bodyPr wrap="none" anchor="ctr"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2077" name="Oval 128"/>
          <p:cNvSpPr>
            <a:spLocks noChangeArrowheads="1"/>
          </p:cNvSpPr>
          <p:nvPr/>
        </p:nvSpPr>
        <p:spPr bwMode="auto">
          <a:xfrm>
            <a:off x="6022975" y="4391025"/>
            <a:ext cx="117475" cy="115888"/>
          </a:xfrm>
          <a:prstGeom prst="ellipse">
            <a:avLst/>
          </a:prstGeom>
          <a:gradFill rotWithShape="1">
            <a:gsLst>
              <a:gs pos="0">
                <a:srgbClr val="B2CF7D"/>
              </a:gs>
              <a:gs pos="100000">
                <a:srgbClr val="6B9B1A"/>
              </a:gs>
            </a:gsLst>
            <a:lin ang="18900000" scaled="1"/>
          </a:gradFill>
          <a:ln w="9525">
            <a:solidFill>
              <a:schemeClr val="bg1"/>
            </a:solidFill>
            <a:round/>
          </a:ln>
        </p:spPr>
        <p:txBody>
          <a:bodyPr wrap="none" anchor="ctr"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2078" name="Oval 129"/>
          <p:cNvSpPr>
            <a:spLocks noChangeArrowheads="1"/>
          </p:cNvSpPr>
          <p:nvPr/>
        </p:nvSpPr>
        <p:spPr bwMode="auto">
          <a:xfrm>
            <a:off x="6042025" y="4083050"/>
            <a:ext cx="117475" cy="115888"/>
          </a:xfrm>
          <a:prstGeom prst="ellipse">
            <a:avLst/>
          </a:prstGeom>
          <a:gradFill rotWithShape="1">
            <a:gsLst>
              <a:gs pos="0">
                <a:srgbClr val="B2CF7D"/>
              </a:gs>
              <a:gs pos="100000">
                <a:srgbClr val="6B9B1A"/>
              </a:gs>
            </a:gsLst>
            <a:lin ang="18900000" scaled="1"/>
          </a:gradFill>
          <a:ln w="9525">
            <a:solidFill>
              <a:schemeClr val="bg1"/>
            </a:solidFill>
            <a:round/>
          </a:ln>
        </p:spPr>
        <p:txBody>
          <a:bodyPr wrap="none" anchor="ctr"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2079" name="Text Box 13"/>
          <p:cNvSpPr txBox="1">
            <a:spLocks noChangeArrowheads="1"/>
          </p:cNvSpPr>
          <p:nvPr/>
        </p:nvSpPr>
        <p:spPr bwMode="gray">
          <a:xfrm>
            <a:off x="5835650" y="1858963"/>
            <a:ext cx="300355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Aft>
                <a:spcPct val="40000"/>
              </a:spcAft>
            </a:pPr>
            <a:r>
              <a:rPr lang="en-US" altLang="zh-CN" sz="1600" noProof="1">
                <a:solidFill>
                  <a:srgbClr val="080808"/>
                </a:solidFill>
              </a:rPr>
              <a:t>The text demonstrates how your own text will look when you replace the placeholder </a:t>
            </a:r>
            <a:br>
              <a:rPr lang="en-US" altLang="zh-CN" sz="1600" noProof="1">
                <a:solidFill>
                  <a:srgbClr val="080808"/>
                </a:solidFill>
              </a:rPr>
            </a:br>
            <a:r>
              <a:rPr lang="en-US" altLang="zh-CN" sz="1600" noProof="1">
                <a:solidFill>
                  <a:srgbClr val="080808"/>
                </a:solidFill>
              </a:rPr>
              <a:t>with your own text.</a:t>
            </a:r>
            <a:endParaRPr lang="en-US" altLang="zh-CN" sz="1600" noProof="1">
              <a:solidFill>
                <a:srgbClr val="080808"/>
              </a:solidFill>
            </a:endParaRPr>
          </a:p>
        </p:txBody>
      </p:sp>
      <p:sp>
        <p:nvSpPr>
          <p:cNvPr id="2080" name="Text Box 14"/>
          <p:cNvSpPr txBox="1">
            <a:spLocks noChangeArrowheads="1"/>
          </p:cNvSpPr>
          <p:nvPr/>
        </p:nvSpPr>
        <p:spPr bwMode="gray">
          <a:xfrm>
            <a:off x="6113463" y="4741863"/>
            <a:ext cx="2725737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Aft>
                <a:spcPct val="40000"/>
              </a:spcAft>
            </a:pPr>
            <a:r>
              <a:rPr lang="en-US" altLang="zh-CN" sz="1600" noProof="1">
                <a:solidFill>
                  <a:srgbClr val="080808"/>
                </a:solidFill>
              </a:rPr>
              <a:t>This is placeholder text. </a:t>
            </a:r>
            <a:br>
              <a:rPr lang="en-US" altLang="zh-CN" sz="1600" noProof="1">
                <a:solidFill>
                  <a:srgbClr val="080808"/>
                </a:solidFill>
              </a:rPr>
            </a:br>
            <a:r>
              <a:rPr lang="en-US" altLang="zh-CN" sz="1600" noProof="1">
                <a:solidFill>
                  <a:srgbClr val="080808"/>
                </a:solidFill>
              </a:rPr>
              <a:t>All phrases can be replaced with your own text.</a:t>
            </a:r>
            <a:endParaRPr lang="en-US" altLang="zh-CN" sz="1600" noProof="1">
              <a:solidFill>
                <a:srgbClr val="080808"/>
              </a:solidFill>
            </a:endParaRPr>
          </a:p>
        </p:txBody>
      </p:sp>
      <p:sp>
        <p:nvSpPr>
          <p:cNvPr id="2081" name="Text Box 19"/>
          <p:cNvSpPr txBox="1">
            <a:spLocks noChangeArrowheads="1"/>
          </p:cNvSpPr>
          <p:nvPr/>
        </p:nvSpPr>
        <p:spPr bwMode="gray">
          <a:xfrm>
            <a:off x="312738" y="1858963"/>
            <a:ext cx="27051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ct val="40000"/>
              </a:spcAft>
            </a:pPr>
            <a:r>
              <a:rPr lang="en-US" altLang="zh-CN" sz="1600" noProof="1">
                <a:solidFill>
                  <a:srgbClr val="080808"/>
                </a:solidFill>
              </a:rPr>
              <a:t>This is placeholder text. </a:t>
            </a:r>
            <a:br>
              <a:rPr lang="en-US" altLang="zh-CN" sz="1600" noProof="1">
                <a:solidFill>
                  <a:srgbClr val="080808"/>
                </a:solidFill>
              </a:rPr>
            </a:br>
            <a:r>
              <a:rPr lang="en-US" altLang="zh-CN" sz="1600" noProof="1">
                <a:solidFill>
                  <a:srgbClr val="080808"/>
                </a:solidFill>
              </a:rPr>
              <a:t>All phrases can be replaced with your own text.</a:t>
            </a:r>
            <a:endParaRPr lang="en-US" altLang="zh-CN" sz="1600" noProof="1">
              <a:solidFill>
                <a:srgbClr val="080808"/>
              </a:solidFill>
            </a:endParaRPr>
          </a:p>
        </p:txBody>
      </p:sp>
      <p:sp>
        <p:nvSpPr>
          <p:cNvPr id="2083" name="Textfeld 7"/>
          <p:cNvSpPr txBox="1">
            <a:spLocks noChangeArrowheads="1"/>
          </p:cNvSpPr>
          <p:nvPr/>
        </p:nvSpPr>
        <p:spPr bwMode="gray">
          <a:xfrm>
            <a:off x="155575" y="174625"/>
            <a:ext cx="89884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zh-CN" sz="6000" b="1">
                <a:solidFill>
                  <a:srgbClr val="6B9B1A"/>
                </a:solidFill>
                <a:ea typeface="宋体" panose="02010600030101010101" pitchFamily="2" charset="-122"/>
              </a:rPr>
              <a:t>RADAR</a:t>
            </a:r>
            <a:r>
              <a:rPr lang="de-DE" altLang="zh-CN" sz="6000">
                <a:solidFill>
                  <a:srgbClr val="595959"/>
                </a:solidFill>
                <a:ea typeface="宋体" panose="02010600030101010101" pitchFamily="2" charset="-122"/>
              </a:rPr>
              <a:t>CHART</a:t>
            </a:r>
            <a:endParaRPr lang="de-DE" altLang="zh-CN" sz="6000">
              <a:solidFill>
                <a:srgbClr val="595959"/>
              </a:solidFill>
              <a:ea typeface="宋体" panose="02010600030101010101" pitchFamily="2" charset="-122"/>
            </a:endParaRPr>
          </a:p>
        </p:txBody>
      </p:sp>
      <p:grpSp>
        <p:nvGrpSpPr>
          <p:cNvPr id="2084" name="Group 38"/>
          <p:cNvGrpSpPr/>
          <p:nvPr/>
        </p:nvGrpSpPr>
        <p:grpSpPr>
          <a:xfrm>
            <a:off x="4173538" y="3479800"/>
            <a:ext cx="504825" cy="485775"/>
            <a:chOff x="4684" y="485"/>
            <a:chExt cx="318" cy="306"/>
          </a:xfrm>
        </p:grpSpPr>
        <p:sp>
          <p:nvSpPr>
            <p:cNvPr id="2085" name="Oval 14"/>
            <p:cNvSpPr>
              <a:spLocks noChangeArrowheads="1"/>
            </p:cNvSpPr>
            <p:nvPr/>
          </p:nvSpPr>
          <p:spPr bwMode="auto">
            <a:xfrm rot="-1088192">
              <a:off x="4701" y="501"/>
              <a:ext cx="286" cy="286"/>
            </a:xfrm>
            <a:prstGeom prst="ellipse">
              <a:avLst/>
            </a:prstGeom>
            <a:gradFill rotWithShape="1">
              <a:gsLst>
                <a:gs pos="0">
                  <a:srgbClr val="CEE1AD">
                    <a:alpha val="81000"/>
                  </a:srgbClr>
                </a:gs>
                <a:gs pos="100000">
                  <a:srgbClr val="90BA45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086" name="Line 19"/>
            <p:cNvSpPr>
              <a:spLocks noChangeShapeType="1"/>
            </p:cNvSpPr>
            <p:nvPr/>
          </p:nvSpPr>
          <p:spPr bwMode="auto">
            <a:xfrm rot="-1088192" flipH="1">
              <a:off x="4769" y="51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7" name="Line 20"/>
            <p:cNvSpPr>
              <a:spLocks noChangeShapeType="1"/>
            </p:cNvSpPr>
            <p:nvPr/>
          </p:nvSpPr>
          <p:spPr bwMode="auto">
            <a:xfrm rot="-1088192" flipH="1">
              <a:off x="4769" y="514"/>
              <a:ext cx="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8" name="Line 21"/>
            <p:cNvSpPr>
              <a:spLocks noChangeShapeType="1"/>
            </p:cNvSpPr>
            <p:nvPr/>
          </p:nvSpPr>
          <p:spPr bwMode="auto">
            <a:xfrm rot="-1088192" flipH="1">
              <a:off x="4905" y="516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9" name="Line 22"/>
            <p:cNvSpPr>
              <a:spLocks noChangeShapeType="1"/>
            </p:cNvSpPr>
            <p:nvPr/>
          </p:nvSpPr>
          <p:spPr bwMode="auto">
            <a:xfrm rot="-1088192" flipH="1">
              <a:off x="4905" y="516"/>
              <a:ext cx="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0" name="Line 23"/>
            <p:cNvSpPr>
              <a:spLocks noChangeShapeType="1"/>
            </p:cNvSpPr>
            <p:nvPr/>
          </p:nvSpPr>
          <p:spPr bwMode="auto">
            <a:xfrm rot="-1088192" flipH="1">
              <a:off x="4706" y="696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1" name="Line 24"/>
            <p:cNvSpPr>
              <a:spLocks noChangeShapeType="1"/>
            </p:cNvSpPr>
            <p:nvPr/>
          </p:nvSpPr>
          <p:spPr bwMode="auto">
            <a:xfrm rot="-1088192" flipH="1">
              <a:off x="4706" y="696"/>
              <a:ext cx="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2" name="Line 25"/>
            <p:cNvSpPr>
              <a:spLocks noChangeShapeType="1"/>
            </p:cNvSpPr>
            <p:nvPr/>
          </p:nvSpPr>
          <p:spPr bwMode="auto">
            <a:xfrm rot="-1088192" flipH="1">
              <a:off x="4922" y="76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3" name="Line 26"/>
            <p:cNvSpPr>
              <a:spLocks noChangeShapeType="1"/>
            </p:cNvSpPr>
            <p:nvPr/>
          </p:nvSpPr>
          <p:spPr bwMode="auto">
            <a:xfrm rot="-1088192" flipH="1">
              <a:off x="4922" y="763"/>
              <a:ext cx="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4" name="Line 27"/>
            <p:cNvSpPr>
              <a:spLocks noChangeShapeType="1"/>
            </p:cNvSpPr>
            <p:nvPr/>
          </p:nvSpPr>
          <p:spPr bwMode="auto">
            <a:xfrm rot="-1088192" flipH="1">
              <a:off x="4841" y="49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5" name="Line 28"/>
            <p:cNvSpPr>
              <a:spLocks noChangeShapeType="1"/>
            </p:cNvSpPr>
            <p:nvPr/>
          </p:nvSpPr>
          <p:spPr bwMode="auto">
            <a:xfrm rot="-1088192" flipH="1">
              <a:off x="4841" y="490"/>
              <a:ext cx="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6" name="Line 30"/>
            <p:cNvSpPr>
              <a:spLocks noChangeShapeType="1"/>
            </p:cNvSpPr>
            <p:nvPr/>
          </p:nvSpPr>
          <p:spPr bwMode="auto">
            <a:xfrm rot="-1088192" flipH="1">
              <a:off x="4985" y="630"/>
              <a:ext cx="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7" name="Line 31"/>
            <p:cNvSpPr>
              <a:spLocks noChangeShapeType="1"/>
            </p:cNvSpPr>
            <p:nvPr/>
          </p:nvSpPr>
          <p:spPr bwMode="auto">
            <a:xfrm rot="-1088192" flipH="1">
              <a:off x="4785" y="775"/>
              <a:ext cx="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8" name="Freeform 29"/>
            <p:cNvSpPr/>
            <p:nvPr/>
          </p:nvSpPr>
          <p:spPr bwMode="auto">
            <a:xfrm rot="-1088192">
              <a:off x="4688" y="568"/>
              <a:ext cx="259" cy="79"/>
            </a:xfrm>
            <a:custGeom>
              <a:gdLst>
                <a:gd name="T0" fmla="*/ 0 w 275"/>
                <a:gd name="T1" fmla="*/ 175 h 86"/>
                <a:gd name="T2" fmla="*/ 627 w 275"/>
                <a:gd name="T3" fmla="*/ 0 h 86"/>
                <a:gd name="T4" fmla="*/ 0 60000 65536"/>
                <a:gd name="T5" fmla="*/ 0 60000 65536"/>
                <a:gd name="T6" fmla="*/ 0 w 275"/>
                <a:gd name="T7" fmla="*/ 0 h 86"/>
                <a:gd name="T8" fmla="*/ 275 w 275"/>
                <a:gd name="T9" fmla="*/ 86 h 86"/>
              </a:gdLst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5" h="86">
                  <a:moveTo>
                    <a:pt x="0" y="86"/>
                  </a:moveTo>
                  <a:cubicBezTo>
                    <a:pt x="0" y="86"/>
                    <a:pt x="216" y="82"/>
                    <a:pt x="275" y="0"/>
                  </a:cubicBezTo>
                </a:path>
              </a:pathLst>
            </a:custGeom>
            <a:noFill/>
            <a:ln w="3175" cap="flat" cmpd="sng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9" name="Freeform 32"/>
            <p:cNvSpPr/>
            <p:nvPr/>
          </p:nvSpPr>
          <p:spPr bwMode="auto">
            <a:xfrm rot="-1088192">
              <a:off x="4766" y="678"/>
              <a:ext cx="236" cy="66"/>
            </a:xfrm>
            <a:custGeom>
              <a:gdLst>
                <a:gd name="T0" fmla="*/ 0 w 251"/>
                <a:gd name="T1" fmla="*/ 128 h 71"/>
                <a:gd name="T2" fmla="*/ 563 w 251"/>
                <a:gd name="T3" fmla="*/ 0 h 71"/>
                <a:gd name="T4" fmla="*/ 0 60000 65536"/>
                <a:gd name="T5" fmla="*/ 0 60000 65536"/>
                <a:gd name="T6" fmla="*/ 0 w 251"/>
                <a:gd name="T7" fmla="*/ 0 h 71"/>
                <a:gd name="T8" fmla="*/ 251 w 251"/>
                <a:gd name="T9" fmla="*/ 71 h 71"/>
              </a:gdLst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1" h="71">
                  <a:moveTo>
                    <a:pt x="0" y="61"/>
                  </a:moveTo>
                  <a:cubicBezTo>
                    <a:pt x="0" y="61"/>
                    <a:pt x="166" y="71"/>
                    <a:pt x="251" y="0"/>
                  </a:cubicBezTo>
                </a:path>
              </a:pathLst>
            </a:custGeom>
            <a:noFill/>
            <a:ln w="3175" cap="flat" cmpd="sng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0" name="Freeform 33"/>
            <p:cNvSpPr/>
            <p:nvPr/>
          </p:nvSpPr>
          <p:spPr bwMode="auto">
            <a:xfrm rot="-1088192">
              <a:off x="4851" y="493"/>
              <a:ext cx="55" cy="277"/>
            </a:xfrm>
            <a:custGeom>
              <a:gdLst>
                <a:gd name="T0" fmla="*/ 53 w 59"/>
                <a:gd name="T1" fmla="*/ 650 h 295"/>
                <a:gd name="T2" fmla="*/ 0 w 59"/>
                <a:gd name="T3" fmla="*/ 0 h 295"/>
                <a:gd name="T4" fmla="*/ 0 60000 65536"/>
                <a:gd name="T5" fmla="*/ 0 60000 65536"/>
                <a:gd name="T6" fmla="*/ 0 w 59"/>
                <a:gd name="T7" fmla="*/ 0 h 295"/>
                <a:gd name="T8" fmla="*/ 59 w 59"/>
                <a:gd name="T9" fmla="*/ 295 h 295"/>
              </a:gdLst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9" h="295">
                  <a:moveTo>
                    <a:pt x="24" y="295"/>
                  </a:moveTo>
                  <a:cubicBezTo>
                    <a:pt x="24" y="295"/>
                    <a:pt x="59" y="128"/>
                    <a:pt x="0" y="0"/>
                  </a:cubicBezTo>
                </a:path>
              </a:pathLst>
            </a:custGeom>
            <a:noFill/>
            <a:ln w="3175" cap="flat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1" name="Freeform 34"/>
            <p:cNvSpPr/>
            <p:nvPr/>
          </p:nvSpPr>
          <p:spPr bwMode="auto">
            <a:xfrm rot="-1088192">
              <a:off x="4772" y="525"/>
              <a:ext cx="104" cy="266"/>
            </a:xfrm>
            <a:custGeom>
              <a:gdLst>
                <a:gd name="T0" fmla="*/ 251 w 110"/>
                <a:gd name="T1" fmla="*/ 630 h 283"/>
                <a:gd name="T2" fmla="*/ 29 w 110"/>
                <a:gd name="T3" fmla="*/ 0 h 283"/>
                <a:gd name="T4" fmla="*/ 0 60000 65536"/>
                <a:gd name="T5" fmla="*/ 0 60000 65536"/>
                <a:gd name="T6" fmla="*/ 0 w 110"/>
                <a:gd name="T7" fmla="*/ 0 h 283"/>
                <a:gd name="T8" fmla="*/ 110 w 110"/>
                <a:gd name="T9" fmla="*/ 283 h 283"/>
              </a:gdLst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0" h="283">
                  <a:moveTo>
                    <a:pt x="110" y="283"/>
                  </a:moveTo>
                  <a:cubicBezTo>
                    <a:pt x="110" y="283"/>
                    <a:pt x="0" y="110"/>
                    <a:pt x="13" y="0"/>
                  </a:cubicBezTo>
                </a:path>
              </a:pathLst>
            </a:custGeom>
            <a:noFill/>
            <a:ln w="3175" cap="flat" cmpd="sng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2" name="Freeform 35"/>
            <p:cNvSpPr/>
            <p:nvPr/>
          </p:nvSpPr>
          <p:spPr bwMode="auto">
            <a:xfrm rot="-1088192">
              <a:off x="4684" y="544"/>
              <a:ext cx="114" cy="244"/>
            </a:xfrm>
            <a:custGeom>
              <a:gdLst>
                <a:gd name="T0" fmla="*/ 172 w 120"/>
                <a:gd name="T1" fmla="*/ 582 h 259"/>
                <a:gd name="T2" fmla="*/ 279 w 120"/>
                <a:gd name="T3" fmla="*/ 0 h 259"/>
                <a:gd name="T4" fmla="*/ 0 60000 65536"/>
                <a:gd name="T5" fmla="*/ 0 60000 65536"/>
                <a:gd name="T6" fmla="*/ 0 w 120"/>
                <a:gd name="T7" fmla="*/ 0 h 259"/>
                <a:gd name="T8" fmla="*/ 120 w 120"/>
                <a:gd name="T9" fmla="*/ 259 h 259"/>
              </a:gdLst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0" h="259">
                  <a:moveTo>
                    <a:pt x="74" y="259"/>
                  </a:moveTo>
                  <a:cubicBezTo>
                    <a:pt x="74" y="259"/>
                    <a:pt x="0" y="126"/>
                    <a:pt x="120" y="0"/>
                  </a:cubicBezTo>
                </a:path>
              </a:pathLst>
            </a:custGeom>
            <a:noFill/>
            <a:ln w="3175" cap="flat" cmpd="sng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3" name="Freeform 36"/>
            <p:cNvSpPr/>
            <p:nvPr/>
          </p:nvSpPr>
          <p:spPr bwMode="auto">
            <a:xfrm rot="-1088192">
              <a:off x="4824" y="485"/>
              <a:ext cx="156" cy="195"/>
            </a:xfrm>
            <a:custGeom>
              <a:gdLst>
                <a:gd name="T0" fmla="*/ 332 w 164"/>
                <a:gd name="T1" fmla="*/ 456 h 208"/>
                <a:gd name="T2" fmla="*/ 0 w 164"/>
                <a:gd name="T3" fmla="*/ 0 h 208"/>
                <a:gd name="T4" fmla="*/ 0 60000 65536"/>
                <a:gd name="T5" fmla="*/ 0 60000 65536"/>
                <a:gd name="T6" fmla="*/ 0 w 164"/>
                <a:gd name="T7" fmla="*/ 0 h 208"/>
                <a:gd name="T8" fmla="*/ 164 w 164"/>
                <a:gd name="T9" fmla="*/ 208 h 208"/>
              </a:gdLst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4" h="208">
                  <a:moveTo>
                    <a:pt x="140" y="208"/>
                  </a:moveTo>
                  <a:cubicBezTo>
                    <a:pt x="140" y="208"/>
                    <a:pt x="164" y="76"/>
                    <a:pt x="0" y="0"/>
                  </a:cubicBezTo>
                </a:path>
              </a:pathLst>
            </a:custGeom>
            <a:noFill/>
            <a:ln w="3175" cap="flat" cmpd="sng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104" name="Group 58"/>
            <p:cNvGrpSpPr/>
            <p:nvPr/>
          </p:nvGrpSpPr>
          <p:grpSpPr>
            <a:xfrm>
              <a:off x="4724" y="512"/>
              <a:ext cx="263" cy="261"/>
              <a:chOff x="4724" y="512"/>
              <a:chExt cx="263" cy="261"/>
            </a:xfrm>
          </p:grpSpPr>
          <p:sp>
            <p:nvSpPr>
              <p:cNvPr id="2105" name="Oval 75"/>
              <p:cNvSpPr>
                <a:spLocks noChangeArrowheads="1"/>
              </p:cNvSpPr>
              <p:nvPr/>
            </p:nvSpPr>
            <p:spPr bwMode="auto">
              <a:xfrm rot="20511808" flipV="1">
                <a:off x="4865" y="719"/>
                <a:ext cx="26" cy="27"/>
              </a:xfrm>
              <a:prstGeom prst="ellipse">
                <a:avLst/>
              </a:prstGeom>
              <a:gradFill rotWithShape="1">
                <a:gsLst>
                  <a:gs pos="0">
                    <a:srgbClr val="CEE1AD">
                      <a:alpha val="81000"/>
                    </a:srgbClr>
                  </a:gs>
                  <a:gs pos="100000">
                    <a:srgbClr val="6B9B1A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endParaRPr lang="zh-CN" altLang="zh-CN">
                  <a:ea typeface="宋体" panose="02010600030101010101" pitchFamily="2" charset="-122"/>
                </a:endParaRPr>
              </a:p>
            </p:txBody>
          </p:sp>
          <p:sp>
            <p:nvSpPr>
              <p:cNvPr id="2106" name="Oval 72"/>
              <p:cNvSpPr>
                <a:spLocks noChangeArrowheads="1"/>
              </p:cNvSpPr>
              <p:nvPr/>
            </p:nvSpPr>
            <p:spPr bwMode="auto">
              <a:xfrm rot="20511808" flipV="1">
                <a:off x="4783" y="633"/>
                <a:ext cx="27" cy="26"/>
              </a:xfrm>
              <a:prstGeom prst="ellipse">
                <a:avLst/>
              </a:prstGeom>
              <a:gradFill rotWithShape="1">
                <a:gsLst>
                  <a:gs pos="0">
                    <a:srgbClr val="CEE1AD">
                      <a:alpha val="81000"/>
                    </a:srgbClr>
                  </a:gs>
                  <a:gs pos="100000">
                    <a:srgbClr val="6B9B1A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endParaRPr lang="zh-CN" altLang="zh-CN">
                  <a:ea typeface="宋体" panose="02010600030101010101" pitchFamily="2" charset="-122"/>
                </a:endParaRPr>
              </a:p>
            </p:txBody>
          </p:sp>
          <p:sp>
            <p:nvSpPr>
              <p:cNvPr id="2107" name="Oval 78"/>
              <p:cNvSpPr>
                <a:spLocks noChangeArrowheads="1"/>
              </p:cNvSpPr>
              <p:nvPr/>
            </p:nvSpPr>
            <p:spPr bwMode="auto">
              <a:xfrm rot="20511808" flipV="1">
                <a:off x="4897" y="703"/>
                <a:ext cx="26" cy="27"/>
              </a:xfrm>
              <a:prstGeom prst="ellipse">
                <a:avLst/>
              </a:prstGeom>
              <a:gradFill rotWithShape="1">
                <a:gsLst>
                  <a:gs pos="0">
                    <a:srgbClr val="CEE1AD">
                      <a:alpha val="81000"/>
                    </a:srgbClr>
                  </a:gs>
                  <a:gs pos="100000">
                    <a:srgbClr val="6B9B1A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endParaRPr lang="zh-CN" altLang="zh-CN">
                  <a:ea typeface="宋体" panose="02010600030101010101" pitchFamily="2" charset="-122"/>
                </a:endParaRPr>
              </a:p>
            </p:txBody>
          </p:sp>
          <p:sp>
            <p:nvSpPr>
              <p:cNvPr id="2108" name="Oval 81"/>
              <p:cNvSpPr>
                <a:spLocks noChangeArrowheads="1"/>
              </p:cNvSpPr>
              <p:nvPr/>
            </p:nvSpPr>
            <p:spPr bwMode="auto">
              <a:xfrm rot="20511808" flipV="1">
                <a:off x="4860" y="592"/>
                <a:ext cx="27" cy="26"/>
              </a:xfrm>
              <a:prstGeom prst="ellipse">
                <a:avLst/>
              </a:prstGeom>
              <a:gradFill rotWithShape="1">
                <a:gsLst>
                  <a:gs pos="0">
                    <a:srgbClr val="CEE1AD">
                      <a:alpha val="81000"/>
                    </a:srgbClr>
                  </a:gs>
                  <a:gs pos="100000">
                    <a:srgbClr val="6B9B1A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endParaRPr lang="zh-CN" altLang="zh-CN">
                  <a:ea typeface="宋体" panose="02010600030101010101" pitchFamily="2" charset="-122"/>
                </a:endParaRPr>
              </a:p>
            </p:txBody>
          </p:sp>
          <p:sp>
            <p:nvSpPr>
              <p:cNvPr id="2109" name="Oval 84"/>
              <p:cNvSpPr>
                <a:spLocks noChangeArrowheads="1"/>
              </p:cNvSpPr>
              <p:nvPr/>
            </p:nvSpPr>
            <p:spPr bwMode="auto">
              <a:xfrm rot="20511808" flipV="1">
                <a:off x="4904" y="544"/>
                <a:ext cx="26" cy="27"/>
              </a:xfrm>
              <a:prstGeom prst="ellipse">
                <a:avLst/>
              </a:prstGeom>
              <a:gradFill rotWithShape="1">
                <a:gsLst>
                  <a:gs pos="0">
                    <a:srgbClr val="CEE1AD">
                      <a:alpha val="81000"/>
                    </a:srgbClr>
                  </a:gs>
                  <a:gs pos="100000">
                    <a:srgbClr val="6B9B1A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endParaRPr lang="zh-CN" altLang="zh-CN">
                  <a:ea typeface="宋体" panose="02010600030101010101" pitchFamily="2" charset="-122"/>
                </a:endParaRPr>
              </a:p>
            </p:txBody>
          </p:sp>
          <p:sp>
            <p:nvSpPr>
              <p:cNvPr id="2110" name="Oval 87"/>
              <p:cNvSpPr>
                <a:spLocks noChangeArrowheads="1"/>
              </p:cNvSpPr>
              <p:nvPr/>
            </p:nvSpPr>
            <p:spPr bwMode="auto">
              <a:xfrm rot="20511808" flipV="1">
                <a:off x="4724" y="664"/>
                <a:ext cx="27" cy="27"/>
              </a:xfrm>
              <a:prstGeom prst="ellipse">
                <a:avLst/>
              </a:prstGeom>
              <a:gradFill rotWithShape="1">
                <a:gsLst>
                  <a:gs pos="0">
                    <a:srgbClr val="CEE1AD">
                      <a:alpha val="81000"/>
                    </a:srgbClr>
                  </a:gs>
                  <a:gs pos="100000">
                    <a:srgbClr val="6B9B1A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endParaRPr lang="zh-CN" altLang="zh-CN">
                  <a:ea typeface="宋体" panose="02010600030101010101" pitchFamily="2" charset="-122"/>
                </a:endParaRPr>
              </a:p>
            </p:txBody>
          </p:sp>
          <p:sp>
            <p:nvSpPr>
              <p:cNvPr id="2111" name="Oval 90"/>
              <p:cNvSpPr>
                <a:spLocks noChangeArrowheads="1"/>
              </p:cNvSpPr>
              <p:nvPr/>
            </p:nvSpPr>
            <p:spPr bwMode="auto">
              <a:xfrm rot="20511808" flipV="1">
                <a:off x="4772" y="746"/>
                <a:ext cx="26" cy="27"/>
              </a:xfrm>
              <a:prstGeom prst="ellipse">
                <a:avLst/>
              </a:prstGeom>
              <a:gradFill rotWithShape="1">
                <a:gsLst>
                  <a:gs pos="0">
                    <a:srgbClr val="CEE1AD">
                      <a:alpha val="81000"/>
                    </a:srgbClr>
                  </a:gs>
                  <a:gs pos="100000">
                    <a:srgbClr val="6B9B1A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endParaRPr lang="zh-CN" altLang="zh-CN">
                  <a:ea typeface="宋体" panose="02010600030101010101" pitchFamily="2" charset="-122"/>
                </a:endParaRPr>
              </a:p>
            </p:txBody>
          </p:sp>
          <p:sp>
            <p:nvSpPr>
              <p:cNvPr id="2112" name="Oval 93"/>
              <p:cNvSpPr>
                <a:spLocks noChangeArrowheads="1"/>
              </p:cNvSpPr>
              <p:nvPr/>
            </p:nvSpPr>
            <p:spPr bwMode="auto">
              <a:xfrm rot="20511808" flipV="1">
                <a:off x="4960" y="635"/>
                <a:ext cx="27" cy="27"/>
              </a:xfrm>
              <a:prstGeom prst="ellipse">
                <a:avLst/>
              </a:prstGeom>
              <a:gradFill rotWithShape="1">
                <a:gsLst>
                  <a:gs pos="0">
                    <a:srgbClr val="CEE1AD">
                      <a:alpha val="81000"/>
                    </a:srgbClr>
                  </a:gs>
                  <a:gs pos="100000">
                    <a:srgbClr val="6B9B1A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endParaRPr lang="zh-CN" altLang="zh-CN">
                  <a:ea typeface="宋体" panose="02010600030101010101" pitchFamily="2" charset="-122"/>
                </a:endParaRPr>
              </a:p>
            </p:txBody>
          </p:sp>
          <p:sp>
            <p:nvSpPr>
              <p:cNvPr id="2113" name="Oval 96"/>
              <p:cNvSpPr>
                <a:spLocks noChangeArrowheads="1"/>
              </p:cNvSpPr>
              <p:nvPr/>
            </p:nvSpPr>
            <p:spPr bwMode="auto">
              <a:xfrm rot="20511808" flipV="1">
                <a:off x="4740" y="542"/>
                <a:ext cx="27" cy="26"/>
              </a:xfrm>
              <a:prstGeom prst="ellipse">
                <a:avLst/>
              </a:prstGeom>
              <a:gradFill rotWithShape="1">
                <a:gsLst>
                  <a:gs pos="0">
                    <a:srgbClr val="CEE1AD">
                      <a:alpha val="81000"/>
                    </a:srgbClr>
                  </a:gs>
                  <a:gs pos="100000">
                    <a:srgbClr val="6B9B1A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endParaRPr lang="zh-CN" altLang="zh-CN">
                  <a:ea typeface="宋体" panose="02010600030101010101" pitchFamily="2" charset="-122"/>
                </a:endParaRPr>
              </a:p>
            </p:txBody>
          </p:sp>
          <p:sp>
            <p:nvSpPr>
              <p:cNvPr id="2114" name="Oval 99"/>
              <p:cNvSpPr>
                <a:spLocks noChangeArrowheads="1"/>
              </p:cNvSpPr>
              <p:nvPr/>
            </p:nvSpPr>
            <p:spPr bwMode="auto">
              <a:xfrm rot="20511808" flipV="1">
                <a:off x="4804" y="512"/>
                <a:ext cx="26" cy="27"/>
              </a:xfrm>
              <a:prstGeom prst="ellipse">
                <a:avLst/>
              </a:prstGeom>
              <a:gradFill rotWithShape="1">
                <a:gsLst>
                  <a:gs pos="0">
                    <a:srgbClr val="CEE1AD">
                      <a:alpha val="81000"/>
                    </a:srgbClr>
                  </a:gs>
                  <a:gs pos="100000">
                    <a:srgbClr val="6B9B1A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endParaRPr lang="zh-CN" altLang="zh-CN"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69" name="Text Box 19"/>
          <p:cNvSpPr txBox="1">
            <a:spLocks noChangeArrowheads="1"/>
          </p:cNvSpPr>
          <p:nvPr/>
        </p:nvSpPr>
        <p:spPr bwMode="gray">
          <a:xfrm>
            <a:off x="154638" y="4922117"/>
            <a:ext cx="27051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ct val="40000"/>
              </a:spcAft>
            </a:pPr>
            <a:r>
              <a:rPr lang="en-US" altLang="zh-CN" sz="1600" noProof="1">
                <a:solidFill>
                  <a:srgbClr val="080808"/>
                </a:solidFill>
              </a:rPr>
              <a:t>This is placeholder text. </a:t>
            </a:r>
            <a:br>
              <a:rPr lang="en-US" altLang="zh-CN" sz="1600" noProof="1">
                <a:solidFill>
                  <a:srgbClr val="080808"/>
                </a:solidFill>
              </a:rPr>
            </a:br>
            <a:r>
              <a:rPr lang="en-US" altLang="zh-CN" sz="1600" noProof="1">
                <a:solidFill>
                  <a:srgbClr val="080808"/>
                </a:solidFill>
              </a:rPr>
              <a:t>All phrases can be replaced with your own text.</a:t>
            </a:r>
            <a:endParaRPr lang="en-US" altLang="zh-CN" sz="1600" noProof="1">
              <a:solidFill>
                <a:srgbClr val="080808"/>
              </a:solidFill>
            </a:endParaRPr>
          </a:p>
        </p:txBody>
      </p:sp>
    </p:spTree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074" name="Group 10"/>
          <p:cNvGrpSpPr/>
          <p:nvPr/>
        </p:nvGrpSpPr>
        <p:grpSpPr>
          <a:xfrm>
            <a:off x="0" y="-11113"/>
            <a:ext cx="9144000" cy="5948363"/>
            <a:chExt cx="5760" cy="3747"/>
          </a:xfrm>
        </p:grpSpPr>
        <p:sp>
          <p:nvSpPr>
            <p:cNvPr id="3140" name="Rectangle 2"/>
            <p:cNvSpPr>
              <a:spLocks noChangeArrowheads="1"/>
            </p:cNvSpPr>
            <p:nvPr/>
          </p:nvSpPr>
          <p:spPr bwMode="gray">
            <a:xfrm flipV="1">
              <a:off x="0" y="0"/>
              <a:ext cx="5760" cy="16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3141" name="Rectangle 3"/>
            <p:cNvSpPr>
              <a:spLocks noChangeArrowheads="1"/>
            </p:cNvSpPr>
            <p:nvPr/>
          </p:nvSpPr>
          <p:spPr bwMode="gray">
            <a:xfrm>
              <a:off x="0" y="1842"/>
              <a:ext cx="5760" cy="928"/>
            </a:xfrm>
            <a:prstGeom prst="rect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zh-CN" altLang="zh-CN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3142" name="Rectangle 8"/>
            <p:cNvSpPr>
              <a:spLocks noChangeArrowheads="1"/>
            </p:cNvSpPr>
            <p:nvPr/>
          </p:nvSpPr>
          <p:spPr bwMode="gray">
            <a:xfrm flipV="1">
              <a:off x="0" y="1603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3143" name="Rectangle 5"/>
            <p:cNvSpPr>
              <a:spLocks noChangeArrowheads="1"/>
            </p:cNvSpPr>
            <p:nvPr/>
          </p:nvSpPr>
          <p:spPr bwMode="gray">
            <a:xfrm flipV="1">
              <a:off x="0" y="2762"/>
              <a:ext cx="5760" cy="985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204788" y="58738"/>
            <a:ext cx="852011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zh-CN" sz="3200" b="1">
                <a:solidFill>
                  <a:schemeClr val="bg1"/>
                </a:solidFill>
                <a:ea typeface="宋体" panose="02010600030101010101" pitchFamily="2" charset="-122"/>
              </a:rPr>
              <a:t>Radar Chart</a:t>
            </a:r>
            <a:endParaRPr lang="de-DE" altLang="zh-CN" sz="3200" b="1" noProof="1">
              <a:solidFill>
                <a:schemeClr val="bg1"/>
              </a:solidFill>
            </a:endParaRPr>
          </a:p>
        </p:txBody>
      </p:sp>
      <p:pic>
        <p:nvPicPr>
          <p:cNvPr id="3076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6588" y="5392738"/>
            <a:ext cx="50609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Ellipse 14"/>
          <p:cNvSpPr>
            <a:spLocks noChangeArrowheads="1"/>
          </p:cNvSpPr>
          <p:nvPr/>
        </p:nvSpPr>
        <p:spPr bwMode="auto">
          <a:xfrm>
            <a:off x="2482850" y="1744663"/>
            <a:ext cx="3884613" cy="3883025"/>
          </a:xfrm>
          <a:prstGeom prst="ellipse">
            <a:avLst/>
          </a:prstGeom>
          <a:solidFill>
            <a:srgbClr val="69A2E1"/>
          </a:solidFill>
          <a:ln w="12700" algn="ctr">
            <a:solidFill>
              <a:schemeClr val="bg1"/>
            </a:solidFill>
            <a:round/>
          </a:ln>
        </p:spPr>
        <p:txBody>
          <a:bodyPr wrap="none" anchor="ctr"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3078" name="Ellipse 15"/>
          <p:cNvSpPr>
            <a:spLocks noChangeArrowheads="1"/>
          </p:cNvSpPr>
          <p:nvPr/>
        </p:nvSpPr>
        <p:spPr bwMode="auto">
          <a:xfrm>
            <a:off x="2836863" y="2136775"/>
            <a:ext cx="3165475" cy="3165475"/>
          </a:xfrm>
          <a:prstGeom prst="ellipse">
            <a:avLst/>
          </a:prstGeom>
          <a:noFill/>
          <a:ln w="6350" algn="ctr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3079" name="Ellipse 16"/>
          <p:cNvSpPr>
            <a:spLocks noChangeArrowheads="1"/>
          </p:cNvSpPr>
          <p:nvPr/>
        </p:nvSpPr>
        <p:spPr bwMode="auto">
          <a:xfrm>
            <a:off x="3186113" y="2486025"/>
            <a:ext cx="2466975" cy="2466975"/>
          </a:xfrm>
          <a:prstGeom prst="ellipse">
            <a:avLst/>
          </a:prstGeom>
          <a:noFill/>
          <a:ln w="6350" algn="ctr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3080" name="Ellipse 17"/>
          <p:cNvSpPr>
            <a:spLocks noChangeArrowheads="1"/>
          </p:cNvSpPr>
          <p:nvPr/>
        </p:nvSpPr>
        <p:spPr bwMode="auto">
          <a:xfrm>
            <a:off x="3603625" y="2903538"/>
            <a:ext cx="1630363" cy="1631950"/>
          </a:xfrm>
          <a:prstGeom prst="ellipse">
            <a:avLst/>
          </a:prstGeom>
          <a:solidFill>
            <a:srgbClr val="0061B2"/>
          </a:solidFill>
          <a:ln w="12700" algn="ctr">
            <a:solidFill>
              <a:schemeClr val="bg1"/>
            </a:solidFill>
            <a:round/>
          </a:ln>
        </p:spPr>
        <p:txBody>
          <a:bodyPr wrap="none" anchor="ctr"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pic>
        <p:nvPicPr>
          <p:cNvPr id="3081" name="Picture 60" descr="Bild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06975" y="3503613"/>
            <a:ext cx="12604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61" descr="Bild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8938" y="4302125"/>
            <a:ext cx="4286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63" descr="Bild2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68575" y="3503613"/>
            <a:ext cx="12604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64" descr="Bild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700000">
            <a:off x="3290888" y="3898900"/>
            <a:ext cx="4286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65" descr="Bild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-2588477">
            <a:off x="5089525" y="3937000"/>
            <a:ext cx="430213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Freeform 18"/>
          <p:cNvSpPr/>
          <p:nvPr/>
        </p:nvSpPr>
        <p:spPr bwMode="auto">
          <a:xfrm>
            <a:off x="3021013" y="1701800"/>
            <a:ext cx="2805112" cy="1871663"/>
          </a:xfrm>
          <a:custGeom>
            <a:gdLst>
              <a:gd name="T0" fmla="*/ 0 w 875"/>
              <a:gd name="T1" fmla="*/ 628161 h 584"/>
              <a:gd name="T2" fmla="*/ 1243867 w 875"/>
              <a:gd name="T3" fmla="*/ 1871663 h 584"/>
              <a:gd name="T4" fmla="*/ 1570863 w 875"/>
              <a:gd name="T5" fmla="*/ 1871663 h 584"/>
              <a:gd name="T6" fmla="*/ 2805112 w 875"/>
              <a:gd name="T7" fmla="*/ 612136 h 584"/>
              <a:gd name="T8" fmla="*/ 1426600 w 875"/>
              <a:gd name="T9" fmla="*/ 6410 h 584"/>
              <a:gd name="T10" fmla="*/ 0 w 875"/>
              <a:gd name="T11" fmla="*/ 628161 h 5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875" h="584">
                <a:moveTo>
                  <a:pt x="0" y="196"/>
                </a:moveTo>
                <a:cubicBezTo>
                  <a:pt x="388" y="584"/>
                  <a:pt x="388" y="584"/>
                  <a:pt x="388" y="584"/>
                </a:cubicBezTo>
                <a:cubicBezTo>
                  <a:pt x="388" y="584"/>
                  <a:pt x="435" y="537"/>
                  <a:pt x="490" y="584"/>
                </a:cubicBezTo>
                <a:cubicBezTo>
                  <a:pt x="875" y="191"/>
                  <a:pt x="875" y="191"/>
                  <a:pt x="875" y="191"/>
                </a:cubicBezTo>
                <a:cubicBezTo>
                  <a:pt x="864" y="180"/>
                  <a:pt x="690" y="6"/>
                  <a:pt x="445" y="2"/>
                </a:cubicBezTo>
                <a:cubicBezTo>
                  <a:pt x="313" y="0"/>
                  <a:pt x="160" y="47"/>
                  <a:pt x="0" y="196"/>
                </a:cubicBezTo>
              </a:path>
            </a:pathLst>
          </a:custGeom>
          <a:solidFill>
            <a:srgbClr val="C5C5C5">
              <a:alpha val="41960"/>
            </a:srgbClr>
          </a:solidFill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87" name="Freeform 114"/>
          <p:cNvSpPr/>
          <p:nvPr/>
        </p:nvSpPr>
        <p:spPr bwMode="auto">
          <a:xfrm>
            <a:off x="2940050" y="1247775"/>
            <a:ext cx="2963863" cy="1101725"/>
          </a:xfrm>
          <a:custGeom>
            <a:gdLst>
              <a:gd name="T0" fmla="*/ 2147483647 w 1288"/>
              <a:gd name="T1" fmla="*/ 2147483647 h 477"/>
              <a:gd name="T2" fmla="*/ 0 w 1288"/>
              <a:gd name="T3" fmla="*/ 2147483647 h 477"/>
              <a:gd name="T4" fmla="*/ 2147483647 w 1288"/>
              <a:gd name="T5" fmla="*/ 2147483647 h 477"/>
              <a:gd name="T6" fmla="*/ 2147483647 w 1288"/>
              <a:gd name="T7" fmla="*/ 2147483647 h 477"/>
              <a:gd name="T8" fmla="*/ 2147483647 w 1288"/>
              <a:gd name="T9" fmla="*/ 2147483647 h 477"/>
              <a:gd name="T10" fmla="*/ 2147483647 w 1288"/>
              <a:gd name="T11" fmla="*/ 2147483647 h 477"/>
              <a:gd name="T12" fmla="*/ 2147483647 w 1288"/>
              <a:gd name="T13" fmla="*/ 2147483647 h 47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88"/>
              <a:gd name="T22" fmla="*/ 0 h 477"/>
              <a:gd name="T23" fmla="*/ 1288 w 1288"/>
              <a:gd name="T24" fmla="*/ 477 h 477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88" h="477">
                <a:moveTo>
                  <a:pt x="40" y="477"/>
                </a:moveTo>
                <a:cubicBezTo>
                  <a:pt x="0" y="437"/>
                  <a:pt x="0" y="437"/>
                  <a:pt x="0" y="437"/>
                </a:cubicBezTo>
                <a:cubicBezTo>
                  <a:pt x="0" y="437"/>
                  <a:pt x="427" y="0"/>
                  <a:pt x="992" y="234"/>
                </a:cubicBezTo>
                <a:cubicBezTo>
                  <a:pt x="992" y="234"/>
                  <a:pt x="1192" y="314"/>
                  <a:pt x="1288" y="432"/>
                </a:cubicBezTo>
                <a:cubicBezTo>
                  <a:pt x="1245" y="474"/>
                  <a:pt x="1245" y="474"/>
                  <a:pt x="1245" y="474"/>
                </a:cubicBezTo>
                <a:cubicBezTo>
                  <a:pt x="1245" y="474"/>
                  <a:pt x="941" y="138"/>
                  <a:pt x="475" y="240"/>
                </a:cubicBezTo>
                <a:cubicBezTo>
                  <a:pt x="475" y="240"/>
                  <a:pt x="192" y="296"/>
                  <a:pt x="40" y="477"/>
                </a:cubicBezTo>
                <a:close/>
              </a:path>
            </a:pathLst>
          </a:custGeom>
          <a:solidFill>
            <a:srgbClr val="0061B2"/>
          </a:solidFill>
          <a:ln w="12700" cap="flat" cmpd="sng">
            <a:solidFill>
              <a:schemeClr val="bg1"/>
            </a:solidFill>
            <a:prstDash val="solid"/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3088" name="Picture 67" descr="Bild2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700000">
            <a:off x="2893219" y="2618581"/>
            <a:ext cx="12604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69" descr="Bild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-2700000">
            <a:off x="4679950" y="2611438"/>
            <a:ext cx="12604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0" name="Text Box 19"/>
          <p:cNvSpPr txBox="1">
            <a:spLocks noChangeArrowheads="1"/>
          </p:cNvSpPr>
          <p:nvPr/>
        </p:nvSpPr>
        <p:spPr bwMode="gray">
          <a:xfrm>
            <a:off x="3938588" y="1874838"/>
            <a:ext cx="98583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40000"/>
              </a:spcAft>
            </a:pPr>
            <a:r>
              <a:rPr lang="de-DE" altLang="zh-CN" sz="1000">
                <a:solidFill>
                  <a:schemeClr val="bg1"/>
                </a:solidFill>
                <a:ea typeface="宋体" panose="02010600030101010101" pitchFamily="2" charset="-122"/>
              </a:rPr>
              <a:t>P</a:t>
            </a:r>
            <a:r>
              <a:rPr lang="de-DE" altLang="zh-CN" sz="1000" noProof="1">
                <a:solidFill>
                  <a:schemeClr val="bg1"/>
                </a:solidFill>
              </a:rPr>
              <a:t>laceholder </a:t>
            </a:r>
            <a:r>
              <a:rPr lang="de-DE" altLang="zh-CN" sz="1000">
                <a:solidFill>
                  <a:schemeClr val="bg1"/>
                </a:solidFill>
                <a:ea typeface="宋体" panose="02010600030101010101" pitchFamily="2" charset="-122"/>
              </a:rPr>
              <a:t>T</a:t>
            </a:r>
            <a:r>
              <a:rPr lang="de-DE" altLang="zh-CN" sz="1000" noProof="1">
                <a:solidFill>
                  <a:schemeClr val="bg1"/>
                </a:solidFill>
              </a:rPr>
              <a:t>ext</a:t>
            </a:r>
            <a:endParaRPr lang="de-DE" altLang="zh-CN" sz="1000" noProof="1">
              <a:solidFill>
                <a:schemeClr val="bg1"/>
              </a:solidFill>
            </a:endParaRP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gray">
          <a:xfrm>
            <a:off x="3954463" y="2246313"/>
            <a:ext cx="952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40000"/>
              </a:spcAft>
            </a:pPr>
            <a:r>
              <a:rPr lang="de-DE" altLang="zh-CN" sz="1000">
                <a:solidFill>
                  <a:schemeClr val="bg1"/>
                </a:solidFill>
                <a:ea typeface="宋体" panose="02010600030101010101" pitchFamily="2" charset="-122"/>
              </a:rPr>
              <a:t>P</a:t>
            </a:r>
            <a:r>
              <a:rPr lang="de-DE" altLang="zh-CN" sz="1000" noProof="1">
                <a:solidFill>
                  <a:schemeClr val="bg1"/>
                </a:solidFill>
              </a:rPr>
              <a:t>laceholder</a:t>
            </a:r>
            <a:endParaRPr lang="de-DE" altLang="zh-CN" sz="1000" noProof="1">
              <a:solidFill>
                <a:schemeClr val="bg1"/>
              </a:solidFill>
            </a:endParaRPr>
          </a:p>
        </p:txBody>
      </p:sp>
      <p:sp>
        <p:nvSpPr>
          <p:cNvPr id="3092" name="Text Box 19"/>
          <p:cNvSpPr txBox="1">
            <a:spLocks noChangeArrowheads="1"/>
          </p:cNvSpPr>
          <p:nvPr/>
        </p:nvSpPr>
        <p:spPr bwMode="gray">
          <a:xfrm>
            <a:off x="4032250" y="2649538"/>
            <a:ext cx="798513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40000"/>
              </a:spcAft>
            </a:pPr>
            <a:r>
              <a:rPr lang="de-DE" altLang="zh-CN" sz="900">
                <a:solidFill>
                  <a:schemeClr val="bg1"/>
                </a:solidFill>
                <a:ea typeface="宋体" panose="02010600030101010101" pitchFamily="2" charset="-122"/>
              </a:rPr>
              <a:t>Text</a:t>
            </a:r>
            <a:endParaRPr lang="de-DE" altLang="zh-CN" sz="900" noProof="1">
              <a:solidFill>
                <a:schemeClr val="bg1"/>
              </a:solidFill>
            </a:endParaRPr>
          </a:p>
        </p:txBody>
      </p:sp>
      <p:sp>
        <p:nvSpPr>
          <p:cNvPr id="3093" name="Text Box 19"/>
          <p:cNvSpPr txBox="1">
            <a:spLocks noChangeArrowheads="1"/>
          </p:cNvSpPr>
          <p:nvPr/>
        </p:nvSpPr>
        <p:spPr bwMode="gray">
          <a:xfrm>
            <a:off x="4032250" y="3017838"/>
            <a:ext cx="79851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40000"/>
              </a:spcAft>
            </a:pPr>
            <a:r>
              <a:rPr lang="en-US" altLang="zh-CN" sz="900" noProof="1">
                <a:solidFill>
                  <a:schemeClr val="bg1"/>
                </a:solidFill>
              </a:rPr>
              <a:t>Placeholder Text</a:t>
            </a:r>
            <a:endParaRPr lang="en-US" altLang="zh-CN" sz="900" noProof="1">
              <a:solidFill>
                <a:schemeClr val="bg1"/>
              </a:solidFill>
            </a:endParaRPr>
          </a:p>
        </p:txBody>
      </p:sp>
      <p:sp>
        <p:nvSpPr>
          <p:cNvPr id="3094" name="WordArt 120"/>
          <p:cNvSpPr>
            <a:spLocks noChangeArrowheads="1" noChangeShapeType="1" noTextEdit="1"/>
          </p:cNvSpPr>
          <p:nvPr/>
        </p:nvSpPr>
        <p:spPr bwMode="auto">
          <a:xfrm>
            <a:off x="4049713" y="1708150"/>
            <a:ext cx="839787" cy="1793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1275344"/>
              </a:avLst>
            </a:prstTxWarp>
          </a:bodyPr>
          <a:lstStyle/>
          <a:p>
            <a:pPr algn="ctr"/>
            <a:r>
              <a:rPr lang="en-US" altLang="zh-CN" sz="1000" kern="10">
                <a:solidFill>
                  <a:schemeClr val="bg1"/>
                </a:solidFill>
                <a:latin typeface="Arial Black" panose="020b0a04020102020204"/>
              </a:rPr>
              <a:t>Placeholder</a:t>
            </a:r>
            <a:endParaRPr lang="zh-CN" altLang="en-US" sz="1000" kern="10">
              <a:solidFill>
                <a:schemeClr val="bg1"/>
              </a:solidFill>
              <a:latin typeface="Arial Black" panose="020b0a04020102020204"/>
            </a:endParaRPr>
          </a:p>
        </p:txBody>
      </p:sp>
      <p:sp>
        <p:nvSpPr>
          <p:cNvPr id="93305" name="Oval 121"/>
          <p:cNvSpPr>
            <a:spLocks noChangeArrowheads="1"/>
          </p:cNvSpPr>
          <p:nvPr/>
        </p:nvSpPr>
        <p:spPr bwMode="auto">
          <a:xfrm>
            <a:off x="3327400" y="4692650"/>
            <a:ext cx="115888" cy="115888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50588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solidFill>
              <a:schemeClr val="bg1"/>
            </a:solidFill>
            <a:round/>
          </a:ln>
          <a:effectLst/>
        </p:spPr>
        <p:txBody>
          <a:bodyPr wrap="none" anchor="ctr"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93306" name="Oval 122"/>
          <p:cNvSpPr>
            <a:spLocks noChangeArrowheads="1"/>
          </p:cNvSpPr>
          <p:nvPr/>
        </p:nvSpPr>
        <p:spPr bwMode="auto">
          <a:xfrm>
            <a:off x="3576638" y="4916488"/>
            <a:ext cx="117475" cy="117475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50588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solidFill>
              <a:schemeClr val="bg1"/>
            </a:solidFill>
            <a:round/>
          </a:ln>
          <a:effectLst/>
        </p:spPr>
        <p:txBody>
          <a:bodyPr wrap="none" anchor="ctr"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93307" name="Oval 123"/>
          <p:cNvSpPr>
            <a:spLocks noChangeArrowheads="1"/>
          </p:cNvSpPr>
          <p:nvPr/>
        </p:nvSpPr>
        <p:spPr bwMode="auto">
          <a:xfrm>
            <a:off x="4008438" y="4986338"/>
            <a:ext cx="115887" cy="117475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50588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solidFill>
              <a:schemeClr val="bg1"/>
            </a:solidFill>
            <a:round/>
          </a:ln>
          <a:effectLst/>
        </p:spPr>
        <p:txBody>
          <a:bodyPr wrap="none" anchor="ctr"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93308" name="Oval 124"/>
          <p:cNvSpPr>
            <a:spLocks noChangeArrowheads="1"/>
          </p:cNvSpPr>
          <p:nvPr/>
        </p:nvSpPr>
        <p:spPr bwMode="auto">
          <a:xfrm>
            <a:off x="4584700" y="4576763"/>
            <a:ext cx="117475" cy="117475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50588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solidFill>
              <a:schemeClr val="bg1"/>
            </a:solidFill>
            <a:round/>
          </a:ln>
          <a:effectLst/>
        </p:spPr>
        <p:txBody>
          <a:bodyPr wrap="none" anchor="ctr"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93309" name="Oval 125"/>
          <p:cNvSpPr>
            <a:spLocks noChangeArrowheads="1"/>
          </p:cNvSpPr>
          <p:nvPr/>
        </p:nvSpPr>
        <p:spPr bwMode="auto">
          <a:xfrm>
            <a:off x="4772025" y="4737100"/>
            <a:ext cx="115888" cy="115888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50588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solidFill>
              <a:schemeClr val="bg1"/>
            </a:solidFill>
            <a:round/>
          </a:ln>
          <a:effectLst/>
        </p:spPr>
        <p:txBody>
          <a:bodyPr wrap="none" anchor="ctr"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93310" name="Oval 126"/>
          <p:cNvSpPr>
            <a:spLocks noChangeArrowheads="1"/>
          </p:cNvSpPr>
          <p:nvPr/>
        </p:nvSpPr>
        <p:spPr bwMode="auto">
          <a:xfrm>
            <a:off x="4938713" y="4500563"/>
            <a:ext cx="115887" cy="115887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50588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solidFill>
              <a:schemeClr val="bg1"/>
            </a:solidFill>
            <a:round/>
          </a:ln>
          <a:effectLst/>
        </p:spPr>
        <p:txBody>
          <a:bodyPr wrap="none" anchor="ctr"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93311" name="Oval 127"/>
          <p:cNvSpPr>
            <a:spLocks noChangeArrowheads="1"/>
          </p:cNvSpPr>
          <p:nvPr/>
        </p:nvSpPr>
        <p:spPr bwMode="auto">
          <a:xfrm>
            <a:off x="5862638" y="4576763"/>
            <a:ext cx="115887" cy="117475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50588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solidFill>
              <a:schemeClr val="bg1"/>
            </a:solidFill>
            <a:round/>
          </a:ln>
          <a:effectLst/>
        </p:spPr>
        <p:txBody>
          <a:bodyPr wrap="none" anchor="ctr"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93312" name="Oval 128"/>
          <p:cNvSpPr>
            <a:spLocks noChangeArrowheads="1"/>
          </p:cNvSpPr>
          <p:nvPr/>
        </p:nvSpPr>
        <p:spPr bwMode="auto">
          <a:xfrm>
            <a:off x="6022975" y="4391025"/>
            <a:ext cx="117475" cy="115888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50588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solidFill>
              <a:schemeClr val="bg1"/>
            </a:solidFill>
            <a:round/>
          </a:ln>
          <a:effectLst/>
        </p:spPr>
        <p:txBody>
          <a:bodyPr wrap="none" anchor="ctr"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93313" name="Oval 129"/>
          <p:cNvSpPr>
            <a:spLocks noChangeArrowheads="1"/>
          </p:cNvSpPr>
          <p:nvPr/>
        </p:nvSpPr>
        <p:spPr bwMode="auto">
          <a:xfrm>
            <a:off x="6042025" y="4083050"/>
            <a:ext cx="117475" cy="115888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50588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solidFill>
              <a:schemeClr val="bg1"/>
            </a:solidFill>
            <a:round/>
          </a:ln>
          <a:effectLst/>
        </p:spPr>
        <p:txBody>
          <a:bodyPr wrap="none" anchor="ctr"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3104" name="Rectangle 4"/>
          <p:cNvSpPr>
            <a:spLocks noChangeArrowheads="1"/>
          </p:cNvSpPr>
          <p:nvPr/>
        </p:nvSpPr>
        <p:spPr bwMode="gray">
          <a:xfrm>
            <a:off x="304800" y="1038225"/>
            <a:ext cx="57531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defTabSz="801370" eaLnBrk="0" hangingPunct="0"/>
            <a:r>
              <a:rPr lang="en-US" altLang="zh-CN" sz="2000" noProof="1">
                <a:solidFill>
                  <a:schemeClr val="bg1"/>
                </a:solidFill>
              </a:rPr>
              <a:t>Placeholder for your own sub headline</a:t>
            </a:r>
            <a:endParaRPr lang="en-US" altLang="zh-CN" sz="2000" noProof="1">
              <a:solidFill>
                <a:schemeClr val="bg1"/>
              </a:solidFill>
            </a:endParaRPr>
          </a:p>
        </p:txBody>
      </p:sp>
      <p:grpSp>
        <p:nvGrpSpPr>
          <p:cNvPr id="3105" name="Group 37"/>
          <p:cNvGrpSpPr/>
          <p:nvPr/>
        </p:nvGrpSpPr>
        <p:grpSpPr>
          <a:xfrm>
            <a:off x="4173538" y="3479800"/>
            <a:ext cx="504825" cy="485775"/>
            <a:chOff x="4684" y="485"/>
            <a:chExt cx="318" cy="306"/>
          </a:xfrm>
        </p:grpSpPr>
        <p:sp>
          <p:nvSpPr>
            <p:cNvPr id="3110" name="Oval 14"/>
            <p:cNvSpPr>
              <a:spLocks noChangeArrowheads="1"/>
            </p:cNvSpPr>
            <p:nvPr/>
          </p:nvSpPr>
          <p:spPr bwMode="auto">
            <a:xfrm rot="-1088192">
              <a:off x="4701" y="501"/>
              <a:ext cx="286" cy="286"/>
            </a:xfrm>
            <a:prstGeom prst="ellipse">
              <a:avLst/>
            </a:prstGeom>
            <a:gradFill rotWithShape="1">
              <a:gsLst>
                <a:gs pos="0">
                  <a:srgbClr val="9DC2EB">
                    <a:alpha val="81000"/>
                  </a:srgbClr>
                </a:gs>
                <a:gs pos="100000">
                  <a:srgbClr val="2A79D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111" name="Line 19"/>
            <p:cNvSpPr>
              <a:spLocks noChangeShapeType="1"/>
            </p:cNvSpPr>
            <p:nvPr/>
          </p:nvSpPr>
          <p:spPr bwMode="auto">
            <a:xfrm rot="-1088192" flipH="1">
              <a:off x="4769" y="51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2" name="Line 20"/>
            <p:cNvSpPr>
              <a:spLocks noChangeShapeType="1"/>
            </p:cNvSpPr>
            <p:nvPr/>
          </p:nvSpPr>
          <p:spPr bwMode="auto">
            <a:xfrm rot="-1088192" flipH="1">
              <a:off x="4769" y="514"/>
              <a:ext cx="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3" name="Line 21"/>
            <p:cNvSpPr>
              <a:spLocks noChangeShapeType="1"/>
            </p:cNvSpPr>
            <p:nvPr/>
          </p:nvSpPr>
          <p:spPr bwMode="auto">
            <a:xfrm rot="-1088192" flipH="1">
              <a:off x="4905" y="516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4" name="Line 22"/>
            <p:cNvSpPr>
              <a:spLocks noChangeShapeType="1"/>
            </p:cNvSpPr>
            <p:nvPr/>
          </p:nvSpPr>
          <p:spPr bwMode="auto">
            <a:xfrm rot="-1088192" flipH="1">
              <a:off x="4905" y="516"/>
              <a:ext cx="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5" name="Line 23"/>
            <p:cNvSpPr>
              <a:spLocks noChangeShapeType="1"/>
            </p:cNvSpPr>
            <p:nvPr/>
          </p:nvSpPr>
          <p:spPr bwMode="auto">
            <a:xfrm rot="-1088192" flipH="1">
              <a:off x="4706" y="696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6" name="Line 24"/>
            <p:cNvSpPr>
              <a:spLocks noChangeShapeType="1"/>
            </p:cNvSpPr>
            <p:nvPr/>
          </p:nvSpPr>
          <p:spPr bwMode="auto">
            <a:xfrm rot="-1088192" flipH="1">
              <a:off x="4706" y="696"/>
              <a:ext cx="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7" name="Line 25"/>
            <p:cNvSpPr>
              <a:spLocks noChangeShapeType="1"/>
            </p:cNvSpPr>
            <p:nvPr/>
          </p:nvSpPr>
          <p:spPr bwMode="auto">
            <a:xfrm rot="-1088192" flipH="1">
              <a:off x="4922" y="76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8" name="Line 26"/>
            <p:cNvSpPr>
              <a:spLocks noChangeShapeType="1"/>
            </p:cNvSpPr>
            <p:nvPr/>
          </p:nvSpPr>
          <p:spPr bwMode="auto">
            <a:xfrm rot="-1088192" flipH="1">
              <a:off x="4922" y="763"/>
              <a:ext cx="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9" name="Line 27"/>
            <p:cNvSpPr>
              <a:spLocks noChangeShapeType="1"/>
            </p:cNvSpPr>
            <p:nvPr/>
          </p:nvSpPr>
          <p:spPr bwMode="auto">
            <a:xfrm rot="-1088192" flipH="1">
              <a:off x="4841" y="49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0" name="Line 28"/>
            <p:cNvSpPr>
              <a:spLocks noChangeShapeType="1"/>
            </p:cNvSpPr>
            <p:nvPr/>
          </p:nvSpPr>
          <p:spPr bwMode="auto">
            <a:xfrm rot="-1088192" flipH="1">
              <a:off x="4841" y="490"/>
              <a:ext cx="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1" name="Line 30"/>
            <p:cNvSpPr>
              <a:spLocks noChangeShapeType="1"/>
            </p:cNvSpPr>
            <p:nvPr/>
          </p:nvSpPr>
          <p:spPr bwMode="auto">
            <a:xfrm rot="-1088192" flipH="1">
              <a:off x="4985" y="630"/>
              <a:ext cx="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2" name="Line 31"/>
            <p:cNvSpPr>
              <a:spLocks noChangeShapeType="1"/>
            </p:cNvSpPr>
            <p:nvPr/>
          </p:nvSpPr>
          <p:spPr bwMode="auto">
            <a:xfrm rot="-1088192" flipH="1">
              <a:off x="4785" y="775"/>
              <a:ext cx="0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3" name="Freeform 29"/>
            <p:cNvSpPr/>
            <p:nvPr/>
          </p:nvSpPr>
          <p:spPr bwMode="auto">
            <a:xfrm rot="-1088192">
              <a:off x="4688" y="568"/>
              <a:ext cx="259" cy="79"/>
            </a:xfrm>
            <a:custGeom>
              <a:gdLst>
                <a:gd name="T0" fmla="*/ 0 w 275"/>
                <a:gd name="T1" fmla="*/ 175 h 86"/>
                <a:gd name="T2" fmla="*/ 627 w 275"/>
                <a:gd name="T3" fmla="*/ 0 h 86"/>
                <a:gd name="T4" fmla="*/ 0 60000 65536"/>
                <a:gd name="T5" fmla="*/ 0 60000 65536"/>
                <a:gd name="T6" fmla="*/ 0 w 275"/>
                <a:gd name="T7" fmla="*/ 0 h 86"/>
                <a:gd name="T8" fmla="*/ 275 w 275"/>
                <a:gd name="T9" fmla="*/ 86 h 86"/>
              </a:gdLst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5" h="86">
                  <a:moveTo>
                    <a:pt x="0" y="86"/>
                  </a:moveTo>
                  <a:cubicBezTo>
                    <a:pt x="0" y="86"/>
                    <a:pt x="216" y="82"/>
                    <a:pt x="275" y="0"/>
                  </a:cubicBezTo>
                </a:path>
              </a:pathLst>
            </a:custGeom>
            <a:noFill/>
            <a:ln w="3175" cap="flat" cmpd="sng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4" name="Freeform 32"/>
            <p:cNvSpPr/>
            <p:nvPr/>
          </p:nvSpPr>
          <p:spPr bwMode="auto">
            <a:xfrm rot="-1088192">
              <a:off x="4766" y="678"/>
              <a:ext cx="236" cy="66"/>
            </a:xfrm>
            <a:custGeom>
              <a:gdLst>
                <a:gd name="T0" fmla="*/ 0 w 251"/>
                <a:gd name="T1" fmla="*/ 128 h 71"/>
                <a:gd name="T2" fmla="*/ 563 w 251"/>
                <a:gd name="T3" fmla="*/ 0 h 71"/>
                <a:gd name="T4" fmla="*/ 0 60000 65536"/>
                <a:gd name="T5" fmla="*/ 0 60000 65536"/>
                <a:gd name="T6" fmla="*/ 0 w 251"/>
                <a:gd name="T7" fmla="*/ 0 h 71"/>
                <a:gd name="T8" fmla="*/ 251 w 251"/>
                <a:gd name="T9" fmla="*/ 71 h 71"/>
              </a:gdLst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1" h="71">
                  <a:moveTo>
                    <a:pt x="0" y="61"/>
                  </a:moveTo>
                  <a:cubicBezTo>
                    <a:pt x="0" y="61"/>
                    <a:pt x="166" y="71"/>
                    <a:pt x="251" y="0"/>
                  </a:cubicBezTo>
                </a:path>
              </a:pathLst>
            </a:custGeom>
            <a:noFill/>
            <a:ln w="3175" cap="flat" cmpd="sng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5" name="Freeform 33"/>
            <p:cNvSpPr/>
            <p:nvPr/>
          </p:nvSpPr>
          <p:spPr bwMode="auto">
            <a:xfrm rot="-1088192">
              <a:off x="4851" y="493"/>
              <a:ext cx="55" cy="277"/>
            </a:xfrm>
            <a:custGeom>
              <a:gdLst>
                <a:gd name="T0" fmla="*/ 53 w 59"/>
                <a:gd name="T1" fmla="*/ 650 h 295"/>
                <a:gd name="T2" fmla="*/ 0 w 59"/>
                <a:gd name="T3" fmla="*/ 0 h 295"/>
                <a:gd name="T4" fmla="*/ 0 60000 65536"/>
                <a:gd name="T5" fmla="*/ 0 60000 65536"/>
                <a:gd name="T6" fmla="*/ 0 w 59"/>
                <a:gd name="T7" fmla="*/ 0 h 295"/>
                <a:gd name="T8" fmla="*/ 59 w 59"/>
                <a:gd name="T9" fmla="*/ 295 h 295"/>
              </a:gdLst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9" h="295">
                  <a:moveTo>
                    <a:pt x="24" y="295"/>
                  </a:moveTo>
                  <a:cubicBezTo>
                    <a:pt x="24" y="295"/>
                    <a:pt x="59" y="128"/>
                    <a:pt x="0" y="0"/>
                  </a:cubicBezTo>
                </a:path>
              </a:pathLst>
            </a:custGeom>
            <a:noFill/>
            <a:ln w="3175" cap="flat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6" name="Freeform 34"/>
            <p:cNvSpPr/>
            <p:nvPr/>
          </p:nvSpPr>
          <p:spPr bwMode="auto">
            <a:xfrm rot="-1088192">
              <a:off x="4772" y="525"/>
              <a:ext cx="104" cy="266"/>
            </a:xfrm>
            <a:custGeom>
              <a:gdLst>
                <a:gd name="T0" fmla="*/ 251 w 110"/>
                <a:gd name="T1" fmla="*/ 630 h 283"/>
                <a:gd name="T2" fmla="*/ 29 w 110"/>
                <a:gd name="T3" fmla="*/ 0 h 283"/>
                <a:gd name="T4" fmla="*/ 0 60000 65536"/>
                <a:gd name="T5" fmla="*/ 0 60000 65536"/>
                <a:gd name="T6" fmla="*/ 0 w 110"/>
                <a:gd name="T7" fmla="*/ 0 h 283"/>
                <a:gd name="T8" fmla="*/ 110 w 110"/>
                <a:gd name="T9" fmla="*/ 283 h 283"/>
              </a:gdLst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0" h="283">
                  <a:moveTo>
                    <a:pt x="110" y="283"/>
                  </a:moveTo>
                  <a:cubicBezTo>
                    <a:pt x="110" y="283"/>
                    <a:pt x="0" y="110"/>
                    <a:pt x="13" y="0"/>
                  </a:cubicBezTo>
                </a:path>
              </a:pathLst>
            </a:custGeom>
            <a:noFill/>
            <a:ln w="3175" cap="flat" cmpd="sng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7" name="Freeform 35"/>
            <p:cNvSpPr/>
            <p:nvPr/>
          </p:nvSpPr>
          <p:spPr bwMode="auto">
            <a:xfrm rot="-1088192">
              <a:off x="4684" y="544"/>
              <a:ext cx="114" cy="244"/>
            </a:xfrm>
            <a:custGeom>
              <a:gdLst>
                <a:gd name="T0" fmla="*/ 172 w 120"/>
                <a:gd name="T1" fmla="*/ 582 h 259"/>
                <a:gd name="T2" fmla="*/ 279 w 120"/>
                <a:gd name="T3" fmla="*/ 0 h 259"/>
                <a:gd name="T4" fmla="*/ 0 60000 65536"/>
                <a:gd name="T5" fmla="*/ 0 60000 65536"/>
                <a:gd name="T6" fmla="*/ 0 w 120"/>
                <a:gd name="T7" fmla="*/ 0 h 259"/>
                <a:gd name="T8" fmla="*/ 120 w 120"/>
                <a:gd name="T9" fmla="*/ 259 h 259"/>
              </a:gdLst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0" h="259">
                  <a:moveTo>
                    <a:pt x="74" y="259"/>
                  </a:moveTo>
                  <a:cubicBezTo>
                    <a:pt x="74" y="259"/>
                    <a:pt x="0" y="126"/>
                    <a:pt x="120" y="0"/>
                  </a:cubicBezTo>
                </a:path>
              </a:pathLst>
            </a:custGeom>
            <a:noFill/>
            <a:ln w="3175" cap="flat" cmpd="sng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8" name="Freeform 36"/>
            <p:cNvSpPr/>
            <p:nvPr/>
          </p:nvSpPr>
          <p:spPr bwMode="auto">
            <a:xfrm rot="-1088192">
              <a:off x="4824" y="485"/>
              <a:ext cx="156" cy="195"/>
            </a:xfrm>
            <a:custGeom>
              <a:gdLst>
                <a:gd name="T0" fmla="*/ 332 w 164"/>
                <a:gd name="T1" fmla="*/ 456 h 208"/>
                <a:gd name="T2" fmla="*/ 0 w 164"/>
                <a:gd name="T3" fmla="*/ 0 h 208"/>
                <a:gd name="T4" fmla="*/ 0 60000 65536"/>
                <a:gd name="T5" fmla="*/ 0 60000 65536"/>
                <a:gd name="T6" fmla="*/ 0 w 164"/>
                <a:gd name="T7" fmla="*/ 0 h 208"/>
                <a:gd name="T8" fmla="*/ 164 w 164"/>
                <a:gd name="T9" fmla="*/ 208 h 208"/>
              </a:gdLst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4" h="208">
                  <a:moveTo>
                    <a:pt x="140" y="208"/>
                  </a:moveTo>
                  <a:cubicBezTo>
                    <a:pt x="140" y="208"/>
                    <a:pt x="164" y="76"/>
                    <a:pt x="0" y="0"/>
                  </a:cubicBezTo>
                </a:path>
              </a:pathLst>
            </a:custGeom>
            <a:noFill/>
            <a:ln w="3175" cap="flat" cmpd="sng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129" name="Group 57"/>
            <p:cNvGrpSpPr/>
            <p:nvPr/>
          </p:nvGrpSpPr>
          <p:grpSpPr>
            <a:xfrm>
              <a:off x="4724" y="512"/>
              <a:ext cx="263" cy="261"/>
              <a:chOff x="4724" y="512"/>
              <a:chExt cx="263" cy="261"/>
            </a:xfrm>
          </p:grpSpPr>
          <p:sp>
            <p:nvSpPr>
              <p:cNvPr id="3130" name="Oval 75"/>
              <p:cNvSpPr>
                <a:spLocks noChangeArrowheads="1"/>
              </p:cNvSpPr>
              <p:nvPr/>
            </p:nvSpPr>
            <p:spPr bwMode="auto">
              <a:xfrm rot="20511808" flipV="1">
                <a:off x="4865" y="719"/>
                <a:ext cx="26" cy="27"/>
              </a:xfrm>
              <a:prstGeom prst="ellipse">
                <a:avLst/>
              </a:prstGeom>
              <a:gradFill rotWithShape="1">
                <a:gsLst>
                  <a:gs pos="0">
                    <a:srgbClr val="9DC2EB">
                      <a:alpha val="81000"/>
                    </a:srgbClr>
                  </a:gs>
                  <a:gs pos="100000">
                    <a:srgbClr val="0061B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endParaRPr lang="zh-CN" altLang="zh-CN">
                  <a:ea typeface="宋体" panose="02010600030101010101" pitchFamily="2" charset="-122"/>
                </a:endParaRPr>
              </a:p>
            </p:txBody>
          </p:sp>
          <p:sp>
            <p:nvSpPr>
              <p:cNvPr id="3131" name="Oval 72"/>
              <p:cNvSpPr>
                <a:spLocks noChangeArrowheads="1"/>
              </p:cNvSpPr>
              <p:nvPr/>
            </p:nvSpPr>
            <p:spPr bwMode="auto">
              <a:xfrm rot="20511808" flipV="1">
                <a:off x="4783" y="633"/>
                <a:ext cx="27" cy="26"/>
              </a:xfrm>
              <a:prstGeom prst="ellipse">
                <a:avLst/>
              </a:prstGeom>
              <a:gradFill rotWithShape="1">
                <a:gsLst>
                  <a:gs pos="0">
                    <a:srgbClr val="9DC2EB">
                      <a:alpha val="81000"/>
                    </a:srgbClr>
                  </a:gs>
                  <a:gs pos="100000">
                    <a:srgbClr val="0061B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endParaRPr lang="zh-CN" altLang="zh-CN">
                  <a:ea typeface="宋体" panose="02010600030101010101" pitchFamily="2" charset="-122"/>
                </a:endParaRPr>
              </a:p>
            </p:txBody>
          </p:sp>
          <p:sp>
            <p:nvSpPr>
              <p:cNvPr id="3132" name="Oval 78"/>
              <p:cNvSpPr>
                <a:spLocks noChangeArrowheads="1"/>
              </p:cNvSpPr>
              <p:nvPr/>
            </p:nvSpPr>
            <p:spPr bwMode="auto">
              <a:xfrm rot="20511808" flipV="1">
                <a:off x="4897" y="703"/>
                <a:ext cx="26" cy="27"/>
              </a:xfrm>
              <a:prstGeom prst="ellipse">
                <a:avLst/>
              </a:prstGeom>
              <a:gradFill rotWithShape="1">
                <a:gsLst>
                  <a:gs pos="0">
                    <a:srgbClr val="9DC2EB">
                      <a:alpha val="81000"/>
                    </a:srgbClr>
                  </a:gs>
                  <a:gs pos="100000">
                    <a:srgbClr val="0061B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endParaRPr lang="zh-CN" altLang="zh-CN">
                  <a:ea typeface="宋体" panose="02010600030101010101" pitchFamily="2" charset="-122"/>
                </a:endParaRPr>
              </a:p>
            </p:txBody>
          </p:sp>
          <p:sp>
            <p:nvSpPr>
              <p:cNvPr id="3133" name="Oval 81"/>
              <p:cNvSpPr>
                <a:spLocks noChangeArrowheads="1"/>
              </p:cNvSpPr>
              <p:nvPr/>
            </p:nvSpPr>
            <p:spPr bwMode="auto">
              <a:xfrm rot="20511808" flipV="1">
                <a:off x="4860" y="592"/>
                <a:ext cx="27" cy="26"/>
              </a:xfrm>
              <a:prstGeom prst="ellipse">
                <a:avLst/>
              </a:prstGeom>
              <a:gradFill rotWithShape="1">
                <a:gsLst>
                  <a:gs pos="0">
                    <a:srgbClr val="9DC2EB">
                      <a:alpha val="81000"/>
                    </a:srgbClr>
                  </a:gs>
                  <a:gs pos="100000">
                    <a:srgbClr val="0061B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endParaRPr lang="zh-CN" altLang="zh-CN">
                  <a:ea typeface="宋体" panose="02010600030101010101" pitchFamily="2" charset="-122"/>
                </a:endParaRPr>
              </a:p>
            </p:txBody>
          </p:sp>
          <p:sp>
            <p:nvSpPr>
              <p:cNvPr id="3134" name="Oval 84"/>
              <p:cNvSpPr>
                <a:spLocks noChangeArrowheads="1"/>
              </p:cNvSpPr>
              <p:nvPr/>
            </p:nvSpPr>
            <p:spPr bwMode="auto">
              <a:xfrm rot="20511808" flipV="1">
                <a:off x="4904" y="544"/>
                <a:ext cx="26" cy="27"/>
              </a:xfrm>
              <a:prstGeom prst="ellipse">
                <a:avLst/>
              </a:prstGeom>
              <a:gradFill rotWithShape="1">
                <a:gsLst>
                  <a:gs pos="0">
                    <a:srgbClr val="9DC2EB">
                      <a:alpha val="81000"/>
                    </a:srgbClr>
                  </a:gs>
                  <a:gs pos="100000">
                    <a:srgbClr val="0061B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endParaRPr lang="zh-CN" altLang="zh-CN">
                  <a:ea typeface="宋体" panose="02010600030101010101" pitchFamily="2" charset="-122"/>
                </a:endParaRPr>
              </a:p>
            </p:txBody>
          </p:sp>
          <p:sp>
            <p:nvSpPr>
              <p:cNvPr id="3135" name="Oval 87"/>
              <p:cNvSpPr>
                <a:spLocks noChangeArrowheads="1"/>
              </p:cNvSpPr>
              <p:nvPr/>
            </p:nvSpPr>
            <p:spPr bwMode="auto">
              <a:xfrm rot="20511808" flipV="1">
                <a:off x="4724" y="664"/>
                <a:ext cx="27" cy="27"/>
              </a:xfrm>
              <a:prstGeom prst="ellipse">
                <a:avLst/>
              </a:prstGeom>
              <a:gradFill rotWithShape="1">
                <a:gsLst>
                  <a:gs pos="0">
                    <a:srgbClr val="9DC2EB">
                      <a:alpha val="81000"/>
                    </a:srgbClr>
                  </a:gs>
                  <a:gs pos="100000">
                    <a:srgbClr val="0061B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endParaRPr lang="zh-CN" altLang="zh-CN">
                  <a:ea typeface="宋体" panose="02010600030101010101" pitchFamily="2" charset="-122"/>
                </a:endParaRPr>
              </a:p>
            </p:txBody>
          </p:sp>
          <p:sp>
            <p:nvSpPr>
              <p:cNvPr id="3136" name="Oval 90"/>
              <p:cNvSpPr>
                <a:spLocks noChangeArrowheads="1"/>
              </p:cNvSpPr>
              <p:nvPr/>
            </p:nvSpPr>
            <p:spPr bwMode="auto">
              <a:xfrm rot="20511808" flipV="1">
                <a:off x="4772" y="746"/>
                <a:ext cx="26" cy="27"/>
              </a:xfrm>
              <a:prstGeom prst="ellipse">
                <a:avLst/>
              </a:prstGeom>
              <a:gradFill rotWithShape="1">
                <a:gsLst>
                  <a:gs pos="0">
                    <a:srgbClr val="9DC2EB">
                      <a:alpha val="81000"/>
                    </a:srgbClr>
                  </a:gs>
                  <a:gs pos="100000">
                    <a:srgbClr val="0061B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endParaRPr lang="zh-CN" altLang="zh-CN">
                  <a:ea typeface="宋体" panose="02010600030101010101" pitchFamily="2" charset="-122"/>
                </a:endParaRPr>
              </a:p>
            </p:txBody>
          </p:sp>
          <p:sp>
            <p:nvSpPr>
              <p:cNvPr id="3137" name="Oval 93"/>
              <p:cNvSpPr>
                <a:spLocks noChangeArrowheads="1"/>
              </p:cNvSpPr>
              <p:nvPr/>
            </p:nvSpPr>
            <p:spPr bwMode="auto">
              <a:xfrm rot="20511808" flipV="1">
                <a:off x="4960" y="635"/>
                <a:ext cx="27" cy="27"/>
              </a:xfrm>
              <a:prstGeom prst="ellipse">
                <a:avLst/>
              </a:prstGeom>
              <a:gradFill rotWithShape="1">
                <a:gsLst>
                  <a:gs pos="0">
                    <a:srgbClr val="9DC2EB">
                      <a:alpha val="81000"/>
                    </a:srgbClr>
                  </a:gs>
                  <a:gs pos="100000">
                    <a:srgbClr val="0061B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endParaRPr lang="zh-CN" altLang="zh-CN">
                  <a:ea typeface="宋体" panose="02010600030101010101" pitchFamily="2" charset="-122"/>
                </a:endParaRPr>
              </a:p>
            </p:txBody>
          </p:sp>
          <p:sp>
            <p:nvSpPr>
              <p:cNvPr id="3138" name="Oval 96"/>
              <p:cNvSpPr>
                <a:spLocks noChangeArrowheads="1"/>
              </p:cNvSpPr>
              <p:nvPr/>
            </p:nvSpPr>
            <p:spPr bwMode="auto">
              <a:xfrm rot="20511808" flipV="1">
                <a:off x="4740" y="542"/>
                <a:ext cx="27" cy="26"/>
              </a:xfrm>
              <a:prstGeom prst="ellipse">
                <a:avLst/>
              </a:prstGeom>
              <a:gradFill rotWithShape="1">
                <a:gsLst>
                  <a:gs pos="0">
                    <a:srgbClr val="9DC2EB">
                      <a:alpha val="81000"/>
                    </a:srgbClr>
                  </a:gs>
                  <a:gs pos="100000">
                    <a:srgbClr val="0061B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endParaRPr lang="zh-CN" altLang="zh-CN">
                  <a:ea typeface="宋体" panose="02010600030101010101" pitchFamily="2" charset="-122"/>
                </a:endParaRPr>
              </a:p>
            </p:txBody>
          </p:sp>
          <p:sp>
            <p:nvSpPr>
              <p:cNvPr id="3139" name="Oval 99"/>
              <p:cNvSpPr>
                <a:spLocks noChangeArrowheads="1"/>
              </p:cNvSpPr>
              <p:nvPr/>
            </p:nvSpPr>
            <p:spPr bwMode="auto">
              <a:xfrm rot="20511808" flipV="1">
                <a:off x="4804" y="512"/>
                <a:ext cx="26" cy="27"/>
              </a:xfrm>
              <a:prstGeom prst="ellipse">
                <a:avLst/>
              </a:prstGeom>
              <a:gradFill rotWithShape="1">
                <a:gsLst>
                  <a:gs pos="0">
                    <a:srgbClr val="9DC2EB">
                      <a:alpha val="81000"/>
                    </a:srgbClr>
                  </a:gs>
                  <a:gs pos="100000">
                    <a:srgbClr val="0061B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endParaRPr lang="zh-CN" altLang="zh-CN"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3106" name="Text Box 13"/>
          <p:cNvSpPr txBox="1">
            <a:spLocks noChangeArrowheads="1"/>
          </p:cNvSpPr>
          <p:nvPr/>
        </p:nvSpPr>
        <p:spPr bwMode="gray">
          <a:xfrm>
            <a:off x="5835650" y="1858963"/>
            <a:ext cx="30035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Aft>
                <a:spcPct val="40000"/>
              </a:spcAft>
            </a:pPr>
            <a:r>
              <a:rPr lang="en-US" altLang="zh-CN" sz="1400" noProof="1">
                <a:solidFill>
                  <a:schemeClr val="bg1"/>
                </a:solidFill>
              </a:rPr>
              <a:t>The text demonstrates how your own text will look when you replace the placeholder with your own text.</a:t>
            </a:r>
            <a:endParaRPr lang="en-US" altLang="zh-CN" sz="1400" noProof="1">
              <a:solidFill>
                <a:schemeClr val="bg1"/>
              </a:solidFill>
            </a:endParaRPr>
          </a:p>
        </p:txBody>
      </p:sp>
      <p:sp>
        <p:nvSpPr>
          <p:cNvPr id="3107" name="Text Box 14"/>
          <p:cNvSpPr txBox="1">
            <a:spLocks noChangeArrowheads="1"/>
          </p:cNvSpPr>
          <p:nvPr/>
        </p:nvSpPr>
        <p:spPr bwMode="gray">
          <a:xfrm>
            <a:off x="6113463" y="4741863"/>
            <a:ext cx="2725737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Aft>
                <a:spcPct val="40000"/>
              </a:spcAft>
            </a:pPr>
            <a:r>
              <a:rPr lang="en-US" altLang="zh-CN" sz="1400" noProof="1">
                <a:solidFill>
                  <a:srgbClr val="080808"/>
                </a:solidFill>
              </a:rPr>
              <a:t>This is placeholder text. </a:t>
            </a:r>
            <a:br>
              <a:rPr lang="en-US" altLang="zh-CN" sz="1400" noProof="1">
                <a:solidFill>
                  <a:srgbClr val="080808"/>
                </a:solidFill>
              </a:rPr>
            </a:br>
            <a:r>
              <a:rPr lang="en-US" altLang="zh-CN" sz="1400" noProof="1">
                <a:solidFill>
                  <a:srgbClr val="080808"/>
                </a:solidFill>
              </a:rPr>
              <a:t>All phrases can be replaced with your own text.</a:t>
            </a:r>
            <a:endParaRPr lang="en-US" altLang="zh-CN" sz="1400" noProof="1">
              <a:solidFill>
                <a:srgbClr val="080808"/>
              </a:solidFill>
            </a:endParaRPr>
          </a:p>
        </p:txBody>
      </p:sp>
      <p:sp>
        <p:nvSpPr>
          <p:cNvPr id="3108" name="Text Box 19"/>
          <p:cNvSpPr txBox="1">
            <a:spLocks noChangeArrowheads="1"/>
          </p:cNvSpPr>
          <p:nvPr/>
        </p:nvSpPr>
        <p:spPr bwMode="gray">
          <a:xfrm>
            <a:off x="312738" y="1858963"/>
            <a:ext cx="27051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ct val="40000"/>
              </a:spcAft>
            </a:pPr>
            <a:r>
              <a:rPr lang="en-US" altLang="zh-CN" sz="1400" noProof="1">
                <a:solidFill>
                  <a:schemeClr val="bg1"/>
                </a:solidFill>
              </a:rPr>
              <a:t>This is placeholder text. </a:t>
            </a:r>
            <a:br>
              <a:rPr lang="en-US" altLang="zh-CN" sz="1400" noProof="1">
                <a:solidFill>
                  <a:schemeClr val="bg1"/>
                </a:solidFill>
              </a:rPr>
            </a:br>
            <a:r>
              <a:rPr lang="en-US" altLang="zh-CN" sz="1400" noProof="1">
                <a:solidFill>
                  <a:schemeClr val="bg1"/>
                </a:solidFill>
              </a:rPr>
              <a:t>All phrases can be replaced with your own text.</a:t>
            </a:r>
            <a:endParaRPr lang="en-US" altLang="zh-CN" sz="1400" noProof="1">
              <a:solidFill>
                <a:schemeClr val="bg1"/>
              </a:solidFill>
            </a:endParaRPr>
          </a:p>
        </p:txBody>
      </p:sp>
      <p:sp>
        <p:nvSpPr>
          <p:cNvPr id="3109" name="Text Box 20"/>
          <p:cNvSpPr txBox="1">
            <a:spLocks noChangeArrowheads="1"/>
          </p:cNvSpPr>
          <p:nvPr/>
        </p:nvSpPr>
        <p:spPr bwMode="gray">
          <a:xfrm>
            <a:off x="312738" y="4473575"/>
            <a:ext cx="233997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ct val="40000"/>
              </a:spcAft>
            </a:pPr>
            <a:r>
              <a:rPr lang="en-US" altLang="zh-CN" sz="1400" noProof="1">
                <a:solidFill>
                  <a:srgbClr val="080808"/>
                </a:solidFill>
              </a:rPr>
              <a:t>The text demonstrates how your own text will look when you replace the placeholder with your own text.</a:t>
            </a:r>
            <a:endParaRPr lang="en-US" altLang="zh-CN" sz="1400" noProof="1">
              <a:solidFill>
                <a:srgbClr val="080808"/>
              </a:solidFill>
            </a:endParaRPr>
          </a:p>
        </p:txBody>
      </p:sp>
    </p:spTree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050" name="Group 23"/>
          <p:cNvGrpSpPr/>
          <p:nvPr/>
        </p:nvGrpSpPr>
        <p:grpSpPr>
          <a:xfrm>
            <a:off x="0" y="3500438"/>
            <a:ext cx="9144000" cy="1676400"/>
            <a:chOff x="0" y="2086"/>
            <a:chExt cx="5760" cy="1056"/>
          </a:xfrm>
        </p:grpSpPr>
        <p:sp>
          <p:nvSpPr>
            <p:cNvPr id="2422" name="Rectangle 3"/>
            <p:cNvSpPr>
              <a:spLocks noChangeArrowheads="1"/>
            </p:cNvSpPr>
            <p:nvPr/>
          </p:nvSpPr>
          <p:spPr bwMode="gray">
            <a:xfrm>
              <a:off x="0" y="2325"/>
              <a:ext cx="5760" cy="817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423" name="Rectangle 25"/>
            <p:cNvSpPr>
              <a:spLocks noChangeArrowheads="1"/>
            </p:cNvSpPr>
            <p:nvPr/>
          </p:nvSpPr>
          <p:spPr bwMode="gray">
            <a:xfrm flipV="1">
              <a:off x="0" y="2086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DBDBDB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>
                <a:ea typeface="宋体" panose="02010600030101010101" pitchFamily="2" charset="-122"/>
              </a:endParaRPr>
            </a:p>
          </p:txBody>
        </p:sp>
      </p:grpSp>
      <p:pic>
        <p:nvPicPr>
          <p:cNvPr id="205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97088" y="5435600"/>
            <a:ext cx="15716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3738" y="5446713"/>
            <a:ext cx="1571625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92625" y="5457825"/>
            <a:ext cx="157321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11825" y="5435600"/>
            <a:ext cx="157321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65925" y="5426075"/>
            <a:ext cx="157321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6450" y="5467350"/>
            <a:ext cx="157321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7" name="Group 31"/>
          <p:cNvGrpSpPr/>
          <p:nvPr/>
        </p:nvGrpSpPr>
        <p:grpSpPr>
          <a:xfrm>
            <a:off x="1290638" y="5435600"/>
            <a:ext cx="642937" cy="269875"/>
            <a:chOff x="2206" y="2654"/>
            <a:chExt cx="335" cy="140"/>
          </a:xfrm>
        </p:grpSpPr>
        <p:sp>
          <p:nvSpPr>
            <p:cNvPr id="2419" name="Oval 2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420" name="Oval 2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358" name="Freeform 30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058" name="Group 38"/>
          <p:cNvGrpSpPr/>
          <p:nvPr/>
        </p:nvGrpSpPr>
        <p:grpSpPr>
          <a:xfrm>
            <a:off x="1290638" y="5370513"/>
            <a:ext cx="642937" cy="268287"/>
            <a:chOff x="2206" y="2654"/>
            <a:chExt cx="335" cy="140"/>
          </a:xfrm>
        </p:grpSpPr>
        <p:sp>
          <p:nvSpPr>
            <p:cNvPr id="2416" name="Oval 3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417" name="Oval 4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369" name="Freeform 41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059" name="Group 42"/>
          <p:cNvGrpSpPr/>
          <p:nvPr/>
        </p:nvGrpSpPr>
        <p:grpSpPr>
          <a:xfrm>
            <a:off x="1304925" y="5297488"/>
            <a:ext cx="644525" cy="268287"/>
            <a:chOff x="2206" y="2654"/>
            <a:chExt cx="335" cy="140"/>
          </a:xfrm>
        </p:grpSpPr>
        <p:sp>
          <p:nvSpPr>
            <p:cNvPr id="2413" name="Oval 4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414" name="Oval 4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373" name="Freeform 45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060" name="Group 46"/>
          <p:cNvGrpSpPr/>
          <p:nvPr/>
        </p:nvGrpSpPr>
        <p:grpSpPr>
          <a:xfrm>
            <a:off x="1304925" y="5232400"/>
            <a:ext cx="644525" cy="268288"/>
            <a:chOff x="2206" y="2654"/>
            <a:chExt cx="335" cy="140"/>
          </a:xfrm>
        </p:grpSpPr>
        <p:sp>
          <p:nvSpPr>
            <p:cNvPr id="2410" name="Oval 47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411" name="Oval 48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377" name="Freeform 49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061" name="Group 50"/>
          <p:cNvGrpSpPr/>
          <p:nvPr/>
        </p:nvGrpSpPr>
        <p:grpSpPr>
          <a:xfrm>
            <a:off x="1289050" y="5165725"/>
            <a:ext cx="642938" cy="268288"/>
            <a:chOff x="2206" y="2654"/>
            <a:chExt cx="335" cy="140"/>
          </a:xfrm>
        </p:grpSpPr>
        <p:sp>
          <p:nvSpPr>
            <p:cNvPr id="2407" name="Oval 5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408" name="Oval 5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381" name="Freeform 53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062" name="Group 54"/>
          <p:cNvGrpSpPr/>
          <p:nvPr/>
        </p:nvGrpSpPr>
        <p:grpSpPr>
          <a:xfrm>
            <a:off x="1289050" y="5100638"/>
            <a:ext cx="642938" cy="268287"/>
            <a:chOff x="2206" y="2654"/>
            <a:chExt cx="335" cy="140"/>
          </a:xfrm>
        </p:grpSpPr>
        <p:sp>
          <p:nvSpPr>
            <p:cNvPr id="2404" name="Oval 5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405" name="Oval 5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385" name="Freeform 57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063" name="Group 58"/>
          <p:cNvGrpSpPr/>
          <p:nvPr/>
        </p:nvGrpSpPr>
        <p:grpSpPr>
          <a:xfrm>
            <a:off x="1303338" y="5027613"/>
            <a:ext cx="642937" cy="268287"/>
            <a:chOff x="2206" y="2654"/>
            <a:chExt cx="335" cy="140"/>
          </a:xfrm>
        </p:grpSpPr>
        <p:sp>
          <p:nvSpPr>
            <p:cNvPr id="2401" name="Oval 5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402" name="Oval 6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389" name="Freeform 61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064" name="Group 62"/>
          <p:cNvGrpSpPr/>
          <p:nvPr/>
        </p:nvGrpSpPr>
        <p:grpSpPr>
          <a:xfrm>
            <a:off x="1303338" y="4960938"/>
            <a:ext cx="642937" cy="269875"/>
            <a:chOff x="2206" y="2654"/>
            <a:chExt cx="335" cy="140"/>
          </a:xfrm>
        </p:grpSpPr>
        <p:sp>
          <p:nvSpPr>
            <p:cNvPr id="2398" name="Oval 6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399" name="Oval 6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393" name="Freeform 65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065" name="Group 66"/>
          <p:cNvGrpSpPr/>
          <p:nvPr/>
        </p:nvGrpSpPr>
        <p:grpSpPr>
          <a:xfrm>
            <a:off x="1282700" y="4891088"/>
            <a:ext cx="642938" cy="268287"/>
            <a:chOff x="2206" y="2654"/>
            <a:chExt cx="335" cy="140"/>
          </a:xfrm>
        </p:grpSpPr>
        <p:sp>
          <p:nvSpPr>
            <p:cNvPr id="2395" name="Oval 67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396" name="Oval 68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397" name="Freeform 69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066" name="Group 70"/>
          <p:cNvGrpSpPr/>
          <p:nvPr/>
        </p:nvGrpSpPr>
        <p:grpSpPr>
          <a:xfrm>
            <a:off x="1282700" y="4826000"/>
            <a:ext cx="642938" cy="268288"/>
            <a:chOff x="2206" y="2654"/>
            <a:chExt cx="335" cy="140"/>
          </a:xfrm>
        </p:grpSpPr>
        <p:sp>
          <p:nvSpPr>
            <p:cNvPr id="2392" name="Oval 7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393" name="Oval 7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01" name="Freeform 73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067" name="Group 74"/>
          <p:cNvGrpSpPr/>
          <p:nvPr/>
        </p:nvGrpSpPr>
        <p:grpSpPr>
          <a:xfrm>
            <a:off x="1298575" y="4752975"/>
            <a:ext cx="642938" cy="268288"/>
            <a:chOff x="2206" y="2654"/>
            <a:chExt cx="335" cy="140"/>
          </a:xfrm>
        </p:grpSpPr>
        <p:sp>
          <p:nvSpPr>
            <p:cNvPr id="2389" name="Oval 7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390" name="Oval 7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05" name="Freeform 77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068" name="Group 78"/>
          <p:cNvGrpSpPr/>
          <p:nvPr/>
        </p:nvGrpSpPr>
        <p:grpSpPr>
          <a:xfrm>
            <a:off x="1298575" y="4687888"/>
            <a:ext cx="642938" cy="268287"/>
            <a:chOff x="2206" y="2654"/>
            <a:chExt cx="335" cy="140"/>
          </a:xfrm>
        </p:grpSpPr>
        <p:sp>
          <p:nvSpPr>
            <p:cNvPr id="2386" name="Oval 7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387" name="Oval 8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09" name="Freeform 81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069" name="Group 82"/>
          <p:cNvGrpSpPr/>
          <p:nvPr/>
        </p:nvGrpSpPr>
        <p:grpSpPr>
          <a:xfrm>
            <a:off x="1281113" y="4619625"/>
            <a:ext cx="642937" cy="269875"/>
            <a:chOff x="2206" y="2654"/>
            <a:chExt cx="335" cy="140"/>
          </a:xfrm>
        </p:grpSpPr>
        <p:sp>
          <p:nvSpPr>
            <p:cNvPr id="2383" name="Oval 8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384" name="Oval 8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13" name="Freeform 85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070" name="Group 86"/>
          <p:cNvGrpSpPr/>
          <p:nvPr/>
        </p:nvGrpSpPr>
        <p:grpSpPr>
          <a:xfrm>
            <a:off x="1281113" y="4554538"/>
            <a:ext cx="642937" cy="268287"/>
            <a:chOff x="2206" y="2654"/>
            <a:chExt cx="335" cy="140"/>
          </a:xfrm>
        </p:grpSpPr>
        <p:sp>
          <p:nvSpPr>
            <p:cNvPr id="2380" name="Oval 87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381" name="Oval 88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17" name="Freeform 89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071" name="Group 90"/>
          <p:cNvGrpSpPr/>
          <p:nvPr/>
        </p:nvGrpSpPr>
        <p:grpSpPr>
          <a:xfrm>
            <a:off x="1295400" y="4481513"/>
            <a:ext cx="644525" cy="268287"/>
            <a:chOff x="2206" y="2654"/>
            <a:chExt cx="335" cy="140"/>
          </a:xfrm>
        </p:grpSpPr>
        <p:sp>
          <p:nvSpPr>
            <p:cNvPr id="2377" name="Oval 9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378" name="Oval 9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21" name="Freeform 93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072" name="Group 94"/>
          <p:cNvGrpSpPr/>
          <p:nvPr/>
        </p:nvGrpSpPr>
        <p:grpSpPr>
          <a:xfrm>
            <a:off x="1295400" y="4416425"/>
            <a:ext cx="644525" cy="268288"/>
            <a:chOff x="2206" y="2654"/>
            <a:chExt cx="335" cy="140"/>
          </a:xfrm>
        </p:grpSpPr>
        <p:sp>
          <p:nvSpPr>
            <p:cNvPr id="2374" name="Oval 9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375" name="Oval 9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25" name="Freeform 97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073" name="Group 98"/>
          <p:cNvGrpSpPr/>
          <p:nvPr/>
        </p:nvGrpSpPr>
        <p:grpSpPr>
          <a:xfrm>
            <a:off x="2586038" y="5430838"/>
            <a:ext cx="642937" cy="268287"/>
            <a:chOff x="2206" y="2654"/>
            <a:chExt cx="335" cy="140"/>
          </a:xfrm>
        </p:grpSpPr>
        <p:sp>
          <p:nvSpPr>
            <p:cNvPr id="2371" name="Oval 9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372" name="Oval 10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29" name="Freeform 101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074" name="Group 102"/>
          <p:cNvGrpSpPr/>
          <p:nvPr/>
        </p:nvGrpSpPr>
        <p:grpSpPr>
          <a:xfrm>
            <a:off x="2586038" y="5364163"/>
            <a:ext cx="642937" cy="269875"/>
            <a:chOff x="2206" y="2654"/>
            <a:chExt cx="335" cy="140"/>
          </a:xfrm>
        </p:grpSpPr>
        <p:sp>
          <p:nvSpPr>
            <p:cNvPr id="2368" name="Oval 10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369" name="Oval 10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33" name="Freeform 105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075" name="Group 106"/>
          <p:cNvGrpSpPr/>
          <p:nvPr/>
        </p:nvGrpSpPr>
        <p:grpSpPr>
          <a:xfrm>
            <a:off x="2601913" y="5292725"/>
            <a:ext cx="642937" cy="268288"/>
            <a:chOff x="2206" y="2654"/>
            <a:chExt cx="335" cy="140"/>
          </a:xfrm>
        </p:grpSpPr>
        <p:sp>
          <p:nvSpPr>
            <p:cNvPr id="2365" name="Oval 107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366" name="Oval 108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37" name="Freeform 109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076" name="Group 110"/>
          <p:cNvGrpSpPr/>
          <p:nvPr/>
        </p:nvGrpSpPr>
        <p:grpSpPr>
          <a:xfrm>
            <a:off x="2601913" y="5226050"/>
            <a:ext cx="642937" cy="269875"/>
            <a:chOff x="2206" y="2654"/>
            <a:chExt cx="335" cy="140"/>
          </a:xfrm>
        </p:grpSpPr>
        <p:sp>
          <p:nvSpPr>
            <p:cNvPr id="2362" name="Oval 11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363" name="Oval 11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41" name="Freeform 113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077" name="Group 114"/>
          <p:cNvGrpSpPr/>
          <p:nvPr/>
        </p:nvGrpSpPr>
        <p:grpSpPr>
          <a:xfrm>
            <a:off x="2584450" y="5159375"/>
            <a:ext cx="642938" cy="268288"/>
            <a:chOff x="2206" y="2654"/>
            <a:chExt cx="335" cy="140"/>
          </a:xfrm>
        </p:grpSpPr>
        <p:sp>
          <p:nvSpPr>
            <p:cNvPr id="2359" name="Oval 11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360" name="Oval 11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45" name="Freeform 117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078" name="Group 118"/>
          <p:cNvGrpSpPr/>
          <p:nvPr/>
        </p:nvGrpSpPr>
        <p:grpSpPr>
          <a:xfrm>
            <a:off x="2584450" y="5094288"/>
            <a:ext cx="642938" cy="268287"/>
            <a:chOff x="2206" y="2654"/>
            <a:chExt cx="335" cy="140"/>
          </a:xfrm>
        </p:grpSpPr>
        <p:sp>
          <p:nvSpPr>
            <p:cNvPr id="2356" name="Oval 11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357" name="Oval 12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49" name="Freeform 121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079" name="Group 122"/>
          <p:cNvGrpSpPr/>
          <p:nvPr/>
        </p:nvGrpSpPr>
        <p:grpSpPr>
          <a:xfrm>
            <a:off x="2600325" y="5021263"/>
            <a:ext cx="642938" cy="268287"/>
            <a:chOff x="2206" y="2654"/>
            <a:chExt cx="335" cy="140"/>
          </a:xfrm>
        </p:grpSpPr>
        <p:sp>
          <p:nvSpPr>
            <p:cNvPr id="2353" name="Oval 12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354" name="Oval 12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53" name="Freeform 125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080" name="Group 126"/>
          <p:cNvGrpSpPr/>
          <p:nvPr/>
        </p:nvGrpSpPr>
        <p:grpSpPr>
          <a:xfrm>
            <a:off x="2600325" y="4956175"/>
            <a:ext cx="642938" cy="268288"/>
            <a:chOff x="2206" y="2654"/>
            <a:chExt cx="335" cy="140"/>
          </a:xfrm>
        </p:grpSpPr>
        <p:sp>
          <p:nvSpPr>
            <p:cNvPr id="2350" name="Oval 127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351" name="Oval 128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57" name="Freeform 129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081" name="Group 130"/>
          <p:cNvGrpSpPr/>
          <p:nvPr/>
        </p:nvGrpSpPr>
        <p:grpSpPr>
          <a:xfrm>
            <a:off x="2578100" y="4884738"/>
            <a:ext cx="644525" cy="268287"/>
            <a:chOff x="2206" y="2654"/>
            <a:chExt cx="335" cy="140"/>
          </a:xfrm>
        </p:grpSpPr>
        <p:sp>
          <p:nvSpPr>
            <p:cNvPr id="2347" name="Oval 13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348" name="Oval 13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61" name="Freeform 133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082" name="Group 134"/>
          <p:cNvGrpSpPr/>
          <p:nvPr/>
        </p:nvGrpSpPr>
        <p:grpSpPr>
          <a:xfrm>
            <a:off x="2578100" y="4819650"/>
            <a:ext cx="644525" cy="268288"/>
            <a:chOff x="2206" y="2654"/>
            <a:chExt cx="335" cy="140"/>
          </a:xfrm>
        </p:grpSpPr>
        <p:sp>
          <p:nvSpPr>
            <p:cNvPr id="2344" name="Oval 13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345" name="Oval 13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65" name="Freeform 137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083" name="Group 138"/>
          <p:cNvGrpSpPr/>
          <p:nvPr/>
        </p:nvGrpSpPr>
        <p:grpSpPr>
          <a:xfrm>
            <a:off x="2593975" y="4746625"/>
            <a:ext cx="642938" cy="268288"/>
            <a:chOff x="2206" y="2654"/>
            <a:chExt cx="335" cy="140"/>
          </a:xfrm>
        </p:grpSpPr>
        <p:sp>
          <p:nvSpPr>
            <p:cNvPr id="2341" name="Oval 13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342" name="Oval 14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69" name="Freeform 141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084" name="Group 142"/>
          <p:cNvGrpSpPr/>
          <p:nvPr/>
        </p:nvGrpSpPr>
        <p:grpSpPr>
          <a:xfrm>
            <a:off x="2593975" y="4681538"/>
            <a:ext cx="642938" cy="268287"/>
            <a:chOff x="2206" y="2654"/>
            <a:chExt cx="335" cy="140"/>
          </a:xfrm>
        </p:grpSpPr>
        <p:sp>
          <p:nvSpPr>
            <p:cNvPr id="2338" name="Oval 14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339" name="Oval 14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73" name="Freeform 145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085" name="Group 151"/>
          <p:cNvGrpSpPr/>
          <p:nvPr/>
        </p:nvGrpSpPr>
        <p:grpSpPr>
          <a:xfrm>
            <a:off x="3773488" y="5430838"/>
            <a:ext cx="642937" cy="268287"/>
            <a:chOff x="2206" y="2654"/>
            <a:chExt cx="335" cy="140"/>
          </a:xfrm>
        </p:grpSpPr>
        <p:sp>
          <p:nvSpPr>
            <p:cNvPr id="2335" name="Oval 152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336" name="Oval 153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82" name="Freeform 154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086" name="Group 155"/>
          <p:cNvGrpSpPr/>
          <p:nvPr/>
        </p:nvGrpSpPr>
        <p:grpSpPr>
          <a:xfrm>
            <a:off x="3773488" y="5364163"/>
            <a:ext cx="642937" cy="269875"/>
            <a:chOff x="2206" y="2654"/>
            <a:chExt cx="335" cy="140"/>
          </a:xfrm>
        </p:grpSpPr>
        <p:sp>
          <p:nvSpPr>
            <p:cNvPr id="2332" name="Oval 156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333" name="Oval 157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86" name="Freeform 158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087" name="Group 159"/>
          <p:cNvGrpSpPr/>
          <p:nvPr/>
        </p:nvGrpSpPr>
        <p:grpSpPr>
          <a:xfrm>
            <a:off x="3787775" y="5292725"/>
            <a:ext cx="644525" cy="268288"/>
            <a:chOff x="2206" y="2654"/>
            <a:chExt cx="335" cy="140"/>
          </a:xfrm>
        </p:grpSpPr>
        <p:sp>
          <p:nvSpPr>
            <p:cNvPr id="2329" name="Oval 160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330" name="Oval 161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90" name="Freeform 162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088" name="Group 163"/>
          <p:cNvGrpSpPr/>
          <p:nvPr/>
        </p:nvGrpSpPr>
        <p:grpSpPr>
          <a:xfrm>
            <a:off x="3787775" y="5226050"/>
            <a:ext cx="644525" cy="269875"/>
            <a:chOff x="2206" y="2654"/>
            <a:chExt cx="335" cy="140"/>
          </a:xfrm>
        </p:grpSpPr>
        <p:sp>
          <p:nvSpPr>
            <p:cNvPr id="2326" name="Oval 164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327" name="Oval 165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94" name="Freeform 166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089" name="Group 167"/>
          <p:cNvGrpSpPr/>
          <p:nvPr/>
        </p:nvGrpSpPr>
        <p:grpSpPr>
          <a:xfrm>
            <a:off x="3771900" y="5159375"/>
            <a:ext cx="642938" cy="268288"/>
            <a:chOff x="2206" y="2654"/>
            <a:chExt cx="335" cy="140"/>
          </a:xfrm>
        </p:grpSpPr>
        <p:sp>
          <p:nvSpPr>
            <p:cNvPr id="2323" name="Oval 168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324" name="Oval 169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98" name="Freeform 170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090" name="Group 171"/>
          <p:cNvGrpSpPr/>
          <p:nvPr/>
        </p:nvGrpSpPr>
        <p:grpSpPr>
          <a:xfrm>
            <a:off x="3771900" y="5094288"/>
            <a:ext cx="642938" cy="268287"/>
            <a:chOff x="2206" y="2654"/>
            <a:chExt cx="335" cy="140"/>
          </a:xfrm>
        </p:grpSpPr>
        <p:sp>
          <p:nvSpPr>
            <p:cNvPr id="2320" name="Oval 172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321" name="Oval 173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02" name="Freeform 174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091" name="Group 175"/>
          <p:cNvGrpSpPr/>
          <p:nvPr/>
        </p:nvGrpSpPr>
        <p:grpSpPr>
          <a:xfrm>
            <a:off x="3786188" y="5021263"/>
            <a:ext cx="642937" cy="268287"/>
            <a:chOff x="2206" y="2654"/>
            <a:chExt cx="335" cy="140"/>
          </a:xfrm>
        </p:grpSpPr>
        <p:sp>
          <p:nvSpPr>
            <p:cNvPr id="2317" name="Oval 176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318" name="Oval 177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06" name="Freeform 178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092" name="Group 179"/>
          <p:cNvGrpSpPr/>
          <p:nvPr/>
        </p:nvGrpSpPr>
        <p:grpSpPr>
          <a:xfrm>
            <a:off x="3786188" y="4956175"/>
            <a:ext cx="642937" cy="268288"/>
            <a:chOff x="2206" y="2654"/>
            <a:chExt cx="335" cy="140"/>
          </a:xfrm>
        </p:grpSpPr>
        <p:sp>
          <p:nvSpPr>
            <p:cNvPr id="2314" name="Oval 180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315" name="Oval 181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10" name="Freeform 182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093" name="Group 183"/>
          <p:cNvGrpSpPr/>
          <p:nvPr/>
        </p:nvGrpSpPr>
        <p:grpSpPr>
          <a:xfrm>
            <a:off x="3765550" y="4884738"/>
            <a:ext cx="642938" cy="268287"/>
            <a:chOff x="2206" y="2654"/>
            <a:chExt cx="335" cy="140"/>
          </a:xfrm>
        </p:grpSpPr>
        <p:sp>
          <p:nvSpPr>
            <p:cNvPr id="2311" name="Oval 184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312" name="Oval 185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14" name="Freeform 186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094" name="Group 187"/>
          <p:cNvGrpSpPr/>
          <p:nvPr/>
        </p:nvGrpSpPr>
        <p:grpSpPr>
          <a:xfrm>
            <a:off x="3765550" y="4819650"/>
            <a:ext cx="642938" cy="268288"/>
            <a:chOff x="2206" y="2654"/>
            <a:chExt cx="335" cy="140"/>
          </a:xfrm>
        </p:grpSpPr>
        <p:sp>
          <p:nvSpPr>
            <p:cNvPr id="2308" name="Oval 188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309" name="Oval 189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18" name="Freeform 190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095" name="Group 191"/>
          <p:cNvGrpSpPr/>
          <p:nvPr/>
        </p:nvGrpSpPr>
        <p:grpSpPr>
          <a:xfrm>
            <a:off x="3781425" y="4746625"/>
            <a:ext cx="642938" cy="268288"/>
            <a:chOff x="2206" y="2654"/>
            <a:chExt cx="335" cy="140"/>
          </a:xfrm>
        </p:grpSpPr>
        <p:sp>
          <p:nvSpPr>
            <p:cNvPr id="2305" name="Oval 192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306" name="Oval 193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22" name="Freeform 194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096" name="Group 195"/>
          <p:cNvGrpSpPr/>
          <p:nvPr/>
        </p:nvGrpSpPr>
        <p:grpSpPr>
          <a:xfrm>
            <a:off x="3781425" y="4681538"/>
            <a:ext cx="642938" cy="268287"/>
            <a:chOff x="2206" y="2654"/>
            <a:chExt cx="335" cy="140"/>
          </a:xfrm>
        </p:grpSpPr>
        <p:sp>
          <p:nvSpPr>
            <p:cNvPr id="2302" name="Oval 196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303" name="Oval 197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26" name="Freeform 198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097" name="Group 199"/>
          <p:cNvGrpSpPr/>
          <p:nvPr/>
        </p:nvGrpSpPr>
        <p:grpSpPr>
          <a:xfrm>
            <a:off x="3763963" y="4614863"/>
            <a:ext cx="642937" cy="268287"/>
            <a:chOff x="2206" y="2654"/>
            <a:chExt cx="335" cy="140"/>
          </a:xfrm>
        </p:grpSpPr>
        <p:sp>
          <p:nvSpPr>
            <p:cNvPr id="2299" name="Oval 200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300" name="Oval 201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30" name="Freeform 202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098" name="Group 203"/>
          <p:cNvGrpSpPr/>
          <p:nvPr/>
        </p:nvGrpSpPr>
        <p:grpSpPr>
          <a:xfrm>
            <a:off x="3763963" y="4548188"/>
            <a:ext cx="642937" cy="269875"/>
            <a:chOff x="2206" y="2654"/>
            <a:chExt cx="335" cy="140"/>
          </a:xfrm>
        </p:grpSpPr>
        <p:sp>
          <p:nvSpPr>
            <p:cNvPr id="2296" name="Oval 204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297" name="Oval 205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34" name="Freeform 206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099" name="Group 207"/>
          <p:cNvGrpSpPr/>
          <p:nvPr/>
        </p:nvGrpSpPr>
        <p:grpSpPr>
          <a:xfrm>
            <a:off x="3778250" y="4476750"/>
            <a:ext cx="644525" cy="268288"/>
            <a:chOff x="2206" y="2654"/>
            <a:chExt cx="335" cy="140"/>
          </a:xfrm>
        </p:grpSpPr>
        <p:sp>
          <p:nvSpPr>
            <p:cNvPr id="2293" name="Oval 208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294" name="Oval 209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38" name="Freeform 210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100" name="Group 211"/>
          <p:cNvGrpSpPr/>
          <p:nvPr/>
        </p:nvGrpSpPr>
        <p:grpSpPr>
          <a:xfrm>
            <a:off x="3778250" y="4410075"/>
            <a:ext cx="644525" cy="269875"/>
            <a:chOff x="2206" y="2654"/>
            <a:chExt cx="335" cy="140"/>
          </a:xfrm>
        </p:grpSpPr>
        <p:sp>
          <p:nvSpPr>
            <p:cNvPr id="2290" name="Oval 212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291" name="Oval 213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42" name="Freeform 214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101" name="Group 215"/>
          <p:cNvGrpSpPr/>
          <p:nvPr/>
        </p:nvGrpSpPr>
        <p:grpSpPr>
          <a:xfrm>
            <a:off x="3790950" y="4337050"/>
            <a:ext cx="642938" cy="269875"/>
            <a:chOff x="2206" y="2654"/>
            <a:chExt cx="335" cy="140"/>
          </a:xfrm>
        </p:grpSpPr>
        <p:sp>
          <p:nvSpPr>
            <p:cNvPr id="2287" name="Oval 216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288" name="Oval 217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46" name="Freeform 218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102" name="Group 219"/>
          <p:cNvGrpSpPr/>
          <p:nvPr/>
        </p:nvGrpSpPr>
        <p:grpSpPr>
          <a:xfrm>
            <a:off x="3790950" y="4271963"/>
            <a:ext cx="642938" cy="269875"/>
            <a:chOff x="2206" y="2654"/>
            <a:chExt cx="335" cy="140"/>
          </a:xfrm>
        </p:grpSpPr>
        <p:sp>
          <p:nvSpPr>
            <p:cNvPr id="2284" name="Oval 220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285" name="Oval 221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50" name="Freeform 222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103" name="Group 223"/>
          <p:cNvGrpSpPr/>
          <p:nvPr/>
        </p:nvGrpSpPr>
        <p:grpSpPr>
          <a:xfrm>
            <a:off x="3790950" y="4206875"/>
            <a:ext cx="642938" cy="269875"/>
            <a:chOff x="2206" y="2654"/>
            <a:chExt cx="335" cy="140"/>
          </a:xfrm>
        </p:grpSpPr>
        <p:sp>
          <p:nvSpPr>
            <p:cNvPr id="2281" name="Oval 224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282" name="Oval 225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54" name="Freeform 226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104" name="Group 227"/>
          <p:cNvGrpSpPr/>
          <p:nvPr/>
        </p:nvGrpSpPr>
        <p:grpSpPr>
          <a:xfrm>
            <a:off x="3790950" y="4141788"/>
            <a:ext cx="642938" cy="268287"/>
            <a:chOff x="2206" y="2654"/>
            <a:chExt cx="335" cy="140"/>
          </a:xfrm>
        </p:grpSpPr>
        <p:sp>
          <p:nvSpPr>
            <p:cNvPr id="2278" name="Oval 228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279" name="Oval 229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58" name="Freeform 230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105" name="Group 231"/>
          <p:cNvGrpSpPr/>
          <p:nvPr/>
        </p:nvGrpSpPr>
        <p:grpSpPr>
          <a:xfrm>
            <a:off x="3805238" y="4068763"/>
            <a:ext cx="642937" cy="268287"/>
            <a:chOff x="2206" y="2654"/>
            <a:chExt cx="335" cy="140"/>
          </a:xfrm>
        </p:grpSpPr>
        <p:sp>
          <p:nvSpPr>
            <p:cNvPr id="2275" name="Oval 232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276" name="Oval 233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62" name="Freeform 234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106" name="Group 240"/>
          <p:cNvGrpSpPr/>
          <p:nvPr/>
        </p:nvGrpSpPr>
        <p:grpSpPr>
          <a:xfrm>
            <a:off x="4960938" y="5441950"/>
            <a:ext cx="644525" cy="268288"/>
            <a:chOff x="2206" y="2654"/>
            <a:chExt cx="335" cy="140"/>
          </a:xfrm>
        </p:grpSpPr>
        <p:sp>
          <p:nvSpPr>
            <p:cNvPr id="2272" name="Oval 24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273" name="Oval 24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71" name="Freeform 243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107" name="Group 244"/>
          <p:cNvGrpSpPr/>
          <p:nvPr/>
        </p:nvGrpSpPr>
        <p:grpSpPr>
          <a:xfrm>
            <a:off x="4960938" y="5376863"/>
            <a:ext cx="644525" cy="268287"/>
            <a:chOff x="2206" y="2654"/>
            <a:chExt cx="335" cy="140"/>
          </a:xfrm>
        </p:grpSpPr>
        <p:sp>
          <p:nvSpPr>
            <p:cNvPr id="2269" name="Oval 24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270" name="Oval 24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75" name="Freeform 247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108" name="Group 248"/>
          <p:cNvGrpSpPr/>
          <p:nvPr/>
        </p:nvGrpSpPr>
        <p:grpSpPr>
          <a:xfrm>
            <a:off x="4976813" y="5303838"/>
            <a:ext cx="642937" cy="268287"/>
            <a:chOff x="2206" y="2654"/>
            <a:chExt cx="335" cy="140"/>
          </a:xfrm>
        </p:grpSpPr>
        <p:sp>
          <p:nvSpPr>
            <p:cNvPr id="2266" name="Oval 24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267" name="Oval 25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79" name="Freeform 251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109" name="Group 252"/>
          <p:cNvGrpSpPr/>
          <p:nvPr/>
        </p:nvGrpSpPr>
        <p:grpSpPr>
          <a:xfrm>
            <a:off x="4976813" y="5238750"/>
            <a:ext cx="642937" cy="268288"/>
            <a:chOff x="2206" y="2654"/>
            <a:chExt cx="335" cy="140"/>
          </a:xfrm>
        </p:grpSpPr>
        <p:sp>
          <p:nvSpPr>
            <p:cNvPr id="2263" name="Oval 25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264" name="Oval 25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83" name="Freeform 255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110" name="Group 256"/>
          <p:cNvGrpSpPr/>
          <p:nvPr/>
        </p:nvGrpSpPr>
        <p:grpSpPr>
          <a:xfrm>
            <a:off x="4959350" y="5170488"/>
            <a:ext cx="642938" cy="269875"/>
            <a:chOff x="2206" y="2654"/>
            <a:chExt cx="335" cy="140"/>
          </a:xfrm>
        </p:grpSpPr>
        <p:sp>
          <p:nvSpPr>
            <p:cNvPr id="2260" name="Oval 257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261" name="Oval 258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87" name="Freeform 259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111" name="Group 260"/>
          <p:cNvGrpSpPr/>
          <p:nvPr/>
        </p:nvGrpSpPr>
        <p:grpSpPr>
          <a:xfrm>
            <a:off x="4959350" y="5105400"/>
            <a:ext cx="642938" cy="269875"/>
            <a:chOff x="2206" y="2654"/>
            <a:chExt cx="335" cy="140"/>
          </a:xfrm>
        </p:grpSpPr>
        <p:sp>
          <p:nvSpPr>
            <p:cNvPr id="2257" name="Oval 26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258" name="Oval 26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91" name="Freeform 263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112" name="Group 264"/>
          <p:cNvGrpSpPr/>
          <p:nvPr/>
        </p:nvGrpSpPr>
        <p:grpSpPr>
          <a:xfrm>
            <a:off x="4975225" y="5032375"/>
            <a:ext cx="642938" cy="269875"/>
            <a:chOff x="2206" y="2654"/>
            <a:chExt cx="335" cy="140"/>
          </a:xfrm>
        </p:grpSpPr>
        <p:sp>
          <p:nvSpPr>
            <p:cNvPr id="2254" name="Oval 26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255" name="Oval 26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95" name="Freeform 267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113" name="Group 268"/>
          <p:cNvGrpSpPr/>
          <p:nvPr/>
        </p:nvGrpSpPr>
        <p:grpSpPr>
          <a:xfrm>
            <a:off x="4975225" y="4967288"/>
            <a:ext cx="642938" cy="268287"/>
            <a:chOff x="2206" y="2654"/>
            <a:chExt cx="335" cy="140"/>
          </a:xfrm>
        </p:grpSpPr>
        <p:sp>
          <p:nvSpPr>
            <p:cNvPr id="2251" name="Oval 26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252" name="Oval 27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99" name="Freeform 271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114" name="Group 272"/>
          <p:cNvGrpSpPr/>
          <p:nvPr/>
        </p:nvGrpSpPr>
        <p:grpSpPr>
          <a:xfrm>
            <a:off x="4954588" y="4895850"/>
            <a:ext cx="642937" cy="269875"/>
            <a:chOff x="2206" y="2654"/>
            <a:chExt cx="335" cy="140"/>
          </a:xfrm>
        </p:grpSpPr>
        <p:sp>
          <p:nvSpPr>
            <p:cNvPr id="2248" name="Oval 27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249" name="Oval 27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03" name="Freeform 275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115" name="Group 276"/>
          <p:cNvGrpSpPr/>
          <p:nvPr/>
        </p:nvGrpSpPr>
        <p:grpSpPr>
          <a:xfrm>
            <a:off x="4954588" y="4830763"/>
            <a:ext cx="642937" cy="269875"/>
            <a:chOff x="2206" y="2654"/>
            <a:chExt cx="335" cy="140"/>
          </a:xfrm>
        </p:grpSpPr>
        <p:sp>
          <p:nvSpPr>
            <p:cNvPr id="2245" name="Oval 277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246" name="Oval 278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07" name="Freeform 279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116" name="Group 280"/>
          <p:cNvGrpSpPr/>
          <p:nvPr/>
        </p:nvGrpSpPr>
        <p:grpSpPr>
          <a:xfrm>
            <a:off x="4968875" y="4757738"/>
            <a:ext cx="642938" cy="269875"/>
            <a:chOff x="2206" y="2654"/>
            <a:chExt cx="335" cy="140"/>
          </a:xfrm>
        </p:grpSpPr>
        <p:sp>
          <p:nvSpPr>
            <p:cNvPr id="2242" name="Oval 28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243" name="Oval 28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11" name="Freeform 283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117" name="Group 284"/>
          <p:cNvGrpSpPr/>
          <p:nvPr/>
        </p:nvGrpSpPr>
        <p:grpSpPr>
          <a:xfrm>
            <a:off x="4968875" y="4692650"/>
            <a:ext cx="642938" cy="268288"/>
            <a:chOff x="2206" y="2654"/>
            <a:chExt cx="335" cy="140"/>
          </a:xfrm>
        </p:grpSpPr>
        <p:sp>
          <p:nvSpPr>
            <p:cNvPr id="2239" name="Oval 28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240" name="Oval 28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15" name="Freeform 287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118" name="Group 288"/>
          <p:cNvGrpSpPr/>
          <p:nvPr/>
        </p:nvGrpSpPr>
        <p:grpSpPr>
          <a:xfrm>
            <a:off x="4951413" y="4625975"/>
            <a:ext cx="644525" cy="268288"/>
            <a:chOff x="2206" y="2654"/>
            <a:chExt cx="335" cy="140"/>
          </a:xfrm>
        </p:grpSpPr>
        <p:sp>
          <p:nvSpPr>
            <p:cNvPr id="2236" name="Oval 28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237" name="Oval 29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19" name="Freeform 291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119" name="Group 292"/>
          <p:cNvGrpSpPr/>
          <p:nvPr/>
        </p:nvGrpSpPr>
        <p:grpSpPr>
          <a:xfrm>
            <a:off x="4951413" y="4560888"/>
            <a:ext cx="644525" cy="268287"/>
            <a:chOff x="2206" y="2654"/>
            <a:chExt cx="335" cy="140"/>
          </a:xfrm>
        </p:grpSpPr>
        <p:sp>
          <p:nvSpPr>
            <p:cNvPr id="2233" name="Oval 29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234" name="Oval 29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23" name="Freeform 295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120" name="Group 296"/>
          <p:cNvGrpSpPr/>
          <p:nvPr/>
        </p:nvGrpSpPr>
        <p:grpSpPr>
          <a:xfrm>
            <a:off x="4967288" y="4487863"/>
            <a:ext cx="642937" cy="268287"/>
            <a:chOff x="2206" y="2654"/>
            <a:chExt cx="335" cy="140"/>
          </a:xfrm>
        </p:grpSpPr>
        <p:sp>
          <p:nvSpPr>
            <p:cNvPr id="2230" name="Oval 297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231" name="Oval 298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27" name="Freeform 299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121" name="Group 300"/>
          <p:cNvGrpSpPr/>
          <p:nvPr/>
        </p:nvGrpSpPr>
        <p:grpSpPr>
          <a:xfrm>
            <a:off x="4967288" y="4422775"/>
            <a:ext cx="642937" cy="268288"/>
            <a:chOff x="2206" y="2654"/>
            <a:chExt cx="335" cy="140"/>
          </a:xfrm>
        </p:grpSpPr>
        <p:sp>
          <p:nvSpPr>
            <p:cNvPr id="2227" name="Oval 30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228" name="Oval 30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31" name="Freeform 303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122" name="Group 304"/>
          <p:cNvGrpSpPr/>
          <p:nvPr/>
        </p:nvGrpSpPr>
        <p:grpSpPr>
          <a:xfrm>
            <a:off x="4978400" y="4349750"/>
            <a:ext cx="644525" cy="268288"/>
            <a:chOff x="2206" y="2654"/>
            <a:chExt cx="335" cy="140"/>
          </a:xfrm>
        </p:grpSpPr>
        <p:sp>
          <p:nvSpPr>
            <p:cNvPr id="2224" name="Oval 30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225" name="Oval 30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35" name="Freeform 307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123" name="Group 308"/>
          <p:cNvGrpSpPr/>
          <p:nvPr/>
        </p:nvGrpSpPr>
        <p:grpSpPr>
          <a:xfrm>
            <a:off x="4978400" y="4284663"/>
            <a:ext cx="644525" cy="268287"/>
            <a:chOff x="2206" y="2654"/>
            <a:chExt cx="335" cy="140"/>
          </a:xfrm>
        </p:grpSpPr>
        <p:sp>
          <p:nvSpPr>
            <p:cNvPr id="2221" name="Oval 30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222" name="Oval 31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39" name="Freeform 311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124" name="Group 312"/>
          <p:cNvGrpSpPr/>
          <p:nvPr/>
        </p:nvGrpSpPr>
        <p:grpSpPr>
          <a:xfrm>
            <a:off x="4978400" y="4217988"/>
            <a:ext cx="644525" cy="269875"/>
            <a:chOff x="2206" y="2654"/>
            <a:chExt cx="335" cy="140"/>
          </a:xfrm>
        </p:grpSpPr>
        <p:sp>
          <p:nvSpPr>
            <p:cNvPr id="2218" name="Oval 31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219" name="Oval 31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43" name="Freeform 315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125" name="Group 316"/>
          <p:cNvGrpSpPr/>
          <p:nvPr/>
        </p:nvGrpSpPr>
        <p:grpSpPr>
          <a:xfrm>
            <a:off x="4978400" y="4152900"/>
            <a:ext cx="644525" cy="269875"/>
            <a:chOff x="2206" y="2654"/>
            <a:chExt cx="335" cy="140"/>
          </a:xfrm>
        </p:grpSpPr>
        <p:sp>
          <p:nvSpPr>
            <p:cNvPr id="2215" name="Oval 317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216" name="Oval 318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47" name="Freeform 319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126" name="Group 320"/>
          <p:cNvGrpSpPr/>
          <p:nvPr/>
        </p:nvGrpSpPr>
        <p:grpSpPr>
          <a:xfrm>
            <a:off x="4994275" y="4079875"/>
            <a:ext cx="642938" cy="269875"/>
            <a:chOff x="2206" y="2654"/>
            <a:chExt cx="335" cy="140"/>
          </a:xfrm>
        </p:grpSpPr>
        <p:sp>
          <p:nvSpPr>
            <p:cNvPr id="2212" name="Oval 32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213" name="Oval 32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51" name="Freeform 323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127" name="Group 324"/>
          <p:cNvGrpSpPr/>
          <p:nvPr/>
        </p:nvGrpSpPr>
        <p:grpSpPr>
          <a:xfrm>
            <a:off x="4994275" y="4016375"/>
            <a:ext cx="642938" cy="269875"/>
            <a:chOff x="2206" y="2654"/>
            <a:chExt cx="335" cy="140"/>
          </a:xfrm>
        </p:grpSpPr>
        <p:sp>
          <p:nvSpPr>
            <p:cNvPr id="2209" name="Oval 32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210" name="Oval 32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55" name="Freeform 327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128" name="Group 328"/>
          <p:cNvGrpSpPr/>
          <p:nvPr/>
        </p:nvGrpSpPr>
        <p:grpSpPr>
          <a:xfrm>
            <a:off x="4994275" y="3951288"/>
            <a:ext cx="642938" cy="269875"/>
            <a:chOff x="2206" y="2654"/>
            <a:chExt cx="335" cy="140"/>
          </a:xfrm>
        </p:grpSpPr>
        <p:sp>
          <p:nvSpPr>
            <p:cNvPr id="2206" name="Oval 32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207" name="Oval 33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59" name="Freeform 331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129" name="Group 332"/>
          <p:cNvGrpSpPr/>
          <p:nvPr/>
        </p:nvGrpSpPr>
        <p:grpSpPr>
          <a:xfrm>
            <a:off x="5010150" y="3878263"/>
            <a:ext cx="642938" cy="269875"/>
            <a:chOff x="2206" y="2654"/>
            <a:chExt cx="335" cy="140"/>
          </a:xfrm>
        </p:grpSpPr>
        <p:sp>
          <p:nvSpPr>
            <p:cNvPr id="2203" name="Oval 33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204" name="Oval 33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63" name="Freeform 335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130" name="Group 336"/>
          <p:cNvGrpSpPr/>
          <p:nvPr/>
        </p:nvGrpSpPr>
        <p:grpSpPr>
          <a:xfrm>
            <a:off x="5010150" y="3813175"/>
            <a:ext cx="642938" cy="269875"/>
            <a:chOff x="2206" y="2654"/>
            <a:chExt cx="335" cy="140"/>
          </a:xfrm>
        </p:grpSpPr>
        <p:sp>
          <p:nvSpPr>
            <p:cNvPr id="2200" name="Oval 337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201" name="Oval 338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67" name="Freeform 339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131" name="Group 340"/>
          <p:cNvGrpSpPr/>
          <p:nvPr/>
        </p:nvGrpSpPr>
        <p:grpSpPr>
          <a:xfrm>
            <a:off x="4992688" y="3746500"/>
            <a:ext cx="642937" cy="268288"/>
            <a:chOff x="2206" y="2654"/>
            <a:chExt cx="335" cy="140"/>
          </a:xfrm>
        </p:grpSpPr>
        <p:sp>
          <p:nvSpPr>
            <p:cNvPr id="2197" name="Oval 34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198" name="Oval 34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71" name="Freeform 343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132" name="Group 344"/>
          <p:cNvGrpSpPr/>
          <p:nvPr/>
        </p:nvGrpSpPr>
        <p:grpSpPr>
          <a:xfrm>
            <a:off x="4992688" y="3681413"/>
            <a:ext cx="642937" cy="268287"/>
            <a:chOff x="2206" y="2654"/>
            <a:chExt cx="335" cy="140"/>
          </a:xfrm>
        </p:grpSpPr>
        <p:sp>
          <p:nvSpPr>
            <p:cNvPr id="2194" name="Oval 34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195" name="Oval 34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75" name="Freeform 347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133" name="Group 353"/>
          <p:cNvGrpSpPr/>
          <p:nvPr/>
        </p:nvGrpSpPr>
        <p:grpSpPr>
          <a:xfrm>
            <a:off x="6097588" y="5408613"/>
            <a:ext cx="644525" cy="269875"/>
            <a:chOff x="2206" y="2654"/>
            <a:chExt cx="335" cy="140"/>
          </a:xfrm>
        </p:grpSpPr>
        <p:sp>
          <p:nvSpPr>
            <p:cNvPr id="2191" name="Oval 354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192" name="Oval 355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84" name="Freeform 356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134" name="Group 357"/>
          <p:cNvGrpSpPr/>
          <p:nvPr/>
        </p:nvGrpSpPr>
        <p:grpSpPr>
          <a:xfrm>
            <a:off x="6097588" y="5353050"/>
            <a:ext cx="644525" cy="269875"/>
            <a:chOff x="2206" y="2654"/>
            <a:chExt cx="335" cy="140"/>
          </a:xfrm>
        </p:grpSpPr>
        <p:sp>
          <p:nvSpPr>
            <p:cNvPr id="2188" name="Oval 358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189" name="Oval 359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88" name="Freeform 360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135" name="Group 361"/>
          <p:cNvGrpSpPr/>
          <p:nvPr/>
        </p:nvGrpSpPr>
        <p:grpSpPr>
          <a:xfrm>
            <a:off x="6113463" y="5280025"/>
            <a:ext cx="642937" cy="269875"/>
            <a:chOff x="2206" y="2654"/>
            <a:chExt cx="335" cy="140"/>
          </a:xfrm>
        </p:grpSpPr>
        <p:sp>
          <p:nvSpPr>
            <p:cNvPr id="2185" name="Oval 362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186" name="Oval 363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92" name="Freeform 364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136" name="Group 365"/>
          <p:cNvGrpSpPr/>
          <p:nvPr/>
        </p:nvGrpSpPr>
        <p:grpSpPr>
          <a:xfrm>
            <a:off x="6113463" y="5214938"/>
            <a:ext cx="642937" cy="268287"/>
            <a:chOff x="2206" y="2654"/>
            <a:chExt cx="335" cy="140"/>
          </a:xfrm>
        </p:grpSpPr>
        <p:sp>
          <p:nvSpPr>
            <p:cNvPr id="2182" name="Oval 366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183" name="Oval 367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96" name="Freeform 368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137" name="Group 374"/>
          <p:cNvGrpSpPr/>
          <p:nvPr/>
        </p:nvGrpSpPr>
        <p:grpSpPr>
          <a:xfrm>
            <a:off x="7224713" y="5399088"/>
            <a:ext cx="644525" cy="269875"/>
            <a:chOff x="2206" y="2654"/>
            <a:chExt cx="335" cy="140"/>
          </a:xfrm>
        </p:grpSpPr>
        <p:sp>
          <p:nvSpPr>
            <p:cNvPr id="2179" name="Oval 37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180" name="Oval 37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705" name="Freeform 377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2138" name="Group 378"/>
          <p:cNvGrpSpPr/>
          <p:nvPr/>
        </p:nvGrpSpPr>
        <p:grpSpPr>
          <a:xfrm>
            <a:off x="7224713" y="5343525"/>
            <a:ext cx="644525" cy="268288"/>
            <a:chOff x="2206" y="2654"/>
            <a:chExt cx="335" cy="140"/>
          </a:xfrm>
        </p:grpSpPr>
        <p:sp>
          <p:nvSpPr>
            <p:cNvPr id="2176" name="Oval 37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177" name="Oval 38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709" name="Freeform 381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sp>
        <p:nvSpPr>
          <p:cNvPr id="2139" name="Text Box 19"/>
          <p:cNvSpPr txBox="1">
            <a:spLocks noChangeArrowheads="1"/>
          </p:cNvSpPr>
          <p:nvPr/>
        </p:nvSpPr>
        <p:spPr bwMode="gray">
          <a:xfrm>
            <a:off x="1243013" y="4876800"/>
            <a:ext cx="709612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40000"/>
              </a:spcAft>
            </a:pPr>
            <a:r>
              <a:rPr lang="de-DE" altLang="zh-CN" sz="1400">
                <a:ea typeface="宋体" panose="02010600030101010101" pitchFamily="2" charset="-122"/>
              </a:rPr>
              <a:t>20 %</a:t>
            </a:r>
            <a:endParaRPr lang="de-DE" altLang="zh-CN" sz="1400" noProof="1"/>
          </a:p>
        </p:txBody>
      </p:sp>
      <p:sp>
        <p:nvSpPr>
          <p:cNvPr id="2140" name="Text Box 19"/>
          <p:cNvSpPr txBox="1">
            <a:spLocks noChangeArrowheads="1"/>
          </p:cNvSpPr>
          <p:nvPr/>
        </p:nvSpPr>
        <p:spPr bwMode="gray">
          <a:xfrm>
            <a:off x="2544763" y="5083175"/>
            <a:ext cx="7096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40000"/>
              </a:spcAft>
            </a:pPr>
            <a:r>
              <a:rPr lang="de-DE" altLang="zh-CN" sz="1400">
                <a:ea typeface="宋体" panose="02010600030101010101" pitchFamily="2" charset="-122"/>
              </a:rPr>
              <a:t>15 %</a:t>
            </a:r>
            <a:endParaRPr lang="de-DE" altLang="zh-CN" sz="1400" noProof="1"/>
          </a:p>
        </p:txBody>
      </p:sp>
      <p:sp>
        <p:nvSpPr>
          <p:cNvPr id="2141" name="Text Box 19"/>
          <p:cNvSpPr txBox="1">
            <a:spLocks noChangeArrowheads="1"/>
          </p:cNvSpPr>
          <p:nvPr/>
        </p:nvSpPr>
        <p:spPr bwMode="gray">
          <a:xfrm>
            <a:off x="3763963" y="4794250"/>
            <a:ext cx="709612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40000"/>
              </a:spcAft>
            </a:pPr>
            <a:r>
              <a:rPr lang="de-DE" altLang="zh-CN" sz="1400">
                <a:ea typeface="宋体" panose="02010600030101010101" pitchFamily="2" charset="-122"/>
              </a:rPr>
              <a:t>25 %</a:t>
            </a:r>
            <a:endParaRPr lang="de-DE" altLang="zh-CN" sz="1400" noProof="1"/>
          </a:p>
        </p:txBody>
      </p:sp>
      <p:sp>
        <p:nvSpPr>
          <p:cNvPr id="2142" name="Text Box 19"/>
          <p:cNvSpPr txBox="1">
            <a:spLocks noChangeArrowheads="1"/>
          </p:cNvSpPr>
          <p:nvPr/>
        </p:nvSpPr>
        <p:spPr bwMode="gray">
          <a:xfrm>
            <a:off x="4951413" y="4733925"/>
            <a:ext cx="7112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40000"/>
              </a:spcAft>
            </a:pPr>
            <a:r>
              <a:rPr lang="de-DE" altLang="zh-CN" sz="1400">
                <a:ea typeface="宋体" panose="02010600030101010101" pitchFamily="2" charset="-122"/>
              </a:rPr>
              <a:t>40 %</a:t>
            </a:r>
            <a:endParaRPr lang="de-DE" altLang="zh-CN" sz="1400" noProof="1"/>
          </a:p>
        </p:txBody>
      </p:sp>
      <p:sp>
        <p:nvSpPr>
          <p:cNvPr id="2143" name="Text Box 19"/>
          <p:cNvSpPr txBox="1">
            <a:spLocks noChangeArrowheads="1"/>
          </p:cNvSpPr>
          <p:nvPr/>
        </p:nvSpPr>
        <p:spPr bwMode="gray">
          <a:xfrm>
            <a:off x="6078538" y="5389563"/>
            <a:ext cx="7112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40000"/>
              </a:spcAft>
            </a:pPr>
            <a:r>
              <a:rPr lang="de-DE" altLang="zh-CN" sz="1400">
                <a:ea typeface="宋体" panose="02010600030101010101" pitchFamily="2" charset="-122"/>
              </a:rPr>
              <a:t>5 %</a:t>
            </a:r>
            <a:endParaRPr lang="de-DE" altLang="zh-CN" sz="1400" noProof="1"/>
          </a:p>
        </p:txBody>
      </p:sp>
      <p:sp>
        <p:nvSpPr>
          <p:cNvPr id="2144" name="Text Box 19"/>
          <p:cNvSpPr txBox="1">
            <a:spLocks noChangeArrowheads="1"/>
          </p:cNvSpPr>
          <p:nvPr/>
        </p:nvSpPr>
        <p:spPr bwMode="gray">
          <a:xfrm>
            <a:off x="7194550" y="5499100"/>
            <a:ext cx="711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40000"/>
              </a:spcAft>
            </a:pPr>
            <a:r>
              <a:rPr lang="de-DE" altLang="zh-CN" sz="1000" b="1">
                <a:ea typeface="宋体" panose="02010600030101010101" pitchFamily="2" charset="-122"/>
              </a:rPr>
              <a:t>2%</a:t>
            </a:r>
            <a:endParaRPr lang="de-DE" altLang="zh-CN" sz="1000" b="1" noProof="1"/>
          </a:p>
        </p:txBody>
      </p:sp>
      <p:grpSp>
        <p:nvGrpSpPr>
          <p:cNvPr id="2145" name="Group 345"/>
          <p:cNvGrpSpPr/>
          <p:nvPr/>
        </p:nvGrpSpPr>
        <p:grpSpPr>
          <a:xfrm>
            <a:off x="1165225" y="1546225"/>
            <a:ext cx="714375" cy="992188"/>
            <a:chOff x="4859" y="704"/>
            <a:chExt cx="372" cy="517"/>
          </a:xfrm>
        </p:grpSpPr>
        <p:sp>
          <p:nvSpPr>
            <p:cNvPr id="2173" name="Freeform 150"/>
            <p:cNvSpPr/>
            <p:nvPr/>
          </p:nvSpPr>
          <p:spPr bwMode="auto">
            <a:xfrm>
              <a:off x="5007" y="1166"/>
              <a:ext cx="81" cy="55"/>
            </a:xfrm>
            <a:custGeom>
              <a:gdLst>
                <a:gd name="T0" fmla="*/ 6036 w 35"/>
                <a:gd name="T1" fmla="*/ 0 h 24"/>
                <a:gd name="T2" fmla="*/ 6036 w 35"/>
                <a:gd name="T3" fmla="*/ 0 h 24"/>
                <a:gd name="T4" fmla="*/ 0 w 35"/>
                <a:gd name="T5" fmla="*/ 7973 h 24"/>
                <a:gd name="T6" fmla="*/ 12347 w 35"/>
                <a:gd name="T7" fmla="*/ 8255 h 24"/>
                <a:gd name="T8" fmla="*/ 6036 w 35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24"/>
                <a:gd name="T17" fmla="*/ 35 w 35"/>
                <a:gd name="T18" fmla="*/ 24 h 24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24">
                  <a:moveTo>
                    <a:pt x="17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24" y="15"/>
                    <a:pt x="17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90BA45"/>
                </a:gs>
                <a:gs pos="50000">
                  <a:srgbClr val="B2CF7D"/>
                </a:gs>
                <a:gs pos="100000">
                  <a:srgbClr val="90BA45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74" name="Freeform 347"/>
            <p:cNvSpPr/>
            <p:nvPr/>
          </p:nvSpPr>
          <p:spPr bwMode="auto">
            <a:xfrm>
              <a:off x="4859" y="704"/>
              <a:ext cx="372" cy="466"/>
            </a:xfrm>
            <a:custGeom>
              <a:gdLst>
                <a:gd name="T0" fmla="*/ 372 w 384"/>
                <a:gd name="T1" fmla="*/ 185 h 483"/>
                <a:gd name="T2" fmla="*/ 186 w 384"/>
                <a:gd name="T3" fmla="*/ 466 h 483"/>
                <a:gd name="T4" fmla="*/ 0 w 384"/>
                <a:gd name="T5" fmla="*/ 185 h 483"/>
                <a:gd name="T6" fmla="*/ 186 w 384"/>
                <a:gd name="T7" fmla="*/ 0 h 483"/>
                <a:gd name="T8" fmla="*/ 372 w 384"/>
                <a:gd name="T9" fmla="*/ 185 h 4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4" h="482">
                  <a:moveTo>
                    <a:pt x="384" y="192"/>
                  </a:moveTo>
                  <a:cubicBezTo>
                    <a:pt x="384" y="298"/>
                    <a:pt x="286" y="433"/>
                    <a:pt x="192" y="483"/>
                  </a:cubicBezTo>
                  <a:cubicBezTo>
                    <a:pt x="87" y="423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</a:path>
              </a:pathLst>
            </a:custGeom>
            <a:gradFill rotWithShape="1">
              <a:gsLst>
                <a:gs pos="0">
                  <a:srgbClr val="90BA45"/>
                </a:gs>
                <a:gs pos="50000">
                  <a:srgbClr val="B2CF7D"/>
                </a:gs>
                <a:gs pos="100000">
                  <a:srgbClr val="90BA45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2175" name="Picture 8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4916" y="719"/>
              <a:ext cx="261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46" name="Group 349"/>
          <p:cNvGrpSpPr/>
          <p:nvPr/>
        </p:nvGrpSpPr>
        <p:grpSpPr>
          <a:xfrm>
            <a:off x="2446338" y="1887538"/>
            <a:ext cx="714375" cy="993775"/>
            <a:chOff x="1772" y="1616"/>
            <a:chExt cx="372" cy="517"/>
          </a:xfrm>
        </p:grpSpPr>
        <p:sp>
          <p:nvSpPr>
            <p:cNvPr id="2170" name="Freeform 150"/>
            <p:cNvSpPr/>
            <p:nvPr/>
          </p:nvSpPr>
          <p:spPr bwMode="auto">
            <a:xfrm>
              <a:off x="1920" y="2078"/>
              <a:ext cx="81" cy="55"/>
            </a:xfrm>
            <a:custGeom>
              <a:gdLst>
                <a:gd name="T0" fmla="*/ 6036 w 35"/>
                <a:gd name="T1" fmla="*/ 0 h 24"/>
                <a:gd name="T2" fmla="*/ 6036 w 35"/>
                <a:gd name="T3" fmla="*/ 0 h 24"/>
                <a:gd name="T4" fmla="*/ 0 w 35"/>
                <a:gd name="T5" fmla="*/ 7973 h 24"/>
                <a:gd name="T6" fmla="*/ 12347 w 35"/>
                <a:gd name="T7" fmla="*/ 8255 h 24"/>
                <a:gd name="T8" fmla="*/ 6036 w 35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24"/>
                <a:gd name="T17" fmla="*/ 35 w 35"/>
                <a:gd name="T18" fmla="*/ 24 h 24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24">
                  <a:moveTo>
                    <a:pt x="17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24" y="15"/>
                    <a:pt x="17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90BA45"/>
                </a:gs>
                <a:gs pos="50000">
                  <a:srgbClr val="B2CF7D"/>
                </a:gs>
                <a:gs pos="100000">
                  <a:srgbClr val="90BA45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71" name="Freeform 351"/>
            <p:cNvSpPr/>
            <p:nvPr/>
          </p:nvSpPr>
          <p:spPr bwMode="auto">
            <a:xfrm>
              <a:off x="1772" y="1616"/>
              <a:ext cx="372" cy="466"/>
            </a:xfrm>
            <a:custGeom>
              <a:gdLst>
                <a:gd name="T0" fmla="*/ 372 w 384"/>
                <a:gd name="T1" fmla="*/ 185 h 483"/>
                <a:gd name="T2" fmla="*/ 186 w 384"/>
                <a:gd name="T3" fmla="*/ 466 h 483"/>
                <a:gd name="T4" fmla="*/ 0 w 384"/>
                <a:gd name="T5" fmla="*/ 185 h 483"/>
                <a:gd name="T6" fmla="*/ 186 w 384"/>
                <a:gd name="T7" fmla="*/ 0 h 483"/>
                <a:gd name="T8" fmla="*/ 372 w 384"/>
                <a:gd name="T9" fmla="*/ 185 h 4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4" h="482">
                  <a:moveTo>
                    <a:pt x="384" y="192"/>
                  </a:moveTo>
                  <a:cubicBezTo>
                    <a:pt x="384" y="298"/>
                    <a:pt x="286" y="433"/>
                    <a:pt x="192" y="483"/>
                  </a:cubicBezTo>
                  <a:cubicBezTo>
                    <a:pt x="87" y="423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</a:path>
              </a:pathLst>
            </a:custGeom>
            <a:gradFill rotWithShape="1">
              <a:gsLst>
                <a:gs pos="0">
                  <a:srgbClr val="90BA45"/>
                </a:gs>
                <a:gs pos="50000">
                  <a:srgbClr val="B2CF7D"/>
                </a:gs>
                <a:gs pos="100000">
                  <a:srgbClr val="90BA45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2172" name="Picture 8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1829" y="1631"/>
              <a:ext cx="261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47" name="Group 353"/>
          <p:cNvGrpSpPr/>
          <p:nvPr/>
        </p:nvGrpSpPr>
        <p:grpSpPr>
          <a:xfrm>
            <a:off x="3729038" y="1841500"/>
            <a:ext cx="714375" cy="992188"/>
            <a:chOff x="2440" y="1592"/>
            <a:chExt cx="372" cy="517"/>
          </a:xfrm>
        </p:grpSpPr>
        <p:sp>
          <p:nvSpPr>
            <p:cNvPr id="2167" name="Freeform 150"/>
            <p:cNvSpPr/>
            <p:nvPr/>
          </p:nvSpPr>
          <p:spPr bwMode="auto">
            <a:xfrm>
              <a:off x="2588" y="2054"/>
              <a:ext cx="81" cy="55"/>
            </a:xfrm>
            <a:custGeom>
              <a:gdLst>
                <a:gd name="T0" fmla="*/ 6036 w 35"/>
                <a:gd name="T1" fmla="*/ 0 h 24"/>
                <a:gd name="T2" fmla="*/ 6036 w 35"/>
                <a:gd name="T3" fmla="*/ 0 h 24"/>
                <a:gd name="T4" fmla="*/ 0 w 35"/>
                <a:gd name="T5" fmla="*/ 7973 h 24"/>
                <a:gd name="T6" fmla="*/ 12347 w 35"/>
                <a:gd name="T7" fmla="*/ 8255 h 24"/>
                <a:gd name="T8" fmla="*/ 6036 w 35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24"/>
                <a:gd name="T17" fmla="*/ 35 w 35"/>
                <a:gd name="T18" fmla="*/ 24 h 24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24">
                  <a:moveTo>
                    <a:pt x="17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24" y="15"/>
                    <a:pt x="17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90BA45"/>
                </a:gs>
                <a:gs pos="50000">
                  <a:srgbClr val="B2CF7D"/>
                </a:gs>
                <a:gs pos="100000">
                  <a:srgbClr val="90BA45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68" name="Freeform 355"/>
            <p:cNvSpPr/>
            <p:nvPr/>
          </p:nvSpPr>
          <p:spPr bwMode="auto">
            <a:xfrm>
              <a:off x="2440" y="1592"/>
              <a:ext cx="372" cy="466"/>
            </a:xfrm>
            <a:custGeom>
              <a:gdLst>
                <a:gd name="T0" fmla="*/ 372 w 384"/>
                <a:gd name="T1" fmla="*/ 185 h 483"/>
                <a:gd name="T2" fmla="*/ 186 w 384"/>
                <a:gd name="T3" fmla="*/ 466 h 483"/>
                <a:gd name="T4" fmla="*/ 0 w 384"/>
                <a:gd name="T5" fmla="*/ 185 h 483"/>
                <a:gd name="T6" fmla="*/ 186 w 384"/>
                <a:gd name="T7" fmla="*/ 0 h 483"/>
                <a:gd name="T8" fmla="*/ 372 w 384"/>
                <a:gd name="T9" fmla="*/ 185 h 4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4" h="482">
                  <a:moveTo>
                    <a:pt x="384" y="192"/>
                  </a:moveTo>
                  <a:cubicBezTo>
                    <a:pt x="384" y="298"/>
                    <a:pt x="286" y="433"/>
                    <a:pt x="192" y="483"/>
                  </a:cubicBezTo>
                  <a:cubicBezTo>
                    <a:pt x="87" y="423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</a:path>
              </a:pathLst>
            </a:custGeom>
            <a:gradFill rotWithShape="1">
              <a:gsLst>
                <a:gs pos="0">
                  <a:srgbClr val="90BA45"/>
                </a:gs>
                <a:gs pos="50000">
                  <a:srgbClr val="B2CF7D"/>
                </a:gs>
                <a:gs pos="100000">
                  <a:srgbClr val="90BA45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2169" name="Picture 8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2497" y="1607"/>
              <a:ext cx="261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48" name="Group 357"/>
          <p:cNvGrpSpPr/>
          <p:nvPr/>
        </p:nvGrpSpPr>
        <p:grpSpPr>
          <a:xfrm>
            <a:off x="5010150" y="1895475"/>
            <a:ext cx="714375" cy="992188"/>
            <a:chOff x="3107" y="1620"/>
            <a:chExt cx="372" cy="517"/>
          </a:xfrm>
        </p:grpSpPr>
        <p:sp>
          <p:nvSpPr>
            <p:cNvPr id="2164" name="Freeform 150"/>
            <p:cNvSpPr/>
            <p:nvPr/>
          </p:nvSpPr>
          <p:spPr bwMode="auto">
            <a:xfrm>
              <a:off x="3255" y="2082"/>
              <a:ext cx="81" cy="55"/>
            </a:xfrm>
            <a:custGeom>
              <a:gdLst>
                <a:gd name="T0" fmla="*/ 6036 w 35"/>
                <a:gd name="T1" fmla="*/ 0 h 24"/>
                <a:gd name="T2" fmla="*/ 6036 w 35"/>
                <a:gd name="T3" fmla="*/ 0 h 24"/>
                <a:gd name="T4" fmla="*/ 0 w 35"/>
                <a:gd name="T5" fmla="*/ 7973 h 24"/>
                <a:gd name="T6" fmla="*/ 12347 w 35"/>
                <a:gd name="T7" fmla="*/ 8255 h 24"/>
                <a:gd name="T8" fmla="*/ 6036 w 35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24"/>
                <a:gd name="T17" fmla="*/ 35 w 35"/>
                <a:gd name="T18" fmla="*/ 24 h 24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24">
                  <a:moveTo>
                    <a:pt x="17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24" y="15"/>
                    <a:pt x="17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90BA45"/>
                </a:gs>
                <a:gs pos="50000">
                  <a:srgbClr val="B2CF7D"/>
                </a:gs>
                <a:gs pos="100000">
                  <a:srgbClr val="90BA45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65" name="Freeform 359"/>
            <p:cNvSpPr/>
            <p:nvPr/>
          </p:nvSpPr>
          <p:spPr bwMode="auto">
            <a:xfrm>
              <a:off x="3107" y="1620"/>
              <a:ext cx="372" cy="466"/>
            </a:xfrm>
            <a:custGeom>
              <a:gdLst>
                <a:gd name="T0" fmla="*/ 372 w 384"/>
                <a:gd name="T1" fmla="*/ 185 h 483"/>
                <a:gd name="T2" fmla="*/ 186 w 384"/>
                <a:gd name="T3" fmla="*/ 466 h 483"/>
                <a:gd name="T4" fmla="*/ 0 w 384"/>
                <a:gd name="T5" fmla="*/ 185 h 483"/>
                <a:gd name="T6" fmla="*/ 186 w 384"/>
                <a:gd name="T7" fmla="*/ 0 h 483"/>
                <a:gd name="T8" fmla="*/ 372 w 384"/>
                <a:gd name="T9" fmla="*/ 185 h 4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4" h="482">
                  <a:moveTo>
                    <a:pt x="384" y="192"/>
                  </a:moveTo>
                  <a:cubicBezTo>
                    <a:pt x="384" y="298"/>
                    <a:pt x="286" y="433"/>
                    <a:pt x="192" y="483"/>
                  </a:cubicBezTo>
                  <a:cubicBezTo>
                    <a:pt x="87" y="423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</a:path>
              </a:pathLst>
            </a:custGeom>
            <a:gradFill rotWithShape="1">
              <a:gsLst>
                <a:gs pos="0">
                  <a:srgbClr val="90BA45"/>
                </a:gs>
                <a:gs pos="50000">
                  <a:srgbClr val="B2CF7D"/>
                </a:gs>
                <a:gs pos="100000">
                  <a:srgbClr val="90BA45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2166" name="Picture 8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3164" y="1635"/>
              <a:ext cx="261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49" name="Group 361"/>
          <p:cNvGrpSpPr/>
          <p:nvPr/>
        </p:nvGrpSpPr>
        <p:grpSpPr>
          <a:xfrm>
            <a:off x="6032500" y="1933575"/>
            <a:ext cx="714375" cy="993775"/>
            <a:chOff x="3640" y="1640"/>
            <a:chExt cx="372" cy="517"/>
          </a:xfrm>
        </p:grpSpPr>
        <p:sp>
          <p:nvSpPr>
            <p:cNvPr id="2161" name="Freeform 150"/>
            <p:cNvSpPr/>
            <p:nvPr/>
          </p:nvSpPr>
          <p:spPr bwMode="auto">
            <a:xfrm>
              <a:off x="3788" y="2102"/>
              <a:ext cx="81" cy="55"/>
            </a:xfrm>
            <a:custGeom>
              <a:gdLst>
                <a:gd name="T0" fmla="*/ 6036 w 35"/>
                <a:gd name="T1" fmla="*/ 0 h 24"/>
                <a:gd name="T2" fmla="*/ 6036 w 35"/>
                <a:gd name="T3" fmla="*/ 0 h 24"/>
                <a:gd name="T4" fmla="*/ 0 w 35"/>
                <a:gd name="T5" fmla="*/ 7973 h 24"/>
                <a:gd name="T6" fmla="*/ 12347 w 35"/>
                <a:gd name="T7" fmla="*/ 8255 h 24"/>
                <a:gd name="T8" fmla="*/ 6036 w 35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24"/>
                <a:gd name="T17" fmla="*/ 35 w 35"/>
                <a:gd name="T18" fmla="*/ 24 h 24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24">
                  <a:moveTo>
                    <a:pt x="17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24" y="15"/>
                    <a:pt x="17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90BA45"/>
                </a:gs>
                <a:gs pos="50000">
                  <a:srgbClr val="B2CF7D"/>
                </a:gs>
                <a:gs pos="100000">
                  <a:srgbClr val="90BA45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62" name="Freeform 363"/>
            <p:cNvSpPr/>
            <p:nvPr/>
          </p:nvSpPr>
          <p:spPr bwMode="auto">
            <a:xfrm>
              <a:off x="3640" y="1640"/>
              <a:ext cx="372" cy="466"/>
            </a:xfrm>
            <a:custGeom>
              <a:gdLst>
                <a:gd name="T0" fmla="*/ 372 w 384"/>
                <a:gd name="T1" fmla="*/ 185 h 483"/>
                <a:gd name="T2" fmla="*/ 186 w 384"/>
                <a:gd name="T3" fmla="*/ 466 h 483"/>
                <a:gd name="T4" fmla="*/ 0 w 384"/>
                <a:gd name="T5" fmla="*/ 185 h 483"/>
                <a:gd name="T6" fmla="*/ 186 w 384"/>
                <a:gd name="T7" fmla="*/ 0 h 483"/>
                <a:gd name="T8" fmla="*/ 372 w 384"/>
                <a:gd name="T9" fmla="*/ 185 h 4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4" h="482">
                  <a:moveTo>
                    <a:pt x="384" y="192"/>
                  </a:moveTo>
                  <a:cubicBezTo>
                    <a:pt x="384" y="298"/>
                    <a:pt x="286" y="433"/>
                    <a:pt x="192" y="483"/>
                  </a:cubicBezTo>
                  <a:cubicBezTo>
                    <a:pt x="87" y="423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</a:path>
              </a:pathLst>
            </a:custGeom>
            <a:gradFill rotWithShape="1">
              <a:gsLst>
                <a:gs pos="0">
                  <a:srgbClr val="90BA45"/>
                </a:gs>
                <a:gs pos="50000">
                  <a:srgbClr val="B2CF7D"/>
                </a:gs>
                <a:gs pos="100000">
                  <a:srgbClr val="90BA45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2163" name="Picture 8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3697" y="1655"/>
              <a:ext cx="261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50" name="Group 365"/>
          <p:cNvGrpSpPr/>
          <p:nvPr/>
        </p:nvGrpSpPr>
        <p:grpSpPr>
          <a:xfrm>
            <a:off x="7129463" y="1895475"/>
            <a:ext cx="714375" cy="992188"/>
            <a:chOff x="4211" y="1620"/>
            <a:chExt cx="372" cy="517"/>
          </a:xfrm>
        </p:grpSpPr>
        <p:sp>
          <p:nvSpPr>
            <p:cNvPr id="2158" name="Freeform 150"/>
            <p:cNvSpPr/>
            <p:nvPr/>
          </p:nvSpPr>
          <p:spPr bwMode="auto">
            <a:xfrm>
              <a:off x="4359" y="2082"/>
              <a:ext cx="81" cy="55"/>
            </a:xfrm>
            <a:custGeom>
              <a:gdLst>
                <a:gd name="T0" fmla="*/ 6036 w 35"/>
                <a:gd name="T1" fmla="*/ 0 h 24"/>
                <a:gd name="T2" fmla="*/ 6036 w 35"/>
                <a:gd name="T3" fmla="*/ 0 h 24"/>
                <a:gd name="T4" fmla="*/ 0 w 35"/>
                <a:gd name="T5" fmla="*/ 7973 h 24"/>
                <a:gd name="T6" fmla="*/ 12347 w 35"/>
                <a:gd name="T7" fmla="*/ 8255 h 24"/>
                <a:gd name="T8" fmla="*/ 6036 w 35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24"/>
                <a:gd name="T17" fmla="*/ 35 w 35"/>
                <a:gd name="T18" fmla="*/ 24 h 24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24">
                  <a:moveTo>
                    <a:pt x="17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24" y="15"/>
                    <a:pt x="17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90BA45"/>
                </a:gs>
                <a:gs pos="50000">
                  <a:srgbClr val="B2CF7D"/>
                </a:gs>
                <a:gs pos="100000">
                  <a:srgbClr val="90BA45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9" name="Freeform 367"/>
            <p:cNvSpPr/>
            <p:nvPr/>
          </p:nvSpPr>
          <p:spPr bwMode="auto">
            <a:xfrm>
              <a:off x="4211" y="1620"/>
              <a:ext cx="372" cy="466"/>
            </a:xfrm>
            <a:custGeom>
              <a:gdLst>
                <a:gd name="T0" fmla="*/ 372 w 384"/>
                <a:gd name="T1" fmla="*/ 185 h 483"/>
                <a:gd name="T2" fmla="*/ 186 w 384"/>
                <a:gd name="T3" fmla="*/ 466 h 483"/>
                <a:gd name="T4" fmla="*/ 0 w 384"/>
                <a:gd name="T5" fmla="*/ 185 h 483"/>
                <a:gd name="T6" fmla="*/ 186 w 384"/>
                <a:gd name="T7" fmla="*/ 0 h 483"/>
                <a:gd name="T8" fmla="*/ 372 w 384"/>
                <a:gd name="T9" fmla="*/ 185 h 4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4" h="482">
                  <a:moveTo>
                    <a:pt x="384" y="192"/>
                  </a:moveTo>
                  <a:cubicBezTo>
                    <a:pt x="384" y="298"/>
                    <a:pt x="286" y="433"/>
                    <a:pt x="192" y="483"/>
                  </a:cubicBezTo>
                  <a:cubicBezTo>
                    <a:pt x="87" y="423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</a:path>
              </a:pathLst>
            </a:custGeom>
            <a:gradFill rotWithShape="1">
              <a:gsLst>
                <a:gs pos="0">
                  <a:srgbClr val="90BA45"/>
                </a:gs>
                <a:gs pos="50000">
                  <a:srgbClr val="B2CF7D"/>
                </a:gs>
                <a:gs pos="100000">
                  <a:srgbClr val="90BA45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2160" name="Picture 8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4268" y="1635"/>
              <a:ext cx="261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51" name="Textfeld 7"/>
          <p:cNvSpPr txBox="1">
            <a:spLocks noChangeArrowheads="1"/>
          </p:cNvSpPr>
          <p:nvPr/>
        </p:nvSpPr>
        <p:spPr bwMode="gray">
          <a:xfrm>
            <a:off x="155575" y="174625"/>
            <a:ext cx="89884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zh-CN" sz="5400" b="1">
                <a:solidFill>
                  <a:srgbClr val="6B9B1A"/>
                </a:solidFill>
                <a:ea typeface="宋体" panose="02010600030101010101" pitchFamily="2" charset="-122"/>
              </a:rPr>
              <a:t>BALLOON MONEY</a:t>
            </a:r>
            <a:r>
              <a:rPr lang="de-DE" altLang="zh-CN" sz="5400">
                <a:solidFill>
                  <a:srgbClr val="595959"/>
                </a:solidFill>
                <a:ea typeface="宋体" panose="02010600030101010101" pitchFamily="2" charset="-122"/>
              </a:rPr>
              <a:t>CHART</a:t>
            </a:r>
            <a:endParaRPr lang="de-DE" altLang="zh-CN" sz="5400">
              <a:solidFill>
                <a:srgbClr val="595959"/>
              </a:solidFill>
              <a:ea typeface="宋体" panose="02010600030101010101" pitchFamily="2" charset="-122"/>
            </a:endParaRPr>
          </a:p>
        </p:txBody>
      </p:sp>
      <p:sp>
        <p:nvSpPr>
          <p:cNvPr id="2152" name="Freeform 370"/>
          <p:cNvSpPr/>
          <p:nvPr/>
        </p:nvSpPr>
        <p:spPr bwMode="auto">
          <a:xfrm>
            <a:off x="5233988" y="2809875"/>
            <a:ext cx="204787" cy="962025"/>
          </a:xfrm>
          <a:custGeom>
            <a:gdLst>
              <a:gd name="T0" fmla="*/ 135887 w 107"/>
              <a:gd name="T1" fmla="*/ 0 h 501"/>
              <a:gd name="T2" fmla="*/ 3828 w 107"/>
              <a:gd name="T3" fmla="*/ 236186 h 501"/>
              <a:gd name="T4" fmla="*/ 114834 w 107"/>
              <a:gd name="T5" fmla="*/ 481973 h 501"/>
              <a:gd name="T6" fmla="*/ 197131 w 107"/>
              <a:gd name="T7" fmla="*/ 737360 h 501"/>
              <a:gd name="T8" fmla="*/ 65073 w 107"/>
              <a:gd name="T9" fmla="*/ 962025 h 5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7" h="501">
                <a:moveTo>
                  <a:pt x="71" y="0"/>
                </a:moveTo>
                <a:cubicBezTo>
                  <a:pt x="37" y="40"/>
                  <a:pt x="4" y="81"/>
                  <a:pt x="2" y="123"/>
                </a:cubicBezTo>
                <a:cubicBezTo>
                  <a:pt x="0" y="165"/>
                  <a:pt x="43" y="208"/>
                  <a:pt x="60" y="251"/>
                </a:cubicBezTo>
                <a:cubicBezTo>
                  <a:pt x="77" y="294"/>
                  <a:pt x="107" y="342"/>
                  <a:pt x="103" y="384"/>
                </a:cubicBezTo>
                <a:cubicBezTo>
                  <a:pt x="99" y="426"/>
                  <a:pt x="66" y="463"/>
                  <a:pt x="34" y="501"/>
                </a:cubicBezTo>
              </a:path>
            </a:pathLst>
          </a:custGeom>
          <a:noFill/>
          <a:ln w="14351" cap="flat" cmpd="sng">
            <a:solidFill>
              <a:srgbClr val="AEAEA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EC3EC"/>
                    </a:gs>
                    <a:gs pos="100000">
                      <a:srgbClr val="69A2E1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3" name="Freeform 371"/>
          <p:cNvSpPr/>
          <p:nvPr/>
        </p:nvSpPr>
        <p:spPr bwMode="auto">
          <a:xfrm>
            <a:off x="1331913" y="2435225"/>
            <a:ext cx="354012" cy="2090738"/>
          </a:xfrm>
          <a:custGeom>
            <a:gdLst>
              <a:gd name="T0" fmla="*/ 190474 w 184"/>
              <a:gd name="T1" fmla="*/ 0 h 1089"/>
              <a:gd name="T2" fmla="*/ 15392 w 184"/>
              <a:gd name="T3" fmla="*/ 395493 h 1089"/>
              <a:gd name="T4" fmla="*/ 282825 w 184"/>
              <a:gd name="T5" fmla="*/ 865861 h 1089"/>
              <a:gd name="T6" fmla="*/ 173158 w 184"/>
              <a:gd name="T7" fmla="*/ 1326630 h 1089"/>
              <a:gd name="T8" fmla="*/ 338620 w 184"/>
              <a:gd name="T9" fmla="*/ 1704844 h 1089"/>
              <a:gd name="T10" fmla="*/ 265509 w 184"/>
              <a:gd name="T11" fmla="*/ 2090738 h 108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84" h="1089">
                <a:moveTo>
                  <a:pt x="99" y="0"/>
                </a:moveTo>
                <a:cubicBezTo>
                  <a:pt x="49" y="65"/>
                  <a:pt x="0" y="131"/>
                  <a:pt x="8" y="206"/>
                </a:cubicBezTo>
                <a:cubicBezTo>
                  <a:pt x="16" y="281"/>
                  <a:pt x="133" y="370"/>
                  <a:pt x="147" y="451"/>
                </a:cubicBezTo>
                <a:cubicBezTo>
                  <a:pt x="161" y="532"/>
                  <a:pt x="85" y="618"/>
                  <a:pt x="90" y="691"/>
                </a:cubicBezTo>
                <a:cubicBezTo>
                  <a:pt x="95" y="764"/>
                  <a:pt x="168" y="822"/>
                  <a:pt x="176" y="888"/>
                </a:cubicBezTo>
                <a:cubicBezTo>
                  <a:pt x="184" y="954"/>
                  <a:pt x="161" y="1021"/>
                  <a:pt x="138" y="1089"/>
                </a:cubicBezTo>
              </a:path>
            </a:pathLst>
          </a:custGeom>
          <a:noFill/>
          <a:ln w="14351" cap="flat" cmpd="sng">
            <a:solidFill>
              <a:srgbClr val="AEAEA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EC3EC"/>
                    </a:gs>
                    <a:gs pos="100000">
                      <a:srgbClr val="69A2E1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4" name="Freeform 372"/>
          <p:cNvSpPr/>
          <p:nvPr/>
        </p:nvSpPr>
        <p:spPr bwMode="auto">
          <a:xfrm>
            <a:off x="2759075" y="2776538"/>
            <a:ext cx="176213" cy="2006600"/>
          </a:xfrm>
          <a:custGeom>
            <a:gdLst>
              <a:gd name="T0" fmla="*/ 34925 w 111"/>
              <a:gd name="T1" fmla="*/ 0 h 1264"/>
              <a:gd name="T2" fmla="*/ 119063 w 111"/>
              <a:gd name="T3" fmla="*/ 152400 h 1264"/>
              <a:gd name="T4" fmla="*/ 42863 w 111"/>
              <a:gd name="T5" fmla="*/ 390525 h 1264"/>
              <a:gd name="T6" fmla="*/ 169863 w 111"/>
              <a:gd name="T7" fmla="*/ 931863 h 1264"/>
              <a:gd name="T8" fmla="*/ 1588 w 111"/>
              <a:gd name="T9" fmla="*/ 1346200 h 1264"/>
              <a:gd name="T10" fmla="*/ 161925 w 111"/>
              <a:gd name="T11" fmla="*/ 2006600 h 12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0" h="1264">
                <a:moveTo>
                  <a:pt x="22" y="0"/>
                </a:moveTo>
                <a:cubicBezTo>
                  <a:pt x="48" y="27"/>
                  <a:pt x="74" y="55"/>
                  <a:pt x="75" y="96"/>
                </a:cubicBezTo>
                <a:cubicBezTo>
                  <a:pt x="76" y="137"/>
                  <a:pt x="22" y="164"/>
                  <a:pt x="27" y="246"/>
                </a:cubicBezTo>
                <a:cubicBezTo>
                  <a:pt x="32" y="328"/>
                  <a:pt x="111" y="487"/>
                  <a:pt x="107" y="587"/>
                </a:cubicBezTo>
                <a:cubicBezTo>
                  <a:pt x="103" y="687"/>
                  <a:pt x="2" y="735"/>
                  <a:pt x="1" y="848"/>
                </a:cubicBezTo>
                <a:cubicBezTo>
                  <a:pt x="0" y="961"/>
                  <a:pt x="85" y="1195"/>
                  <a:pt x="102" y="1264"/>
                </a:cubicBezTo>
              </a:path>
            </a:pathLst>
          </a:custGeom>
          <a:noFill/>
          <a:ln w="14351" cap="flat" cmpd="sng">
            <a:solidFill>
              <a:srgbClr val="AEAEA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EC3EC"/>
                    </a:gs>
                    <a:gs pos="100000">
                      <a:srgbClr val="69A2E1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5" name="Freeform 373"/>
          <p:cNvSpPr/>
          <p:nvPr/>
        </p:nvSpPr>
        <p:spPr bwMode="auto">
          <a:xfrm>
            <a:off x="3998913" y="2751138"/>
            <a:ext cx="115887" cy="1406525"/>
          </a:xfrm>
          <a:custGeom>
            <a:gdLst>
              <a:gd name="T0" fmla="*/ 73025 w 73"/>
              <a:gd name="T1" fmla="*/ 0 h 886"/>
              <a:gd name="T2" fmla="*/ 6350 w 73"/>
              <a:gd name="T3" fmla="*/ 203200 h 886"/>
              <a:gd name="T4" fmla="*/ 115887 w 73"/>
              <a:gd name="T5" fmla="*/ 550863 h 886"/>
              <a:gd name="T6" fmla="*/ 6350 w 73"/>
              <a:gd name="T7" fmla="*/ 1135063 h 886"/>
              <a:gd name="T8" fmla="*/ 115887 w 73"/>
              <a:gd name="T9" fmla="*/ 1406525 h 8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3" h="885">
                <a:moveTo>
                  <a:pt x="46" y="0"/>
                </a:moveTo>
                <a:cubicBezTo>
                  <a:pt x="23" y="35"/>
                  <a:pt x="0" y="70"/>
                  <a:pt x="4" y="128"/>
                </a:cubicBezTo>
                <a:cubicBezTo>
                  <a:pt x="8" y="186"/>
                  <a:pt x="73" y="249"/>
                  <a:pt x="73" y="347"/>
                </a:cubicBezTo>
                <a:cubicBezTo>
                  <a:pt x="73" y="445"/>
                  <a:pt x="4" y="625"/>
                  <a:pt x="4" y="715"/>
                </a:cubicBezTo>
                <a:cubicBezTo>
                  <a:pt x="4" y="805"/>
                  <a:pt x="38" y="845"/>
                  <a:pt x="73" y="886"/>
                </a:cubicBezTo>
              </a:path>
            </a:pathLst>
          </a:custGeom>
          <a:noFill/>
          <a:ln w="14351" cap="flat" cmpd="sng">
            <a:solidFill>
              <a:srgbClr val="AEAEA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EC3EC"/>
                    </a:gs>
                    <a:gs pos="100000">
                      <a:srgbClr val="69A2E1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6" name="Freeform 374"/>
          <p:cNvSpPr/>
          <p:nvPr/>
        </p:nvSpPr>
        <p:spPr bwMode="auto">
          <a:xfrm>
            <a:off x="6269038" y="2827338"/>
            <a:ext cx="233362" cy="2506662"/>
          </a:xfrm>
          <a:custGeom>
            <a:gdLst>
              <a:gd name="T0" fmla="*/ 114300 w 147"/>
              <a:gd name="T1" fmla="*/ 0 h 1579"/>
              <a:gd name="T2" fmla="*/ 182562 w 147"/>
              <a:gd name="T3" fmla="*/ 500062 h 1579"/>
              <a:gd name="T4" fmla="*/ 4762 w 147"/>
              <a:gd name="T5" fmla="*/ 1168400 h 1579"/>
              <a:gd name="T6" fmla="*/ 207962 w 147"/>
              <a:gd name="T7" fmla="*/ 1914525 h 1579"/>
              <a:gd name="T8" fmla="*/ 157162 w 147"/>
              <a:gd name="T9" fmla="*/ 2506662 h 15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7" h="1579">
                <a:moveTo>
                  <a:pt x="72" y="0"/>
                </a:moveTo>
                <a:cubicBezTo>
                  <a:pt x="99" y="96"/>
                  <a:pt x="126" y="192"/>
                  <a:pt x="115" y="315"/>
                </a:cubicBezTo>
                <a:cubicBezTo>
                  <a:pt x="104" y="438"/>
                  <a:pt x="0" y="588"/>
                  <a:pt x="3" y="736"/>
                </a:cubicBezTo>
                <a:cubicBezTo>
                  <a:pt x="6" y="884"/>
                  <a:pt x="115" y="1066"/>
                  <a:pt x="131" y="1206"/>
                </a:cubicBezTo>
                <a:cubicBezTo>
                  <a:pt x="147" y="1346"/>
                  <a:pt x="123" y="1462"/>
                  <a:pt x="99" y="1579"/>
                </a:cubicBezTo>
              </a:path>
            </a:pathLst>
          </a:custGeom>
          <a:noFill/>
          <a:ln w="14351" cap="flat" cmpd="sng">
            <a:solidFill>
              <a:srgbClr val="AEAEA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EC3EC"/>
                    </a:gs>
                    <a:gs pos="100000">
                      <a:srgbClr val="69A2E1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7" name="Freeform 375"/>
          <p:cNvSpPr/>
          <p:nvPr/>
        </p:nvSpPr>
        <p:spPr bwMode="auto">
          <a:xfrm>
            <a:off x="7364413" y="2786063"/>
            <a:ext cx="282575" cy="2682875"/>
          </a:xfrm>
          <a:custGeom>
            <a:gdLst>
              <a:gd name="T0" fmla="*/ 111125 w 178"/>
              <a:gd name="T1" fmla="*/ 0 h 1690"/>
              <a:gd name="T2" fmla="*/ 19050 w 178"/>
              <a:gd name="T3" fmla="*/ 406400 h 1690"/>
              <a:gd name="T4" fmla="*/ 222250 w 178"/>
              <a:gd name="T5" fmla="*/ 1108075 h 1690"/>
              <a:gd name="T6" fmla="*/ 34925 w 178"/>
              <a:gd name="T7" fmla="*/ 1625600 h 1690"/>
              <a:gd name="T8" fmla="*/ 255588 w 178"/>
              <a:gd name="T9" fmla="*/ 2336800 h 1690"/>
              <a:gd name="T10" fmla="*/ 196850 w 178"/>
              <a:gd name="T11" fmla="*/ 2682875 h 169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78" h="1690">
                <a:moveTo>
                  <a:pt x="70" y="0"/>
                </a:moveTo>
                <a:cubicBezTo>
                  <a:pt x="35" y="70"/>
                  <a:pt x="0" y="140"/>
                  <a:pt x="12" y="256"/>
                </a:cubicBezTo>
                <a:cubicBezTo>
                  <a:pt x="24" y="372"/>
                  <a:pt x="138" y="570"/>
                  <a:pt x="140" y="698"/>
                </a:cubicBezTo>
                <a:cubicBezTo>
                  <a:pt x="142" y="826"/>
                  <a:pt x="19" y="895"/>
                  <a:pt x="22" y="1024"/>
                </a:cubicBezTo>
                <a:cubicBezTo>
                  <a:pt x="25" y="1153"/>
                  <a:pt x="144" y="1361"/>
                  <a:pt x="161" y="1472"/>
                </a:cubicBezTo>
                <a:cubicBezTo>
                  <a:pt x="178" y="1583"/>
                  <a:pt x="151" y="1636"/>
                  <a:pt x="124" y="1690"/>
                </a:cubicBezTo>
              </a:path>
            </a:pathLst>
          </a:custGeom>
          <a:noFill/>
          <a:ln w="14351" cap="flat" cmpd="sng">
            <a:solidFill>
              <a:srgbClr val="AEAEA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EC3EC"/>
                    </a:gs>
                    <a:gs pos="100000">
                      <a:srgbClr val="69A2E1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074" name="Group 10"/>
          <p:cNvGrpSpPr/>
          <p:nvPr/>
        </p:nvGrpSpPr>
        <p:grpSpPr>
          <a:xfrm>
            <a:off x="0" y="0"/>
            <a:ext cx="9144000" cy="5948363"/>
            <a:chExt cx="5760" cy="3747"/>
          </a:xfrm>
        </p:grpSpPr>
        <p:sp>
          <p:nvSpPr>
            <p:cNvPr id="3447" name="Rectangle 2"/>
            <p:cNvSpPr>
              <a:spLocks noChangeArrowheads="1"/>
            </p:cNvSpPr>
            <p:nvPr/>
          </p:nvSpPr>
          <p:spPr bwMode="gray">
            <a:xfrm flipV="1">
              <a:off x="0" y="0"/>
              <a:ext cx="5760" cy="16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3448" name="Rectangle 3"/>
            <p:cNvSpPr>
              <a:spLocks noChangeArrowheads="1"/>
            </p:cNvSpPr>
            <p:nvPr/>
          </p:nvSpPr>
          <p:spPr bwMode="gray">
            <a:xfrm>
              <a:off x="0" y="1842"/>
              <a:ext cx="5760" cy="928"/>
            </a:xfrm>
            <a:prstGeom prst="rect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zh-CN" altLang="zh-CN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3449" name="Rectangle 8"/>
            <p:cNvSpPr>
              <a:spLocks noChangeArrowheads="1"/>
            </p:cNvSpPr>
            <p:nvPr/>
          </p:nvSpPr>
          <p:spPr bwMode="gray">
            <a:xfrm flipV="1">
              <a:off x="0" y="1603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3450" name="Rectangle 5"/>
            <p:cNvSpPr>
              <a:spLocks noChangeArrowheads="1"/>
            </p:cNvSpPr>
            <p:nvPr/>
          </p:nvSpPr>
          <p:spPr bwMode="gray">
            <a:xfrm flipV="1">
              <a:off x="0" y="2762"/>
              <a:ext cx="5760" cy="985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204788" y="58738"/>
            <a:ext cx="852011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zh-CN" sz="3200" b="1">
                <a:solidFill>
                  <a:schemeClr val="bg1"/>
                </a:solidFill>
                <a:ea typeface="宋体" panose="02010600030101010101" pitchFamily="2" charset="-122"/>
              </a:rPr>
              <a:t>Balloon Money Chart</a:t>
            </a:r>
            <a:endParaRPr lang="de-DE" altLang="zh-CN" sz="3200" b="1" noProof="1">
              <a:solidFill>
                <a:schemeClr val="bg1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gray">
          <a:xfrm>
            <a:off x="304800" y="1038225"/>
            <a:ext cx="57531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defTabSz="801370" eaLnBrk="0" hangingPunct="0"/>
            <a:r>
              <a:rPr lang="en-US" altLang="zh-CN" sz="2000" noProof="1">
                <a:solidFill>
                  <a:schemeClr val="bg1"/>
                </a:solidFill>
              </a:rPr>
              <a:t>Placeholder for your own sub headline</a:t>
            </a:r>
            <a:endParaRPr lang="en-US" altLang="zh-CN" sz="2000" noProof="1">
              <a:solidFill>
                <a:schemeClr val="bg1"/>
              </a:solidFill>
            </a:endParaRPr>
          </a:p>
        </p:txBody>
      </p:sp>
      <p:pic>
        <p:nvPicPr>
          <p:cNvPr id="307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97088" y="5435600"/>
            <a:ext cx="15716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3738" y="5446713"/>
            <a:ext cx="1571625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92625" y="5457825"/>
            <a:ext cx="15716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11825" y="5435600"/>
            <a:ext cx="15716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65925" y="5426075"/>
            <a:ext cx="15716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6450" y="5467350"/>
            <a:ext cx="15716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83" name="Group 31"/>
          <p:cNvGrpSpPr/>
          <p:nvPr/>
        </p:nvGrpSpPr>
        <p:grpSpPr>
          <a:xfrm>
            <a:off x="1290638" y="5435600"/>
            <a:ext cx="642937" cy="269875"/>
            <a:chOff x="2206" y="2654"/>
            <a:chExt cx="335" cy="140"/>
          </a:xfrm>
        </p:grpSpPr>
        <p:sp>
          <p:nvSpPr>
            <p:cNvPr id="3444" name="Oval 2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445" name="Oval 2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358" name="Freeform 30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084" name="Group 38"/>
          <p:cNvGrpSpPr/>
          <p:nvPr/>
        </p:nvGrpSpPr>
        <p:grpSpPr>
          <a:xfrm>
            <a:off x="1290638" y="5370513"/>
            <a:ext cx="642937" cy="268287"/>
            <a:chOff x="2206" y="2654"/>
            <a:chExt cx="335" cy="140"/>
          </a:xfrm>
        </p:grpSpPr>
        <p:sp>
          <p:nvSpPr>
            <p:cNvPr id="3441" name="Oval 3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442" name="Oval 4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369" name="Freeform 41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085" name="Group 42"/>
          <p:cNvGrpSpPr/>
          <p:nvPr/>
        </p:nvGrpSpPr>
        <p:grpSpPr>
          <a:xfrm>
            <a:off x="1304925" y="5297488"/>
            <a:ext cx="644525" cy="268287"/>
            <a:chOff x="2206" y="2654"/>
            <a:chExt cx="335" cy="140"/>
          </a:xfrm>
        </p:grpSpPr>
        <p:sp>
          <p:nvSpPr>
            <p:cNvPr id="3438" name="Oval 4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439" name="Oval 4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373" name="Freeform 45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086" name="Group 46"/>
          <p:cNvGrpSpPr/>
          <p:nvPr/>
        </p:nvGrpSpPr>
        <p:grpSpPr>
          <a:xfrm>
            <a:off x="1304925" y="5232400"/>
            <a:ext cx="644525" cy="268288"/>
            <a:chOff x="2206" y="2654"/>
            <a:chExt cx="335" cy="140"/>
          </a:xfrm>
        </p:grpSpPr>
        <p:sp>
          <p:nvSpPr>
            <p:cNvPr id="3435" name="Oval 47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436" name="Oval 48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377" name="Freeform 49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087" name="Group 50"/>
          <p:cNvGrpSpPr/>
          <p:nvPr/>
        </p:nvGrpSpPr>
        <p:grpSpPr>
          <a:xfrm>
            <a:off x="1289050" y="5165725"/>
            <a:ext cx="642938" cy="268288"/>
            <a:chOff x="2206" y="2654"/>
            <a:chExt cx="335" cy="140"/>
          </a:xfrm>
        </p:grpSpPr>
        <p:sp>
          <p:nvSpPr>
            <p:cNvPr id="3432" name="Oval 5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433" name="Oval 5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381" name="Freeform 53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088" name="Group 54"/>
          <p:cNvGrpSpPr/>
          <p:nvPr/>
        </p:nvGrpSpPr>
        <p:grpSpPr>
          <a:xfrm>
            <a:off x="1289050" y="5100638"/>
            <a:ext cx="642938" cy="268287"/>
            <a:chOff x="2206" y="2654"/>
            <a:chExt cx="335" cy="140"/>
          </a:xfrm>
        </p:grpSpPr>
        <p:sp>
          <p:nvSpPr>
            <p:cNvPr id="3429" name="Oval 5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430" name="Oval 5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385" name="Freeform 57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089" name="Group 58"/>
          <p:cNvGrpSpPr/>
          <p:nvPr/>
        </p:nvGrpSpPr>
        <p:grpSpPr>
          <a:xfrm>
            <a:off x="1303338" y="5027613"/>
            <a:ext cx="642937" cy="268287"/>
            <a:chOff x="2206" y="2654"/>
            <a:chExt cx="335" cy="140"/>
          </a:xfrm>
        </p:grpSpPr>
        <p:sp>
          <p:nvSpPr>
            <p:cNvPr id="3426" name="Oval 5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427" name="Oval 6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389" name="Freeform 61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090" name="Group 62"/>
          <p:cNvGrpSpPr/>
          <p:nvPr/>
        </p:nvGrpSpPr>
        <p:grpSpPr>
          <a:xfrm>
            <a:off x="1303338" y="4960938"/>
            <a:ext cx="642937" cy="269875"/>
            <a:chOff x="2206" y="2654"/>
            <a:chExt cx="335" cy="140"/>
          </a:xfrm>
        </p:grpSpPr>
        <p:sp>
          <p:nvSpPr>
            <p:cNvPr id="3423" name="Oval 6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424" name="Oval 6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393" name="Freeform 65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091" name="Group 66"/>
          <p:cNvGrpSpPr/>
          <p:nvPr/>
        </p:nvGrpSpPr>
        <p:grpSpPr>
          <a:xfrm>
            <a:off x="1282700" y="4891088"/>
            <a:ext cx="642938" cy="268287"/>
            <a:chOff x="2206" y="2654"/>
            <a:chExt cx="335" cy="140"/>
          </a:xfrm>
        </p:grpSpPr>
        <p:sp>
          <p:nvSpPr>
            <p:cNvPr id="3420" name="Oval 67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421" name="Oval 68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397" name="Freeform 69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092" name="Group 70"/>
          <p:cNvGrpSpPr/>
          <p:nvPr/>
        </p:nvGrpSpPr>
        <p:grpSpPr>
          <a:xfrm>
            <a:off x="1282700" y="4826000"/>
            <a:ext cx="642938" cy="268288"/>
            <a:chOff x="2206" y="2654"/>
            <a:chExt cx="335" cy="140"/>
          </a:xfrm>
        </p:grpSpPr>
        <p:sp>
          <p:nvSpPr>
            <p:cNvPr id="3417" name="Oval 7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418" name="Oval 7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01" name="Freeform 73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093" name="Group 74"/>
          <p:cNvGrpSpPr/>
          <p:nvPr/>
        </p:nvGrpSpPr>
        <p:grpSpPr>
          <a:xfrm>
            <a:off x="1298575" y="4752975"/>
            <a:ext cx="642938" cy="268288"/>
            <a:chOff x="2206" y="2654"/>
            <a:chExt cx="335" cy="140"/>
          </a:xfrm>
        </p:grpSpPr>
        <p:sp>
          <p:nvSpPr>
            <p:cNvPr id="3414" name="Oval 7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415" name="Oval 7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05" name="Freeform 77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094" name="Group 78"/>
          <p:cNvGrpSpPr/>
          <p:nvPr/>
        </p:nvGrpSpPr>
        <p:grpSpPr>
          <a:xfrm>
            <a:off x="1298575" y="4687888"/>
            <a:ext cx="642938" cy="268287"/>
            <a:chOff x="2206" y="2654"/>
            <a:chExt cx="335" cy="140"/>
          </a:xfrm>
        </p:grpSpPr>
        <p:sp>
          <p:nvSpPr>
            <p:cNvPr id="3411" name="Oval 7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412" name="Oval 8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09" name="Freeform 81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095" name="Group 82"/>
          <p:cNvGrpSpPr/>
          <p:nvPr/>
        </p:nvGrpSpPr>
        <p:grpSpPr>
          <a:xfrm>
            <a:off x="1281113" y="4619625"/>
            <a:ext cx="642937" cy="269875"/>
            <a:chOff x="2206" y="2654"/>
            <a:chExt cx="335" cy="140"/>
          </a:xfrm>
        </p:grpSpPr>
        <p:sp>
          <p:nvSpPr>
            <p:cNvPr id="3408" name="Oval 8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409" name="Oval 8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13" name="Freeform 85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096" name="Group 86"/>
          <p:cNvGrpSpPr/>
          <p:nvPr/>
        </p:nvGrpSpPr>
        <p:grpSpPr>
          <a:xfrm>
            <a:off x="1281113" y="4554538"/>
            <a:ext cx="642937" cy="268287"/>
            <a:chOff x="2206" y="2654"/>
            <a:chExt cx="335" cy="140"/>
          </a:xfrm>
        </p:grpSpPr>
        <p:sp>
          <p:nvSpPr>
            <p:cNvPr id="3405" name="Oval 87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406" name="Oval 88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17" name="Freeform 89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097" name="Group 90"/>
          <p:cNvGrpSpPr/>
          <p:nvPr/>
        </p:nvGrpSpPr>
        <p:grpSpPr>
          <a:xfrm>
            <a:off x="1295400" y="4481513"/>
            <a:ext cx="642938" cy="268287"/>
            <a:chOff x="2206" y="2654"/>
            <a:chExt cx="335" cy="140"/>
          </a:xfrm>
        </p:grpSpPr>
        <p:sp>
          <p:nvSpPr>
            <p:cNvPr id="3402" name="Oval 9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403" name="Oval 9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21" name="Freeform 93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098" name="Group 94"/>
          <p:cNvGrpSpPr/>
          <p:nvPr/>
        </p:nvGrpSpPr>
        <p:grpSpPr>
          <a:xfrm>
            <a:off x="1295400" y="4416425"/>
            <a:ext cx="642938" cy="268288"/>
            <a:chOff x="2206" y="2654"/>
            <a:chExt cx="335" cy="140"/>
          </a:xfrm>
        </p:grpSpPr>
        <p:sp>
          <p:nvSpPr>
            <p:cNvPr id="3399" name="Oval 9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400" name="Oval 9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25" name="Freeform 97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099" name="Group 98"/>
          <p:cNvGrpSpPr/>
          <p:nvPr/>
        </p:nvGrpSpPr>
        <p:grpSpPr>
          <a:xfrm>
            <a:off x="2586038" y="5430838"/>
            <a:ext cx="642937" cy="268287"/>
            <a:chOff x="2206" y="2654"/>
            <a:chExt cx="335" cy="140"/>
          </a:xfrm>
        </p:grpSpPr>
        <p:sp>
          <p:nvSpPr>
            <p:cNvPr id="3396" name="Oval 9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397" name="Oval 10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29" name="Freeform 101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00" name="Group 102"/>
          <p:cNvGrpSpPr/>
          <p:nvPr/>
        </p:nvGrpSpPr>
        <p:grpSpPr>
          <a:xfrm>
            <a:off x="2586038" y="5364163"/>
            <a:ext cx="642937" cy="269875"/>
            <a:chOff x="2206" y="2654"/>
            <a:chExt cx="335" cy="140"/>
          </a:xfrm>
        </p:grpSpPr>
        <p:sp>
          <p:nvSpPr>
            <p:cNvPr id="3393" name="Oval 10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394" name="Oval 10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33" name="Freeform 105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01" name="Group 106"/>
          <p:cNvGrpSpPr/>
          <p:nvPr/>
        </p:nvGrpSpPr>
        <p:grpSpPr>
          <a:xfrm>
            <a:off x="2601913" y="5292725"/>
            <a:ext cx="642937" cy="268288"/>
            <a:chOff x="2206" y="2654"/>
            <a:chExt cx="335" cy="140"/>
          </a:xfrm>
        </p:grpSpPr>
        <p:sp>
          <p:nvSpPr>
            <p:cNvPr id="3390" name="Oval 107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391" name="Oval 108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37" name="Freeform 109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02" name="Group 110"/>
          <p:cNvGrpSpPr/>
          <p:nvPr/>
        </p:nvGrpSpPr>
        <p:grpSpPr>
          <a:xfrm>
            <a:off x="2601913" y="5226050"/>
            <a:ext cx="642937" cy="269875"/>
            <a:chOff x="2206" y="2654"/>
            <a:chExt cx="335" cy="140"/>
          </a:xfrm>
        </p:grpSpPr>
        <p:sp>
          <p:nvSpPr>
            <p:cNvPr id="3387" name="Oval 11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388" name="Oval 11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41" name="Freeform 113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03" name="Group 114"/>
          <p:cNvGrpSpPr/>
          <p:nvPr/>
        </p:nvGrpSpPr>
        <p:grpSpPr>
          <a:xfrm>
            <a:off x="2584450" y="5159375"/>
            <a:ext cx="642938" cy="268288"/>
            <a:chOff x="2206" y="2654"/>
            <a:chExt cx="335" cy="140"/>
          </a:xfrm>
        </p:grpSpPr>
        <p:sp>
          <p:nvSpPr>
            <p:cNvPr id="3384" name="Oval 11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385" name="Oval 11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45" name="Freeform 117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04" name="Group 118"/>
          <p:cNvGrpSpPr/>
          <p:nvPr/>
        </p:nvGrpSpPr>
        <p:grpSpPr>
          <a:xfrm>
            <a:off x="2584450" y="5094288"/>
            <a:ext cx="642938" cy="268287"/>
            <a:chOff x="2206" y="2654"/>
            <a:chExt cx="335" cy="140"/>
          </a:xfrm>
        </p:grpSpPr>
        <p:sp>
          <p:nvSpPr>
            <p:cNvPr id="3381" name="Oval 11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382" name="Oval 12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49" name="Freeform 121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05" name="Group 122"/>
          <p:cNvGrpSpPr/>
          <p:nvPr/>
        </p:nvGrpSpPr>
        <p:grpSpPr>
          <a:xfrm>
            <a:off x="2598738" y="5021263"/>
            <a:ext cx="644525" cy="268287"/>
            <a:chOff x="2206" y="2654"/>
            <a:chExt cx="335" cy="140"/>
          </a:xfrm>
        </p:grpSpPr>
        <p:sp>
          <p:nvSpPr>
            <p:cNvPr id="3378" name="Oval 12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379" name="Oval 12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53" name="Freeform 125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06" name="Group 126"/>
          <p:cNvGrpSpPr/>
          <p:nvPr/>
        </p:nvGrpSpPr>
        <p:grpSpPr>
          <a:xfrm>
            <a:off x="2598738" y="4956175"/>
            <a:ext cx="644525" cy="268288"/>
            <a:chOff x="2206" y="2654"/>
            <a:chExt cx="335" cy="140"/>
          </a:xfrm>
        </p:grpSpPr>
        <p:sp>
          <p:nvSpPr>
            <p:cNvPr id="3375" name="Oval 127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376" name="Oval 128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57" name="Freeform 129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07" name="Group 130"/>
          <p:cNvGrpSpPr/>
          <p:nvPr/>
        </p:nvGrpSpPr>
        <p:grpSpPr>
          <a:xfrm>
            <a:off x="2578100" y="4884738"/>
            <a:ext cx="642938" cy="268287"/>
            <a:chOff x="2206" y="2654"/>
            <a:chExt cx="335" cy="140"/>
          </a:xfrm>
        </p:grpSpPr>
        <p:sp>
          <p:nvSpPr>
            <p:cNvPr id="3372" name="Oval 13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373" name="Oval 13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61" name="Freeform 133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08" name="Group 134"/>
          <p:cNvGrpSpPr/>
          <p:nvPr/>
        </p:nvGrpSpPr>
        <p:grpSpPr>
          <a:xfrm>
            <a:off x="2578100" y="4819650"/>
            <a:ext cx="642938" cy="268288"/>
            <a:chOff x="2206" y="2654"/>
            <a:chExt cx="335" cy="140"/>
          </a:xfrm>
        </p:grpSpPr>
        <p:sp>
          <p:nvSpPr>
            <p:cNvPr id="3369" name="Oval 13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370" name="Oval 13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65" name="Freeform 137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09" name="Group 138"/>
          <p:cNvGrpSpPr/>
          <p:nvPr/>
        </p:nvGrpSpPr>
        <p:grpSpPr>
          <a:xfrm>
            <a:off x="2593975" y="4746625"/>
            <a:ext cx="642938" cy="268288"/>
            <a:chOff x="2206" y="2654"/>
            <a:chExt cx="335" cy="140"/>
          </a:xfrm>
        </p:grpSpPr>
        <p:sp>
          <p:nvSpPr>
            <p:cNvPr id="3366" name="Oval 13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367" name="Oval 14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69" name="Freeform 141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10" name="Group 142"/>
          <p:cNvGrpSpPr/>
          <p:nvPr/>
        </p:nvGrpSpPr>
        <p:grpSpPr>
          <a:xfrm>
            <a:off x="2593975" y="4681538"/>
            <a:ext cx="642938" cy="268287"/>
            <a:chOff x="2206" y="2654"/>
            <a:chExt cx="335" cy="140"/>
          </a:xfrm>
        </p:grpSpPr>
        <p:sp>
          <p:nvSpPr>
            <p:cNvPr id="3363" name="Oval 14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364" name="Oval 14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73" name="Freeform 145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11" name="Group 151"/>
          <p:cNvGrpSpPr/>
          <p:nvPr/>
        </p:nvGrpSpPr>
        <p:grpSpPr>
          <a:xfrm>
            <a:off x="3771900" y="5430838"/>
            <a:ext cx="642938" cy="268287"/>
            <a:chOff x="2206" y="2654"/>
            <a:chExt cx="335" cy="140"/>
          </a:xfrm>
        </p:grpSpPr>
        <p:sp>
          <p:nvSpPr>
            <p:cNvPr id="3360" name="Oval 152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361" name="Oval 153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82" name="Freeform 154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12" name="Group 155"/>
          <p:cNvGrpSpPr/>
          <p:nvPr/>
        </p:nvGrpSpPr>
        <p:grpSpPr>
          <a:xfrm>
            <a:off x="3771900" y="5364163"/>
            <a:ext cx="642938" cy="269875"/>
            <a:chOff x="2206" y="2654"/>
            <a:chExt cx="335" cy="140"/>
          </a:xfrm>
        </p:grpSpPr>
        <p:sp>
          <p:nvSpPr>
            <p:cNvPr id="3357" name="Oval 156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358" name="Oval 157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86" name="Freeform 158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13" name="Group 159"/>
          <p:cNvGrpSpPr/>
          <p:nvPr/>
        </p:nvGrpSpPr>
        <p:grpSpPr>
          <a:xfrm>
            <a:off x="3787775" y="5292725"/>
            <a:ext cx="642938" cy="268288"/>
            <a:chOff x="2206" y="2654"/>
            <a:chExt cx="335" cy="140"/>
          </a:xfrm>
        </p:grpSpPr>
        <p:sp>
          <p:nvSpPr>
            <p:cNvPr id="3354" name="Oval 160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355" name="Oval 161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90" name="Freeform 162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14" name="Group 163"/>
          <p:cNvGrpSpPr/>
          <p:nvPr/>
        </p:nvGrpSpPr>
        <p:grpSpPr>
          <a:xfrm>
            <a:off x="3787775" y="5226050"/>
            <a:ext cx="642938" cy="269875"/>
            <a:chOff x="2206" y="2654"/>
            <a:chExt cx="335" cy="140"/>
          </a:xfrm>
        </p:grpSpPr>
        <p:sp>
          <p:nvSpPr>
            <p:cNvPr id="3351" name="Oval 164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352" name="Oval 165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94" name="Freeform 166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15" name="Group 167"/>
          <p:cNvGrpSpPr/>
          <p:nvPr/>
        </p:nvGrpSpPr>
        <p:grpSpPr>
          <a:xfrm>
            <a:off x="3770313" y="5159375"/>
            <a:ext cx="642937" cy="268288"/>
            <a:chOff x="2206" y="2654"/>
            <a:chExt cx="335" cy="140"/>
          </a:xfrm>
        </p:grpSpPr>
        <p:sp>
          <p:nvSpPr>
            <p:cNvPr id="3348" name="Oval 168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349" name="Oval 169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498" name="Freeform 170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16" name="Group 171"/>
          <p:cNvGrpSpPr/>
          <p:nvPr/>
        </p:nvGrpSpPr>
        <p:grpSpPr>
          <a:xfrm>
            <a:off x="3770313" y="5094288"/>
            <a:ext cx="642937" cy="268287"/>
            <a:chOff x="2206" y="2654"/>
            <a:chExt cx="335" cy="140"/>
          </a:xfrm>
        </p:grpSpPr>
        <p:sp>
          <p:nvSpPr>
            <p:cNvPr id="3345" name="Oval 172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346" name="Oval 173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02" name="Freeform 174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17" name="Group 175"/>
          <p:cNvGrpSpPr/>
          <p:nvPr/>
        </p:nvGrpSpPr>
        <p:grpSpPr>
          <a:xfrm>
            <a:off x="3786188" y="5021263"/>
            <a:ext cx="642937" cy="268287"/>
            <a:chOff x="2206" y="2654"/>
            <a:chExt cx="335" cy="140"/>
          </a:xfrm>
        </p:grpSpPr>
        <p:sp>
          <p:nvSpPr>
            <p:cNvPr id="3342" name="Oval 176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343" name="Oval 177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06" name="Freeform 178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18" name="Group 179"/>
          <p:cNvGrpSpPr/>
          <p:nvPr/>
        </p:nvGrpSpPr>
        <p:grpSpPr>
          <a:xfrm>
            <a:off x="3786188" y="4956175"/>
            <a:ext cx="642937" cy="268288"/>
            <a:chOff x="2206" y="2654"/>
            <a:chExt cx="335" cy="140"/>
          </a:xfrm>
        </p:grpSpPr>
        <p:sp>
          <p:nvSpPr>
            <p:cNvPr id="3339" name="Oval 180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340" name="Oval 181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10" name="Freeform 182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19" name="Group 183"/>
          <p:cNvGrpSpPr/>
          <p:nvPr/>
        </p:nvGrpSpPr>
        <p:grpSpPr>
          <a:xfrm>
            <a:off x="3763963" y="4884738"/>
            <a:ext cx="644525" cy="268287"/>
            <a:chOff x="2206" y="2654"/>
            <a:chExt cx="335" cy="140"/>
          </a:xfrm>
        </p:grpSpPr>
        <p:sp>
          <p:nvSpPr>
            <p:cNvPr id="3336" name="Oval 184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337" name="Oval 185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14" name="Freeform 186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20" name="Group 187"/>
          <p:cNvGrpSpPr/>
          <p:nvPr/>
        </p:nvGrpSpPr>
        <p:grpSpPr>
          <a:xfrm>
            <a:off x="3763963" y="4819650"/>
            <a:ext cx="644525" cy="268288"/>
            <a:chOff x="2206" y="2654"/>
            <a:chExt cx="335" cy="140"/>
          </a:xfrm>
        </p:grpSpPr>
        <p:sp>
          <p:nvSpPr>
            <p:cNvPr id="3333" name="Oval 188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334" name="Oval 189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18" name="Freeform 190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21" name="Group 191"/>
          <p:cNvGrpSpPr/>
          <p:nvPr/>
        </p:nvGrpSpPr>
        <p:grpSpPr>
          <a:xfrm>
            <a:off x="3779838" y="4746625"/>
            <a:ext cx="642937" cy="268288"/>
            <a:chOff x="2206" y="2654"/>
            <a:chExt cx="335" cy="140"/>
          </a:xfrm>
        </p:grpSpPr>
        <p:sp>
          <p:nvSpPr>
            <p:cNvPr id="3330" name="Oval 192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331" name="Oval 193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22" name="Freeform 194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22" name="Group 195"/>
          <p:cNvGrpSpPr/>
          <p:nvPr/>
        </p:nvGrpSpPr>
        <p:grpSpPr>
          <a:xfrm>
            <a:off x="3779838" y="4681538"/>
            <a:ext cx="642937" cy="268287"/>
            <a:chOff x="2206" y="2654"/>
            <a:chExt cx="335" cy="140"/>
          </a:xfrm>
        </p:grpSpPr>
        <p:sp>
          <p:nvSpPr>
            <p:cNvPr id="3327" name="Oval 196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328" name="Oval 197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26" name="Freeform 198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23" name="Group 199"/>
          <p:cNvGrpSpPr/>
          <p:nvPr/>
        </p:nvGrpSpPr>
        <p:grpSpPr>
          <a:xfrm>
            <a:off x="3762375" y="4614863"/>
            <a:ext cx="642938" cy="268287"/>
            <a:chOff x="2206" y="2654"/>
            <a:chExt cx="335" cy="140"/>
          </a:xfrm>
        </p:grpSpPr>
        <p:sp>
          <p:nvSpPr>
            <p:cNvPr id="3324" name="Oval 200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325" name="Oval 201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30" name="Freeform 202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24" name="Group 203"/>
          <p:cNvGrpSpPr/>
          <p:nvPr/>
        </p:nvGrpSpPr>
        <p:grpSpPr>
          <a:xfrm>
            <a:off x="3762375" y="4548188"/>
            <a:ext cx="642938" cy="269875"/>
            <a:chOff x="2206" y="2654"/>
            <a:chExt cx="335" cy="140"/>
          </a:xfrm>
        </p:grpSpPr>
        <p:sp>
          <p:nvSpPr>
            <p:cNvPr id="3321" name="Oval 204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322" name="Oval 205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34" name="Freeform 206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25" name="Group 207"/>
          <p:cNvGrpSpPr/>
          <p:nvPr/>
        </p:nvGrpSpPr>
        <p:grpSpPr>
          <a:xfrm>
            <a:off x="3778250" y="4476750"/>
            <a:ext cx="642938" cy="268288"/>
            <a:chOff x="2206" y="2654"/>
            <a:chExt cx="335" cy="140"/>
          </a:xfrm>
        </p:grpSpPr>
        <p:sp>
          <p:nvSpPr>
            <p:cNvPr id="3318" name="Oval 208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319" name="Oval 209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38" name="Freeform 210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26" name="Group 211"/>
          <p:cNvGrpSpPr/>
          <p:nvPr/>
        </p:nvGrpSpPr>
        <p:grpSpPr>
          <a:xfrm>
            <a:off x="3778250" y="4410075"/>
            <a:ext cx="642938" cy="269875"/>
            <a:chOff x="2206" y="2654"/>
            <a:chExt cx="335" cy="140"/>
          </a:xfrm>
        </p:grpSpPr>
        <p:sp>
          <p:nvSpPr>
            <p:cNvPr id="3315" name="Oval 212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316" name="Oval 213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42" name="Freeform 214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27" name="Group 215"/>
          <p:cNvGrpSpPr/>
          <p:nvPr/>
        </p:nvGrpSpPr>
        <p:grpSpPr>
          <a:xfrm>
            <a:off x="3789363" y="4337050"/>
            <a:ext cx="642937" cy="269875"/>
            <a:chOff x="2206" y="2654"/>
            <a:chExt cx="335" cy="140"/>
          </a:xfrm>
        </p:grpSpPr>
        <p:sp>
          <p:nvSpPr>
            <p:cNvPr id="3312" name="Oval 216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313" name="Oval 217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46" name="Freeform 218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28" name="Group 219"/>
          <p:cNvGrpSpPr/>
          <p:nvPr/>
        </p:nvGrpSpPr>
        <p:grpSpPr>
          <a:xfrm>
            <a:off x="3789363" y="4271963"/>
            <a:ext cx="642937" cy="269875"/>
            <a:chOff x="2206" y="2654"/>
            <a:chExt cx="335" cy="140"/>
          </a:xfrm>
        </p:grpSpPr>
        <p:sp>
          <p:nvSpPr>
            <p:cNvPr id="3309" name="Oval 220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310" name="Oval 221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50" name="Freeform 222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29" name="Group 223"/>
          <p:cNvGrpSpPr/>
          <p:nvPr/>
        </p:nvGrpSpPr>
        <p:grpSpPr>
          <a:xfrm>
            <a:off x="3789363" y="4206875"/>
            <a:ext cx="642937" cy="269875"/>
            <a:chOff x="2206" y="2654"/>
            <a:chExt cx="335" cy="140"/>
          </a:xfrm>
        </p:grpSpPr>
        <p:sp>
          <p:nvSpPr>
            <p:cNvPr id="3306" name="Oval 224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307" name="Oval 225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54" name="Freeform 226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30" name="Group 227"/>
          <p:cNvGrpSpPr/>
          <p:nvPr/>
        </p:nvGrpSpPr>
        <p:grpSpPr>
          <a:xfrm>
            <a:off x="3789363" y="4141788"/>
            <a:ext cx="642937" cy="268287"/>
            <a:chOff x="2206" y="2654"/>
            <a:chExt cx="335" cy="140"/>
          </a:xfrm>
        </p:grpSpPr>
        <p:sp>
          <p:nvSpPr>
            <p:cNvPr id="3303" name="Oval 228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304" name="Oval 229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58" name="Freeform 230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31" name="Group 231"/>
          <p:cNvGrpSpPr/>
          <p:nvPr/>
        </p:nvGrpSpPr>
        <p:grpSpPr>
          <a:xfrm>
            <a:off x="3805238" y="4068763"/>
            <a:ext cx="642937" cy="268287"/>
            <a:chOff x="2206" y="2654"/>
            <a:chExt cx="335" cy="140"/>
          </a:xfrm>
        </p:grpSpPr>
        <p:sp>
          <p:nvSpPr>
            <p:cNvPr id="3300" name="Oval 232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301" name="Oval 233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62" name="Freeform 234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32" name="Group 240"/>
          <p:cNvGrpSpPr/>
          <p:nvPr/>
        </p:nvGrpSpPr>
        <p:grpSpPr>
          <a:xfrm>
            <a:off x="4960938" y="5441950"/>
            <a:ext cx="642937" cy="268288"/>
            <a:chOff x="2206" y="2654"/>
            <a:chExt cx="335" cy="140"/>
          </a:xfrm>
        </p:grpSpPr>
        <p:sp>
          <p:nvSpPr>
            <p:cNvPr id="3297" name="Oval 24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298" name="Oval 24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71" name="Freeform 243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33" name="Group 244"/>
          <p:cNvGrpSpPr/>
          <p:nvPr/>
        </p:nvGrpSpPr>
        <p:grpSpPr>
          <a:xfrm>
            <a:off x="4960938" y="5376863"/>
            <a:ext cx="642937" cy="268287"/>
            <a:chOff x="2206" y="2654"/>
            <a:chExt cx="335" cy="140"/>
          </a:xfrm>
        </p:grpSpPr>
        <p:sp>
          <p:nvSpPr>
            <p:cNvPr id="3294" name="Oval 24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295" name="Oval 24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75" name="Freeform 247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34" name="Group 248"/>
          <p:cNvGrpSpPr/>
          <p:nvPr/>
        </p:nvGrpSpPr>
        <p:grpSpPr>
          <a:xfrm>
            <a:off x="4976813" y="5303838"/>
            <a:ext cx="642937" cy="268287"/>
            <a:chOff x="2206" y="2654"/>
            <a:chExt cx="335" cy="140"/>
          </a:xfrm>
        </p:grpSpPr>
        <p:sp>
          <p:nvSpPr>
            <p:cNvPr id="3291" name="Oval 24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292" name="Oval 25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79" name="Freeform 251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35" name="Group 252"/>
          <p:cNvGrpSpPr/>
          <p:nvPr/>
        </p:nvGrpSpPr>
        <p:grpSpPr>
          <a:xfrm>
            <a:off x="4976813" y="5238750"/>
            <a:ext cx="642937" cy="268288"/>
            <a:chOff x="2206" y="2654"/>
            <a:chExt cx="335" cy="140"/>
          </a:xfrm>
        </p:grpSpPr>
        <p:sp>
          <p:nvSpPr>
            <p:cNvPr id="3288" name="Oval 25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289" name="Oval 25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83" name="Freeform 255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36" name="Group 256"/>
          <p:cNvGrpSpPr/>
          <p:nvPr/>
        </p:nvGrpSpPr>
        <p:grpSpPr>
          <a:xfrm>
            <a:off x="4959350" y="5170488"/>
            <a:ext cx="642938" cy="269875"/>
            <a:chOff x="2206" y="2654"/>
            <a:chExt cx="335" cy="140"/>
          </a:xfrm>
        </p:grpSpPr>
        <p:sp>
          <p:nvSpPr>
            <p:cNvPr id="3285" name="Oval 257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286" name="Oval 258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87" name="Freeform 259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37" name="Group 260"/>
          <p:cNvGrpSpPr/>
          <p:nvPr/>
        </p:nvGrpSpPr>
        <p:grpSpPr>
          <a:xfrm>
            <a:off x="4959350" y="5105400"/>
            <a:ext cx="642938" cy="269875"/>
            <a:chOff x="2206" y="2654"/>
            <a:chExt cx="335" cy="140"/>
          </a:xfrm>
        </p:grpSpPr>
        <p:sp>
          <p:nvSpPr>
            <p:cNvPr id="3282" name="Oval 26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283" name="Oval 26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91" name="Freeform 263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38" name="Group 264"/>
          <p:cNvGrpSpPr/>
          <p:nvPr/>
        </p:nvGrpSpPr>
        <p:grpSpPr>
          <a:xfrm>
            <a:off x="4973638" y="5032375"/>
            <a:ext cx="642937" cy="269875"/>
            <a:chOff x="2206" y="2654"/>
            <a:chExt cx="335" cy="140"/>
          </a:xfrm>
        </p:grpSpPr>
        <p:sp>
          <p:nvSpPr>
            <p:cNvPr id="3279" name="Oval 26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280" name="Oval 26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95" name="Freeform 267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39" name="Group 268"/>
          <p:cNvGrpSpPr/>
          <p:nvPr/>
        </p:nvGrpSpPr>
        <p:grpSpPr>
          <a:xfrm>
            <a:off x="4973638" y="4967288"/>
            <a:ext cx="642937" cy="268287"/>
            <a:chOff x="2206" y="2654"/>
            <a:chExt cx="335" cy="140"/>
          </a:xfrm>
        </p:grpSpPr>
        <p:sp>
          <p:nvSpPr>
            <p:cNvPr id="3276" name="Oval 26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277" name="Oval 27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599" name="Freeform 271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40" name="Group 272"/>
          <p:cNvGrpSpPr/>
          <p:nvPr/>
        </p:nvGrpSpPr>
        <p:grpSpPr>
          <a:xfrm>
            <a:off x="4953000" y="4895850"/>
            <a:ext cx="642938" cy="269875"/>
            <a:chOff x="2206" y="2654"/>
            <a:chExt cx="335" cy="140"/>
          </a:xfrm>
        </p:grpSpPr>
        <p:sp>
          <p:nvSpPr>
            <p:cNvPr id="3273" name="Oval 27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274" name="Oval 27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03" name="Freeform 275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41" name="Group 276"/>
          <p:cNvGrpSpPr/>
          <p:nvPr/>
        </p:nvGrpSpPr>
        <p:grpSpPr>
          <a:xfrm>
            <a:off x="4953000" y="4830763"/>
            <a:ext cx="642938" cy="269875"/>
            <a:chOff x="2206" y="2654"/>
            <a:chExt cx="335" cy="140"/>
          </a:xfrm>
        </p:grpSpPr>
        <p:sp>
          <p:nvSpPr>
            <p:cNvPr id="3270" name="Oval 277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271" name="Oval 278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07" name="Freeform 279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42" name="Group 280"/>
          <p:cNvGrpSpPr/>
          <p:nvPr/>
        </p:nvGrpSpPr>
        <p:grpSpPr>
          <a:xfrm>
            <a:off x="4968875" y="4757738"/>
            <a:ext cx="642938" cy="269875"/>
            <a:chOff x="2206" y="2654"/>
            <a:chExt cx="335" cy="140"/>
          </a:xfrm>
        </p:grpSpPr>
        <p:sp>
          <p:nvSpPr>
            <p:cNvPr id="3267" name="Oval 28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268" name="Oval 28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11" name="Freeform 283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43" name="Group 284"/>
          <p:cNvGrpSpPr/>
          <p:nvPr/>
        </p:nvGrpSpPr>
        <p:grpSpPr>
          <a:xfrm>
            <a:off x="4968875" y="4692650"/>
            <a:ext cx="642938" cy="268288"/>
            <a:chOff x="2206" y="2654"/>
            <a:chExt cx="335" cy="140"/>
          </a:xfrm>
        </p:grpSpPr>
        <p:sp>
          <p:nvSpPr>
            <p:cNvPr id="3264" name="Oval 28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265" name="Oval 28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15" name="Freeform 287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44" name="Group 288"/>
          <p:cNvGrpSpPr/>
          <p:nvPr/>
        </p:nvGrpSpPr>
        <p:grpSpPr>
          <a:xfrm>
            <a:off x="4951413" y="4625975"/>
            <a:ext cx="642937" cy="268288"/>
            <a:chOff x="2206" y="2654"/>
            <a:chExt cx="335" cy="140"/>
          </a:xfrm>
        </p:grpSpPr>
        <p:sp>
          <p:nvSpPr>
            <p:cNvPr id="3261" name="Oval 28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262" name="Oval 29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19" name="Freeform 291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45" name="Group 292"/>
          <p:cNvGrpSpPr/>
          <p:nvPr/>
        </p:nvGrpSpPr>
        <p:grpSpPr>
          <a:xfrm>
            <a:off x="4951413" y="4560888"/>
            <a:ext cx="642937" cy="268287"/>
            <a:chOff x="2206" y="2654"/>
            <a:chExt cx="335" cy="140"/>
          </a:xfrm>
        </p:grpSpPr>
        <p:sp>
          <p:nvSpPr>
            <p:cNvPr id="3258" name="Oval 29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259" name="Oval 29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23" name="Freeform 295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46" name="Group 296"/>
          <p:cNvGrpSpPr/>
          <p:nvPr/>
        </p:nvGrpSpPr>
        <p:grpSpPr>
          <a:xfrm>
            <a:off x="4967288" y="4487863"/>
            <a:ext cx="642937" cy="268287"/>
            <a:chOff x="2206" y="2654"/>
            <a:chExt cx="335" cy="140"/>
          </a:xfrm>
        </p:grpSpPr>
        <p:sp>
          <p:nvSpPr>
            <p:cNvPr id="3255" name="Oval 297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256" name="Oval 298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27" name="Freeform 299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47" name="Group 300"/>
          <p:cNvGrpSpPr/>
          <p:nvPr/>
        </p:nvGrpSpPr>
        <p:grpSpPr>
          <a:xfrm>
            <a:off x="4967288" y="4422775"/>
            <a:ext cx="642937" cy="268288"/>
            <a:chOff x="2206" y="2654"/>
            <a:chExt cx="335" cy="140"/>
          </a:xfrm>
        </p:grpSpPr>
        <p:sp>
          <p:nvSpPr>
            <p:cNvPr id="3252" name="Oval 30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253" name="Oval 30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31" name="Freeform 303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48" name="Group 304"/>
          <p:cNvGrpSpPr/>
          <p:nvPr/>
        </p:nvGrpSpPr>
        <p:grpSpPr>
          <a:xfrm>
            <a:off x="4978400" y="4349750"/>
            <a:ext cx="642938" cy="268288"/>
            <a:chOff x="2206" y="2654"/>
            <a:chExt cx="335" cy="140"/>
          </a:xfrm>
        </p:grpSpPr>
        <p:sp>
          <p:nvSpPr>
            <p:cNvPr id="3249" name="Oval 30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250" name="Oval 30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35" name="Freeform 307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49" name="Group 308"/>
          <p:cNvGrpSpPr/>
          <p:nvPr/>
        </p:nvGrpSpPr>
        <p:grpSpPr>
          <a:xfrm>
            <a:off x="4978400" y="4284663"/>
            <a:ext cx="642938" cy="268287"/>
            <a:chOff x="2206" y="2654"/>
            <a:chExt cx="335" cy="140"/>
          </a:xfrm>
        </p:grpSpPr>
        <p:sp>
          <p:nvSpPr>
            <p:cNvPr id="3246" name="Oval 30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247" name="Oval 31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39" name="Freeform 311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50" name="Group 312"/>
          <p:cNvGrpSpPr/>
          <p:nvPr/>
        </p:nvGrpSpPr>
        <p:grpSpPr>
          <a:xfrm>
            <a:off x="4978400" y="4217988"/>
            <a:ext cx="642938" cy="269875"/>
            <a:chOff x="2206" y="2654"/>
            <a:chExt cx="335" cy="140"/>
          </a:xfrm>
        </p:grpSpPr>
        <p:sp>
          <p:nvSpPr>
            <p:cNvPr id="3243" name="Oval 31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244" name="Oval 31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43" name="Freeform 315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51" name="Group 316"/>
          <p:cNvGrpSpPr/>
          <p:nvPr/>
        </p:nvGrpSpPr>
        <p:grpSpPr>
          <a:xfrm>
            <a:off x="4978400" y="4152900"/>
            <a:ext cx="642938" cy="269875"/>
            <a:chOff x="2206" y="2654"/>
            <a:chExt cx="335" cy="140"/>
          </a:xfrm>
        </p:grpSpPr>
        <p:sp>
          <p:nvSpPr>
            <p:cNvPr id="3240" name="Oval 317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241" name="Oval 318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47" name="Freeform 319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52" name="Group 320"/>
          <p:cNvGrpSpPr/>
          <p:nvPr/>
        </p:nvGrpSpPr>
        <p:grpSpPr>
          <a:xfrm>
            <a:off x="4992688" y="4079875"/>
            <a:ext cx="644525" cy="269875"/>
            <a:chOff x="2206" y="2654"/>
            <a:chExt cx="335" cy="140"/>
          </a:xfrm>
        </p:grpSpPr>
        <p:sp>
          <p:nvSpPr>
            <p:cNvPr id="3237" name="Oval 32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238" name="Oval 32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51" name="Freeform 323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53" name="Group 324"/>
          <p:cNvGrpSpPr/>
          <p:nvPr/>
        </p:nvGrpSpPr>
        <p:grpSpPr>
          <a:xfrm>
            <a:off x="4992688" y="4016375"/>
            <a:ext cx="644525" cy="269875"/>
            <a:chOff x="2206" y="2654"/>
            <a:chExt cx="335" cy="140"/>
          </a:xfrm>
        </p:grpSpPr>
        <p:sp>
          <p:nvSpPr>
            <p:cNvPr id="3234" name="Oval 32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235" name="Oval 32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55" name="Freeform 327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54" name="Group 328"/>
          <p:cNvGrpSpPr/>
          <p:nvPr/>
        </p:nvGrpSpPr>
        <p:grpSpPr>
          <a:xfrm>
            <a:off x="4992688" y="3951288"/>
            <a:ext cx="644525" cy="269875"/>
            <a:chOff x="2206" y="2654"/>
            <a:chExt cx="335" cy="140"/>
          </a:xfrm>
        </p:grpSpPr>
        <p:sp>
          <p:nvSpPr>
            <p:cNvPr id="3231" name="Oval 32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232" name="Oval 33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59" name="Freeform 331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55" name="Group 332"/>
          <p:cNvGrpSpPr/>
          <p:nvPr/>
        </p:nvGrpSpPr>
        <p:grpSpPr>
          <a:xfrm>
            <a:off x="5008563" y="3878263"/>
            <a:ext cx="642937" cy="269875"/>
            <a:chOff x="2206" y="2654"/>
            <a:chExt cx="335" cy="140"/>
          </a:xfrm>
        </p:grpSpPr>
        <p:sp>
          <p:nvSpPr>
            <p:cNvPr id="3228" name="Oval 333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229" name="Oval 334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63" name="Freeform 335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56" name="Group 336"/>
          <p:cNvGrpSpPr/>
          <p:nvPr/>
        </p:nvGrpSpPr>
        <p:grpSpPr>
          <a:xfrm>
            <a:off x="5008563" y="3813175"/>
            <a:ext cx="642937" cy="269875"/>
            <a:chOff x="2206" y="2654"/>
            <a:chExt cx="335" cy="140"/>
          </a:xfrm>
        </p:grpSpPr>
        <p:sp>
          <p:nvSpPr>
            <p:cNvPr id="3225" name="Oval 337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226" name="Oval 338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67" name="Freeform 339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57" name="Group 340"/>
          <p:cNvGrpSpPr/>
          <p:nvPr/>
        </p:nvGrpSpPr>
        <p:grpSpPr>
          <a:xfrm>
            <a:off x="4991100" y="3746500"/>
            <a:ext cx="642938" cy="268288"/>
            <a:chOff x="2206" y="2654"/>
            <a:chExt cx="335" cy="140"/>
          </a:xfrm>
        </p:grpSpPr>
        <p:sp>
          <p:nvSpPr>
            <p:cNvPr id="3222" name="Oval 341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223" name="Oval 342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71" name="Freeform 343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58" name="Group 344"/>
          <p:cNvGrpSpPr/>
          <p:nvPr/>
        </p:nvGrpSpPr>
        <p:grpSpPr>
          <a:xfrm>
            <a:off x="4991100" y="3681413"/>
            <a:ext cx="642938" cy="268287"/>
            <a:chOff x="2206" y="2654"/>
            <a:chExt cx="335" cy="140"/>
          </a:xfrm>
        </p:grpSpPr>
        <p:sp>
          <p:nvSpPr>
            <p:cNvPr id="3219" name="Oval 34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220" name="Oval 34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75" name="Freeform 347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59" name="Group 353"/>
          <p:cNvGrpSpPr/>
          <p:nvPr/>
        </p:nvGrpSpPr>
        <p:grpSpPr>
          <a:xfrm>
            <a:off x="6097588" y="5408613"/>
            <a:ext cx="642937" cy="269875"/>
            <a:chOff x="2206" y="2654"/>
            <a:chExt cx="335" cy="140"/>
          </a:xfrm>
        </p:grpSpPr>
        <p:sp>
          <p:nvSpPr>
            <p:cNvPr id="3216" name="Oval 354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217" name="Oval 355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84" name="Freeform 356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60" name="Group 357"/>
          <p:cNvGrpSpPr/>
          <p:nvPr/>
        </p:nvGrpSpPr>
        <p:grpSpPr>
          <a:xfrm>
            <a:off x="6097588" y="5353050"/>
            <a:ext cx="642937" cy="269875"/>
            <a:chOff x="2206" y="2654"/>
            <a:chExt cx="335" cy="140"/>
          </a:xfrm>
        </p:grpSpPr>
        <p:sp>
          <p:nvSpPr>
            <p:cNvPr id="3213" name="Oval 358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214" name="Oval 359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88" name="Freeform 360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61" name="Group 361"/>
          <p:cNvGrpSpPr/>
          <p:nvPr/>
        </p:nvGrpSpPr>
        <p:grpSpPr>
          <a:xfrm>
            <a:off x="6111875" y="5280025"/>
            <a:ext cx="644525" cy="269875"/>
            <a:chOff x="2206" y="2654"/>
            <a:chExt cx="335" cy="140"/>
          </a:xfrm>
        </p:grpSpPr>
        <p:sp>
          <p:nvSpPr>
            <p:cNvPr id="3210" name="Oval 362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211" name="Oval 363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92" name="Freeform 364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62" name="Group 365"/>
          <p:cNvGrpSpPr/>
          <p:nvPr/>
        </p:nvGrpSpPr>
        <p:grpSpPr>
          <a:xfrm>
            <a:off x="6111875" y="5214938"/>
            <a:ext cx="644525" cy="268287"/>
            <a:chOff x="2206" y="2654"/>
            <a:chExt cx="335" cy="140"/>
          </a:xfrm>
        </p:grpSpPr>
        <p:sp>
          <p:nvSpPr>
            <p:cNvPr id="3207" name="Oval 366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208" name="Oval 367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696" name="Freeform 368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63" name="Group 374"/>
          <p:cNvGrpSpPr/>
          <p:nvPr/>
        </p:nvGrpSpPr>
        <p:grpSpPr>
          <a:xfrm>
            <a:off x="7224713" y="5399088"/>
            <a:ext cx="642937" cy="269875"/>
            <a:chOff x="2206" y="2654"/>
            <a:chExt cx="335" cy="140"/>
          </a:xfrm>
        </p:grpSpPr>
        <p:sp>
          <p:nvSpPr>
            <p:cNvPr id="3204" name="Oval 375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205" name="Oval 376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705" name="Freeform 377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3164" name="Group 378"/>
          <p:cNvGrpSpPr/>
          <p:nvPr/>
        </p:nvGrpSpPr>
        <p:grpSpPr>
          <a:xfrm>
            <a:off x="7224713" y="5343525"/>
            <a:ext cx="642937" cy="268288"/>
            <a:chOff x="2206" y="2654"/>
            <a:chExt cx="335" cy="140"/>
          </a:xfrm>
        </p:grpSpPr>
        <p:sp>
          <p:nvSpPr>
            <p:cNvPr id="3201" name="Oval 379"/>
            <p:cNvSpPr>
              <a:spLocks noChangeArrowheads="1"/>
            </p:cNvSpPr>
            <p:nvPr/>
          </p:nvSpPr>
          <p:spPr bwMode="auto">
            <a:xfrm>
              <a:off x="2226" y="2662"/>
              <a:ext cx="292" cy="84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CECE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202" name="Oval 380"/>
            <p:cNvSpPr>
              <a:spLocks noChangeArrowheads="1"/>
            </p:cNvSpPr>
            <p:nvPr/>
          </p:nvSpPr>
          <p:spPr bwMode="auto">
            <a:xfrm>
              <a:off x="2212" y="2654"/>
              <a:ext cx="324" cy="106"/>
            </a:xfrm>
            <a:prstGeom prst="ellipse">
              <a:avLst/>
            </a:prstGeom>
            <a:gradFill rotWithShape="1">
              <a:gsLst>
                <a:gs pos="0">
                  <a:srgbClr val="C4C3B4"/>
                </a:gs>
                <a:gs pos="100000">
                  <a:srgbClr val="ECECEC"/>
                </a:gs>
              </a:gsLst>
              <a:lin ang="0" scaled="1"/>
            </a:gradFill>
            <a:ln w="9525">
              <a:solidFill>
                <a:srgbClr val="ECECEC"/>
              </a:solidFill>
              <a:round/>
            </a:ln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99709" name="Freeform 381"/>
            <p:cNvSpPr/>
            <p:nvPr/>
          </p:nvSpPr>
          <p:spPr bwMode="auto">
            <a:xfrm>
              <a:off x="2206" y="2704"/>
              <a:ext cx="335" cy="90"/>
            </a:xfrm>
            <a:custGeom>
              <a:cxnLst>
                <a:cxn ang="0">
                  <a:pos x="0" y="1"/>
                </a:cxn>
                <a:cxn ang="0">
                  <a:pos x="0" y="37"/>
                </a:cxn>
                <a:cxn ang="0">
                  <a:pos x="98" y="82"/>
                </a:cxn>
                <a:cxn ang="0">
                  <a:pos x="343" y="36"/>
                </a:cxn>
                <a:cxn ang="0">
                  <a:pos x="343" y="0"/>
                </a:cxn>
                <a:cxn ang="0">
                  <a:pos x="111" y="61"/>
                </a:cxn>
                <a:cxn ang="0">
                  <a:pos x="0" y="1"/>
                </a:cxn>
              </a:cxnLst>
              <a:rect l="0" t="0" r="r" b="b"/>
              <a:pathLst>
                <a:path w="343" h="96">
                  <a:moveTo>
                    <a:pt x="0" y="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9" y="68"/>
                    <a:pt x="98" y="82"/>
                  </a:cubicBezTo>
                  <a:cubicBezTo>
                    <a:pt x="187" y="96"/>
                    <a:pt x="317" y="82"/>
                    <a:pt x="343" y="36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0" y="78"/>
                    <a:pt x="111" y="61"/>
                  </a:cubicBezTo>
                  <a:cubicBezTo>
                    <a:pt x="111" y="61"/>
                    <a:pt x="16" y="52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9F9F9F"/>
                </a:gs>
                <a:gs pos="50000">
                  <a:schemeClr val="bg1"/>
                </a:gs>
                <a:gs pos="100000">
                  <a:srgbClr val="9F9F9F"/>
                </a:gs>
              </a:gsLst>
              <a:lin ang="0" scaled="1"/>
            </a:gradFill>
            <a:ln w="6350" cap="flat">
              <a:noFill/>
              <a:prstDash val="solid"/>
              <a:miter lim="800000"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panose="020b0604020202020204" pitchFamily="34" charset="0"/>
                <a:cs typeface="+mn-cs"/>
              </a:endParaRPr>
            </a:p>
          </p:txBody>
        </p:sp>
      </p:grpSp>
      <p:sp>
        <p:nvSpPr>
          <p:cNvPr id="3165" name="Text Box 19"/>
          <p:cNvSpPr txBox="1">
            <a:spLocks noChangeArrowheads="1"/>
          </p:cNvSpPr>
          <p:nvPr/>
        </p:nvSpPr>
        <p:spPr bwMode="gray">
          <a:xfrm>
            <a:off x="1243013" y="4876800"/>
            <a:ext cx="709612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40000"/>
              </a:spcAft>
            </a:pPr>
            <a:r>
              <a:rPr lang="de-DE" altLang="zh-CN" sz="1400">
                <a:ea typeface="宋体" panose="02010600030101010101" pitchFamily="2" charset="-122"/>
              </a:rPr>
              <a:t>20 %</a:t>
            </a:r>
            <a:endParaRPr lang="de-DE" altLang="zh-CN" sz="1400" noProof="1"/>
          </a:p>
        </p:txBody>
      </p:sp>
      <p:sp>
        <p:nvSpPr>
          <p:cNvPr id="3166" name="Text Box 19"/>
          <p:cNvSpPr txBox="1">
            <a:spLocks noChangeArrowheads="1"/>
          </p:cNvSpPr>
          <p:nvPr/>
        </p:nvSpPr>
        <p:spPr bwMode="gray">
          <a:xfrm>
            <a:off x="2543175" y="5083175"/>
            <a:ext cx="7112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40000"/>
              </a:spcAft>
            </a:pPr>
            <a:r>
              <a:rPr lang="de-DE" altLang="zh-CN" sz="1400">
                <a:ea typeface="宋体" panose="02010600030101010101" pitchFamily="2" charset="-122"/>
              </a:rPr>
              <a:t>15 %</a:t>
            </a:r>
            <a:endParaRPr lang="de-DE" altLang="zh-CN" sz="1400" noProof="1"/>
          </a:p>
        </p:txBody>
      </p:sp>
      <p:sp>
        <p:nvSpPr>
          <p:cNvPr id="3167" name="Text Box 19"/>
          <p:cNvSpPr txBox="1">
            <a:spLocks noChangeArrowheads="1"/>
          </p:cNvSpPr>
          <p:nvPr/>
        </p:nvSpPr>
        <p:spPr bwMode="gray">
          <a:xfrm>
            <a:off x="3762375" y="4794250"/>
            <a:ext cx="711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40000"/>
              </a:spcAft>
            </a:pPr>
            <a:r>
              <a:rPr lang="de-DE" altLang="zh-CN" sz="1400">
                <a:ea typeface="宋体" panose="02010600030101010101" pitchFamily="2" charset="-122"/>
              </a:rPr>
              <a:t>25 %</a:t>
            </a:r>
            <a:endParaRPr lang="de-DE" altLang="zh-CN" sz="1400" noProof="1"/>
          </a:p>
        </p:txBody>
      </p:sp>
      <p:sp>
        <p:nvSpPr>
          <p:cNvPr id="3168" name="Text Box 19"/>
          <p:cNvSpPr txBox="1">
            <a:spLocks noChangeArrowheads="1"/>
          </p:cNvSpPr>
          <p:nvPr/>
        </p:nvSpPr>
        <p:spPr bwMode="gray">
          <a:xfrm>
            <a:off x="4951413" y="4733925"/>
            <a:ext cx="7096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40000"/>
              </a:spcAft>
            </a:pPr>
            <a:r>
              <a:rPr lang="de-DE" altLang="zh-CN" sz="1400">
                <a:ea typeface="宋体" panose="02010600030101010101" pitchFamily="2" charset="-122"/>
              </a:rPr>
              <a:t>40 %</a:t>
            </a:r>
            <a:endParaRPr lang="de-DE" altLang="zh-CN" sz="1400" noProof="1"/>
          </a:p>
        </p:txBody>
      </p:sp>
      <p:sp>
        <p:nvSpPr>
          <p:cNvPr id="3169" name="Text Box 19"/>
          <p:cNvSpPr txBox="1">
            <a:spLocks noChangeArrowheads="1"/>
          </p:cNvSpPr>
          <p:nvPr/>
        </p:nvSpPr>
        <p:spPr bwMode="gray">
          <a:xfrm>
            <a:off x="6078538" y="5389563"/>
            <a:ext cx="7096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40000"/>
              </a:spcAft>
            </a:pPr>
            <a:r>
              <a:rPr lang="de-DE" altLang="zh-CN" sz="1400">
                <a:ea typeface="宋体" panose="02010600030101010101" pitchFamily="2" charset="-122"/>
              </a:rPr>
              <a:t>5 %</a:t>
            </a:r>
            <a:endParaRPr lang="de-DE" altLang="zh-CN" sz="1400" noProof="1"/>
          </a:p>
        </p:txBody>
      </p:sp>
      <p:sp>
        <p:nvSpPr>
          <p:cNvPr id="3170" name="Text Box 19"/>
          <p:cNvSpPr txBox="1">
            <a:spLocks noChangeArrowheads="1"/>
          </p:cNvSpPr>
          <p:nvPr/>
        </p:nvSpPr>
        <p:spPr bwMode="gray">
          <a:xfrm>
            <a:off x="7192963" y="5499100"/>
            <a:ext cx="711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40000"/>
              </a:spcAft>
            </a:pPr>
            <a:r>
              <a:rPr lang="de-DE" altLang="zh-CN" sz="1000" b="1">
                <a:ea typeface="宋体" panose="02010600030101010101" pitchFamily="2" charset="-122"/>
              </a:rPr>
              <a:t>2%</a:t>
            </a:r>
            <a:endParaRPr lang="de-DE" altLang="zh-CN" sz="1000" b="1" noProof="1"/>
          </a:p>
        </p:txBody>
      </p:sp>
      <p:sp>
        <p:nvSpPr>
          <p:cNvPr id="3171" name="Freeform 349"/>
          <p:cNvSpPr/>
          <p:nvPr/>
        </p:nvSpPr>
        <p:spPr bwMode="auto">
          <a:xfrm>
            <a:off x="5233988" y="2809875"/>
            <a:ext cx="204787" cy="962025"/>
          </a:xfrm>
          <a:custGeom>
            <a:gdLst>
              <a:gd name="T0" fmla="*/ 135887 w 107"/>
              <a:gd name="T1" fmla="*/ 0 h 501"/>
              <a:gd name="T2" fmla="*/ 3828 w 107"/>
              <a:gd name="T3" fmla="*/ 236186 h 501"/>
              <a:gd name="T4" fmla="*/ 114834 w 107"/>
              <a:gd name="T5" fmla="*/ 481973 h 501"/>
              <a:gd name="T6" fmla="*/ 197131 w 107"/>
              <a:gd name="T7" fmla="*/ 737360 h 501"/>
              <a:gd name="T8" fmla="*/ 65073 w 107"/>
              <a:gd name="T9" fmla="*/ 962025 h 5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7" h="501">
                <a:moveTo>
                  <a:pt x="71" y="0"/>
                </a:moveTo>
                <a:cubicBezTo>
                  <a:pt x="37" y="40"/>
                  <a:pt x="4" y="81"/>
                  <a:pt x="2" y="123"/>
                </a:cubicBezTo>
                <a:cubicBezTo>
                  <a:pt x="0" y="165"/>
                  <a:pt x="43" y="208"/>
                  <a:pt x="60" y="251"/>
                </a:cubicBezTo>
                <a:cubicBezTo>
                  <a:pt x="77" y="294"/>
                  <a:pt x="107" y="342"/>
                  <a:pt x="103" y="384"/>
                </a:cubicBezTo>
                <a:cubicBezTo>
                  <a:pt x="99" y="426"/>
                  <a:pt x="66" y="463"/>
                  <a:pt x="34" y="501"/>
                </a:cubicBezTo>
              </a:path>
            </a:pathLst>
          </a:custGeom>
          <a:noFill/>
          <a:ln w="14351" cap="flat" cmpd="sng">
            <a:solidFill>
              <a:srgbClr val="AEAEA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EC3EC"/>
                    </a:gs>
                    <a:gs pos="100000">
                      <a:srgbClr val="69A2E1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172" name="Group 350"/>
          <p:cNvGrpSpPr/>
          <p:nvPr/>
        </p:nvGrpSpPr>
        <p:grpSpPr>
          <a:xfrm>
            <a:off x="1165225" y="1546225"/>
            <a:ext cx="714375" cy="992188"/>
            <a:chOff x="4859" y="704"/>
            <a:chExt cx="372" cy="517"/>
          </a:xfrm>
        </p:grpSpPr>
        <p:sp>
          <p:nvSpPr>
            <p:cNvPr id="3198" name="Freeform 150"/>
            <p:cNvSpPr/>
            <p:nvPr/>
          </p:nvSpPr>
          <p:spPr bwMode="auto">
            <a:xfrm>
              <a:off x="5007" y="1166"/>
              <a:ext cx="81" cy="55"/>
            </a:xfrm>
            <a:custGeom>
              <a:gdLst>
                <a:gd name="T0" fmla="*/ 6036 w 35"/>
                <a:gd name="T1" fmla="*/ 0 h 24"/>
                <a:gd name="T2" fmla="*/ 6036 w 35"/>
                <a:gd name="T3" fmla="*/ 0 h 24"/>
                <a:gd name="T4" fmla="*/ 0 w 35"/>
                <a:gd name="T5" fmla="*/ 7973 h 24"/>
                <a:gd name="T6" fmla="*/ 12347 w 35"/>
                <a:gd name="T7" fmla="*/ 8255 h 24"/>
                <a:gd name="T8" fmla="*/ 6036 w 35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24"/>
                <a:gd name="T17" fmla="*/ 35 w 35"/>
                <a:gd name="T18" fmla="*/ 24 h 24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24">
                  <a:moveTo>
                    <a:pt x="17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24" y="15"/>
                    <a:pt x="17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69A2E1"/>
                </a:gs>
                <a:gs pos="50000">
                  <a:srgbClr val="B6D2F0"/>
                </a:gs>
                <a:gs pos="100000">
                  <a:srgbClr val="69A2E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99" name="Freeform 352"/>
            <p:cNvSpPr/>
            <p:nvPr/>
          </p:nvSpPr>
          <p:spPr bwMode="auto">
            <a:xfrm>
              <a:off x="4859" y="704"/>
              <a:ext cx="372" cy="466"/>
            </a:xfrm>
            <a:custGeom>
              <a:gdLst>
                <a:gd name="T0" fmla="*/ 372 w 384"/>
                <a:gd name="T1" fmla="*/ 185 h 483"/>
                <a:gd name="T2" fmla="*/ 186 w 384"/>
                <a:gd name="T3" fmla="*/ 466 h 483"/>
                <a:gd name="T4" fmla="*/ 0 w 384"/>
                <a:gd name="T5" fmla="*/ 185 h 483"/>
                <a:gd name="T6" fmla="*/ 186 w 384"/>
                <a:gd name="T7" fmla="*/ 0 h 483"/>
                <a:gd name="T8" fmla="*/ 372 w 384"/>
                <a:gd name="T9" fmla="*/ 185 h 4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4" h="482">
                  <a:moveTo>
                    <a:pt x="384" y="192"/>
                  </a:moveTo>
                  <a:cubicBezTo>
                    <a:pt x="384" y="298"/>
                    <a:pt x="286" y="433"/>
                    <a:pt x="192" y="483"/>
                  </a:cubicBezTo>
                  <a:cubicBezTo>
                    <a:pt x="87" y="423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</a:path>
              </a:pathLst>
            </a:custGeom>
            <a:gradFill rotWithShape="1">
              <a:gsLst>
                <a:gs pos="0">
                  <a:srgbClr val="69A2E1"/>
                </a:gs>
                <a:gs pos="50000">
                  <a:srgbClr val="B6D2F0"/>
                </a:gs>
                <a:gs pos="100000">
                  <a:srgbClr val="69A2E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3200" name="Picture 8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4916" y="719"/>
              <a:ext cx="261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173" name="Group 354"/>
          <p:cNvGrpSpPr/>
          <p:nvPr/>
        </p:nvGrpSpPr>
        <p:grpSpPr>
          <a:xfrm>
            <a:off x="2446338" y="1887538"/>
            <a:ext cx="714375" cy="993775"/>
            <a:chOff x="1485" y="1616"/>
            <a:chExt cx="372" cy="517"/>
          </a:xfrm>
        </p:grpSpPr>
        <p:sp>
          <p:nvSpPr>
            <p:cNvPr id="3195" name="Freeform 150"/>
            <p:cNvSpPr/>
            <p:nvPr/>
          </p:nvSpPr>
          <p:spPr bwMode="auto">
            <a:xfrm>
              <a:off x="1633" y="2078"/>
              <a:ext cx="81" cy="55"/>
            </a:xfrm>
            <a:custGeom>
              <a:gdLst>
                <a:gd name="T0" fmla="*/ 6036 w 35"/>
                <a:gd name="T1" fmla="*/ 0 h 24"/>
                <a:gd name="T2" fmla="*/ 6036 w 35"/>
                <a:gd name="T3" fmla="*/ 0 h 24"/>
                <a:gd name="T4" fmla="*/ 0 w 35"/>
                <a:gd name="T5" fmla="*/ 7973 h 24"/>
                <a:gd name="T6" fmla="*/ 12347 w 35"/>
                <a:gd name="T7" fmla="*/ 8255 h 24"/>
                <a:gd name="T8" fmla="*/ 6036 w 35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24"/>
                <a:gd name="T17" fmla="*/ 35 w 35"/>
                <a:gd name="T18" fmla="*/ 24 h 24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24">
                  <a:moveTo>
                    <a:pt x="17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24" y="15"/>
                    <a:pt x="17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69A2E1"/>
                </a:gs>
                <a:gs pos="50000">
                  <a:srgbClr val="B6D2F0"/>
                </a:gs>
                <a:gs pos="100000">
                  <a:srgbClr val="69A2E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96" name="Freeform 356"/>
            <p:cNvSpPr/>
            <p:nvPr/>
          </p:nvSpPr>
          <p:spPr bwMode="auto">
            <a:xfrm>
              <a:off x="1485" y="1616"/>
              <a:ext cx="372" cy="466"/>
            </a:xfrm>
            <a:custGeom>
              <a:gdLst>
                <a:gd name="T0" fmla="*/ 372 w 384"/>
                <a:gd name="T1" fmla="*/ 185 h 483"/>
                <a:gd name="T2" fmla="*/ 186 w 384"/>
                <a:gd name="T3" fmla="*/ 466 h 483"/>
                <a:gd name="T4" fmla="*/ 0 w 384"/>
                <a:gd name="T5" fmla="*/ 185 h 483"/>
                <a:gd name="T6" fmla="*/ 186 w 384"/>
                <a:gd name="T7" fmla="*/ 0 h 483"/>
                <a:gd name="T8" fmla="*/ 372 w 384"/>
                <a:gd name="T9" fmla="*/ 185 h 4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4" h="482">
                  <a:moveTo>
                    <a:pt x="384" y="192"/>
                  </a:moveTo>
                  <a:cubicBezTo>
                    <a:pt x="384" y="298"/>
                    <a:pt x="286" y="433"/>
                    <a:pt x="192" y="483"/>
                  </a:cubicBezTo>
                  <a:cubicBezTo>
                    <a:pt x="87" y="423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</a:path>
              </a:pathLst>
            </a:custGeom>
            <a:gradFill rotWithShape="1">
              <a:gsLst>
                <a:gs pos="0">
                  <a:srgbClr val="69A2E1"/>
                </a:gs>
                <a:gs pos="50000">
                  <a:srgbClr val="B6D2F0"/>
                </a:gs>
                <a:gs pos="100000">
                  <a:srgbClr val="69A2E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3197" name="Picture 8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1542" y="1631"/>
              <a:ext cx="261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174" name="Group 358"/>
          <p:cNvGrpSpPr/>
          <p:nvPr/>
        </p:nvGrpSpPr>
        <p:grpSpPr>
          <a:xfrm>
            <a:off x="3729038" y="1841500"/>
            <a:ext cx="712787" cy="992188"/>
            <a:chOff x="2153" y="1592"/>
            <a:chExt cx="372" cy="517"/>
          </a:xfrm>
        </p:grpSpPr>
        <p:sp>
          <p:nvSpPr>
            <p:cNvPr id="3192" name="Freeform 150"/>
            <p:cNvSpPr/>
            <p:nvPr/>
          </p:nvSpPr>
          <p:spPr bwMode="auto">
            <a:xfrm>
              <a:off x="2301" y="2054"/>
              <a:ext cx="81" cy="55"/>
            </a:xfrm>
            <a:custGeom>
              <a:gdLst>
                <a:gd name="T0" fmla="*/ 6036 w 35"/>
                <a:gd name="T1" fmla="*/ 0 h 24"/>
                <a:gd name="T2" fmla="*/ 6036 w 35"/>
                <a:gd name="T3" fmla="*/ 0 h 24"/>
                <a:gd name="T4" fmla="*/ 0 w 35"/>
                <a:gd name="T5" fmla="*/ 7973 h 24"/>
                <a:gd name="T6" fmla="*/ 12347 w 35"/>
                <a:gd name="T7" fmla="*/ 8255 h 24"/>
                <a:gd name="T8" fmla="*/ 6036 w 35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24"/>
                <a:gd name="T17" fmla="*/ 35 w 35"/>
                <a:gd name="T18" fmla="*/ 24 h 24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24">
                  <a:moveTo>
                    <a:pt x="17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24" y="15"/>
                    <a:pt x="17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69A2E1"/>
                </a:gs>
                <a:gs pos="50000">
                  <a:srgbClr val="B6D2F0"/>
                </a:gs>
                <a:gs pos="100000">
                  <a:srgbClr val="69A2E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93" name="Freeform 360"/>
            <p:cNvSpPr/>
            <p:nvPr/>
          </p:nvSpPr>
          <p:spPr bwMode="auto">
            <a:xfrm>
              <a:off x="2153" y="1592"/>
              <a:ext cx="372" cy="466"/>
            </a:xfrm>
            <a:custGeom>
              <a:gdLst>
                <a:gd name="T0" fmla="*/ 372 w 384"/>
                <a:gd name="T1" fmla="*/ 185 h 483"/>
                <a:gd name="T2" fmla="*/ 186 w 384"/>
                <a:gd name="T3" fmla="*/ 466 h 483"/>
                <a:gd name="T4" fmla="*/ 0 w 384"/>
                <a:gd name="T5" fmla="*/ 185 h 483"/>
                <a:gd name="T6" fmla="*/ 186 w 384"/>
                <a:gd name="T7" fmla="*/ 0 h 483"/>
                <a:gd name="T8" fmla="*/ 372 w 384"/>
                <a:gd name="T9" fmla="*/ 185 h 4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4" h="482">
                  <a:moveTo>
                    <a:pt x="384" y="192"/>
                  </a:moveTo>
                  <a:cubicBezTo>
                    <a:pt x="384" y="298"/>
                    <a:pt x="286" y="433"/>
                    <a:pt x="192" y="483"/>
                  </a:cubicBezTo>
                  <a:cubicBezTo>
                    <a:pt x="87" y="423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</a:path>
              </a:pathLst>
            </a:custGeom>
            <a:gradFill rotWithShape="1">
              <a:gsLst>
                <a:gs pos="0">
                  <a:srgbClr val="69A2E1"/>
                </a:gs>
                <a:gs pos="50000">
                  <a:srgbClr val="B6D2F0"/>
                </a:gs>
                <a:gs pos="100000">
                  <a:srgbClr val="69A2E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3194" name="Picture 8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2210" y="1607"/>
              <a:ext cx="261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175" name="Group 362"/>
          <p:cNvGrpSpPr/>
          <p:nvPr/>
        </p:nvGrpSpPr>
        <p:grpSpPr>
          <a:xfrm>
            <a:off x="5008563" y="1895475"/>
            <a:ext cx="714375" cy="992188"/>
            <a:chOff x="2820" y="1620"/>
            <a:chExt cx="372" cy="517"/>
          </a:xfrm>
        </p:grpSpPr>
        <p:sp>
          <p:nvSpPr>
            <p:cNvPr id="3189" name="Freeform 150"/>
            <p:cNvSpPr/>
            <p:nvPr/>
          </p:nvSpPr>
          <p:spPr bwMode="auto">
            <a:xfrm>
              <a:off x="2968" y="2082"/>
              <a:ext cx="81" cy="55"/>
            </a:xfrm>
            <a:custGeom>
              <a:gdLst>
                <a:gd name="T0" fmla="*/ 6036 w 35"/>
                <a:gd name="T1" fmla="*/ 0 h 24"/>
                <a:gd name="T2" fmla="*/ 6036 w 35"/>
                <a:gd name="T3" fmla="*/ 0 h 24"/>
                <a:gd name="T4" fmla="*/ 0 w 35"/>
                <a:gd name="T5" fmla="*/ 7973 h 24"/>
                <a:gd name="T6" fmla="*/ 12347 w 35"/>
                <a:gd name="T7" fmla="*/ 8255 h 24"/>
                <a:gd name="T8" fmla="*/ 6036 w 35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24"/>
                <a:gd name="T17" fmla="*/ 35 w 35"/>
                <a:gd name="T18" fmla="*/ 24 h 24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24">
                  <a:moveTo>
                    <a:pt x="17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24" y="15"/>
                    <a:pt x="17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69A2E1"/>
                </a:gs>
                <a:gs pos="50000">
                  <a:srgbClr val="B6D2F0"/>
                </a:gs>
                <a:gs pos="100000">
                  <a:srgbClr val="69A2E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90" name="Freeform 364"/>
            <p:cNvSpPr/>
            <p:nvPr/>
          </p:nvSpPr>
          <p:spPr bwMode="auto">
            <a:xfrm>
              <a:off x="2820" y="1620"/>
              <a:ext cx="372" cy="466"/>
            </a:xfrm>
            <a:custGeom>
              <a:gdLst>
                <a:gd name="T0" fmla="*/ 372 w 384"/>
                <a:gd name="T1" fmla="*/ 185 h 483"/>
                <a:gd name="T2" fmla="*/ 186 w 384"/>
                <a:gd name="T3" fmla="*/ 466 h 483"/>
                <a:gd name="T4" fmla="*/ 0 w 384"/>
                <a:gd name="T5" fmla="*/ 185 h 483"/>
                <a:gd name="T6" fmla="*/ 186 w 384"/>
                <a:gd name="T7" fmla="*/ 0 h 483"/>
                <a:gd name="T8" fmla="*/ 372 w 384"/>
                <a:gd name="T9" fmla="*/ 185 h 4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4" h="482">
                  <a:moveTo>
                    <a:pt x="384" y="192"/>
                  </a:moveTo>
                  <a:cubicBezTo>
                    <a:pt x="384" y="298"/>
                    <a:pt x="286" y="433"/>
                    <a:pt x="192" y="483"/>
                  </a:cubicBezTo>
                  <a:cubicBezTo>
                    <a:pt x="87" y="423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</a:path>
              </a:pathLst>
            </a:custGeom>
            <a:gradFill rotWithShape="1">
              <a:gsLst>
                <a:gs pos="0">
                  <a:srgbClr val="69A2E1"/>
                </a:gs>
                <a:gs pos="50000">
                  <a:srgbClr val="B6D2F0"/>
                </a:gs>
                <a:gs pos="100000">
                  <a:srgbClr val="69A2E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3191" name="Picture 8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2877" y="1635"/>
              <a:ext cx="261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176" name="Group 366"/>
          <p:cNvGrpSpPr/>
          <p:nvPr/>
        </p:nvGrpSpPr>
        <p:grpSpPr>
          <a:xfrm>
            <a:off x="6032500" y="1933575"/>
            <a:ext cx="714375" cy="993775"/>
            <a:chOff x="3353" y="1640"/>
            <a:chExt cx="372" cy="517"/>
          </a:xfrm>
        </p:grpSpPr>
        <p:sp>
          <p:nvSpPr>
            <p:cNvPr id="3186" name="Freeform 150"/>
            <p:cNvSpPr/>
            <p:nvPr/>
          </p:nvSpPr>
          <p:spPr bwMode="auto">
            <a:xfrm>
              <a:off x="3501" y="2102"/>
              <a:ext cx="81" cy="55"/>
            </a:xfrm>
            <a:custGeom>
              <a:gdLst>
                <a:gd name="T0" fmla="*/ 6036 w 35"/>
                <a:gd name="T1" fmla="*/ 0 h 24"/>
                <a:gd name="T2" fmla="*/ 6036 w 35"/>
                <a:gd name="T3" fmla="*/ 0 h 24"/>
                <a:gd name="T4" fmla="*/ 0 w 35"/>
                <a:gd name="T5" fmla="*/ 7973 h 24"/>
                <a:gd name="T6" fmla="*/ 12347 w 35"/>
                <a:gd name="T7" fmla="*/ 8255 h 24"/>
                <a:gd name="T8" fmla="*/ 6036 w 35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24"/>
                <a:gd name="T17" fmla="*/ 35 w 35"/>
                <a:gd name="T18" fmla="*/ 24 h 24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24">
                  <a:moveTo>
                    <a:pt x="17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24" y="15"/>
                    <a:pt x="17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69A2E1"/>
                </a:gs>
                <a:gs pos="50000">
                  <a:srgbClr val="B6D2F0"/>
                </a:gs>
                <a:gs pos="100000">
                  <a:srgbClr val="69A2E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7" name="Freeform 368"/>
            <p:cNvSpPr/>
            <p:nvPr/>
          </p:nvSpPr>
          <p:spPr bwMode="auto">
            <a:xfrm>
              <a:off x="3353" y="1640"/>
              <a:ext cx="372" cy="466"/>
            </a:xfrm>
            <a:custGeom>
              <a:gdLst>
                <a:gd name="T0" fmla="*/ 372 w 384"/>
                <a:gd name="T1" fmla="*/ 185 h 483"/>
                <a:gd name="T2" fmla="*/ 186 w 384"/>
                <a:gd name="T3" fmla="*/ 466 h 483"/>
                <a:gd name="T4" fmla="*/ 0 w 384"/>
                <a:gd name="T5" fmla="*/ 185 h 483"/>
                <a:gd name="T6" fmla="*/ 186 w 384"/>
                <a:gd name="T7" fmla="*/ 0 h 483"/>
                <a:gd name="T8" fmla="*/ 372 w 384"/>
                <a:gd name="T9" fmla="*/ 185 h 4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4" h="482">
                  <a:moveTo>
                    <a:pt x="384" y="192"/>
                  </a:moveTo>
                  <a:cubicBezTo>
                    <a:pt x="384" y="298"/>
                    <a:pt x="286" y="433"/>
                    <a:pt x="192" y="483"/>
                  </a:cubicBezTo>
                  <a:cubicBezTo>
                    <a:pt x="87" y="423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</a:path>
              </a:pathLst>
            </a:custGeom>
            <a:gradFill rotWithShape="1">
              <a:gsLst>
                <a:gs pos="0">
                  <a:srgbClr val="69A2E1"/>
                </a:gs>
                <a:gs pos="50000">
                  <a:srgbClr val="B6D2F0"/>
                </a:gs>
                <a:gs pos="100000">
                  <a:srgbClr val="69A2E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3188" name="Picture 8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3410" y="1655"/>
              <a:ext cx="261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177" name="Group 370"/>
          <p:cNvGrpSpPr/>
          <p:nvPr/>
        </p:nvGrpSpPr>
        <p:grpSpPr>
          <a:xfrm>
            <a:off x="7127875" y="1895475"/>
            <a:ext cx="714375" cy="992188"/>
            <a:chOff x="3924" y="1620"/>
            <a:chExt cx="372" cy="517"/>
          </a:xfrm>
        </p:grpSpPr>
        <p:sp>
          <p:nvSpPr>
            <p:cNvPr id="3183" name="Freeform 150"/>
            <p:cNvSpPr/>
            <p:nvPr/>
          </p:nvSpPr>
          <p:spPr bwMode="auto">
            <a:xfrm>
              <a:off x="4072" y="2082"/>
              <a:ext cx="81" cy="55"/>
            </a:xfrm>
            <a:custGeom>
              <a:gdLst>
                <a:gd name="T0" fmla="*/ 6036 w 35"/>
                <a:gd name="T1" fmla="*/ 0 h 24"/>
                <a:gd name="T2" fmla="*/ 6036 w 35"/>
                <a:gd name="T3" fmla="*/ 0 h 24"/>
                <a:gd name="T4" fmla="*/ 0 w 35"/>
                <a:gd name="T5" fmla="*/ 7973 h 24"/>
                <a:gd name="T6" fmla="*/ 12347 w 35"/>
                <a:gd name="T7" fmla="*/ 8255 h 24"/>
                <a:gd name="T8" fmla="*/ 6036 w 35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24"/>
                <a:gd name="T17" fmla="*/ 35 w 35"/>
                <a:gd name="T18" fmla="*/ 24 h 24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24">
                  <a:moveTo>
                    <a:pt x="17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24" y="15"/>
                    <a:pt x="17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69A2E1"/>
                </a:gs>
                <a:gs pos="50000">
                  <a:srgbClr val="B6D2F0"/>
                </a:gs>
                <a:gs pos="100000">
                  <a:srgbClr val="69A2E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84" name="Freeform 372"/>
            <p:cNvSpPr/>
            <p:nvPr/>
          </p:nvSpPr>
          <p:spPr bwMode="auto">
            <a:xfrm>
              <a:off x="3924" y="1620"/>
              <a:ext cx="372" cy="466"/>
            </a:xfrm>
            <a:custGeom>
              <a:gdLst>
                <a:gd name="T0" fmla="*/ 372 w 384"/>
                <a:gd name="T1" fmla="*/ 185 h 483"/>
                <a:gd name="T2" fmla="*/ 186 w 384"/>
                <a:gd name="T3" fmla="*/ 466 h 483"/>
                <a:gd name="T4" fmla="*/ 0 w 384"/>
                <a:gd name="T5" fmla="*/ 185 h 483"/>
                <a:gd name="T6" fmla="*/ 186 w 384"/>
                <a:gd name="T7" fmla="*/ 0 h 483"/>
                <a:gd name="T8" fmla="*/ 372 w 384"/>
                <a:gd name="T9" fmla="*/ 185 h 4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4" h="482">
                  <a:moveTo>
                    <a:pt x="384" y="192"/>
                  </a:moveTo>
                  <a:cubicBezTo>
                    <a:pt x="384" y="298"/>
                    <a:pt x="286" y="433"/>
                    <a:pt x="192" y="483"/>
                  </a:cubicBezTo>
                  <a:cubicBezTo>
                    <a:pt x="87" y="423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</a:path>
              </a:pathLst>
            </a:custGeom>
            <a:gradFill rotWithShape="1">
              <a:gsLst>
                <a:gs pos="0">
                  <a:srgbClr val="69A2E1"/>
                </a:gs>
                <a:gs pos="50000">
                  <a:srgbClr val="B6D2F0"/>
                </a:gs>
                <a:gs pos="100000">
                  <a:srgbClr val="69A2E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3185" name="Picture 8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3981" y="1635"/>
              <a:ext cx="261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78" name="Freeform 374"/>
          <p:cNvSpPr/>
          <p:nvPr/>
        </p:nvSpPr>
        <p:spPr bwMode="auto">
          <a:xfrm>
            <a:off x="1331913" y="2435225"/>
            <a:ext cx="354012" cy="2090738"/>
          </a:xfrm>
          <a:custGeom>
            <a:gdLst>
              <a:gd name="T0" fmla="*/ 190474 w 184"/>
              <a:gd name="T1" fmla="*/ 0 h 1089"/>
              <a:gd name="T2" fmla="*/ 15392 w 184"/>
              <a:gd name="T3" fmla="*/ 395493 h 1089"/>
              <a:gd name="T4" fmla="*/ 282825 w 184"/>
              <a:gd name="T5" fmla="*/ 865861 h 1089"/>
              <a:gd name="T6" fmla="*/ 173158 w 184"/>
              <a:gd name="T7" fmla="*/ 1326630 h 1089"/>
              <a:gd name="T8" fmla="*/ 338620 w 184"/>
              <a:gd name="T9" fmla="*/ 1704844 h 1089"/>
              <a:gd name="T10" fmla="*/ 265509 w 184"/>
              <a:gd name="T11" fmla="*/ 2090738 h 108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84" h="1089">
                <a:moveTo>
                  <a:pt x="99" y="0"/>
                </a:moveTo>
                <a:cubicBezTo>
                  <a:pt x="49" y="65"/>
                  <a:pt x="0" y="131"/>
                  <a:pt x="8" y="206"/>
                </a:cubicBezTo>
                <a:cubicBezTo>
                  <a:pt x="16" y="281"/>
                  <a:pt x="133" y="370"/>
                  <a:pt x="147" y="451"/>
                </a:cubicBezTo>
                <a:cubicBezTo>
                  <a:pt x="161" y="532"/>
                  <a:pt x="85" y="618"/>
                  <a:pt x="90" y="691"/>
                </a:cubicBezTo>
                <a:cubicBezTo>
                  <a:pt x="95" y="764"/>
                  <a:pt x="168" y="822"/>
                  <a:pt x="176" y="888"/>
                </a:cubicBezTo>
                <a:cubicBezTo>
                  <a:pt x="184" y="954"/>
                  <a:pt x="161" y="1021"/>
                  <a:pt x="138" y="1089"/>
                </a:cubicBezTo>
              </a:path>
            </a:pathLst>
          </a:custGeom>
          <a:noFill/>
          <a:ln w="14351" cap="flat" cmpd="sng">
            <a:solidFill>
              <a:srgbClr val="AEAEA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EC3EC"/>
                    </a:gs>
                    <a:gs pos="100000">
                      <a:srgbClr val="69A2E1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9" name="Freeform 375"/>
          <p:cNvSpPr/>
          <p:nvPr/>
        </p:nvSpPr>
        <p:spPr bwMode="auto">
          <a:xfrm>
            <a:off x="2759075" y="2776538"/>
            <a:ext cx="176213" cy="2006600"/>
          </a:xfrm>
          <a:custGeom>
            <a:gdLst>
              <a:gd name="T0" fmla="*/ 34925 w 111"/>
              <a:gd name="T1" fmla="*/ 0 h 1264"/>
              <a:gd name="T2" fmla="*/ 119063 w 111"/>
              <a:gd name="T3" fmla="*/ 152400 h 1264"/>
              <a:gd name="T4" fmla="*/ 42863 w 111"/>
              <a:gd name="T5" fmla="*/ 390525 h 1264"/>
              <a:gd name="T6" fmla="*/ 169863 w 111"/>
              <a:gd name="T7" fmla="*/ 931863 h 1264"/>
              <a:gd name="T8" fmla="*/ 1588 w 111"/>
              <a:gd name="T9" fmla="*/ 1346200 h 1264"/>
              <a:gd name="T10" fmla="*/ 161925 w 111"/>
              <a:gd name="T11" fmla="*/ 2006600 h 12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0" h="1264">
                <a:moveTo>
                  <a:pt x="22" y="0"/>
                </a:moveTo>
                <a:cubicBezTo>
                  <a:pt x="48" y="27"/>
                  <a:pt x="74" y="55"/>
                  <a:pt x="75" y="96"/>
                </a:cubicBezTo>
                <a:cubicBezTo>
                  <a:pt x="76" y="137"/>
                  <a:pt x="22" y="164"/>
                  <a:pt x="27" y="246"/>
                </a:cubicBezTo>
                <a:cubicBezTo>
                  <a:pt x="32" y="328"/>
                  <a:pt x="111" y="487"/>
                  <a:pt x="107" y="587"/>
                </a:cubicBezTo>
                <a:cubicBezTo>
                  <a:pt x="103" y="687"/>
                  <a:pt x="2" y="735"/>
                  <a:pt x="1" y="848"/>
                </a:cubicBezTo>
                <a:cubicBezTo>
                  <a:pt x="0" y="961"/>
                  <a:pt x="85" y="1195"/>
                  <a:pt x="102" y="1264"/>
                </a:cubicBezTo>
              </a:path>
            </a:pathLst>
          </a:custGeom>
          <a:noFill/>
          <a:ln w="14351" cap="flat" cmpd="sng">
            <a:solidFill>
              <a:srgbClr val="AEAEA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EC3EC"/>
                    </a:gs>
                    <a:gs pos="100000">
                      <a:srgbClr val="69A2E1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80" name="Freeform 376"/>
          <p:cNvSpPr/>
          <p:nvPr/>
        </p:nvSpPr>
        <p:spPr bwMode="auto">
          <a:xfrm>
            <a:off x="3998913" y="2751138"/>
            <a:ext cx="115887" cy="1406525"/>
          </a:xfrm>
          <a:custGeom>
            <a:gdLst>
              <a:gd name="T0" fmla="*/ 73025 w 73"/>
              <a:gd name="T1" fmla="*/ 0 h 886"/>
              <a:gd name="T2" fmla="*/ 6350 w 73"/>
              <a:gd name="T3" fmla="*/ 203200 h 886"/>
              <a:gd name="T4" fmla="*/ 115887 w 73"/>
              <a:gd name="T5" fmla="*/ 550863 h 886"/>
              <a:gd name="T6" fmla="*/ 6350 w 73"/>
              <a:gd name="T7" fmla="*/ 1135063 h 886"/>
              <a:gd name="T8" fmla="*/ 115887 w 73"/>
              <a:gd name="T9" fmla="*/ 1406525 h 8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3" h="885">
                <a:moveTo>
                  <a:pt x="46" y="0"/>
                </a:moveTo>
                <a:cubicBezTo>
                  <a:pt x="23" y="35"/>
                  <a:pt x="0" y="70"/>
                  <a:pt x="4" y="128"/>
                </a:cubicBezTo>
                <a:cubicBezTo>
                  <a:pt x="8" y="186"/>
                  <a:pt x="73" y="249"/>
                  <a:pt x="73" y="347"/>
                </a:cubicBezTo>
                <a:cubicBezTo>
                  <a:pt x="73" y="445"/>
                  <a:pt x="4" y="625"/>
                  <a:pt x="4" y="715"/>
                </a:cubicBezTo>
                <a:cubicBezTo>
                  <a:pt x="4" y="805"/>
                  <a:pt x="38" y="845"/>
                  <a:pt x="73" y="886"/>
                </a:cubicBezTo>
              </a:path>
            </a:pathLst>
          </a:custGeom>
          <a:noFill/>
          <a:ln w="14351" cap="flat" cmpd="sng">
            <a:solidFill>
              <a:srgbClr val="AEAEA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EC3EC"/>
                    </a:gs>
                    <a:gs pos="100000">
                      <a:srgbClr val="69A2E1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81" name="Freeform 377"/>
          <p:cNvSpPr/>
          <p:nvPr/>
        </p:nvSpPr>
        <p:spPr bwMode="auto">
          <a:xfrm>
            <a:off x="6269038" y="2827338"/>
            <a:ext cx="233362" cy="2506662"/>
          </a:xfrm>
          <a:custGeom>
            <a:gdLst>
              <a:gd name="T0" fmla="*/ 114300 w 147"/>
              <a:gd name="T1" fmla="*/ 0 h 1579"/>
              <a:gd name="T2" fmla="*/ 182562 w 147"/>
              <a:gd name="T3" fmla="*/ 500062 h 1579"/>
              <a:gd name="T4" fmla="*/ 4762 w 147"/>
              <a:gd name="T5" fmla="*/ 1168400 h 1579"/>
              <a:gd name="T6" fmla="*/ 207962 w 147"/>
              <a:gd name="T7" fmla="*/ 1914525 h 1579"/>
              <a:gd name="T8" fmla="*/ 157162 w 147"/>
              <a:gd name="T9" fmla="*/ 2506662 h 15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7" h="1579">
                <a:moveTo>
                  <a:pt x="72" y="0"/>
                </a:moveTo>
                <a:cubicBezTo>
                  <a:pt x="99" y="96"/>
                  <a:pt x="126" y="192"/>
                  <a:pt x="115" y="315"/>
                </a:cubicBezTo>
                <a:cubicBezTo>
                  <a:pt x="104" y="438"/>
                  <a:pt x="0" y="588"/>
                  <a:pt x="3" y="736"/>
                </a:cubicBezTo>
                <a:cubicBezTo>
                  <a:pt x="6" y="884"/>
                  <a:pt x="115" y="1066"/>
                  <a:pt x="131" y="1206"/>
                </a:cubicBezTo>
                <a:cubicBezTo>
                  <a:pt x="147" y="1346"/>
                  <a:pt x="123" y="1462"/>
                  <a:pt x="99" y="1579"/>
                </a:cubicBezTo>
              </a:path>
            </a:pathLst>
          </a:custGeom>
          <a:noFill/>
          <a:ln w="14351" cap="flat" cmpd="sng">
            <a:solidFill>
              <a:srgbClr val="AEAEA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EC3EC"/>
                    </a:gs>
                    <a:gs pos="100000">
                      <a:srgbClr val="69A2E1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82" name="Freeform 378"/>
          <p:cNvSpPr/>
          <p:nvPr/>
        </p:nvSpPr>
        <p:spPr bwMode="auto">
          <a:xfrm>
            <a:off x="7364413" y="2786063"/>
            <a:ext cx="282575" cy="2682875"/>
          </a:xfrm>
          <a:custGeom>
            <a:gdLst>
              <a:gd name="T0" fmla="*/ 111125 w 178"/>
              <a:gd name="T1" fmla="*/ 0 h 1690"/>
              <a:gd name="T2" fmla="*/ 19050 w 178"/>
              <a:gd name="T3" fmla="*/ 406400 h 1690"/>
              <a:gd name="T4" fmla="*/ 222250 w 178"/>
              <a:gd name="T5" fmla="*/ 1108075 h 1690"/>
              <a:gd name="T6" fmla="*/ 34925 w 178"/>
              <a:gd name="T7" fmla="*/ 1625600 h 1690"/>
              <a:gd name="T8" fmla="*/ 255588 w 178"/>
              <a:gd name="T9" fmla="*/ 2336800 h 1690"/>
              <a:gd name="T10" fmla="*/ 196850 w 178"/>
              <a:gd name="T11" fmla="*/ 2682875 h 169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78" h="1690">
                <a:moveTo>
                  <a:pt x="70" y="0"/>
                </a:moveTo>
                <a:cubicBezTo>
                  <a:pt x="35" y="70"/>
                  <a:pt x="0" y="140"/>
                  <a:pt x="12" y="256"/>
                </a:cubicBezTo>
                <a:cubicBezTo>
                  <a:pt x="24" y="372"/>
                  <a:pt x="138" y="570"/>
                  <a:pt x="140" y="698"/>
                </a:cubicBezTo>
                <a:cubicBezTo>
                  <a:pt x="142" y="826"/>
                  <a:pt x="19" y="895"/>
                  <a:pt x="22" y="1024"/>
                </a:cubicBezTo>
                <a:cubicBezTo>
                  <a:pt x="25" y="1153"/>
                  <a:pt x="144" y="1361"/>
                  <a:pt x="161" y="1472"/>
                </a:cubicBezTo>
                <a:cubicBezTo>
                  <a:pt x="178" y="1583"/>
                  <a:pt x="151" y="1636"/>
                  <a:pt x="124" y="1690"/>
                </a:cubicBezTo>
              </a:path>
            </a:pathLst>
          </a:custGeom>
          <a:noFill/>
          <a:ln w="14351" cap="flat" cmpd="sng">
            <a:solidFill>
              <a:srgbClr val="AEAEAE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EC3EC"/>
                    </a:gs>
                    <a:gs pos="100000">
                      <a:srgbClr val="69A2E1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050" name="Group 23"/>
          <p:cNvGrpSpPr/>
          <p:nvPr/>
        </p:nvGrpSpPr>
        <p:grpSpPr>
          <a:xfrm>
            <a:off x="0" y="3500438"/>
            <a:ext cx="9144000" cy="1676400"/>
            <a:chOff x="0" y="2086"/>
            <a:chExt cx="5760" cy="1056"/>
          </a:xfrm>
        </p:grpSpPr>
        <p:sp>
          <p:nvSpPr>
            <p:cNvPr id="2068" name="Rectangle 3"/>
            <p:cNvSpPr>
              <a:spLocks noChangeArrowheads="1"/>
            </p:cNvSpPr>
            <p:nvPr/>
          </p:nvSpPr>
          <p:spPr bwMode="gray">
            <a:xfrm>
              <a:off x="0" y="2325"/>
              <a:ext cx="5760" cy="817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069" name="Rectangle 25"/>
            <p:cNvSpPr>
              <a:spLocks noChangeArrowheads="1"/>
            </p:cNvSpPr>
            <p:nvPr/>
          </p:nvSpPr>
          <p:spPr bwMode="gray">
            <a:xfrm flipV="1">
              <a:off x="0" y="2086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DBDBDB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>
                <a:ea typeface="宋体" panose="02010600030101010101" pitchFamily="2" charset="-122"/>
              </a:endParaRPr>
            </a:p>
          </p:txBody>
        </p:sp>
      </p:grpSp>
      <p:pic>
        <p:nvPicPr>
          <p:cNvPr id="205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855663" y="5638800"/>
            <a:ext cx="1066958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Freeform 17"/>
          <p:cNvSpPr/>
          <p:nvPr/>
        </p:nvSpPr>
        <p:spPr bwMode="auto">
          <a:xfrm>
            <a:off x="2616200" y="1968500"/>
            <a:ext cx="3689350" cy="3505200"/>
          </a:xfrm>
          <a:custGeom>
            <a:gdLst>
              <a:gd name="T0" fmla="*/ 1741349 w 2428"/>
              <a:gd name="T1" fmla="*/ 15187 h 2308"/>
              <a:gd name="T2" fmla="*/ 0 w 2428"/>
              <a:gd name="T3" fmla="*/ 15187 h 2308"/>
              <a:gd name="T4" fmla="*/ 0 w 2428"/>
              <a:gd name="T5" fmla="*/ 1790568 h 2308"/>
              <a:gd name="T6" fmla="*/ 282627 w 2428"/>
              <a:gd name="T7" fmla="*/ 1494418 h 2308"/>
              <a:gd name="T8" fmla="*/ 1381227 w 2428"/>
              <a:gd name="T9" fmla="*/ 2601563 h 2308"/>
              <a:gd name="T10" fmla="*/ 1381227 w 2428"/>
              <a:gd name="T11" fmla="*/ 2794440 h 2308"/>
              <a:gd name="T12" fmla="*/ 282627 w 2428"/>
              <a:gd name="T13" fmla="*/ 3892473 h 2308"/>
              <a:gd name="T14" fmla="*/ 0 w 2428"/>
              <a:gd name="T15" fmla="*/ 3614548 h 2308"/>
              <a:gd name="T16" fmla="*/ 0 w 2428"/>
              <a:gd name="T17" fmla="*/ 5359554 h 2308"/>
              <a:gd name="T18" fmla="*/ 1727673 w 2428"/>
              <a:gd name="T19" fmla="*/ 5359554 h 2308"/>
              <a:gd name="T20" fmla="*/ 1479995 w 2428"/>
              <a:gd name="T21" fmla="*/ 5113522 h 2308"/>
              <a:gd name="T22" fmla="*/ 2507178 w 2428"/>
              <a:gd name="T23" fmla="*/ 4086869 h 2308"/>
              <a:gd name="T24" fmla="*/ 3160563 w 2428"/>
              <a:gd name="T25" fmla="*/ 4086869 h 2308"/>
              <a:gd name="T26" fmla="*/ 4178630 w 2428"/>
              <a:gd name="T27" fmla="*/ 5105928 h 2308"/>
              <a:gd name="T28" fmla="*/ 3902080 w 2428"/>
              <a:gd name="T29" fmla="*/ 5389928 h 2308"/>
              <a:gd name="T30" fmla="*/ 5673819 w 2428"/>
              <a:gd name="T31" fmla="*/ 5389928 h 2308"/>
              <a:gd name="T32" fmla="*/ 5673819 w 2428"/>
              <a:gd name="T33" fmla="*/ 3614548 h 2308"/>
              <a:gd name="T34" fmla="*/ 5391192 w 2428"/>
              <a:gd name="T35" fmla="*/ 3900067 h 2308"/>
              <a:gd name="T36" fmla="*/ 4259163 w 2428"/>
              <a:gd name="T37" fmla="*/ 2768622 h 2308"/>
              <a:gd name="T38" fmla="*/ 4259163 w 2428"/>
              <a:gd name="T39" fmla="*/ 2601563 h 2308"/>
              <a:gd name="T40" fmla="*/ 5371438 w 2428"/>
              <a:gd name="T41" fmla="*/ 1494418 h 2308"/>
              <a:gd name="T42" fmla="*/ 5647988 w 2428"/>
              <a:gd name="T43" fmla="*/ 1775381 h 2308"/>
              <a:gd name="T44" fmla="*/ 5647988 w 2428"/>
              <a:gd name="T45" fmla="*/ 0 h 2308"/>
              <a:gd name="T46" fmla="*/ 3926392 w 2428"/>
              <a:gd name="T47" fmla="*/ 0 h 2308"/>
              <a:gd name="T48" fmla="*/ 4193825 w 2428"/>
              <a:gd name="T49" fmla="*/ 276407 h 2308"/>
              <a:gd name="T50" fmla="*/ 3168161 w 2428"/>
              <a:gd name="T51" fmla="*/ 1298503 h 2308"/>
              <a:gd name="T52" fmla="*/ 2522373 w 2428"/>
              <a:gd name="T53" fmla="*/ 1298503 h 2308"/>
              <a:gd name="T54" fmla="*/ 1495190 w 2428"/>
              <a:gd name="T55" fmla="*/ 268813 h 2308"/>
              <a:gd name="T56" fmla="*/ 1741349 w 2428"/>
              <a:gd name="T57" fmla="*/ 15187 h 230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428"/>
              <a:gd name="T88" fmla="*/ 0 h 2308"/>
              <a:gd name="T89" fmla="*/ 2428 w 2428"/>
              <a:gd name="T90" fmla="*/ 2308 h 2308"/>
            </a:gdLst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428" h="2308">
                <a:moveTo>
                  <a:pt x="745" y="6"/>
                </a:moveTo>
                <a:lnTo>
                  <a:pt x="0" y="6"/>
                </a:lnTo>
                <a:lnTo>
                  <a:pt x="0" y="767"/>
                </a:lnTo>
                <a:lnTo>
                  <a:pt x="121" y="640"/>
                </a:lnTo>
                <a:lnTo>
                  <a:pt x="591" y="1114"/>
                </a:lnTo>
                <a:lnTo>
                  <a:pt x="591" y="1197"/>
                </a:lnTo>
                <a:lnTo>
                  <a:pt x="121" y="1667"/>
                </a:lnTo>
                <a:lnTo>
                  <a:pt x="0" y="1547"/>
                </a:lnTo>
                <a:lnTo>
                  <a:pt x="0" y="2295"/>
                </a:lnTo>
                <a:lnTo>
                  <a:pt x="739" y="2295"/>
                </a:lnTo>
                <a:lnTo>
                  <a:pt x="634" y="2190"/>
                </a:lnTo>
                <a:lnTo>
                  <a:pt x="1073" y="1751"/>
                </a:lnTo>
                <a:lnTo>
                  <a:pt x="1352" y="1751"/>
                </a:lnTo>
                <a:lnTo>
                  <a:pt x="1788" y="2187"/>
                </a:lnTo>
                <a:lnTo>
                  <a:pt x="1670" y="2308"/>
                </a:lnTo>
                <a:lnTo>
                  <a:pt x="2428" y="2308"/>
                </a:lnTo>
                <a:lnTo>
                  <a:pt x="2428" y="1547"/>
                </a:lnTo>
                <a:lnTo>
                  <a:pt x="2307" y="1670"/>
                </a:lnTo>
                <a:lnTo>
                  <a:pt x="1822" y="1185"/>
                </a:lnTo>
                <a:lnTo>
                  <a:pt x="1822" y="1114"/>
                </a:lnTo>
                <a:lnTo>
                  <a:pt x="2298" y="640"/>
                </a:lnTo>
                <a:lnTo>
                  <a:pt x="2416" y="761"/>
                </a:lnTo>
                <a:lnTo>
                  <a:pt x="2416" y="0"/>
                </a:lnTo>
                <a:lnTo>
                  <a:pt x="1679" y="0"/>
                </a:lnTo>
                <a:lnTo>
                  <a:pt x="1794" y="118"/>
                </a:lnTo>
                <a:lnTo>
                  <a:pt x="1355" y="557"/>
                </a:lnTo>
                <a:lnTo>
                  <a:pt x="1079" y="557"/>
                </a:lnTo>
                <a:lnTo>
                  <a:pt x="640" y="115"/>
                </a:lnTo>
                <a:lnTo>
                  <a:pt x="745" y="6"/>
                </a:lnTo>
                <a:close/>
              </a:path>
            </a:pathLst>
          </a:custGeom>
          <a:gradFill rotWithShape="1">
            <a:gsLst>
              <a:gs pos="0">
                <a:srgbClr val="787878"/>
              </a:gs>
              <a:gs pos="50000">
                <a:srgbClr val="C0C0C0"/>
              </a:gs>
              <a:gs pos="100000">
                <a:srgbClr val="787878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3" name="Oval 28"/>
          <p:cNvSpPr>
            <a:spLocks noChangeArrowheads="1"/>
          </p:cNvSpPr>
          <p:nvPr/>
        </p:nvSpPr>
        <p:spPr bwMode="auto">
          <a:xfrm>
            <a:off x="3497263" y="2767013"/>
            <a:ext cx="1889125" cy="1889125"/>
          </a:xfrm>
          <a:prstGeom prst="ellipse">
            <a:avLst/>
          </a:prstGeom>
          <a:gradFill rotWithShape="1">
            <a:gsLst>
              <a:gs pos="0">
                <a:srgbClr val="A5C274"/>
              </a:gs>
              <a:gs pos="100000">
                <a:srgbClr val="6B9B1A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2054" name="Rectangle 29"/>
          <p:cNvSpPr>
            <a:spLocks noChangeArrowheads="1"/>
          </p:cNvSpPr>
          <p:nvPr/>
        </p:nvSpPr>
        <p:spPr bwMode="auto">
          <a:xfrm>
            <a:off x="549275" y="4010025"/>
            <a:ext cx="1724025" cy="1724025"/>
          </a:xfrm>
          <a:prstGeom prst="rect">
            <a:avLst/>
          </a:prstGeom>
          <a:gradFill rotWithShape="1">
            <a:gsLst>
              <a:gs pos="0">
                <a:srgbClr val="6B9B1A"/>
              </a:gs>
              <a:gs pos="100000">
                <a:srgbClr val="8AB04A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2055" name="Rectangle 30"/>
          <p:cNvSpPr>
            <a:spLocks noChangeArrowheads="1"/>
          </p:cNvSpPr>
          <p:nvPr/>
        </p:nvSpPr>
        <p:spPr bwMode="auto">
          <a:xfrm>
            <a:off x="549275" y="1685925"/>
            <a:ext cx="1724025" cy="1724025"/>
          </a:xfrm>
          <a:prstGeom prst="rect">
            <a:avLst/>
          </a:prstGeom>
          <a:gradFill rotWithShape="1">
            <a:gsLst>
              <a:gs pos="0">
                <a:srgbClr val="4C7013"/>
              </a:gs>
              <a:gs pos="100000">
                <a:srgbClr val="8BA266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2056" name="Rectangle 31"/>
          <p:cNvSpPr>
            <a:spLocks noChangeArrowheads="1"/>
          </p:cNvSpPr>
          <p:nvPr/>
        </p:nvSpPr>
        <p:spPr bwMode="auto">
          <a:xfrm>
            <a:off x="6635750" y="1685925"/>
            <a:ext cx="1724025" cy="1724025"/>
          </a:xfrm>
          <a:prstGeom prst="rect">
            <a:avLst/>
          </a:prstGeom>
          <a:gradFill rotWithShape="1">
            <a:gsLst>
              <a:gs pos="0">
                <a:srgbClr val="90BA45"/>
              </a:gs>
              <a:gs pos="100000">
                <a:srgbClr val="A8C96C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2057" name="Rectangle 32"/>
          <p:cNvSpPr>
            <a:spLocks noChangeArrowheads="1"/>
          </p:cNvSpPr>
          <p:nvPr/>
        </p:nvSpPr>
        <p:spPr bwMode="auto">
          <a:xfrm>
            <a:off x="6654800" y="4038600"/>
            <a:ext cx="1724025" cy="1724025"/>
          </a:xfrm>
          <a:prstGeom prst="rect">
            <a:avLst/>
          </a:prstGeom>
          <a:gradFill rotWithShape="1">
            <a:gsLst>
              <a:gs pos="0">
                <a:srgbClr val="B2CF7D"/>
              </a:gs>
              <a:gs pos="100000">
                <a:srgbClr val="C2D9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2058" name="Text Box 19"/>
          <p:cNvSpPr txBox="1">
            <a:spLocks noChangeArrowheads="1"/>
          </p:cNvSpPr>
          <p:nvPr/>
        </p:nvSpPr>
        <p:spPr bwMode="gray">
          <a:xfrm>
            <a:off x="3805238" y="3355975"/>
            <a:ext cx="13176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40000"/>
              </a:spcAft>
            </a:pPr>
            <a:r>
              <a:rPr lang="en-US" altLang="zh-CN" sz="1600" noProof="1">
                <a:solidFill>
                  <a:schemeClr val="bg1"/>
                </a:solidFill>
              </a:rPr>
              <a:t>This is a placeholder text. </a:t>
            </a:r>
            <a:endParaRPr lang="en-US" altLang="zh-CN" sz="1600" noProof="1">
              <a:solidFill>
                <a:schemeClr val="bg1"/>
              </a:solidFill>
            </a:endParaRPr>
          </a:p>
        </p:txBody>
      </p:sp>
      <p:sp>
        <p:nvSpPr>
          <p:cNvPr id="2059" name="Text Box 19"/>
          <p:cNvSpPr txBox="1">
            <a:spLocks noChangeArrowheads="1"/>
          </p:cNvSpPr>
          <p:nvPr/>
        </p:nvSpPr>
        <p:spPr bwMode="gray">
          <a:xfrm>
            <a:off x="2705100" y="2093913"/>
            <a:ext cx="835025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40000"/>
              </a:spcAft>
            </a:pPr>
            <a:r>
              <a:rPr lang="en-US" altLang="zh-CN" sz="1200" noProof="1">
                <a:solidFill>
                  <a:schemeClr val="bg1"/>
                </a:solidFill>
              </a:rPr>
              <a:t>This is a placeholder text. </a:t>
            </a:r>
            <a:endParaRPr lang="en-US" altLang="zh-CN" sz="1200" noProof="1">
              <a:solidFill>
                <a:schemeClr val="bg1"/>
              </a:solidFill>
            </a:endParaRPr>
          </a:p>
        </p:txBody>
      </p:sp>
      <p:sp>
        <p:nvSpPr>
          <p:cNvPr id="2060" name="Text Box 19"/>
          <p:cNvSpPr txBox="1">
            <a:spLocks noChangeArrowheads="1"/>
          </p:cNvSpPr>
          <p:nvPr/>
        </p:nvSpPr>
        <p:spPr bwMode="gray">
          <a:xfrm>
            <a:off x="5370513" y="2093913"/>
            <a:ext cx="835025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40000"/>
              </a:spcAft>
            </a:pPr>
            <a:r>
              <a:rPr lang="en-US" altLang="zh-CN" sz="1200" noProof="1">
                <a:solidFill>
                  <a:schemeClr val="bg1"/>
                </a:solidFill>
              </a:rPr>
              <a:t>This is a placeholder text. </a:t>
            </a:r>
            <a:endParaRPr lang="en-US" altLang="zh-CN" sz="1200" noProof="1">
              <a:solidFill>
                <a:schemeClr val="bg1"/>
              </a:solidFill>
            </a:endParaRPr>
          </a:p>
        </p:txBody>
      </p:sp>
      <p:sp>
        <p:nvSpPr>
          <p:cNvPr id="2061" name="Text Box 19"/>
          <p:cNvSpPr txBox="1">
            <a:spLocks noChangeArrowheads="1"/>
          </p:cNvSpPr>
          <p:nvPr/>
        </p:nvSpPr>
        <p:spPr bwMode="gray">
          <a:xfrm>
            <a:off x="5335588" y="4806950"/>
            <a:ext cx="835025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40000"/>
              </a:spcAft>
            </a:pPr>
            <a:r>
              <a:rPr lang="en-US" altLang="zh-CN" sz="1200" noProof="1">
                <a:solidFill>
                  <a:schemeClr val="bg1"/>
                </a:solidFill>
              </a:rPr>
              <a:t>This is a placeholder text. </a:t>
            </a:r>
            <a:endParaRPr lang="en-US" altLang="zh-CN" sz="1200" noProof="1">
              <a:solidFill>
                <a:schemeClr val="bg1"/>
              </a:solidFill>
            </a:endParaRPr>
          </a:p>
        </p:txBody>
      </p:sp>
      <p:sp>
        <p:nvSpPr>
          <p:cNvPr id="2062" name="Text Box 19"/>
          <p:cNvSpPr txBox="1">
            <a:spLocks noChangeArrowheads="1"/>
          </p:cNvSpPr>
          <p:nvPr/>
        </p:nvSpPr>
        <p:spPr bwMode="gray">
          <a:xfrm>
            <a:off x="2722563" y="4772025"/>
            <a:ext cx="835025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40000"/>
              </a:spcAft>
            </a:pPr>
            <a:r>
              <a:rPr lang="en-US" altLang="zh-CN" sz="1200" noProof="1">
                <a:solidFill>
                  <a:schemeClr val="bg1"/>
                </a:solidFill>
              </a:rPr>
              <a:t>This is a placeholder text. </a:t>
            </a:r>
            <a:endParaRPr lang="en-US" altLang="zh-CN" sz="1200" noProof="1">
              <a:solidFill>
                <a:schemeClr val="bg1"/>
              </a:solidFill>
            </a:endParaRPr>
          </a:p>
        </p:txBody>
      </p:sp>
      <p:sp>
        <p:nvSpPr>
          <p:cNvPr id="2063" name="Text Box 19"/>
          <p:cNvSpPr txBox="1">
            <a:spLocks noChangeArrowheads="1"/>
          </p:cNvSpPr>
          <p:nvPr/>
        </p:nvSpPr>
        <p:spPr bwMode="gray">
          <a:xfrm>
            <a:off x="762000" y="4224338"/>
            <a:ext cx="1306513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200" noProof="1">
                <a:solidFill>
                  <a:schemeClr val="bg1"/>
                </a:solidFill>
              </a:rPr>
              <a:t>This is placeholder text. </a:t>
            </a:r>
            <a:br>
              <a:rPr lang="en-US" altLang="zh-CN" sz="1200" noProof="1">
                <a:solidFill>
                  <a:schemeClr val="bg1"/>
                </a:solidFill>
              </a:rPr>
            </a:br>
            <a:r>
              <a:rPr lang="en-US" altLang="zh-CN" sz="1200" noProof="1">
                <a:solidFill>
                  <a:schemeClr val="bg1"/>
                </a:solidFill>
              </a:rPr>
              <a:t>All phrases can be replaced with your own text.</a:t>
            </a:r>
            <a:endParaRPr lang="en-US" altLang="zh-CN" sz="1200" noProof="1">
              <a:solidFill>
                <a:schemeClr val="bg1"/>
              </a:solidFill>
            </a:endParaRPr>
          </a:p>
        </p:txBody>
      </p:sp>
      <p:sp>
        <p:nvSpPr>
          <p:cNvPr id="2064" name="Text Box 19"/>
          <p:cNvSpPr txBox="1">
            <a:spLocks noChangeArrowheads="1"/>
          </p:cNvSpPr>
          <p:nvPr/>
        </p:nvSpPr>
        <p:spPr bwMode="gray">
          <a:xfrm>
            <a:off x="762000" y="1925638"/>
            <a:ext cx="1306513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200" noProof="1">
                <a:solidFill>
                  <a:schemeClr val="bg1"/>
                </a:solidFill>
              </a:rPr>
              <a:t>This is placeholder text. </a:t>
            </a:r>
            <a:br>
              <a:rPr lang="en-US" altLang="zh-CN" sz="1200" noProof="1">
                <a:solidFill>
                  <a:schemeClr val="bg1"/>
                </a:solidFill>
              </a:rPr>
            </a:br>
            <a:r>
              <a:rPr lang="en-US" altLang="zh-CN" sz="1200" noProof="1">
                <a:solidFill>
                  <a:schemeClr val="bg1"/>
                </a:solidFill>
              </a:rPr>
              <a:t>All phrases can be replaced with your own text.</a:t>
            </a:r>
            <a:endParaRPr lang="en-US" altLang="zh-CN" sz="1200" noProof="1">
              <a:solidFill>
                <a:schemeClr val="bg1"/>
              </a:solidFill>
            </a:endParaRPr>
          </a:p>
        </p:txBody>
      </p:sp>
      <p:sp>
        <p:nvSpPr>
          <p:cNvPr id="2065" name="Text Box 19"/>
          <p:cNvSpPr txBox="1">
            <a:spLocks noChangeArrowheads="1"/>
          </p:cNvSpPr>
          <p:nvPr/>
        </p:nvSpPr>
        <p:spPr bwMode="gray">
          <a:xfrm>
            <a:off x="6853238" y="4225925"/>
            <a:ext cx="1306512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200" noProof="1">
                <a:solidFill>
                  <a:schemeClr val="bg1"/>
                </a:solidFill>
              </a:rPr>
              <a:t>This is placeholder text. </a:t>
            </a:r>
            <a:br>
              <a:rPr lang="en-US" altLang="zh-CN" sz="1200" noProof="1">
                <a:solidFill>
                  <a:schemeClr val="bg1"/>
                </a:solidFill>
              </a:rPr>
            </a:br>
            <a:r>
              <a:rPr lang="en-US" altLang="zh-CN" sz="1200" noProof="1">
                <a:solidFill>
                  <a:schemeClr val="bg1"/>
                </a:solidFill>
              </a:rPr>
              <a:t>All phrases can be replaced with your own text.</a:t>
            </a:r>
            <a:endParaRPr lang="en-US" altLang="zh-CN" sz="1200" noProof="1">
              <a:solidFill>
                <a:schemeClr val="bg1"/>
              </a:solidFill>
            </a:endParaRPr>
          </a:p>
        </p:txBody>
      </p:sp>
      <p:sp>
        <p:nvSpPr>
          <p:cNvPr id="2066" name="Text Box 19"/>
          <p:cNvSpPr txBox="1">
            <a:spLocks noChangeArrowheads="1"/>
          </p:cNvSpPr>
          <p:nvPr/>
        </p:nvSpPr>
        <p:spPr bwMode="gray">
          <a:xfrm>
            <a:off x="6853238" y="1925638"/>
            <a:ext cx="1306512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200" noProof="1">
                <a:solidFill>
                  <a:schemeClr val="bg1"/>
                </a:solidFill>
              </a:rPr>
              <a:t>This is placeholder text. </a:t>
            </a:r>
            <a:br>
              <a:rPr lang="en-US" altLang="zh-CN" sz="1200" noProof="1">
                <a:solidFill>
                  <a:schemeClr val="bg1"/>
                </a:solidFill>
              </a:rPr>
            </a:br>
            <a:r>
              <a:rPr lang="en-US" altLang="zh-CN" sz="1200" noProof="1">
                <a:solidFill>
                  <a:schemeClr val="bg1"/>
                </a:solidFill>
              </a:rPr>
              <a:t>All phrases can be replaced with your own text.</a:t>
            </a:r>
            <a:endParaRPr lang="en-US" altLang="zh-CN" sz="1200" noProof="1">
              <a:solidFill>
                <a:schemeClr val="bg1"/>
              </a:solidFill>
            </a:endParaRPr>
          </a:p>
        </p:txBody>
      </p:sp>
      <p:sp>
        <p:nvSpPr>
          <p:cNvPr id="2067" name="Textfeld 7"/>
          <p:cNvSpPr txBox="1">
            <a:spLocks noChangeArrowheads="1"/>
          </p:cNvSpPr>
          <p:nvPr/>
        </p:nvSpPr>
        <p:spPr bwMode="gray">
          <a:xfrm>
            <a:off x="155575" y="174625"/>
            <a:ext cx="89884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zh-CN" sz="6000" b="1">
                <a:solidFill>
                  <a:srgbClr val="6B9B1A"/>
                </a:solidFill>
                <a:ea typeface="宋体" panose="02010600030101010101" pitchFamily="2" charset="-122"/>
              </a:rPr>
              <a:t>CAUSE</a:t>
            </a:r>
            <a:r>
              <a:rPr lang="de-DE" altLang="zh-CN" sz="6000">
                <a:solidFill>
                  <a:srgbClr val="595959"/>
                </a:solidFill>
                <a:ea typeface="宋体" panose="02010600030101010101" pitchFamily="2" charset="-122"/>
              </a:rPr>
              <a:t>AND EFFECTS</a:t>
            </a:r>
            <a:endParaRPr lang="de-DE" altLang="zh-CN" sz="6000">
              <a:solidFill>
                <a:srgbClr val="595959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050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816100" y="5572125"/>
            <a:ext cx="52228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1" name="Group 23"/>
          <p:cNvGrpSpPr/>
          <p:nvPr/>
        </p:nvGrpSpPr>
        <p:grpSpPr>
          <a:xfrm>
            <a:off x="0" y="3500438"/>
            <a:ext cx="9144000" cy="1676400"/>
            <a:chOff x="0" y="2086"/>
            <a:chExt cx="5760" cy="1056"/>
          </a:xfrm>
        </p:grpSpPr>
        <p:sp>
          <p:nvSpPr>
            <p:cNvPr id="2077" name="Rectangle 3"/>
            <p:cNvSpPr>
              <a:spLocks noChangeArrowheads="1"/>
            </p:cNvSpPr>
            <p:nvPr/>
          </p:nvSpPr>
          <p:spPr bwMode="gray">
            <a:xfrm>
              <a:off x="0" y="2325"/>
              <a:ext cx="5760" cy="817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en-US" altLang="zh-CN">
                <a:ea typeface="宋体" panose="02010600030101010101" pitchFamily="2" charset="-122"/>
              </a:endParaRPr>
            </a:p>
          </p:txBody>
        </p:sp>
        <p:sp>
          <p:nvSpPr>
            <p:cNvPr id="2078" name="Rectangle 25"/>
            <p:cNvSpPr>
              <a:spLocks noChangeArrowheads="1"/>
            </p:cNvSpPr>
            <p:nvPr/>
          </p:nvSpPr>
          <p:spPr bwMode="gray">
            <a:xfrm flipV="1">
              <a:off x="0" y="2086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DBDBDB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en-US" altLang="zh-CN">
                <a:ea typeface="宋体" panose="02010600030101010101" pitchFamily="2" charset="-122"/>
              </a:endParaRPr>
            </a:p>
          </p:txBody>
        </p:sp>
      </p:grpSp>
      <p:sp>
        <p:nvSpPr>
          <p:cNvPr id="2052" name="Oval 14"/>
          <p:cNvSpPr>
            <a:spLocks noChangeArrowheads="1"/>
          </p:cNvSpPr>
          <p:nvPr/>
        </p:nvSpPr>
        <p:spPr bwMode="gray">
          <a:xfrm>
            <a:off x="2463800" y="1555750"/>
            <a:ext cx="4248150" cy="4248150"/>
          </a:xfrm>
          <a:prstGeom prst="ellipse">
            <a:avLst/>
          </a:prstGeom>
          <a:solidFill>
            <a:srgbClr val="BFD795"/>
          </a:solidFill>
          <a:ln w="9525" algn="ctr">
            <a:solidFill>
              <a:srgbClr val="FFFFFF"/>
            </a:solidFill>
            <a:round/>
          </a:ln>
        </p:spPr>
        <p:txBody>
          <a:bodyPr/>
          <a:lstStyle/>
          <a:p>
            <a:pPr algn="ctr" eaLnBrk="0" hangingPunct="0"/>
            <a:endParaRPr lang="en-US" altLang="zh-CN" sz="1000">
              <a:ea typeface="宋体" panose="02010600030101010101" pitchFamily="2" charset="-122"/>
            </a:endParaRPr>
          </a:p>
        </p:txBody>
      </p:sp>
      <p:sp>
        <p:nvSpPr>
          <p:cNvPr id="2053" name="Oval 15"/>
          <p:cNvSpPr>
            <a:spLocks noChangeArrowheads="1"/>
          </p:cNvSpPr>
          <p:nvPr/>
        </p:nvSpPr>
        <p:spPr bwMode="gray">
          <a:xfrm>
            <a:off x="2789238" y="2197100"/>
            <a:ext cx="3595687" cy="3594100"/>
          </a:xfrm>
          <a:prstGeom prst="ellipse">
            <a:avLst/>
          </a:prstGeom>
          <a:solidFill>
            <a:srgbClr val="B2CF7D"/>
          </a:solidFill>
          <a:ln w="9525" algn="ctr">
            <a:solidFill>
              <a:srgbClr val="FFFFFF"/>
            </a:solidFill>
            <a:round/>
          </a:ln>
        </p:spPr>
        <p:txBody>
          <a:bodyPr/>
          <a:lstStyle/>
          <a:p>
            <a:pPr algn="ctr" eaLnBrk="0" hangingPunct="0"/>
            <a:endParaRPr lang="en-US" altLang="zh-CN" sz="1000">
              <a:ea typeface="宋体" panose="02010600030101010101" pitchFamily="2" charset="-122"/>
            </a:endParaRPr>
          </a:p>
          <a:p>
            <a:pPr algn="ctr" eaLnBrk="0" hangingPunct="0"/>
            <a:endParaRPr lang="en-US" altLang="zh-CN" sz="1000">
              <a:ea typeface="宋体" panose="02010600030101010101" pitchFamily="2" charset="-122"/>
            </a:endParaRPr>
          </a:p>
        </p:txBody>
      </p:sp>
      <p:sp>
        <p:nvSpPr>
          <p:cNvPr id="2054" name="Oval 16"/>
          <p:cNvSpPr>
            <a:spLocks noChangeArrowheads="1"/>
          </p:cNvSpPr>
          <p:nvPr/>
        </p:nvSpPr>
        <p:spPr bwMode="gray">
          <a:xfrm>
            <a:off x="3116263" y="2847975"/>
            <a:ext cx="2940050" cy="2940050"/>
          </a:xfrm>
          <a:prstGeom prst="ellipse">
            <a:avLst/>
          </a:prstGeom>
          <a:solidFill>
            <a:srgbClr val="90BA45"/>
          </a:solidFill>
          <a:ln w="9525" algn="ctr">
            <a:solidFill>
              <a:srgbClr val="FFFFFF"/>
            </a:solidFill>
            <a:round/>
          </a:ln>
        </p:spPr>
        <p:txBody>
          <a:bodyPr/>
          <a:lstStyle/>
          <a:p>
            <a:pPr algn="ctr" eaLnBrk="0" hangingPunct="0"/>
            <a:endParaRPr lang="en-US" altLang="zh-CN" sz="1000">
              <a:ea typeface="宋体" panose="02010600030101010101" pitchFamily="2" charset="-122"/>
            </a:endParaRPr>
          </a:p>
        </p:txBody>
      </p:sp>
      <p:sp>
        <p:nvSpPr>
          <p:cNvPr id="2055" name="Oval 17"/>
          <p:cNvSpPr>
            <a:spLocks noChangeArrowheads="1"/>
          </p:cNvSpPr>
          <p:nvPr/>
        </p:nvSpPr>
        <p:spPr bwMode="gray">
          <a:xfrm>
            <a:off x="3441700" y="3502025"/>
            <a:ext cx="2287588" cy="2286000"/>
          </a:xfrm>
          <a:prstGeom prst="ellipse">
            <a:avLst/>
          </a:prstGeom>
          <a:solidFill>
            <a:srgbClr val="6B9B1A"/>
          </a:solidFill>
          <a:ln w="9525" algn="ctr">
            <a:solidFill>
              <a:srgbClr val="FFFFFF"/>
            </a:solidFill>
            <a:round/>
          </a:ln>
        </p:spPr>
        <p:txBody>
          <a:bodyPr/>
          <a:lstStyle/>
          <a:p>
            <a:pPr algn="ctr" eaLnBrk="0" hangingPunct="0"/>
            <a:endParaRPr lang="en-US" altLang="zh-CN" sz="1000">
              <a:ea typeface="宋体" panose="02010600030101010101" pitchFamily="2" charset="-122"/>
            </a:endParaRPr>
          </a:p>
        </p:txBody>
      </p:sp>
      <p:sp>
        <p:nvSpPr>
          <p:cNvPr id="2056" name="Oval 18"/>
          <p:cNvSpPr>
            <a:spLocks noChangeArrowheads="1"/>
          </p:cNvSpPr>
          <p:nvPr/>
        </p:nvSpPr>
        <p:spPr bwMode="gray">
          <a:xfrm>
            <a:off x="3767138" y="4144963"/>
            <a:ext cx="1635125" cy="1635125"/>
          </a:xfrm>
          <a:prstGeom prst="ellipse">
            <a:avLst/>
          </a:prstGeom>
          <a:solidFill>
            <a:srgbClr val="4C7013"/>
          </a:solidFill>
          <a:ln w="9525" algn="ctr">
            <a:solidFill>
              <a:srgbClr val="FFFFFF"/>
            </a:solidFill>
            <a:round/>
          </a:ln>
        </p:spPr>
        <p:txBody>
          <a:bodyPr/>
          <a:lstStyle/>
          <a:p>
            <a:pPr algn="ctr" eaLnBrk="0" hangingPunct="0"/>
            <a:endParaRPr lang="en-US" altLang="zh-CN" sz="1000">
              <a:ea typeface="宋体" panose="02010600030101010101" pitchFamily="2" charset="-122"/>
            </a:endParaRPr>
          </a:p>
        </p:txBody>
      </p:sp>
      <p:grpSp>
        <p:nvGrpSpPr>
          <p:cNvPr id="2057" name="Group 11"/>
          <p:cNvGrpSpPr/>
          <p:nvPr/>
        </p:nvGrpSpPr>
        <p:grpSpPr>
          <a:xfrm>
            <a:off x="3954463" y="1746250"/>
            <a:ext cx="1281112" cy="3455988"/>
            <a:chOff x="2491" y="1100"/>
            <a:chExt cx="807" cy="2177"/>
          </a:xfrm>
        </p:grpSpPr>
        <p:sp>
          <p:nvSpPr>
            <p:cNvPr id="2072" name="Text Box 19"/>
            <p:cNvSpPr txBox="1">
              <a:spLocks noChangeArrowheads="1"/>
            </p:cNvSpPr>
            <p:nvPr/>
          </p:nvSpPr>
          <p:spPr bwMode="gray">
            <a:xfrm>
              <a:off x="2582" y="1100"/>
              <a:ext cx="6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40000"/>
                </a:spcAft>
              </a:pPr>
              <a:r>
                <a:rPr lang="en-US" altLang="zh-CN" sz="1000" b="1">
                  <a:ea typeface="宋体" panose="02010600030101010101" pitchFamily="2" charset="-122"/>
                </a:rPr>
                <a:t>Business</a:t>
              </a:r>
              <a:br>
                <a:rPr lang="en-US" altLang="zh-CN" sz="1000" b="1">
                  <a:ea typeface="宋体" panose="02010600030101010101" pitchFamily="2" charset="-122"/>
                </a:rPr>
              </a:br>
              <a:r>
                <a:rPr lang="en-US" altLang="zh-CN" sz="1000" b="1">
                  <a:ea typeface="宋体" panose="02010600030101010101" pitchFamily="2" charset="-122"/>
                </a:rPr>
                <a:t>Transformation </a:t>
              </a:r>
              <a:endParaRPr lang="en-US" altLang="zh-CN" sz="1000" b="1">
                <a:ea typeface="宋体" panose="02010600030101010101" pitchFamily="2" charset="-122"/>
              </a:endParaRPr>
            </a:p>
          </p:txBody>
        </p:sp>
        <p:sp>
          <p:nvSpPr>
            <p:cNvPr id="2073" name="Text Box 19"/>
            <p:cNvSpPr txBox="1">
              <a:spLocks noChangeArrowheads="1"/>
            </p:cNvSpPr>
            <p:nvPr/>
          </p:nvSpPr>
          <p:spPr bwMode="gray">
            <a:xfrm>
              <a:off x="2594" y="1507"/>
              <a:ext cx="591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40000"/>
                </a:spcAft>
              </a:pPr>
              <a:r>
                <a:rPr lang="en-US" altLang="zh-CN" sz="1000" b="1">
                  <a:ea typeface="宋体" panose="02010600030101010101" pitchFamily="2" charset="-122"/>
                </a:rPr>
                <a:t>Change</a:t>
              </a:r>
              <a:br>
                <a:rPr lang="en-US" altLang="zh-CN" sz="1000" b="1">
                  <a:ea typeface="宋体" panose="02010600030101010101" pitchFamily="2" charset="-122"/>
                </a:rPr>
              </a:br>
              <a:r>
                <a:rPr lang="en-US" altLang="zh-CN" sz="1000" b="1">
                  <a:ea typeface="宋体" panose="02010600030101010101" pitchFamily="2" charset="-122"/>
                </a:rPr>
                <a:t>Management </a:t>
              </a:r>
              <a:endParaRPr lang="en-US" altLang="zh-CN" sz="1000" b="1">
                <a:ea typeface="宋体" panose="02010600030101010101" pitchFamily="2" charset="-122"/>
              </a:endParaRPr>
            </a:p>
          </p:txBody>
        </p:sp>
        <p:sp>
          <p:nvSpPr>
            <p:cNvPr id="2074" name="Text Box 19"/>
            <p:cNvSpPr txBox="1">
              <a:spLocks noChangeArrowheads="1"/>
            </p:cNvSpPr>
            <p:nvPr/>
          </p:nvSpPr>
          <p:spPr bwMode="gray">
            <a:xfrm>
              <a:off x="2552" y="1917"/>
              <a:ext cx="675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40000"/>
                </a:spcAft>
              </a:pPr>
              <a:r>
                <a:rPr lang="en-US" altLang="zh-CN" sz="1000" b="1">
                  <a:solidFill>
                    <a:schemeClr val="bg1"/>
                  </a:solidFill>
                  <a:ea typeface="宋体" panose="02010600030101010101" pitchFamily="2" charset="-122"/>
                </a:rPr>
                <a:t>Organization</a:t>
              </a:r>
              <a:br>
                <a:rPr lang="en-US" altLang="zh-CN" sz="1000" b="1">
                  <a:solidFill>
                    <a:schemeClr val="bg1"/>
                  </a:solidFill>
                  <a:ea typeface="宋体" panose="02010600030101010101" pitchFamily="2" charset="-122"/>
                </a:rPr>
              </a:br>
              <a:r>
                <a:rPr lang="en-US" altLang="zh-CN" sz="1000" b="1">
                  <a:solidFill>
                    <a:schemeClr val="bg1"/>
                  </a:solidFill>
                  <a:ea typeface="宋体" panose="02010600030101010101" pitchFamily="2" charset="-122"/>
                </a:rPr>
                <a:t>Development </a:t>
              </a:r>
              <a:endParaRPr lang="en-US" altLang="zh-CN" sz="1000" b="1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2075" name="Text Box 19"/>
            <p:cNvSpPr txBox="1">
              <a:spLocks noChangeArrowheads="1"/>
            </p:cNvSpPr>
            <p:nvPr/>
          </p:nvSpPr>
          <p:spPr bwMode="gray">
            <a:xfrm>
              <a:off x="2491" y="2370"/>
              <a:ext cx="7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40000"/>
                </a:spcAft>
              </a:pPr>
              <a:r>
                <a:rPr lang="en-US" altLang="zh-CN" sz="1000" b="1">
                  <a:solidFill>
                    <a:schemeClr val="bg1"/>
                  </a:solidFill>
                  <a:ea typeface="宋体" panose="02010600030101010101" pitchFamily="2" charset="-122"/>
                </a:rPr>
                <a:t>Business Process</a:t>
              </a:r>
              <a:br>
                <a:rPr lang="en-US" altLang="zh-CN" sz="1000" b="1">
                  <a:solidFill>
                    <a:schemeClr val="bg1"/>
                  </a:solidFill>
                  <a:ea typeface="宋体" panose="02010600030101010101" pitchFamily="2" charset="-122"/>
                </a:rPr>
              </a:br>
              <a:r>
                <a:rPr lang="en-US" altLang="zh-CN" sz="1000" b="1">
                  <a:solidFill>
                    <a:schemeClr val="bg1"/>
                  </a:solidFill>
                  <a:ea typeface="宋体" panose="02010600030101010101" pitchFamily="2" charset="-122"/>
                </a:rPr>
                <a:t>Development</a:t>
              </a:r>
              <a:endParaRPr lang="en-US" altLang="zh-CN" sz="1000" b="1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2076" name="Text Box 19"/>
            <p:cNvSpPr txBox="1">
              <a:spLocks noChangeArrowheads="1"/>
            </p:cNvSpPr>
            <p:nvPr/>
          </p:nvSpPr>
          <p:spPr bwMode="gray">
            <a:xfrm>
              <a:off x="2505" y="2989"/>
              <a:ext cx="79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40000"/>
                </a:spcAft>
              </a:pPr>
              <a:r>
                <a:rPr lang="en-US" altLang="zh-CN" sz="1000" b="1">
                  <a:solidFill>
                    <a:schemeClr val="bg1"/>
                  </a:solidFill>
                  <a:ea typeface="宋体" panose="02010600030101010101" pitchFamily="2" charset="-122"/>
                </a:rPr>
                <a:t>Customer</a:t>
              </a:r>
              <a:br>
                <a:rPr lang="en-US" altLang="zh-CN" sz="1000" b="1">
                  <a:solidFill>
                    <a:schemeClr val="bg1"/>
                  </a:solidFill>
                  <a:ea typeface="宋体" panose="02010600030101010101" pitchFamily="2" charset="-122"/>
                </a:rPr>
              </a:br>
              <a:r>
                <a:rPr lang="en-US" altLang="zh-CN" sz="1000" b="1">
                  <a:solidFill>
                    <a:schemeClr val="bg1"/>
                  </a:solidFill>
                  <a:ea typeface="宋体" panose="02010600030101010101" pitchFamily="2" charset="-122"/>
                </a:rPr>
                <a:t>Relationship</a:t>
              </a:r>
              <a:br>
                <a:rPr lang="en-US" altLang="zh-CN" sz="1000" b="1">
                  <a:solidFill>
                    <a:schemeClr val="bg1"/>
                  </a:solidFill>
                  <a:ea typeface="宋体" panose="02010600030101010101" pitchFamily="2" charset="-122"/>
                </a:rPr>
              </a:br>
              <a:r>
                <a:rPr lang="en-US" altLang="zh-CN" sz="1000" b="1">
                  <a:solidFill>
                    <a:schemeClr val="bg1"/>
                  </a:solidFill>
                  <a:ea typeface="宋体" panose="02010600030101010101" pitchFamily="2" charset="-122"/>
                </a:rPr>
                <a:t>Management </a:t>
              </a:r>
              <a:endParaRPr lang="en-US" altLang="zh-CN" sz="1000" b="1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2058" name="Group 17"/>
          <p:cNvGrpSpPr/>
          <p:nvPr/>
        </p:nvGrpSpPr>
        <p:grpSpPr>
          <a:xfrm>
            <a:off x="3933825" y="4295775"/>
            <a:ext cx="1338263" cy="1282700"/>
            <a:chOff x="2478" y="2706"/>
            <a:chExt cx="843" cy="808"/>
          </a:xfrm>
        </p:grpSpPr>
        <p:sp>
          <p:nvSpPr>
            <p:cNvPr id="2069" name="AutoShape 25"/>
            <p:cNvSpPr>
              <a:spLocks noChangeArrowheads="1"/>
            </p:cNvSpPr>
            <p:nvPr/>
          </p:nvSpPr>
          <p:spPr bwMode="gray">
            <a:xfrm rot="2829383">
              <a:off x="2619" y="2792"/>
              <a:ext cx="702" cy="702"/>
            </a:xfrm>
            <a:custGeom>
              <a:gdLst>
                <a:gd name="T0" fmla="*/ 2268278 w 21600"/>
                <a:gd name="T1" fmla="*/ 2268278 h 21600"/>
                <a:gd name="T2" fmla="*/ 2268278 w 21600"/>
                <a:gd name="T3" fmla="*/ 2268278 h 21600"/>
                <a:gd name="T4" fmla="*/ 2268278 w 21600"/>
                <a:gd name="T5" fmla="*/ 2268278 h 21600"/>
                <a:gd name="T6" fmla="*/ 2268278 w 21600"/>
                <a:gd name="T7" fmla="*/ 2268278 h 21600"/>
                <a:gd name="T8" fmla="*/ 2268278 w 21600"/>
                <a:gd name="T9" fmla="*/ 2268278 h 21600"/>
                <a:gd name="T10" fmla="*/ 2268278 w 21600"/>
                <a:gd name="T11" fmla="*/ 2268278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9 w 21600"/>
                <a:gd name="T19" fmla="*/ 3169 h 21600"/>
                <a:gd name="T20" fmla="*/ 18431 w 21600"/>
                <a:gd name="T21" fmla="*/ 18431 h 21600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482" y="13036"/>
                  </a:moveTo>
                  <a:cubicBezTo>
                    <a:pt x="19670" y="12306"/>
                    <a:pt x="19766" y="11554"/>
                    <a:pt x="19766" y="10800"/>
                  </a:cubicBezTo>
                  <a:cubicBezTo>
                    <a:pt x="19766" y="8586"/>
                    <a:pt x="18947" y="6450"/>
                    <a:pt x="17466" y="4804"/>
                  </a:cubicBezTo>
                  <a:lnTo>
                    <a:pt x="18830" y="3578"/>
                  </a:lnTo>
                  <a:cubicBezTo>
                    <a:pt x="20613" y="5561"/>
                    <a:pt x="21600" y="8133"/>
                    <a:pt x="21600" y="10800"/>
                  </a:cubicBezTo>
                  <a:cubicBezTo>
                    <a:pt x="21600" y="11708"/>
                    <a:pt x="21485" y="12614"/>
                    <a:pt x="21258" y="13494"/>
                  </a:cubicBezTo>
                  <a:lnTo>
                    <a:pt x="23873" y="14168"/>
                  </a:lnTo>
                  <a:lnTo>
                    <a:pt x="19468" y="16768"/>
                  </a:lnTo>
                  <a:lnTo>
                    <a:pt x="16867" y="12363"/>
                  </a:lnTo>
                  <a:lnTo>
                    <a:pt x="19482" y="130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0" name="AutoShape 26"/>
            <p:cNvSpPr>
              <a:spLocks noChangeArrowheads="1"/>
            </p:cNvSpPr>
            <p:nvPr/>
          </p:nvSpPr>
          <p:spPr bwMode="gray">
            <a:xfrm rot="-414136" flipH="1" flipV="1">
              <a:off x="2478" y="2812"/>
              <a:ext cx="702" cy="702"/>
            </a:xfrm>
            <a:custGeom>
              <a:gdLst>
                <a:gd name="T0" fmla="*/ 2268278 w 21600"/>
                <a:gd name="T1" fmla="*/ 2268278 h 21600"/>
                <a:gd name="T2" fmla="*/ 2268278 w 21600"/>
                <a:gd name="T3" fmla="*/ 2268278 h 21600"/>
                <a:gd name="T4" fmla="*/ 2268278 w 21600"/>
                <a:gd name="T5" fmla="*/ 2268278 h 21600"/>
                <a:gd name="T6" fmla="*/ 2268278 w 21600"/>
                <a:gd name="T7" fmla="*/ 2268278 h 21600"/>
                <a:gd name="T8" fmla="*/ 2268278 w 21600"/>
                <a:gd name="T9" fmla="*/ 2268278 h 21600"/>
                <a:gd name="T10" fmla="*/ 2268278 w 21600"/>
                <a:gd name="T11" fmla="*/ 2268278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9 w 21600"/>
                <a:gd name="T19" fmla="*/ 3169 h 21600"/>
                <a:gd name="T20" fmla="*/ 18431 w 21600"/>
                <a:gd name="T21" fmla="*/ 18431 h 21600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482" y="13036"/>
                  </a:moveTo>
                  <a:cubicBezTo>
                    <a:pt x="19670" y="12306"/>
                    <a:pt x="19766" y="11554"/>
                    <a:pt x="19766" y="10800"/>
                  </a:cubicBezTo>
                  <a:cubicBezTo>
                    <a:pt x="19766" y="8586"/>
                    <a:pt x="18947" y="6450"/>
                    <a:pt x="17466" y="4804"/>
                  </a:cubicBezTo>
                  <a:lnTo>
                    <a:pt x="18830" y="3578"/>
                  </a:lnTo>
                  <a:cubicBezTo>
                    <a:pt x="20613" y="5561"/>
                    <a:pt x="21600" y="8133"/>
                    <a:pt x="21600" y="10800"/>
                  </a:cubicBezTo>
                  <a:cubicBezTo>
                    <a:pt x="21600" y="11708"/>
                    <a:pt x="21485" y="12614"/>
                    <a:pt x="21258" y="13494"/>
                  </a:cubicBezTo>
                  <a:lnTo>
                    <a:pt x="23873" y="14168"/>
                  </a:lnTo>
                  <a:lnTo>
                    <a:pt x="19468" y="16768"/>
                  </a:lnTo>
                  <a:lnTo>
                    <a:pt x="16867" y="12363"/>
                  </a:lnTo>
                  <a:lnTo>
                    <a:pt x="19482" y="130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1" name="AutoShape 27"/>
            <p:cNvSpPr>
              <a:spLocks noChangeArrowheads="1"/>
            </p:cNvSpPr>
            <p:nvPr/>
          </p:nvSpPr>
          <p:spPr bwMode="gray">
            <a:xfrm rot="5932106" flipH="1" flipV="1">
              <a:off x="2530" y="2705"/>
              <a:ext cx="702" cy="703"/>
            </a:xfrm>
            <a:custGeom>
              <a:gdLst>
                <a:gd name="T0" fmla="*/ 2268278 w 21600"/>
                <a:gd name="T1" fmla="*/ 2274745 h 21600"/>
                <a:gd name="T2" fmla="*/ 2268278 w 21600"/>
                <a:gd name="T3" fmla="*/ 2274745 h 21600"/>
                <a:gd name="T4" fmla="*/ 2268278 w 21600"/>
                <a:gd name="T5" fmla="*/ 2274745 h 21600"/>
                <a:gd name="T6" fmla="*/ 2268278 w 21600"/>
                <a:gd name="T7" fmla="*/ 2274745 h 21600"/>
                <a:gd name="T8" fmla="*/ 2268278 w 21600"/>
                <a:gd name="T9" fmla="*/ 2274745 h 21600"/>
                <a:gd name="T10" fmla="*/ 2268278 w 21600"/>
                <a:gd name="T11" fmla="*/ 2274745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9 w 21600"/>
                <a:gd name="T19" fmla="*/ 3165 h 21600"/>
                <a:gd name="T20" fmla="*/ 18431 w 21600"/>
                <a:gd name="T21" fmla="*/ 18435 h 21600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482" y="13036"/>
                  </a:moveTo>
                  <a:cubicBezTo>
                    <a:pt x="19670" y="12306"/>
                    <a:pt x="19766" y="11554"/>
                    <a:pt x="19766" y="10800"/>
                  </a:cubicBezTo>
                  <a:cubicBezTo>
                    <a:pt x="19766" y="8586"/>
                    <a:pt x="18947" y="6450"/>
                    <a:pt x="17466" y="4804"/>
                  </a:cubicBezTo>
                  <a:lnTo>
                    <a:pt x="18830" y="3578"/>
                  </a:lnTo>
                  <a:cubicBezTo>
                    <a:pt x="20613" y="5561"/>
                    <a:pt x="21600" y="8133"/>
                    <a:pt x="21600" y="10800"/>
                  </a:cubicBezTo>
                  <a:cubicBezTo>
                    <a:pt x="21600" y="11708"/>
                    <a:pt x="21485" y="12614"/>
                    <a:pt x="21258" y="13494"/>
                  </a:cubicBezTo>
                  <a:lnTo>
                    <a:pt x="23873" y="14168"/>
                  </a:lnTo>
                  <a:lnTo>
                    <a:pt x="19468" y="16768"/>
                  </a:lnTo>
                  <a:lnTo>
                    <a:pt x="16867" y="12363"/>
                  </a:lnTo>
                  <a:lnTo>
                    <a:pt x="19482" y="130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7" name="Textfeld 7"/>
          <p:cNvSpPr txBox="1">
            <a:spLocks noChangeArrowheads="1"/>
          </p:cNvSpPr>
          <p:nvPr/>
        </p:nvSpPr>
        <p:spPr bwMode="gray">
          <a:xfrm>
            <a:off x="155575" y="174625"/>
            <a:ext cx="8988425" cy="1006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6000" b="1" kern="0">
                <a:solidFill>
                  <a:srgbClr val="6B9B1A"/>
                </a:solidFill>
                <a:latin typeface="Arial"/>
                <a:cs typeface="+mn-cs"/>
              </a:rPr>
              <a:t>ONION</a:t>
            </a:r>
            <a:r>
              <a:rPr lang="de-DE" sz="6000" kern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  <a:cs typeface="+mn-cs"/>
              </a:rPr>
              <a:t>CHART</a:t>
            </a:r>
            <a:endParaRPr lang="de-DE" sz="6000" kern="0">
              <a:solidFill>
                <a:srgbClr val="000000">
                  <a:lumMod val="65000"/>
                  <a:lumOff val="35000"/>
                </a:srgbClr>
              </a:solidFill>
              <a:latin typeface="Arial"/>
              <a:cs typeface="+mn-cs"/>
            </a:endParaRPr>
          </a:p>
        </p:txBody>
      </p:sp>
      <p:sp>
        <p:nvSpPr>
          <p:cNvPr id="2060" name="Text Box 13"/>
          <p:cNvSpPr txBox="1">
            <a:spLocks noChangeArrowheads="1"/>
          </p:cNvSpPr>
          <p:nvPr/>
        </p:nvSpPr>
        <p:spPr bwMode="gray">
          <a:xfrm>
            <a:off x="6804025" y="2725738"/>
            <a:ext cx="2020888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Aft>
                <a:spcPct val="40000"/>
              </a:spcAft>
            </a:pPr>
            <a:r>
              <a:rPr lang="en-US" altLang="zh-CN" sz="1600">
                <a:solidFill>
                  <a:srgbClr val="080808"/>
                </a:solidFill>
                <a:ea typeface="宋体" panose="02010600030101010101" pitchFamily="2" charset="-122"/>
              </a:rPr>
              <a:t>All phrases can be replaced with your own text.</a:t>
            </a:r>
            <a:endParaRPr lang="en-US" altLang="zh-CN" sz="1600">
              <a:solidFill>
                <a:srgbClr val="080808"/>
              </a:solidFill>
              <a:ea typeface="宋体" panose="02010600030101010101" pitchFamily="2" charset="-122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gray">
          <a:xfrm>
            <a:off x="306388" y="3409950"/>
            <a:ext cx="2208212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ct val="40000"/>
              </a:spcAft>
            </a:pPr>
            <a:r>
              <a:rPr lang="en-US" altLang="zh-CN" sz="1600">
                <a:solidFill>
                  <a:srgbClr val="080808"/>
                </a:solidFill>
                <a:ea typeface="宋体" panose="02010600030101010101" pitchFamily="2" charset="-122"/>
              </a:rPr>
              <a:t>All phrases can be replaced with your </a:t>
            </a:r>
            <a:br>
              <a:rPr lang="en-US" altLang="zh-CN" sz="1600">
                <a:solidFill>
                  <a:srgbClr val="080808"/>
                </a:solidFill>
                <a:ea typeface="宋体" panose="02010600030101010101" pitchFamily="2" charset="-122"/>
              </a:rPr>
            </a:br>
            <a:r>
              <a:rPr lang="en-US" altLang="zh-CN" sz="1600">
                <a:solidFill>
                  <a:srgbClr val="080808"/>
                </a:solidFill>
                <a:ea typeface="宋体" panose="02010600030101010101" pitchFamily="2" charset="-122"/>
              </a:rPr>
              <a:t>own text.</a:t>
            </a:r>
            <a:endParaRPr lang="en-US" altLang="zh-CN" sz="1600">
              <a:solidFill>
                <a:srgbClr val="080808"/>
              </a:solidFill>
              <a:ea typeface="宋体" panose="02010600030101010101" pitchFamily="2" charset="-122"/>
            </a:endParaRPr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gray">
          <a:xfrm>
            <a:off x="6434138" y="4260850"/>
            <a:ext cx="23907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Aft>
                <a:spcPct val="40000"/>
              </a:spcAft>
            </a:pPr>
            <a:r>
              <a:rPr lang="en-US" altLang="zh-CN" sz="1600">
                <a:solidFill>
                  <a:srgbClr val="080808"/>
                </a:solidFill>
                <a:ea typeface="宋体" panose="02010600030101010101" pitchFamily="2" charset="-122"/>
              </a:rPr>
              <a:t>All phrases can be replaced with </a:t>
            </a:r>
            <a:br>
              <a:rPr lang="en-US" altLang="zh-CN" sz="1600">
                <a:solidFill>
                  <a:srgbClr val="080808"/>
                </a:solidFill>
                <a:ea typeface="宋体" panose="02010600030101010101" pitchFamily="2" charset="-122"/>
              </a:rPr>
            </a:br>
            <a:r>
              <a:rPr lang="en-US" altLang="zh-CN" sz="1600">
                <a:solidFill>
                  <a:srgbClr val="080808"/>
                </a:solidFill>
                <a:ea typeface="宋体" panose="02010600030101010101" pitchFamily="2" charset="-122"/>
              </a:rPr>
              <a:t>your own text.</a:t>
            </a:r>
            <a:endParaRPr lang="en-US" altLang="zh-CN" sz="1600">
              <a:solidFill>
                <a:srgbClr val="080808"/>
              </a:solidFill>
              <a:ea typeface="宋体" panose="02010600030101010101" pitchFamily="2" charset="-122"/>
            </a:endParaRPr>
          </a:p>
        </p:txBody>
      </p:sp>
      <p:sp>
        <p:nvSpPr>
          <p:cNvPr id="2063" name="Text Box 13"/>
          <p:cNvSpPr txBox="1">
            <a:spLocks noChangeArrowheads="1"/>
          </p:cNvSpPr>
          <p:nvPr/>
        </p:nvSpPr>
        <p:spPr bwMode="gray">
          <a:xfrm>
            <a:off x="323850" y="1992313"/>
            <a:ext cx="2325688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ct val="40000"/>
              </a:spcAft>
            </a:pPr>
            <a:r>
              <a:rPr lang="en-US" altLang="zh-CN" sz="1600">
                <a:solidFill>
                  <a:srgbClr val="080808"/>
                </a:solidFill>
                <a:ea typeface="宋体" panose="02010600030101010101" pitchFamily="2" charset="-122"/>
              </a:rPr>
              <a:t>All phrases can be replaced with your </a:t>
            </a:r>
            <a:br>
              <a:rPr lang="en-US" altLang="zh-CN" sz="1600">
                <a:solidFill>
                  <a:srgbClr val="080808"/>
                </a:solidFill>
                <a:ea typeface="宋体" panose="02010600030101010101" pitchFamily="2" charset="-122"/>
              </a:rPr>
            </a:br>
            <a:r>
              <a:rPr lang="en-US" altLang="zh-CN" sz="1600">
                <a:solidFill>
                  <a:srgbClr val="080808"/>
                </a:solidFill>
                <a:ea typeface="宋体" panose="02010600030101010101" pitchFamily="2" charset="-122"/>
              </a:rPr>
              <a:t>own text.</a:t>
            </a:r>
            <a:endParaRPr lang="en-US" altLang="zh-CN" sz="1600">
              <a:solidFill>
                <a:srgbClr val="080808"/>
              </a:solidFill>
              <a:ea typeface="宋体" panose="02010600030101010101" pitchFamily="2" charset="-122"/>
            </a:endParaRPr>
          </a:p>
        </p:txBody>
      </p:sp>
      <p:sp>
        <p:nvSpPr>
          <p:cNvPr id="2064" name="Line 17"/>
          <p:cNvSpPr>
            <a:spLocks noChangeShapeType="1"/>
          </p:cNvSpPr>
          <p:nvPr/>
        </p:nvSpPr>
        <p:spPr bwMode="gray">
          <a:xfrm rot="10800000">
            <a:off x="361950" y="1870075"/>
            <a:ext cx="3516313" cy="0"/>
          </a:xfrm>
          <a:prstGeom prst="line">
            <a:avLst/>
          </a:prstGeom>
          <a:noFill/>
          <a:ln w="19050">
            <a:solidFill>
              <a:srgbClr val="7F7F7F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gray">
          <a:xfrm rot="10800000">
            <a:off x="5295900" y="2616200"/>
            <a:ext cx="3514725" cy="0"/>
          </a:xfrm>
          <a:prstGeom prst="line">
            <a:avLst/>
          </a:prstGeom>
          <a:noFill/>
          <a:ln w="19050">
            <a:solidFill>
              <a:srgbClr val="7F7F7F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66" name="Line 17"/>
          <p:cNvSpPr>
            <a:spLocks noChangeShapeType="1"/>
          </p:cNvSpPr>
          <p:nvPr/>
        </p:nvSpPr>
        <p:spPr bwMode="gray">
          <a:xfrm rot="10800000">
            <a:off x="361950" y="3286125"/>
            <a:ext cx="3516313" cy="0"/>
          </a:xfrm>
          <a:prstGeom prst="line">
            <a:avLst/>
          </a:prstGeom>
          <a:noFill/>
          <a:ln w="19050">
            <a:solidFill>
              <a:srgbClr val="7F7F7F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67" name="Line 17"/>
          <p:cNvSpPr>
            <a:spLocks noChangeShapeType="1"/>
          </p:cNvSpPr>
          <p:nvPr/>
        </p:nvSpPr>
        <p:spPr bwMode="gray">
          <a:xfrm rot="10800000">
            <a:off x="5295900" y="4143375"/>
            <a:ext cx="3514725" cy="0"/>
          </a:xfrm>
          <a:prstGeom prst="line">
            <a:avLst/>
          </a:prstGeom>
          <a:noFill/>
          <a:ln w="19050">
            <a:solidFill>
              <a:srgbClr val="7F7F7F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/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074" name="Group 10"/>
          <p:cNvGrpSpPr/>
          <p:nvPr/>
        </p:nvGrpSpPr>
        <p:grpSpPr>
          <a:xfrm>
            <a:off x="0" y="0"/>
            <a:ext cx="9144000" cy="5948363"/>
            <a:chExt cx="5760" cy="3747"/>
          </a:xfrm>
        </p:grpSpPr>
        <p:sp>
          <p:nvSpPr>
            <p:cNvPr id="3103" name="Rectangle 2"/>
            <p:cNvSpPr>
              <a:spLocks noChangeArrowheads="1"/>
            </p:cNvSpPr>
            <p:nvPr/>
          </p:nvSpPr>
          <p:spPr bwMode="gray">
            <a:xfrm flipV="1">
              <a:off x="0" y="0"/>
              <a:ext cx="5760" cy="16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en-US" altLang="zh-CN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3104" name="Rectangle 3"/>
            <p:cNvSpPr>
              <a:spLocks noChangeArrowheads="1"/>
            </p:cNvSpPr>
            <p:nvPr/>
          </p:nvSpPr>
          <p:spPr bwMode="gray">
            <a:xfrm>
              <a:off x="0" y="1842"/>
              <a:ext cx="5760" cy="928"/>
            </a:xfrm>
            <a:prstGeom prst="rect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en-US" altLang="zh-CN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3105" name="Rectangle 8"/>
            <p:cNvSpPr>
              <a:spLocks noChangeArrowheads="1"/>
            </p:cNvSpPr>
            <p:nvPr/>
          </p:nvSpPr>
          <p:spPr bwMode="gray">
            <a:xfrm flipV="1">
              <a:off x="0" y="1603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en-US" altLang="zh-CN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3106" name="Rectangle 5"/>
            <p:cNvSpPr>
              <a:spLocks noChangeArrowheads="1"/>
            </p:cNvSpPr>
            <p:nvPr/>
          </p:nvSpPr>
          <p:spPr bwMode="gray">
            <a:xfrm flipV="1">
              <a:off x="0" y="2762"/>
              <a:ext cx="5760" cy="985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en-US" altLang="zh-CN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29" name="Rectangle 4"/>
          <p:cNvSpPr>
            <a:spLocks noChangeArrowheads="1"/>
          </p:cNvSpPr>
          <p:nvPr/>
        </p:nvSpPr>
        <p:spPr bwMode="gray">
          <a:xfrm>
            <a:off x="304800" y="827088"/>
            <a:ext cx="5753100" cy="358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/>
          <a:lstStyle/>
          <a:p>
            <a:pPr defTabSz="801370" eaLnBrk="0" fontAlgn="auto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kern="0" noProof="1">
                <a:solidFill>
                  <a:schemeClr val="bg1"/>
                </a:solidFill>
                <a:latin typeface="Arial" panose="020b0604020202020204" pitchFamily="34" charset="0"/>
                <a:cs typeface="+mn-cs"/>
              </a:rPr>
              <a:t>Placeholder for your own sub headline</a:t>
            </a:r>
            <a:endParaRPr lang="en-US" sz="2000" kern="0" noProof="1">
              <a:solidFill>
                <a:schemeClr val="bg1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3076" name="Rectangle 40"/>
          <p:cNvSpPr txBox="1">
            <a:spLocks noChangeArrowheads="1"/>
          </p:cNvSpPr>
          <p:nvPr/>
        </p:nvSpPr>
        <p:spPr bwMode="gray">
          <a:xfrm>
            <a:off x="300038" y="58738"/>
            <a:ext cx="852011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3000" b="1">
                <a:solidFill>
                  <a:srgbClr val="FFFFFF"/>
                </a:solidFill>
                <a:ea typeface="宋体" panose="02010600030101010101" pitchFamily="2" charset="-122"/>
              </a:rPr>
              <a:t>Onion Chart</a:t>
            </a:r>
            <a:endParaRPr lang="en-US" altLang="zh-CN" sz="3000" b="1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pic>
        <p:nvPicPr>
          <p:cNvPr id="307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816100" y="5572125"/>
            <a:ext cx="52228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Oval 14"/>
          <p:cNvSpPr>
            <a:spLocks noChangeArrowheads="1"/>
          </p:cNvSpPr>
          <p:nvPr/>
        </p:nvSpPr>
        <p:spPr bwMode="gray">
          <a:xfrm>
            <a:off x="2463800" y="1555750"/>
            <a:ext cx="4248150" cy="4248150"/>
          </a:xfrm>
          <a:prstGeom prst="ellipse">
            <a:avLst/>
          </a:prstGeom>
          <a:solidFill>
            <a:srgbClr val="9DC2EB"/>
          </a:solidFill>
          <a:ln w="9525" algn="ctr">
            <a:solidFill>
              <a:srgbClr val="FFFFFF"/>
            </a:solidFill>
            <a:round/>
          </a:ln>
        </p:spPr>
        <p:txBody>
          <a:bodyPr/>
          <a:lstStyle/>
          <a:p>
            <a:pPr algn="ctr" eaLnBrk="0" hangingPunct="0"/>
            <a:endParaRPr lang="en-US" altLang="zh-CN" sz="1000">
              <a:ea typeface="宋体" panose="02010600030101010101" pitchFamily="2" charset="-122"/>
            </a:endParaRPr>
          </a:p>
        </p:txBody>
      </p:sp>
      <p:sp>
        <p:nvSpPr>
          <p:cNvPr id="3079" name="Oval 15"/>
          <p:cNvSpPr>
            <a:spLocks noChangeArrowheads="1"/>
          </p:cNvSpPr>
          <p:nvPr/>
        </p:nvSpPr>
        <p:spPr bwMode="gray">
          <a:xfrm>
            <a:off x="2789238" y="2197100"/>
            <a:ext cx="3595687" cy="3594100"/>
          </a:xfrm>
          <a:prstGeom prst="ellipse">
            <a:avLst/>
          </a:prstGeom>
          <a:solidFill>
            <a:srgbClr val="69A2E1"/>
          </a:solidFill>
          <a:ln w="9525" algn="ctr">
            <a:solidFill>
              <a:srgbClr val="FFFFFF"/>
            </a:solidFill>
            <a:round/>
          </a:ln>
        </p:spPr>
        <p:txBody>
          <a:bodyPr/>
          <a:lstStyle/>
          <a:p>
            <a:pPr algn="ctr" eaLnBrk="0" hangingPunct="0"/>
            <a:endParaRPr lang="en-US" altLang="zh-CN" sz="1000">
              <a:ea typeface="宋体" panose="02010600030101010101" pitchFamily="2" charset="-122"/>
            </a:endParaRPr>
          </a:p>
          <a:p>
            <a:pPr algn="ctr" eaLnBrk="0" hangingPunct="0"/>
            <a:endParaRPr lang="en-US" altLang="zh-CN" sz="1000">
              <a:ea typeface="宋体" panose="02010600030101010101" pitchFamily="2" charset="-122"/>
            </a:endParaRPr>
          </a:p>
        </p:txBody>
      </p:sp>
      <p:sp>
        <p:nvSpPr>
          <p:cNvPr id="3080" name="Oval 16"/>
          <p:cNvSpPr>
            <a:spLocks noChangeArrowheads="1"/>
          </p:cNvSpPr>
          <p:nvPr/>
        </p:nvSpPr>
        <p:spPr bwMode="gray">
          <a:xfrm>
            <a:off x="3116263" y="2847975"/>
            <a:ext cx="2940050" cy="2940050"/>
          </a:xfrm>
          <a:prstGeom prst="ellipse">
            <a:avLst/>
          </a:prstGeom>
          <a:solidFill>
            <a:srgbClr val="2A79D0"/>
          </a:solidFill>
          <a:ln w="9525" algn="ctr">
            <a:solidFill>
              <a:srgbClr val="FFFFFF"/>
            </a:solidFill>
            <a:round/>
          </a:ln>
        </p:spPr>
        <p:txBody>
          <a:bodyPr/>
          <a:lstStyle/>
          <a:p>
            <a:pPr algn="ctr" eaLnBrk="0" hangingPunct="0"/>
            <a:endParaRPr lang="en-US" altLang="zh-CN" sz="1000">
              <a:ea typeface="宋体" panose="02010600030101010101" pitchFamily="2" charset="-122"/>
            </a:endParaRPr>
          </a:p>
        </p:txBody>
      </p:sp>
      <p:sp>
        <p:nvSpPr>
          <p:cNvPr id="3081" name="Oval 17"/>
          <p:cNvSpPr>
            <a:spLocks noChangeArrowheads="1"/>
          </p:cNvSpPr>
          <p:nvPr/>
        </p:nvSpPr>
        <p:spPr bwMode="gray">
          <a:xfrm>
            <a:off x="3441700" y="3502025"/>
            <a:ext cx="2287588" cy="2286000"/>
          </a:xfrm>
          <a:prstGeom prst="ellipse">
            <a:avLst/>
          </a:prstGeom>
          <a:solidFill>
            <a:srgbClr val="0061B2"/>
          </a:solidFill>
          <a:ln w="9525" algn="ctr">
            <a:solidFill>
              <a:srgbClr val="FFFFFF"/>
            </a:solidFill>
            <a:round/>
          </a:ln>
        </p:spPr>
        <p:txBody>
          <a:bodyPr/>
          <a:lstStyle/>
          <a:p>
            <a:pPr algn="ctr" eaLnBrk="0" hangingPunct="0"/>
            <a:endParaRPr lang="en-US" altLang="zh-CN" sz="1000">
              <a:ea typeface="宋体" panose="02010600030101010101" pitchFamily="2" charset="-122"/>
            </a:endParaRPr>
          </a:p>
        </p:txBody>
      </p:sp>
      <p:sp>
        <p:nvSpPr>
          <p:cNvPr id="3082" name="Oval 18"/>
          <p:cNvSpPr>
            <a:spLocks noChangeArrowheads="1"/>
          </p:cNvSpPr>
          <p:nvPr/>
        </p:nvSpPr>
        <p:spPr bwMode="gray">
          <a:xfrm>
            <a:off x="3767138" y="4144963"/>
            <a:ext cx="1635125" cy="1635125"/>
          </a:xfrm>
          <a:prstGeom prst="ellipse">
            <a:avLst/>
          </a:prstGeom>
          <a:solidFill>
            <a:srgbClr val="004074"/>
          </a:solidFill>
          <a:ln w="9525" algn="ctr">
            <a:solidFill>
              <a:srgbClr val="FFFFFF"/>
            </a:solidFill>
            <a:round/>
          </a:ln>
        </p:spPr>
        <p:txBody>
          <a:bodyPr/>
          <a:lstStyle/>
          <a:p>
            <a:pPr algn="ctr" eaLnBrk="0" hangingPunct="0"/>
            <a:endParaRPr lang="en-US" altLang="zh-CN" sz="1000">
              <a:ea typeface="宋体" panose="02010600030101010101" pitchFamily="2" charset="-122"/>
            </a:endParaRPr>
          </a:p>
        </p:txBody>
      </p:sp>
      <p:grpSp>
        <p:nvGrpSpPr>
          <p:cNvPr id="3083" name="Group 15"/>
          <p:cNvGrpSpPr/>
          <p:nvPr/>
        </p:nvGrpSpPr>
        <p:grpSpPr>
          <a:xfrm>
            <a:off x="3954463" y="1746250"/>
            <a:ext cx="1281112" cy="3455988"/>
            <a:chOff x="2491" y="1100"/>
            <a:chExt cx="807" cy="2177"/>
          </a:xfrm>
        </p:grpSpPr>
        <p:sp>
          <p:nvSpPr>
            <p:cNvPr id="3098" name="Text Box 19"/>
            <p:cNvSpPr txBox="1">
              <a:spLocks noChangeArrowheads="1"/>
            </p:cNvSpPr>
            <p:nvPr/>
          </p:nvSpPr>
          <p:spPr bwMode="gray">
            <a:xfrm>
              <a:off x="2582" y="1100"/>
              <a:ext cx="6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40000"/>
                </a:spcAft>
              </a:pPr>
              <a:r>
                <a:rPr lang="en-US" altLang="zh-CN" sz="1000" b="1">
                  <a:ea typeface="宋体" panose="02010600030101010101" pitchFamily="2" charset="-122"/>
                </a:rPr>
                <a:t>Business</a:t>
              </a:r>
              <a:br>
                <a:rPr lang="en-US" altLang="zh-CN" sz="1000" b="1">
                  <a:ea typeface="宋体" panose="02010600030101010101" pitchFamily="2" charset="-122"/>
                </a:rPr>
              </a:br>
              <a:r>
                <a:rPr lang="en-US" altLang="zh-CN" sz="1000" b="1">
                  <a:ea typeface="宋体" panose="02010600030101010101" pitchFamily="2" charset="-122"/>
                </a:rPr>
                <a:t>Transformation </a:t>
              </a:r>
              <a:endParaRPr lang="en-US" altLang="zh-CN" sz="1000" b="1">
                <a:ea typeface="宋体" panose="02010600030101010101" pitchFamily="2" charset="-122"/>
              </a:endParaRPr>
            </a:p>
          </p:txBody>
        </p:sp>
        <p:sp>
          <p:nvSpPr>
            <p:cNvPr id="3099" name="Text Box 19"/>
            <p:cNvSpPr txBox="1">
              <a:spLocks noChangeArrowheads="1"/>
            </p:cNvSpPr>
            <p:nvPr/>
          </p:nvSpPr>
          <p:spPr bwMode="gray">
            <a:xfrm>
              <a:off x="2594" y="1507"/>
              <a:ext cx="591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40000"/>
                </a:spcAft>
              </a:pPr>
              <a:r>
                <a:rPr lang="en-US" altLang="zh-CN" sz="1000" b="1">
                  <a:ea typeface="宋体" panose="02010600030101010101" pitchFamily="2" charset="-122"/>
                </a:rPr>
                <a:t>Change</a:t>
              </a:r>
              <a:br>
                <a:rPr lang="en-US" altLang="zh-CN" sz="1000" b="1">
                  <a:ea typeface="宋体" panose="02010600030101010101" pitchFamily="2" charset="-122"/>
                </a:rPr>
              </a:br>
              <a:r>
                <a:rPr lang="en-US" altLang="zh-CN" sz="1000" b="1">
                  <a:ea typeface="宋体" panose="02010600030101010101" pitchFamily="2" charset="-122"/>
                </a:rPr>
                <a:t>Management </a:t>
              </a:r>
              <a:endParaRPr lang="en-US" altLang="zh-CN" sz="1000" b="1">
                <a:ea typeface="宋体" panose="02010600030101010101" pitchFamily="2" charset="-122"/>
              </a:endParaRPr>
            </a:p>
          </p:txBody>
        </p:sp>
        <p:sp>
          <p:nvSpPr>
            <p:cNvPr id="3100" name="Text Box 19"/>
            <p:cNvSpPr txBox="1">
              <a:spLocks noChangeArrowheads="1"/>
            </p:cNvSpPr>
            <p:nvPr/>
          </p:nvSpPr>
          <p:spPr bwMode="gray">
            <a:xfrm>
              <a:off x="2552" y="1917"/>
              <a:ext cx="675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40000"/>
                </a:spcAft>
              </a:pPr>
              <a:r>
                <a:rPr lang="en-US" altLang="zh-CN" sz="1000" b="1">
                  <a:solidFill>
                    <a:schemeClr val="bg1"/>
                  </a:solidFill>
                  <a:ea typeface="宋体" panose="02010600030101010101" pitchFamily="2" charset="-122"/>
                </a:rPr>
                <a:t>Organization</a:t>
              </a:r>
              <a:br>
                <a:rPr lang="en-US" altLang="zh-CN" sz="1000" b="1">
                  <a:solidFill>
                    <a:schemeClr val="bg1"/>
                  </a:solidFill>
                  <a:ea typeface="宋体" panose="02010600030101010101" pitchFamily="2" charset="-122"/>
                </a:rPr>
              </a:br>
              <a:r>
                <a:rPr lang="en-US" altLang="zh-CN" sz="1000" b="1">
                  <a:solidFill>
                    <a:schemeClr val="bg1"/>
                  </a:solidFill>
                  <a:ea typeface="宋体" panose="02010600030101010101" pitchFamily="2" charset="-122"/>
                </a:rPr>
                <a:t>Development </a:t>
              </a:r>
              <a:endParaRPr lang="en-US" altLang="zh-CN" sz="1000" b="1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3101" name="Text Box 19"/>
            <p:cNvSpPr txBox="1">
              <a:spLocks noChangeArrowheads="1"/>
            </p:cNvSpPr>
            <p:nvPr/>
          </p:nvSpPr>
          <p:spPr bwMode="gray">
            <a:xfrm>
              <a:off x="2491" y="2370"/>
              <a:ext cx="7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40000"/>
                </a:spcAft>
              </a:pPr>
              <a:r>
                <a:rPr lang="en-US" altLang="zh-CN" sz="1000" b="1">
                  <a:solidFill>
                    <a:schemeClr val="bg1"/>
                  </a:solidFill>
                  <a:ea typeface="宋体" panose="02010600030101010101" pitchFamily="2" charset="-122"/>
                </a:rPr>
                <a:t>Business Process</a:t>
              </a:r>
              <a:br>
                <a:rPr lang="en-US" altLang="zh-CN" sz="1000" b="1">
                  <a:solidFill>
                    <a:schemeClr val="bg1"/>
                  </a:solidFill>
                  <a:ea typeface="宋体" panose="02010600030101010101" pitchFamily="2" charset="-122"/>
                </a:rPr>
              </a:br>
              <a:r>
                <a:rPr lang="en-US" altLang="zh-CN" sz="1000" b="1">
                  <a:solidFill>
                    <a:schemeClr val="bg1"/>
                  </a:solidFill>
                  <a:ea typeface="宋体" panose="02010600030101010101" pitchFamily="2" charset="-122"/>
                </a:rPr>
                <a:t>Development</a:t>
              </a:r>
              <a:endParaRPr lang="en-US" altLang="zh-CN" sz="1000" b="1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3102" name="Text Box 19"/>
            <p:cNvSpPr txBox="1">
              <a:spLocks noChangeArrowheads="1"/>
            </p:cNvSpPr>
            <p:nvPr/>
          </p:nvSpPr>
          <p:spPr bwMode="gray">
            <a:xfrm>
              <a:off x="2505" y="2989"/>
              <a:ext cx="79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40000"/>
                </a:spcAft>
              </a:pPr>
              <a:r>
                <a:rPr lang="en-US" altLang="zh-CN" sz="1000" b="1">
                  <a:solidFill>
                    <a:schemeClr val="bg1"/>
                  </a:solidFill>
                  <a:ea typeface="宋体" panose="02010600030101010101" pitchFamily="2" charset="-122"/>
                </a:rPr>
                <a:t>Customer</a:t>
              </a:r>
              <a:br>
                <a:rPr lang="en-US" altLang="zh-CN" sz="1000" b="1">
                  <a:solidFill>
                    <a:schemeClr val="bg1"/>
                  </a:solidFill>
                  <a:ea typeface="宋体" panose="02010600030101010101" pitchFamily="2" charset="-122"/>
                </a:rPr>
              </a:br>
              <a:r>
                <a:rPr lang="en-US" altLang="zh-CN" sz="1000" b="1">
                  <a:solidFill>
                    <a:schemeClr val="bg1"/>
                  </a:solidFill>
                  <a:ea typeface="宋体" panose="02010600030101010101" pitchFamily="2" charset="-122"/>
                </a:rPr>
                <a:t>Relationship</a:t>
              </a:r>
              <a:br>
                <a:rPr lang="en-US" altLang="zh-CN" sz="1000" b="1">
                  <a:solidFill>
                    <a:schemeClr val="bg1"/>
                  </a:solidFill>
                  <a:ea typeface="宋体" panose="02010600030101010101" pitchFamily="2" charset="-122"/>
                </a:rPr>
              </a:br>
              <a:r>
                <a:rPr lang="en-US" altLang="zh-CN" sz="1000" b="1">
                  <a:solidFill>
                    <a:schemeClr val="bg1"/>
                  </a:solidFill>
                  <a:ea typeface="宋体" panose="02010600030101010101" pitchFamily="2" charset="-122"/>
                </a:rPr>
                <a:t>Management </a:t>
              </a:r>
              <a:endParaRPr lang="en-US" altLang="zh-CN" sz="1000" b="1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3084" name="AutoShape 25"/>
          <p:cNvSpPr>
            <a:spLocks noChangeArrowheads="1"/>
          </p:cNvSpPr>
          <p:nvPr/>
        </p:nvSpPr>
        <p:spPr bwMode="gray">
          <a:xfrm rot="2829383">
            <a:off x="4157663" y="4432300"/>
            <a:ext cx="1114425" cy="1114425"/>
          </a:xfrm>
          <a:custGeom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482" y="13036"/>
                </a:moveTo>
                <a:cubicBezTo>
                  <a:pt x="19670" y="12306"/>
                  <a:pt x="19766" y="11554"/>
                  <a:pt x="19766" y="10800"/>
                </a:cubicBezTo>
                <a:cubicBezTo>
                  <a:pt x="19766" y="8586"/>
                  <a:pt x="18947" y="6450"/>
                  <a:pt x="17466" y="4804"/>
                </a:cubicBezTo>
                <a:lnTo>
                  <a:pt x="18830" y="3578"/>
                </a:lnTo>
                <a:cubicBezTo>
                  <a:pt x="20613" y="5561"/>
                  <a:pt x="21600" y="8133"/>
                  <a:pt x="21600" y="10800"/>
                </a:cubicBezTo>
                <a:cubicBezTo>
                  <a:pt x="21600" y="11708"/>
                  <a:pt x="21485" y="12614"/>
                  <a:pt x="21258" y="13494"/>
                </a:cubicBezTo>
                <a:lnTo>
                  <a:pt x="23873" y="14168"/>
                </a:lnTo>
                <a:lnTo>
                  <a:pt x="19468" y="16768"/>
                </a:lnTo>
                <a:lnTo>
                  <a:pt x="16867" y="12363"/>
                </a:lnTo>
                <a:lnTo>
                  <a:pt x="19482" y="130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85" name="AutoShape 26"/>
          <p:cNvSpPr>
            <a:spLocks noChangeArrowheads="1"/>
          </p:cNvSpPr>
          <p:nvPr/>
        </p:nvSpPr>
        <p:spPr bwMode="gray">
          <a:xfrm rot="-414136" flipH="1" flipV="1">
            <a:off x="3933825" y="4464050"/>
            <a:ext cx="1114425" cy="1114425"/>
          </a:xfrm>
          <a:custGeom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482" y="13036"/>
                </a:moveTo>
                <a:cubicBezTo>
                  <a:pt x="19670" y="12306"/>
                  <a:pt x="19766" y="11554"/>
                  <a:pt x="19766" y="10800"/>
                </a:cubicBezTo>
                <a:cubicBezTo>
                  <a:pt x="19766" y="8586"/>
                  <a:pt x="18947" y="6450"/>
                  <a:pt x="17466" y="4804"/>
                </a:cubicBezTo>
                <a:lnTo>
                  <a:pt x="18830" y="3578"/>
                </a:lnTo>
                <a:cubicBezTo>
                  <a:pt x="20613" y="5561"/>
                  <a:pt x="21600" y="8133"/>
                  <a:pt x="21600" y="10800"/>
                </a:cubicBezTo>
                <a:cubicBezTo>
                  <a:pt x="21600" y="11708"/>
                  <a:pt x="21485" y="12614"/>
                  <a:pt x="21258" y="13494"/>
                </a:cubicBezTo>
                <a:lnTo>
                  <a:pt x="23873" y="14168"/>
                </a:lnTo>
                <a:lnTo>
                  <a:pt x="19468" y="16768"/>
                </a:lnTo>
                <a:lnTo>
                  <a:pt x="16867" y="12363"/>
                </a:lnTo>
                <a:lnTo>
                  <a:pt x="19482" y="130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86" name="AutoShape 27"/>
          <p:cNvSpPr>
            <a:spLocks noChangeArrowheads="1"/>
          </p:cNvSpPr>
          <p:nvPr/>
        </p:nvSpPr>
        <p:spPr bwMode="gray">
          <a:xfrm rot="5932106" flipH="1" flipV="1">
            <a:off x="4015581" y="4294982"/>
            <a:ext cx="1114425" cy="1116012"/>
          </a:xfrm>
          <a:custGeom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482" y="13036"/>
                </a:moveTo>
                <a:cubicBezTo>
                  <a:pt x="19670" y="12306"/>
                  <a:pt x="19766" y="11554"/>
                  <a:pt x="19766" y="10800"/>
                </a:cubicBezTo>
                <a:cubicBezTo>
                  <a:pt x="19766" y="8586"/>
                  <a:pt x="18947" y="6450"/>
                  <a:pt x="17466" y="4804"/>
                </a:cubicBezTo>
                <a:lnTo>
                  <a:pt x="18830" y="3578"/>
                </a:lnTo>
                <a:cubicBezTo>
                  <a:pt x="20613" y="5561"/>
                  <a:pt x="21600" y="8133"/>
                  <a:pt x="21600" y="10800"/>
                </a:cubicBezTo>
                <a:cubicBezTo>
                  <a:pt x="21600" y="11708"/>
                  <a:pt x="21485" y="12614"/>
                  <a:pt x="21258" y="13494"/>
                </a:cubicBezTo>
                <a:lnTo>
                  <a:pt x="23873" y="14168"/>
                </a:lnTo>
                <a:lnTo>
                  <a:pt x="19468" y="16768"/>
                </a:lnTo>
                <a:lnTo>
                  <a:pt x="16867" y="12363"/>
                </a:lnTo>
                <a:lnTo>
                  <a:pt x="19482" y="130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88" name="Text Box 13"/>
          <p:cNvSpPr txBox="1">
            <a:spLocks noChangeArrowheads="1"/>
          </p:cNvSpPr>
          <p:nvPr/>
        </p:nvSpPr>
        <p:spPr bwMode="gray">
          <a:xfrm>
            <a:off x="6434138" y="4260850"/>
            <a:ext cx="23907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Aft>
                <a:spcPct val="40000"/>
              </a:spcAft>
            </a:pPr>
            <a:r>
              <a:rPr lang="en-US" altLang="zh-CN" sz="1600">
                <a:solidFill>
                  <a:srgbClr val="080808"/>
                </a:solidFill>
                <a:ea typeface="宋体" panose="02010600030101010101" pitchFamily="2" charset="-122"/>
              </a:rPr>
              <a:t>All phrases can be replaced with </a:t>
            </a:r>
            <a:br>
              <a:rPr lang="en-US" altLang="zh-CN" sz="1600">
                <a:solidFill>
                  <a:srgbClr val="080808"/>
                </a:solidFill>
                <a:ea typeface="宋体" panose="02010600030101010101" pitchFamily="2" charset="-122"/>
              </a:rPr>
            </a:br>
            <a:r>
              <a:rPr lang="en-US" altLang="zh-CN" sz="1600">
                <a:solidFill>
                  <a:srgbClr val="080808"/>
                </a:solidFill>
                <a:ea typeface="宋体" panose="02010600030101010101" pitchFamily="2" charset="-122"/>
              </a:rPr>
              <a:t>your own text.</a:t>
            </a:r>
            <a:endParaRPr lang="en-US" altLang="zh-CN" sz="1600">
              <a:solidFill>
                <a:srgbClr val="080808"/>
              </a:solidFill>
              <a:ea typeface="宋体" panose="02010600030101010101" pitchFamily="2" charset="-122"/>
            </a:endParaRPr>
          </a:p>
        </p:txBody>
      </p:sp>
      <p:sp>
        <p:nvSpPr>
          <p:cNvPr id="3089" name="Text Box 13"/>
          <p:cNvSpPr txBox="1">
            <a:spLocks noChangeArrowheads="1"/>
          </p:cNvSpPr>
          <p:nvPr/>
        </p:nvSpPr>
        <p:spPr bwMode="gray">
          <a:xfrm>
            <a:off x="323850" y="1992313"/>
            <a:ext cx="2325688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ct val="40000"/>
              </a:spcAft>
            </a:pPr>
            <a:r>
              <a:rPr lang="en-US" altLang="zh-CN" sz="1600">
                <a:solidFill>
                  <a:schemeClr val="bg1"/>
                </a:solidFill>
                <a:ea typeface="宋体" panose="02010600030101010101" pitchFamily="2" charset="-122"/>
              </a:rPr>
              <a:t>All phrases can be replaced with your </a:t>
            </a:r>
            <a:br>
              <a:rPr lang="en-US" altLang="zh-CN" sz="1600">
                <a:solidFill>
                  <a:schemeClr val="bg1"/>
                </a:solidFill>
                <a:ea typeface="宋体" panose="02010600030101010101" pitchFamily="2" charset="-122"/>
              </a:rPr>
            </a:br>
            <a:r>
              <a:rPr lang="en-US" altLang="zh-CN" sz="1600">
                <a:solidFill>
                  <a:schemeClr val="bg1"/>
                </a:solidFill>
                <a:ea typeface="宋体" panose="02010600030101010101" pitchFamily="2" charset="-122"/>
              </a:rPr>
              <a:t>own text.</a:t>
            </a:r>
            <a:endParaRPr lang="en-US" altLang="zh-CN" sz="1600">
              <a:solidFill>
                <a:schemeClr val="bg1"/>
              </a:solidFill>
              <a:ea typeface="宋体" panose="02010600030101010101" pitchFamily="2" charset="-122"/>
            </a:endParaRPr>
          </a:p>
        </p:txBody>
      </p:sp>
      <p:sp>
        <p:nvSpPr>
          <p:cNvPr id="3090" name="Line 17"/>
          <p:cNvSpPr>
            <a:spLocks noChangeShapeType="1"/>
          </p:cNvSpPr>
          <p:nvPr/>
        </p:nvSpPr>
        <p:spPr bwMode="gray">
          <a:xfrm rot="10800000">
            <a:off x="361950" y="1870075"/>
            <a:ext cx="3516313" cy="0"/>
          </a:xfrm>
          <a:prstGeom prst="line">
            <a:avLst/>
          </a:prstGeom>
          <a:noFill/>
          <a:ln w="19050">
            <a:solidFill>
              <a:srgbClr val="7F7F7F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91" name="Line 17"/>
          <p:cNvSpPr>
            <a:spLocks noChangeShapeType="1"/>
          </p:cNvSpPr>
          <p:nvPr/>
        </p:nvSpPr>
        <p:spPr bwMode="gray">
          <a:xfrm rot="10800000">
            <a:off x="5295900" y="2616200"/>
            <a:ext cx="3514725" cy="0"/>
          </a:xfrm>
          <a:prstGeom prst="line">
            <a:avLst/>
          </a:prstGeom>
          <a:noFill/>
          <a:ln w="19050">
            <a:solidFill>
              <a:srgbClr val="7F7F7F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92" name="Line 17"/>
          <p:cNvSpPr>
            <a:spLocks noChangeShapeType="1"/>
          </p:cNvSpPr>
          <p:nvPr/>
        </p:nvSpPr>
        <p:spPr bwMode="gray">
          <a:xfrm rot="10800000">
            <a:off x="5295900" y="4143375"/>
            <a:ext cx="3514725" cy="0"/>
          </a:xfrm>
          <a:prstGeom prst="line">
            <a:avLst/>
          </a:prstGeom>
          <a:noFill/>
          <a:ln w="19050">
            <a:solidFill>
              <a:srgbClr val="7F7F7F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094" name="Group 32"/>
          <p:cNvGrpSpPr/>
          <p:nvPr/>
        </p:nvGrpSpPr>
        <p:grpSpPr>
          <a:xfrm>
            <a:off x="361950" y="3286125"/>
            <a:ext cx="3516313" cy="0"/>
            <a:chOff x="228" y="2070"/>
            <a:chExt cx="2215" cy="0"/>
          </a:xfrm>
        </p:grpSpPr>
        <p:sp>
          <p:nvSpPr>
            <p:cNvPr id="3096" name="Line 17"/>
            <p:cNvSpPr>
              <a:spLocks noChangeShapeType="1"/>
            </p:cNvSpPr>
            <p:nvPr/>
          </p:nvSpPr>
          <p:spPr bwMode="gray">
            <a:xfrm rot="10800000">
              <a:off x="1584" y="2070"/>
              <a:ext cx="859" cy="0"/>
            </a:xfrm>
            <a:prstGeom prst="line">
              <a:avLst/>
            </a:prstGeom>
            <a:noFill/>
            <a:ln w="19050">
              <a:solidFill>
                <a:srgbClr val="7F7F7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7" name="Line 17"/>
            <p:cNvSpPr>
              <a:spLocks noChangeShapeType="1"/>
            </p:cNvSpPr>
            <p:nvPr/>
          </p:nvSpPr>
          <p:spPr bwMode="gray">
            <a:xfrm rot="10800000">
              <a:off x="228" y="2070"/>
              <a:ext cx="1356" cy="0"/>
            </a:xfrm>
            <a:prstGeom prst="line">
              <a:avLst/>
            </a:prstGeom>
            <a:noFill/>
            <a:ln w="19050">
              <a:solidFill>
                <a:srgbClr val="4D4D4D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095" name="Text Box 13"/>
          <p:cNvSpPr txBox="1">
            <a:spLocks noChangeArrowheads="1"/>
          </p:cNvSpPr>
          <p:nvPr/>
        </p:nvSpPr>
        <p:spPr bwMode="gray">
          <a:xfrm>
            <a:off x="6804025" y="2725738"/>
            <a:ext cx="2020888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Aft>
                <a:spcPct val="40000"/>
              </a:spcAft>
            </a:pPr>
            <a:r>
              <a:rPr lang="en-US" altLang="zh-CN" sz="1600">
                <a:solidFill>
                  <a:schemeClr val="bg1"/>
                </a:solidFill>
                <a:ea typeface="宋体" panose="02010600030101010101" pitchFamily="2" charset="-122"/>
              </a:rPr>
              <a:t>All phrases can be replaced with your own text.</a:t>
            </a:r>
            <a:endParaRPr lang="en-US" altLang="zh-CN" sz="1600">
              <a:solidFill>
                <a:schemeClr val="bg1"/>
              </a:solidFill>
              <a:ea typeface="宋体" panose="02010600030101010101" pitchFamily="2" charset="-122"/>
            </a:endParaRPr>
          </a:p>
        </p:txBody>
      </p:sp>
      <p:sp>
        <p:nvSpPr>
          <p:cNvPr id="35" name="Text Box 13"/>
          <p:cNvSpPr txBox="1">
            <a:spLocks noChangeArrowheads="1"/>
          </p:cNvSpPr>
          <p:nvPr/>
        </p:nvSpPr>
        <p:spPr bwMode="gray">
          <a:xfrm>
            <a:off x="371475" y="3975100"/>
            <a:ext cx="2325688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ct val="40000"/>
              </a:spcAft>
            </a:pPr>
            <a:r>
              <a:rPr lang="en-US" altLang="zh-CN" sz="1600">
                <a:solidFill>
                  <a:schemeClr val="bg1"/>
                </a:solidFill>
                <a:ea typeface="宋体" panose="02010600030101010101" pitchFamily="2" charset="-122"/>
              </a:rPr>
              <a:t>All phrases can be replaced with your </a:t>
            </a:r>
            <a:br>
              <a:rPr lang="en-US" altLang="zh-CN" sz="1600">
                <a:solidFill>
                  <a:schemeClr val="bg1"/>
                </a:solidFill>
                <a:ea typeface="宋体" panose="02010600030101010101" pitchFamily="2" charset="-122"/>
              </a:rPr>
            </a:br>
            <a:r>
              <a:rPr lang="en-US" altLang="zh-CN" sz="1600">
                <a:solidFill>
                  <a:schemeClr val="bg1"/>
                </a:solidFill>
                <a:ea typeface="宋体" panose="02010600030101010101" pitchFamily="2" charset="-122"/>
              </a:rPr>
              <a:t>own text.</a:t>
            </a:r>
            <a:endParaRPr lang="en-US" altLang="zh-CN" sz="1600">
              <a:solidFill>
                <a:schemeClr val="bg1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/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050" name="Group 23"/>
          <p:cNvGrpSpPr/>
          <p:nvPr/>
        </p:nvGrpSpPr>
        <p:grpSpPr>
          <a:xfrm>
            <a:off x="0" y="3500438"/>
            <a:ext cx="9144000" cy="1676400"/>
            <a:chOff x="0" y="2086"/>
            <a:chExt cx="5760" cy="1056"/>
          </a:xfrm>
        </p:grpSpPr>
        <p:sp>
          <p:nvSpPr>
            <p:cNvPr id="2088" name="Rectangle 3"/>
            <p:cNvSpPr>
              <a:spLocks noChangeArrowheads="1"/>
            </p:cNvSpPr>
            <p:nvPr/>
          </p:nvSpPr>
          <p:spPr bwMode="gray">
            <a:xfrm>
              <a:off x="0" y="2325"/>
              <a:ext cx="5760" cy="817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089" name="Rectangle 25"/>
            <p:cNvSpPr>
              <a:spLocks noChangeArrowheads="1"/>
            </p:cNvSpPr>
            <p:nvPr/>
          </p:nvSpPr>
          <p:spPr bwMode="gray">
            <a:xfrm flipV="1">
              <a:off x="0" y="2086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DBDBDB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>
                <a:ea typeface="宋体" panose="02010600030101010101" pitchFamily="2" charset="-122"/>
              </a:endParaRPr>
            </a:p>
          </p:txBody>
        </p:sp>
      </p:grpSp>
      <p:sp>
        <p:nvSpPr>
          <p:cNvPr id="2051" name="Ellipse 9"/>
          <p:cNvSpPr>
            <a:spLocks noChangeArrowheads="1"/>
          </p:cNvSpPr>
          <p:nvPr/>
        </p:nvSpPr>
        <p:spPr bwMode="gray">
          <a:xfrm>
            <a:off x="1600200" y="2085975"/>
            <a:ext cx="6057900" cy="3600450"/>
          </a:xfrm>
          <a:prstGeom prst="ellipse">
            <a:avLst/>
          </a:prstGeom>
          <a:noFill/>
          <a:ln w="12700" algn="ctr">
            <a:solidFill>
              <a:srgbClr val="AEAEAE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052" name="Text Box 13"/>
          <p:cNvSpPr txBox="1">
            <a:spLocks noChangeArrowheads="1"/>
          </p:cNvSpPr>
          <p:nvPr/>
        </p:nvSpPr>
        <p:spPr bwMode="gray">
          <a:xfrm>
            <a:off x="6313488" y="4938713"/>
            <a:ext cx="16160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ct val="40000"/>
              </a:spcAft>
            </a:pPr>
            <a:r>
              <a:rPr lang="en-US" altLang="zh-CN" sz="1600" noProof="1">
                <a:solidFill>
                  <a:srgbClr val="080808"/>
                </a:solidFill>
              </a:rPr>
              <a:t>All phrases can be replaced with your own text.</a:t>
            </a:r>
            <a:endParaRPr lang="en-US" altLang="zh-CN" sz="1600" noProof="1">
              <a:solidFill>
                <a:srgbClr val="080808"/>
              </a:solidFill>
            </a:endParaRPr>
          </a:p>
        </p:txBody>
      </p:sp>
      <p:sp>
        <p:nvSpPr>
          <p:cNvPr id="2053" name="Line 36"/>
          <p:cNvSpPr>
            <a:spLocks noChangeShapeType="1"/>
          </p:cNvSpPr>
          <p:nvPr/>
        </p:nvSpPr>
        <p:spPr bwMode="gray">
          <a:xfrm rot="420000" flipV="1">
            <a:off x="5883275" y="5308600"/>
            <a:ext cx="363538" cy="46038"/>
          </a:xfrm>
          <a:prstGeom prst="line">
            <a:avLst/>
          </a:prstGeom>
          <a:noFill/>
          <a:ln w="19050">
            <a:solidFill>
              <a:srgbClr val="AEAEAE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4" name="Text Box 13"/>
          <p:cNvSpPr txBox="1">
            <a:spLocks noChangeArrowheads="1"/>
          </p:cNvSpPr>
          <p:nvPr/>
        </p:nvSpPr>
        <p:spPr bwMode="gray">
          <a:xfrm>
            <a:off x="962025" y="3175000"/>
            <a:ext cx="16160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ct val="40000"/>
              </a:spcAft>
            </a:pPr>
            <a:r>
              <a:rPr lang="en-US" altLang="zh-CN" sz="1600" noProof="1">
                <a:solidFill>
                  <a:srgbClr val="080808"/>
                </a:solidFill>
              </a:rPr>
              <a:t>All phrases can be replaced with your own text.</a:t>
            </a:r>
            <a:endParaRPr lang="en-US" altLang="zh-CN" sz="1600" noProof="1">
              <a:solidFill>
                <a:srgbClr val="080808"/>
              </a:solidFill>
            </a:endParaRPr>
          </a:p>
        </p:txBody>
      </p:sp>
      <p:sp>
        <p:nvSpPr>
          <p:cNvPr id="2055" name="Line 36"/>
          <p:cNvSpPr>
            <a:spLocks noChangeShapeType="1"/>
          </p:cNvSpPr>
          <p:nvPr/>
        </p:nvSpPr>
        <p:spPr bwMode="gray">
          <a:xfrm rot="420000" flipV="1">
            <a:off x="2528888" y="3521075"/>
            <a:ext cx="363537" cy="46038"/>
          </a:xfrm>
          <a:prstGeom prst="line">
            <a:avLst/>
          </a:prstGeom>
          <a:noFill/>
          <a:ln w="19050">
            <a:solidFill>
              <a:srgbClr val="AEAEAE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6" name="Text Box 13"/>
          <p:cNvSpPr txBox="1">
            <a:spLocks noChangeArrowheads="1"/>
          </p:cNvSpPr>
          <p:nvPr/>
        </p:nvSpPr>
        <p:spPr bwMode="gray">
          <a:xfrm>
            <a:off x="1446213" y="4811713"/>
            <a:ext cx="16160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ct val="40000"/>
              </a:spcAft>
            </a:pPr>
            <a:r>
              <a:rPr lang="en-US" altLang="zh-CN" sz="1600" noProof="1">
                <a:solidFill>
                  <a:srgbClr val="080808"/>
                </a:solidFill>
              </a:rPr>
              <a:t>All phrases can be replaced with your own text.</a:t>
            </a:r>
            <a:endParaRPr lang="en-US" altLang="zh-CN" sz="1600" noProof="1">
              <a:solidFill>
                <a:srgbClr val="080808"/>
              </a:solidFill>
            </a:endParaRPr>
          </a:p>
        </p:txBody>
      </p:sp>
      <p:sp>
        <p:nvSpPr>
          <p:cNvPr id="2057" name="Line 36"/>
          <p:cNvSpPr>
            <a:spLocks noChangeShapeType="1"/>
          </p:cNvSpPr>
          <p:nvPr/>
        </p:nvSpPr>
        <p:spPr bwMode="gray">
          <a:xfrm rot="420000" flipV="1">
            <a:off x="3005138" y="5149850"/>
            <a:ext cx="363537" cy="46038"/>
          </a:xfrm>
          <a:prstGeom prst="line">
            <a:avLst/>
          </a:prstGeom>
          <a:noFill/>
          <a:ln w="19050">
            <a:solidFill>
              <a:srgbClr val="AEAEAE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Text Box 13"/>
          <p:cNvSpPr txBox="1">
            <a:spLocks noChangeArrowheads="1"/>
          </p:cNvSpPr>
          <p:nvPr/>
        </p:nvSpPr>
        <p:spPr bwMode="gray">
          <a:xfrm>
            <a:off x="6846888" y="3052763"/>
            <a:ext cx="16160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ct val="40000"/>
              </a:spcAft>
            </a:pPr>
            <a:r>
              <a:rPr lang="en-US" altLang="zh-CN" sz="1600" noProof="1">
                <a:solidFill>
                  <a:srgbClr val="080808"/>
                </a:solidFill>
              </a:rPr>
              <a:t>All phrases can be replaced with your own text.</a:t>
            </a:r>
            <a:endParaRPr lang="en-US" altLang="zh-CN" sz="1600" noProof="1">
              <a:solidFill>
                <a:srgbClr val="080808"/>
              </a:solidFill>
            </a:endParaRPr>
          </a:p>
        </p:txBody>
      </p:sp>
      <p:sp>
        <p:nvSpPr>
          <p:cNvPr id="2059" name="Line 36"/>
          <p:cNvSpPr>
            <a:spLocks noChangeShapeType="1"/>
          </p:cNvSpPr>
          <p:nvPr/>
        </p:nvSpPr>
        <p:spPr bwMode="gray">
          <a:xfrm rot="420000" flipV="1">
            <a:off x="6416675" y="3422650"/>
            <a:ext cx="363538" cy="46038"/>
          </a:xfrm>
          <a:prstGeom prst="line">
            <a:avLst/>
          </a:prstGeom>
          <a:noFill/>
          <a:ln w="19050">
            <a:solidFill>
              <a:srgbClr val="AEAEAE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60" name="Text Box 13"/>
          <p:cNvSpPr txBox="1">
            <a:spLocks noChangeArrowheads="1"/>
          </p:cNvSpPr>
          <p:nvPr/>
        </p:nvSpPr>
        <p:spPr bwMode="gray">
          <a:xfrm>
            <a:off x="3281363" y="1512888"/>
            <a:ext cx="272256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40000"/>
              </a:spcAft>
            </a:pPr>
            <a:r>
              <a:rPr lang="en-US" altLang="zh-CN" sz="1600" noProof="1"/>
              <a:t>All phrases can be replaced with your own text.</a:t>
            </a:r>
            <a:endParaRPr lang="en-US" altLang="zh-CN" sz="1600" noProof="1"/>
          </a:p>
        </p:txBody>
      </p:sp>
      <p:sp>
        <p:nvSpPr>
          <p:cNvPr id="2061" name="Line 36"/>
          <p:cNvSpPr>
            <a:spLocks noChangeShapeType="1"/>
          </p:cNvSpPr>
          <p:nvPr/>
        </p:nvSpPr>
        <p:spPr bwMode="gray">
          <a:xfrm rot="420000">
            <a:off x="4637088" y="1990725"/>
            <a:ext cx="15875" cy="131763"/>
          </a:xfrm>
          <a:prstGeom prst="line">
            <a:avLst/>
          </a:prstGeom>
          <a:noFill/>
          <a:ln w="19050">
            <a:solidFill>
              <a:srgbClr val="AEAEAE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062" name="Group 16"/>
          <p:cNvGrpSpPr/>
          <p:nvPr/>
        </p:nvGrpSpPr>
        <p:grpSpPr>
          <a:xfrm>
            <a:off x="2828925" y="2132013"/>
            <a:ext cx="3673475" cy="3546475"/>
            <a:chOff x="1782" y="1343"/>
            <a:chExt cx="2314" cy="2234"/>
          </a:xfrm>
        </p:grpSpPr>
        <p:sp>
          <p:nvSpPr>
            <p:cNvPr id="2083" name="Oval 17"/>
            <p:cNvSpPr>
              <a:spLocks noChangeArrowheads="1"/>
            </p:cNvSpPr>
            <p:nvPr/>
          </p:nvSpPr>
          <p:spPr bwMode="gray">
            <a:xfrm rot="5400000">
              <a:off x="2210" y="1612"/>
              <a:ext cx="1425" cy="888"/>
            </a:xfrm>
            <a:prstGeom prst="ellipse">
              <a:avLst/>
            </a:prstGeom>
            <a:solidFill>
              <a:srgbClr val="4C7013">
                <a:alpha val="79999"/>
              </a:srgbClr>
            </a:solidFill>
            <a:ln w="9525">
              <a:solidFill>
                <a:srgbClr val="C9C9C9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084" name="Oval 18"/>
            <p:cNvSpPr>
              <a:spLocks noChangeArrowheads="1"/>
            </p:cNvSpPr>
            <p:nvPr/>
          </p:nvSpPr>
          <p:spPr bwMode="gray">
            <a:xfrm rot="1447735" flipH="1">
              <a:off x="1782" y="1919"/>
              <a:ext cx="1425" cy="888"/>
            </a:xfrm>
            <a:prstGeom prst="ellipse">
              <a:avLst/>
            </a:prstGeom>
            <a:solidFill>
              <a:srgbClr val="6B9B1A">
                <a:alpha val="79999"/>
              </a:srgbClr>
            </a:solidFill>
            <a:ln w="9525">
              <a:solidFill>
                <a:srgbClr val="C9C9C9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085" name="Oval 19"/>
            <p:cNvSpPr>
              <a:spLocks noChangeArrowheads="1"/>
            </p:cNvSpPr>
            <p:nvPr/>
          </p:nvSpPr>
          <p:spPr bwMode="gray">
            <a:xfrm rot="18137244" flipH="1">
              <a:off x="1943" y="2417"/>
              <a:ext cx="1425" cy="888"/>
            </a:xfrm>
            <a:prstGeom prst="ellipse">
              <a:avLst/>
            </a:prstGeom>
            <a:solidFill>
              <a:srgbClr val="90BA45">
                <a:alpha val="79999"/>
              </a:srgbClr>
            </a:solidFill>
            <a:ln w="9525">
              <a:solidFill>
                <a:srgbClr val="C9C9C9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086" name="Oval 20"/>
            <p:cNvSpPr>
              <a:spLocks noChangeArrowheads="1"/>
            </p:cNvSpPr>
            <p:nvPr/>
          </p:nvSpPr>
          <p:spPr bwMode="gray">
            <a:xfrm rot="3462755">
              <a:off x="2489" y="2421"/>
              <a:ext cx="1425" cy="888"/>
            </a:xfrm>
            <a:prstGeom prst="ellipse">
              <a:avLst/>
            </a:prstGeom>
            <a:solidFill>
              <a:srgbClr val="B2CF7D">
                <a:alpha val="79999"/>
              </a:srgbClr>
            </a:solidFill>
            <a:ln w="9525">
              <a:solidFill>
                <a:srgbClr val="C9C9C9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087" name="Oval 21"/>
            <p:cNvSpPr>
              <a:spLocks noChangeArrowheads="1"/>
            </p:cNvSpPr>
            <p:nvPr/>
          </p:nvSpPr>
          <p:spPr bwMode="gray">
            <a:xfrm rot="-1447735">
              <a:off x="2671" y="1900"/>
              <a:ext cx="1425" cy="888"/>
            </a:xfrm>
            <a:prstGeom prst="ellipse">
              <a:avLst/>
            </a:prstGeom>
            <a:solidFill>
              <a:srgbClr val="C3DA9A">
                <a:alpha val="79999"/>
              </a:srgbClr>
            </a:solidFill>
            <a:ln w="9525">
              <a:solidFill>
                <a:srgbClr val="C9C9C9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panose="02010600030101010101" pitchFamily="2" charset="-122"/>
              </a:endParaRPr>
            </a:p>
          </p:txBody>
        </p:sp>
      </p:grpSp>
      <p:grpSp>
        <p:nvGrpSpPr>
          <p:cNvPr id="2063" name="Group 22"/>
          <p:cNvGrpSpPr/>
          <p:nvPr/>
        </p:nvGrpSpPr>
        <p:grpSpPr>
          <a:xfrm>
            <a:off x="3121025" y="2330450"/>
            <a:ext cx="2722563" cy="3132138"/>
            <a:chOff x="1966" y="1468"/>
            <a:chExt cx="1715" cy="1973"/>
          </a:xfrm>
        </p:grpSpPr>
        <p:sp>
          <p:nvSpPr>
            <p:cNvPr id="2067" name="Text Box 19"/>
            <p:cNvSpPr txBox="1">
              <a:spLocks noChangeArrowheads="1"/>
            </p:cNvSpPr>
            <p:nvPr/>
          </p:nvSpPr>
          <p:spPr bwMode="gray">
            <a:xfrm>
              <a:off x="2610" y="1468"/>
              <a:ext cx="59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40000"/>
                </a:spcAft>
              </a:pPr>
              <a:r>
                <a:rPr lang="en-US" altLang="zh-CN" sz="1600" noProof="1"/>
                <a:t>Text</a:t>
              </a:r>
              <a:endParaRPr lang="en-US" altLang="zh-CN" sz="1600" noProof="1"/>
            </a:p>
          </p:txBody>
        </p:sp>
        <p:sp>
          <p:nvSpPr>
            <p:cNvPr id="2068" name="Text Box 19"/>
            <p:cNvSpPr txBox="1">
              <a:spLocks noChangeArrowheads="1"/>
            </p:cNvSpPr>
            <p:nvPr/>
          </p:nvSpPr>
          <p:spPr bwMode="gray">
            <a:xfrm>
              <a:off x="2789" y="1752"/>
              <a:ext cx="59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40000"/>
                </a:spcAft>
              </a:pPr>
              <a:r>
                <a:rPr lang="en-US" altLang="zh-CN" sz="1600" noProof="1"/>
                <a:t>Text</a:t>
              </a:r>
              <a:endParaRPr lang="en-US" altLang="zh-CN" sz="1600" noProof="1"/>
            </a:p>
          </p:txBody>
        </p:sp>
        <p:sp>
          <p:nvSpPr>
            <p:cNvPr id="2069" name="Text Box 19"/>
            <p:cNvSpPr txBox="1">
              <a:spLocks noChangeArrowheads="1"/>
            </p:cNvSpPr>
            <p:nvPr/>
          </p:nvSpPr>
          <p:spPr bwMode="gray">
            <a:xfrm>
              <a:off x="2433" y="1746"/>
              <a:ext cx="59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40000"/>
                </a:spcAft>
              </a:pPr>
              <a:r>
                <a:rPr lang="en-US" altLang="zh-CN" sz="1600" noProof="1"/>
                <a:t>Text</a:t>
              </a:r>
              <a:endParaRPr lang="en-US" altLang="zh-CN" sz="1600" noProof="1"/>
            </a:p>
          </p:txBody>
        </p:sp>
        <p:sp>
          <p:nvSpPr>
            <p:cNvPr id="2070" name="Text Box 19"/>
            <p:cNvSpPr txBox="1">
              <a:spLocks noChangeArrowheads="1"/>
            </p:cNvSpPr>
            <p:nvPr/>
          </p:nvSpPr>
          <p:spPr bwMode="gray">
            <a:xfrm>
              <a:off x="1973" y="2296"/>
              <a:ext cx="25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40000"/>
                </a:spcAft>
              </a:pPr>
              <a:r>
                <a:rPr lang="en-US" altLang="zh-CN" sz="1600" noProof="1"/>
                <a:t>Text</a:t>
              </a:r>
              <a:endParaRPr lang="en-US" altLang="zh-CN" sz="1600" noProof="1"/>
            </a:p>
          </p:txBody>
        </p:sp>
        <p:sp>
          <p:nvSpPr>
            <p:cNvPr id="2071" name="Text Box 19"/>
            <p:cNvSpPr txBox="1">
              <a:spLocks noChangeArrowheads="1"/>
            </p:cNvSpPr>
            <p:nvPr/>
          </p:nvSpPr>
          <p:spPr bwMode="gray">
            <a:xfrm>
              <a:off x="1966" y="2010"/>
              <a:ext cx="25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40000"/>
                </a:spcAft>
              </a:pPr>
              <a:r>
                <a:rPr lang="en-US" altLang="zh-CN" sz="1600" noProof="1"/>
                <a:t>Text</a:t>
              </a:r>
              <a:endParaRPr lang="en-US" altLang="zh-CN" sz="1600" noProof="1"/>
            </a:p>
          </p:txBody>
        </p:sp>
        <p:sp>
          <p:nvSpPr>
            <p:cNvPr id="2072" name="Text Box 19"/>
            <p:cNvSpPr txBox="1">
              <a:spLocks noChangeArrowheads="1"/>
            </p:cNvSpPr>
            <p:nvPr/>
          </p:nvSpPr>
          <p:spPr bwMode="gray">
            <a:xfrm>
              <a:off x="2290" y="2160"/>
              <a:ext cx="25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40000"/>
                </a:spcAft>
              </a:pPr>
              <a:r>
                <a:rPr lang="en-US" altLang="zh-CN" sz="1600" noProof="1"/>
                <a:t>Text</a:t>
              </a:r>
              <a:endParaRPr lang="en-US" altLang="zh-CN" sz="1600" noProof="1"/>
            </a:p>
          </p:txBody>
        </p:sp>
        <p:sp>
          <p:nvSpPr>
            <p:cNvPr id="2073" name="Text Box 19"/>
            <p:cNvSpPr txBox="1">
              <a:spLocks noChangeArrowheads="1"/>
            </p:cNvSpPr>
            <p:nvPr/>
          </p:nvSpPr>
          <p:spPr bwMode="gray">
            <a:xfrm>
              <a:off x="2290" y="2795"/>
              <a:ext cx="25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40000"/>
                </a:spcAft>
              </a:pPr>
              <a:r>
                <a:rPr lang="en-US" altLang="zh-CN" sz="1600" noProof="1"/>
                <a:t>Text</a:t>
              </a:r>
              <a:endParaRPr lang="en-US" altLang="zh-CN" sz="1600" noProof="1"/>
            </a:p>
          </p:txBody>
        </p:sp>
        <p:sp>
          <p:nvSpPr>
            <p:cNvPr id="2074" name="Text Box 19"/>
            <p:cNvSpPr txBox="1">
              <a:spLocks noChangeArrowheads="1"/>
            </p:cNvSpPr>
            <p:nvPr/>
          </p:nvSpPr>
          <p:spPr bwMode="gray">
            <a:xfrm>
              <a:off x="2452" y="3059"/>
              <a:ext cx="25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40000"/>
                </a:spcAft>
              </a:pPr>
              <a:r>
                <a:rPr lang="en-US" altLang="zh-CN" sz="1600" noProof="1"/>
                <a:t>Text</a:t>
              </a:r>
              <a:endParaRPr lang="en-US" altLang="zh-CN" sz="1600" noProof="1"/>
            </a:p>
          </p:txBody>
        </p:sp>
        <p:sp>
          <p:nvSpPr>
            <p:cNvPr id="2075" name="Text Box 19"/>
            <p:cNvSpPr txBox="1">
              <a:spLocks noChangeArrowheads="1"/>
            </p:cNvSpPr>
            <p:nvPr/>
          </p:nvSpPr>
          <p:spPr bwMode="gray">
            <a:xfrm>
              <a:off x="2242" y="3287"/>
              <a:ext cx="25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40000"/>
                </a:spcAft>
              </a:pPr>
              <a:r>
                <a:rPr lang="en-US" altLang="zh-CN" sz="1600" noProof="1"/>
                <a:t>Text</a:t>
              </a:r>
              <a:endParaRPr lang="en-US" altLang="zh-CN" sz="1600" noProof="1"/>
            </a:p>
          </p:txBody>
        </p:sp>
        <p:sp>
          <p:nvSpPr>
            <p:cNvPr id="2076" name="Text Box 19"/>
            <p:cNvSpPr txBox="1">
              <a:spLocks noChangeArrowheads="1"/>
            </p:cNvSpPr>
            <p:nvPr/>
          </p:nvSpPr>
          <p:spPr bwMode="gray">
            <a:xfrm>
              <a:off x="3243" y="3203"/>
              <a:ext cx="25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40000"/>
                </a:spcAft>
              </a:pPr>
              <a:r>
                <a:rPr lang="en-US" altLang="zh-CN" sz="1600" noProof="1"/>
                <a:t>Text</a:t>
              </a:r>
              <a:endParaRPr lang="en-US" altLang="zh-CN" sz="1600" noProof="1"/>
            </a:p>
          </p:txBody>
        </p:sp>
        <p:sp>
          <p:nvSpPr>
            <p:cNvPr id="2077" name="Text Box 19"/>
            <p:cNvSpPr txBox="1">
              <a:spLocks noChangeArrowheads="1"/>
            </p:cNvSpPr>
            <p:nvPr/>
          </p:nvSpPr>
          <p:spPr bwMode="gray">
            <a:xfrm>
              <a:off x="3334" y="2886"/>
              <a:ext cx="25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40000"/>
                </a:spcAft>
              </a:pPr>
              <a:r>
                <a:rPr lang="en-US" altLang="zh-CN" sz="1600" noProof="1"/>
                <a:t>Text</a:t>
              </a:r>
              <a:endParaRPr lang="en-US" altLang="zh-CN" sz="1600" noProof="1"/>
            </a:p>
          </p:txBody>
        </p:sp>
        <p:sp>
          <p:nvSpPr>
            <p:cNvPr id="2078" name="Text Box 19"/>
            <p:cNvSpPr txBox="1">
              <a:spLocks noChangeArrowheads="1"/>
            </p:cNvSpPr>
            <p:nvPr/>
          </p:nvSpPr>
          <p:spPr bwMode="gray">
            <a:xfrm>
              <a:off x="2843" y="2940"/>
              <a:ext cx="25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40000"/>
                </a:spcAft>
              </a:pPr>
              <a:r>
                <a:rPr lang="en-US" altLang="zh-CN" sz="1600" noProof="1"/>
                <a:t>Text</a:t>
              </a:r>
              <a:endParaRPr lang="en-US" altLang="zh-CN" sz="1600" noProof="1"/>
            </a:p>
          </p:txBody>
        </p:sp>
        <p:sp>
          <p:nvSpPr>
            <p:cNvPr id="2079" name="Text Box 19"/>
            <p:cNvSpPr txBox="1">
              <a:spLocks noChangeArrowheads="1"/>
            </p:cNvSpPr>
            <p:nvPr/>
          </p:nvSpPr>
          <p:spPr bwMode="gray">
            <a:xfrm>
              <a:off x="3379" y="1979"/>
              <a:ext cx="25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40000"/>
                </a:spcAft>
              </a:pPr>
              <a:r>
                <a:rPr lang="en-US" altLang="zh-CN" sz="1600" noProof="1"/>
                <a:t>Text</a:t>
              </a:r>
              <a:endParaRPr lang="en-US" altLang="zh-CN" sz="1600" noProof="1"/>
            </a:p>
          </p:txBody>
        </p:sp>
        <p:sp>
          <p:nvSpPr>
            <p:cNvPr id="2080" name="Text Box 19"/>
            <p:cNvSpPr txBox="1">
              <a:spLocks noChangeArrowheads="1"/>
            </p:cNvSpPr>
            <p:nvPr/>
          </p:nvSpPr>
          <p:spPr bwMode="gray">
            <a:xfrm>
              <a:off x="3424" y="2296"/>
              <a:ext cx="25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40000"/>
                </a:spcAft>
              </a:pPr>
              <a:r>
                <a:rPr lang="en-US" altLang="zh-CN" sz="1600" noProof="1"/>
                <a:t>Text</a:t>
              </a:r>
              <a:endParaRPr lang="en-US" altLang="zh-CN" sz="1600" noProof="1"/>
            </a:p>
          </p:txBody>
        </p:sp>
        <p:sp>
          <p:nvSpPr>
            <p:cNvPr id="2081" name="Text Box 19"/>
            <p:cNvSpPr txBox="1">
              <a:spLocks noChangeArrowheads="1"/>
            </p:cNvSpPr>
            <p:nvPr/>
          </p:nvSpPr>
          <p:spPr bwMode="gray">
            <a:xfrm>
              <a:off x="3061" y="2251"/>
              <a:ext cx="25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40000"/>
                </a:spcAft>
              </a:pPr>
              <a:r>
                <a:rPr lang="en-US" altLang="zh-CN" sz="1600" noProof="1"/>
                <a:t>Text</a:t>
              </a:r>
              <a:endParaRPr lang="en-US" altLang="zh-CN" sz="1600" noProof="1"/>
            </a:p>
          </p:txBody>
        </p:sp>
        <p:sp>
          <p:nvSpPr>
            <p:cNvPr id="2082" name="Text Box 19"/>
            <p:cNvSpPr txBox="1">
              <a:spLocks noChangeArrowheads="1"/>
            </p:cNvSpPr>
            <p:nvPr/>
          </p:nvSpPr>
          <p:spPr bwMode="gray">
            <a:xfrm>
              <a:off x="2925" y="2523"/>
              <a:ext cx="25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40000"/>
                </a:spcAft>
              </a:pPr>
              <a:r>
                <a:rPr lang="en-US" altLang="zh-CN" sz="1600" noProof="1"/>
                <a:t>Text</a:t>
              </a:r>
              <a:endParaRPr lang="en-US" altLang="zh-CN" sz="1600" noProof="1"/>
            </a:p>
          </p:txBody>
        </p:sp>
      </p:grpSp>
      <p:sp>
        <p:nvSpPr>
          <p:cNvPr id="2064" name="Line 36"/>
          <p:cNvSpPr>
            <a:spLocks noChangeShapeType="1"/>
          </p:cNvSpPr>
          <p:nvPr/>
        </p:nvSpPr>
        <p:spPr bwMode="gray">
          <a:xfrm rot="420000" flipV="1">
            <a:off x="5883275" y="5308600"/>
            <a:ext cx="363538" cy="46038"/>
          </a:xfrm>
          <a:prstGeom prst="line">
            <a:avLst/>
          </a:prstGeom>
          <a:noFill/>
          <a:ln w="19050">
            <a:solidFill>
              <a:srgbClr val="AEAEAE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65" name="Textfeld 7"/>
          <p:cNvSpPr txBox="1">
            <a:spLocks noChangeArrowheads="1"/>
          </p:cNvSpPr>
          <p:nvPr/>
        </p:nvSpPr>
        <p:spPr bwMode="gray">
          <a:xfrm>
            <a:off x="155575" y="174625"/>
            <a:ext cx="89884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zh-CN" sz="6000" b="1">
                <a:solidFill>
                  <a:srgbClr val="6B9B1A"/>
                </a:solidFill>
                <a:ea typeface="宋体" panose="02010600030101010101" pitchFamily="2" charset="-122"/>
              </a:rPr>
              <a:t>OVAL VENN</a:t>
            </a:r>
            <a:r>
              <a:rPr lang="de-DE" altLang="zh-CN" sz="6000">
                <a:solidFill>
                  <a:srgbClr val="595959"/>
                </a:solidFill>
                <a:ea typeface="宋体" panose="02010600030101010101" pitchFamily="2" charset="-122"/>
              </a:rPr>
              <a:t>DIAGRAM</a:t>
            </a:r>
            <a:endParaRPr lang="de-DE" altLang="zh-CN" sz="6000">
              <a:solidFill>
                <a:srgbClr val="595959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/>
</p:sld>
</file>

<file path=ppt/slides/slide2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074" name="Group 10"/>
          <p:cNvGrpSpPr/>
          <p:nvPr/>
        </p:nvGrpSpPr>
        <p:grpSpPr>
          <a:xfrm>
            <a:off x="0" y="-11113"/>
            <a:ext cx="9144000" cy="5948363"/>
            <a:chExt cx="5760" cy="3747"/>
          </a:xfrm>
        </p:grpSpPr>
        <p:sp>
          <p:nvSpPr>
            <p:cNvPr id="3111" name="Rectangle 2"/>
            <p:cNvSpPr>
              <a:spLocks noChangeArrowheads="1"/>
            </p:cNvSpPr>
            <p:nvPr/>
          </p:nvSpPr>
          <p:spPr bwMode="gray">
            <a:xfrm flipV="1">
              <a:off x="0" y="0"/>
              <a:ext cx="5760" cy="16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3112" name="Rectangle 3"/>
            <p:cNvSpPr>
              <a:spLocks noChangeArrowheads="1"/>
            </p:cNvSpPr>
            <p:nvPr/>
          </p:nvSpPr>
          <p:spPr bwMode="gray">
            <a:xfrm>
              <a:off x="0" y="1842"/>
              <a:ext cx="5760" cy="928"/>
            </a:xfrm>
            <a:prstGeom prst="rect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zh-CN" altLang="zh-CN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3113" name="Rectangle 8"/>
            <p:cNvSpPr>
              <a:spLocks noChangeArrowheads="1"/>
            </p:cNvSpPr>
            <p:nvPr/>
          </p:nvSpPr>
          <p:spPr bwMode="gray">
            <a:xfrm flipV="1">
              <a:off x="0" y="1603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3114" name="Rectangle 5"/>
            <p:cNvSpPr>
              <a:spLocks noChangeArrowheads="1"/>
            </p:cNvSpPr>
            <p:nvPr/>
          </p:nvSpPr>
          <p:spPr bwMode="gray">
            <a:xfrm flipV="1">
              <a:off x="0" y="2762"/>
              <a:ext cx="5760" cy="985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3075" name="Ellipse 9"/>
          <p:cNvSpPr>
            <a:spLocks noChangeArrowheads="1"/>
          </p:cNvSpPr>
          <p:nvPr/>
        </p:nvSpPr>
        <p:spPr bwMode="gray">
          <a:xfrm>
            <a:off x="1600200" y="2085975"/>
            <a:ext cx="6057900" cy="3600450"/>
          </a:xfrm>
          <a:prstGeom prst="ellipse">
            <a:avLst/>
          </a:prstGeom>
          <a:noFill/>
          <a:ln w="12700" algn="ctr">
            <a:solidFill>
              <a:srgbClr val="AEAEAE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3076" name="Text Box 13"/>
          <p:cNvSpPr txBox="1">
            <a:spLocks noChangeArrowheads="1"/>
          </p:cNvSpPr>
          <p:nvPr/>
        </p:nvSpPr>
        <p:spPr bwMode="gray">
          <a:xfrm>
            <a:off x="6313488" y="4938713"/>
            <a:ext cx="16160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ct val="40000"/>
              </a:spcAft>
            </a:pPr>
            <a:r>
              <a:rPr lang="en-US" altLang="zh-CN" sz="1600" noProof="1">
                <a:solidFill>
                  <a:srgbClr val="080808"/>
                </a:solidFill>
              </a:rPr>
              <a:t>All phrases can be replaced with your own text.</a:t>
            </a:r>
            <a:endParaRPr lang="en-US" altLang="zh-CN" sz="1600" noProof="1">
              <a:solidFill>
                <a:srgbClr val="080808"/>
              </a:solidFill>
            </a:endParaRP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gray">
          <a:xfrm>
            <a:off x="962025" y="3175000"/>
            <a:ext cx="16160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ct val="40000"/>
              </a:spcAft>
            </a:pPr>
            <a:r>
              <a:rPr lang="en-US" altLang="zh-CN" sz="1600" noProof="1">
                <a:solidFill>
                  <a:srgbClr val="080808"/>
                </a:solidFill>
              </a:rPr>
              <a:t>All phrases can be replaced with your own text.</a:t>
            </a:r>
            <a:endParaRPr lang="en-US" altLang="zh-CN" sz="1600" noProof="1">
              <a:solidFill>
                <a:srgbClr val="080808"/>
              </a:solidFill>
            </a:endParaRPr>
          </a:p>
        </p:txBody>
      </p:sp>
      <p:sp>
        <p:nvSpPr>
          <p:cNvPr id="3078" name="Line 36"/>
          <p:cNvSpPr>
            <a:spLocks noChangeShapeType="1"/>
          </p:cNvSpPr>
          <p:nvPr/>
        </p:nvSpPr>
        <p:spPr bwMode="gray">
          <a:xfrm rot="420000" flipV="1">
            <a:off x="2528888" y="3521075"/>
            <a:ext cx="363537" cy="46038"/>
          </a:xfrm>
          <a:prstGeom prst="line">
            <a:avLst/>
          </a:prstGeom>
          <a:noFill/>
          <a:ln w="19050">
            <a:solidFill>
              <a:schemeClr val="bg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gray">
          <a:xfrm>
            <a:off x="1446213" y="4811713"/>
            <a:ext cx="16160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ct val="40000"/>
              </a:spcAft>
            </a:pPr>
            <a:r>
              <a:rPr lang="en-US" altLang="zh-CN" sz="1600" noProof="1">
                <a:solidFill>
                  <a:srgbClr val="080808"/>
                </a:solidFill>
              </a:rPr>
              <a:t>All phrases can be replaced with your own text.</a:t>
            </a:r>
            <a:endParaRPr lang="en-US" altLang="zh-CN" sz="1600" noProof="1">
              <a:solidFill>
                <a:srgbClr val="080808"/>
              </a:solidFill>
            </a:endParaRPr>
          </a:p>
        </p:txBody>
      </p:sp>
      <p:sp>
        <p:nvSpPr>
          <p:cNvPr id="3080" name="Line 36"/>
          <p:cNvSpPr>
            <a:spLocks noChangeShapeType="1"/>
          </p:cNvSpPr>
          <p:nvPr/>
        </p:nvSpPr>
        <p:spPr bwMode="gray">
          <a:xfrm rot="420000" flipV="1">
            <a:off x="3005138" y="5149850"/>
            <a:ext cx="363537" cy="46038"/>
          </a:xfrm>
          <a:prstGeom prst="line">
            <a:avLst/>
          </a:prstGeom>
          <a:noFill/>
          <a:ln w="19050">
            <a:solidFill>
              <a:srgbClr val="AEAEAE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81" name="Text Box 13"/>
          <p:cNvSpPr txBox="1">
            <a:spLocks noChangeArrowheads="1"/>
          </p:cNvSpPr>
          <p:nvPr/>
        </p:nvSpPr>
        <p:spPr bwMode="gray">
          <a:xfrm>
            <a:off x="6846888" y="3052763"/>
            <a:ext cx="16160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ct val="40000"/>
              </a:spcAft>
            </a:pPr>
            <a:r>
              <a:rPr lang="en-US" altLang="zh-CN" sz="1600" noProof="1">
                <a:solidFill>
                  <a:srgbClr val="080808"/>
                </a:solidFill>
              </a:rPr>
              <a:t>All phrases can be replaced with your own text.</a:t>
            </a:r>
            <a:endParaRPr lang="en-US" altLang="zh-CN" sz="1600" noProof="1">
              <a:solidFill>
                <a:srgbClr val="080808"/>
              </a:solidFill>
            </a:endParaRPr>
          </a:p>
        </p:txBody>
      </p:sp>
      <p:sp>
        <p:nvSpPr>
          <p:cNvPr id="3082" name="Line 36"/>
          <p:cNvSpPr>
            <a:spLocks noChangeShapeType="1"/>
          </p:cNvSpPr>
          <p:nvPr/>
        </p:nvSpPr>
        <p:spPr bwMode="gray">
          <a:xfrm rot="420000" flipV="1">
            <a:off x="6416675" y="3422650"/>
            <a:ext cx="363538" cy="46038"/>
          </a:xfrm>
          <a:prstGeom prst="line">
            <a:avLst/>
          </a:prstGeom>
          <a:noFill/>
          <a:ln w="19050">
            <a:solidFill>
              <a:schemeClr val="bg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83" name="Rectangle 2"/>
          <p:cNvSpPr txBox="1">
            <a:spLocks noChangeArrowheads="1"/>
          </p:cNvSpPr>
          <p:nvPr/>
        </p:nvSpPr>
        <p:spPr bwMode="gray">
          <a:xfrm>
            <a:off x="204788" y="58738"/>
            <a:ext cx="852011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chemeClr val="bg1"/>
                </a:solidFill>
                <a:ea typeface="宋体" panose="02010600030101010101" pitchFamily="2" charset="-122"/>
              </a:rPr>
              <a:t>Oval Venn Diagram</a:t>
            </a:r>
            <a:endParaRPr lang="en-US" altLang="zh-CN" sz="3200" b="1">
              <a:solidFill>
                <a:schemeClr val="bg1"/>
              </a:solidFill>
              <a:ea typeface="宋体" panose="02010600030101010101" pitchFamily="2" charset="-122"/>
            </a:endParaRPr>
          </a:p>
        </p:txBody>
      </p:sp>
      <p:sp>
        <p:nvSpPr>
          <p:cNvPr id="3084" name="Oval 16"/>
          <p:cNvSpPr>
            <a:spLocks noChangeArrowheads="1"/>
          </p:cNvSpPr>
          <p:nvPr/>
        </p:nvSpPr>
        <p:spPr bwMode="gray">
          <a:xfrm rot="5400000">
            <a:off x="3509169" y="2558257"/>
            <a:ext cx="2262187" cy="1409700"/>
          </a:xfrm>
          <a:prstGeom prst="ellipse">
            <a:avLst/>
          </a:prstGeom>
          <a:solidFill>
            <a:srgbClr val="004074">
              <a:alpha val="79999"/>
            </a:srgbClr>
          </a:solidFill>
          <a:ln w="9525">
            <a:solidFill>
              <a:srgbClr val="C9C9C9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085" name="Oval 17"/>
          <p:cNvSpPr>
            <a:spLocks noChangeArrowheads="1"/>
          </p:cNvSpPr>
          <p:nvPr/>
        </p:nvSpPr>
        <p:spPr bwMode="gray">
          <a:xfrm rot="1447735" flipH="1">
            <a:off x="2828925" y="3046413"/>
            <a:ext cx="2262188" cy="1409700"/>
          </a:xfrm>
          <a:prstGeom prst="ellipse">
            <a:avLst/>
          </a:prstGeom>
          <a:solidFill>
            <a:srgbClr val="0061B2">
              <a:alpha val="79999"/>
            </a:srgbClr>
          </a:solidFill>
          <a:ln w="9525">
            <a:solidFill>
              <a:srgbClr val="C9C9C9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086" name="Oval 18"/>
          <p:cNvSpPr>
            <a:spLocks noChangeArrowheads="1"/>
          </p:cNvSpPr>
          <p:nvPr/>
        </p:nvSpPr>
        <p:spPr bwMode="gray">
          <a:xfrm rot="18137244" flipH="1">
            <a:off x="3085306" y="3836194"/>
            <a:ext cx="2262188" cy="1409700"/>
          </a:xfrm>
          <a:prstGeom prst="ellipse">
            <a:avLst/>
          </a:prstGeom>
          <a:solidFill>
            <a:srgbClr val="2A79D0">
              <a:alpha val="79999"/>
            </a:srgbClr>
          </a:solidFill>
          <a:ln w="9525">
            <a:solidFill>
              <a:srgbClr val="C9C9C9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087" name="Oval 19"/>
          <p:cNvSpPr>
            <a:spLocks noChangeArrowheads="1"/>
          </p:cNvSpPr>
          <p:nvPr/>
        </p:nvSpPr>
        <p:spPr bwMode="gray">
          <a:xfrm rot="3462755">
            <a:off x="3952081" y="3842544"/>
            <a:ext cx="2262188" cy="1409700"/>
          </a:xfrm>
          <a:prstGeom prst="ellipse">
            <a:avLst/>
          </a:prstGeom>
          <a:solidFill>
            <a:srgbClr val="69A2E1">
              <a:alpha val="79999"/>
            </a:srgbClr>
          </a:solidFill>
          <a:ln w="9525">
            <a:solidFill>
              <a:srgbClr val="C9C9C9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088" name="Oval 20"/>
          <p:cNvSpPr>
            <a:spLocks noChangeArrowheads="1"/>
          </p:cNvSpPr>
          <p:nvPr/>
        </p:nvSpPr>
        <p:spPr bwMode="gray">
          <a:xfrm rot="-1447735">
            <a:off x="4240213" y="3016250"/>
            <a:ext cx="2262187" cy="1409700"/>
          </a:xfrm>
          <a:prstGeom prst="ellipse">
            <a:avLst/>
          </a:prstGeom>
          <a:solidFill>
            <a:srgbClr val="9DC2EB">
              <a:alpha val="79999"/>
            </a:srgbClr>
          </a:solidFill>
          <a:ln w="9525">
            <a:solidFill>
              <a:srgbClr val="C9C9C9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宋体" panose="02010600030101010101" pitchFamily="2" charset="-122"/>
            </a:endParaRPr>
          </a:p>
        </p:txBody>
      </p:sp>
      <p:grpSp>
        <p:nvGrpSpPr>
          <p:cNvPr id="3089" name="Group 21"/>
          <p:cNvGrpSpPr/>
          <p:nvPr/>
        </p:nvGrpSpPr>
        <p:grpSpPr>
          <a:xfrm>
            <a:off x="3121025" y="2330450"/>
            <a:ext cx="2722563" cy="3132138"/>
            <a:chOff x="1966" y="1468"/>
            <a:chExt cx="1715" cy="1973"/>
          </a:xfrm>
        </p:grpSpPr>
        <p:sp>
          <p:nvSpPr>
            <p:cNvPr id="3095" name="Text Box 19"/>
            <p:cNvSpPr txBox="1">
              <a:spLocks noChangeArrowheads="1"/>
            </p:cNvSpPr>
            <p:nvPr/>
          </p:nvSpPr>
          <p:spPr bwMode="gray">
            <a:xfrm>
              <a:off x="2610" y="1468"/>
              <a:ext cx="59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40000"/>
                </a:spcAft>
              </a:pPr>
              <a:r>
                <a:rPr lang="en-US" altLang="zh-CN" sz="1600" noProof="1">
                  <a:solidFill>
                    <a:schemeClr val="bg1"/>
                  </a:solidFill>
                </a:rPr>
                <a:t>Text</a:t>
              </a:r>
              <a:endParaRPr lang="en-US" altLang="zh-CN" sz="1600" noProof="1">
                <a:solidFill>
                  <a:schemeClr val="bg1"/>
                </a:solidFill>
              </a:endParaRPr>
            </a:p>
          </p:txBody>
        </p:sp>
        <p:sp>
          <p:nvSpPr>
            <p:cNvPr id="3096" name="Text Box 19"/>
            <p:cNvSpPr txBox="1">
              <a:spLocks noChangeArrowheads="1"/>
            </p:cNvSpPr>
            <p:nvPr/>
          </p:nvSpPr>
          <p:spPr bwMode="gray">
            <a:xfrm>
              <a:off x="2789" y="1752"/>
              <a:ext cx="59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40000"/>
                </a:spcAft>
              </a:pPr>
              <a:r>
                <a:rPr lang="en-US" altLang="zh-CN" sz="1600" noProof="1">
                  <a:solidFill>
                    <a:schemeClr val="bg1"/>
                  </a:solidFill>
                </a:rPr>
                <a:t>Text</a:t>
              </a:r>
              <a:endParaRPr lang="en-US" altLang="zh-CN" sz="1600" noProof="1">
                <a:solidFill>
                  <a:schemeClr val="bg1"/>
                </a:solidFill>
              </a:endParaRPr>
            </a:p>
          </p:txBody>
        </p:sp>
        <p:sp>
          <p:nvSpPr>
            <p:cNvPr id="3097" name="Text Box 19"/>
            <p:cNvSpPr txBox="1">
              <a:spLocks noChangeArrowheads="1"/>
            </p:cNvSpPr>
            <p:nvPr/>
          </p:nvSpPr>
          <p:spPr bwMode="gray">
            <a:xfrm>
              <a:off x="2433" y="1746"/>
              <a:ext cx="59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40000"/>
                </a:spcAft>
              </a:pPr>
              <a:r>
                <a:rPr lang="en-US" altLang="zh-CN" sz="1600" noProof="1">
                  <a:solidFill>
                    <a:schemeClr val="bg1"/>
                  </a:solidFill>
                </a:rPr>
                <a:t>Text</a:t>
              </a:r>
              <a:endParaRPr lang="en-US" altLang="zh-CN" sz="1600" noProof="1">
                <a:solidFill>
                  <a:schemeClr val="bg1"/>
                </a:solidFill>
              </a:endParaRPr>
            </a:p>
          </p:txBody>
        </p:sp>
        <p:sp>
          <p:nvSpPr>
            <p:cNvPr id="3098" name="Text Box 19"/>
            <p:cNvSpPr txBox="1">
              <a:spLocks noChangeArrowheads="1"/>
            </p:cNvSpPr>
            <p:nvPr/>
          </p:nvSpPr>
          <p:spPr bwMode="gray">
            <a:xfrm>
              <a:off x="1973" y="2296"/>
              <a:ext cx="25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40000"/>
                </a:spcAft>
              </a:pPr>
              <a:r>
                <a:rPr lang="en-US" altLang="zh-CN" sz="1600" noProof="1"/>
                <a:t>Text</a:t>
              </a:r>
              <a:endParaRPr lang="en-US" altLang="zh-CN" sz="1600" noProof="1"/>
            </a:p>
          </p:txBody>
        </p:sp>
        <p:sp>
          <p:nvSpPr>
            <p:cNvPr id="3099" name="Text Box 19"/>
            <p:cNvSpPr txBox="1">
              <a:spLocks noChangeArrowheads="1"/>
            </p:cNvSpPr>
            <p:nvPr/>
          </p:nvSpPr>
          <p:spPr bwMode="gray">
            <a:xfrm>
              <a:off x="1966" y="2010"/>
              <a:ext cx="25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40000"/>
                </a:spcAft>
              </a:pPr>
              <a:r>
                <a:rPr lang="en-US" altLang="zh-CN" sz="1600" noProof="1"/>
                <a:t>Text</a:t>
              </a:r>
              <a:endParaRPr lang="en-US" altLang="zh-CN" sz="1600" noProof="1"/>
            </a:p>
          </p:txBody>
        </p:sp>
        <p:sp>
          <p:nvSpPr>
            <p:cNvPr id="3100" name="Text Box 19"/>
            <p:cNvSpPr txBox="1">
              <a:spLocks noChangeArrowheads="1"/>
            </p:cNvSpPr>
            <p:nvPr/>
          </p:nvSpPr>
          <p:spPr bwMode="gray">
            <a:xfrm>
              <a:off x="2290" y="2160"/>
              <a:ext cx="25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40000"/>
                </a:spcAft>
              </a:pPr>
              <a:r>
                <a:rPr lang="en-US" altLang="zh-CN" sz="1600" noProof="1"/>
                <a:t>Text</a:t>
              </a:r>
              <a:endParaRPr lang="en-US" altLang="zh-CN" sz="1600" noProof="1"/>
            </a:p>
          </p:txBody>
        </p:sp>
        <p:sp>
          <p:nvSpPr>
            <p:cNvPr id="3101" name="Text Box 19"/>
            <p:cNvSpPr txBox="1">
              <a:spLocks noChangeArrowheads="1"/>
            </p:cNvSpPr>
            <p:nvPr/>
          </p:nvSpPr>
          <p:spPr bwMode="gray">
            <a:xfrm>
              <a:off x="2290" y="2795"/>
              <a:ext cx="25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40000"/>
                </a:spcAft>
              </a:pPr>
              <a:r>
                <a:rPr lang="en-US" altLang="zh-CN" sz="1600" noProof="1"/>
                <a:t>Text</a:t>
              </a:r>
              <a:endParaRPr lang="en-US" altLang="zh-CN" sz="1600" noProof="1"/>
            </a:p>
          </p:txBody>
        </p:sp>
        <p:sp>
          <p:nvSpPr>
            <p:cNvPr id="3102" name="Text Box 19"/>
            <p:cNvSpPr txBox="1">
              <a:spLocks noChangeArrowheads="1"/>
            </p:cNvSpPr>
            <p:nvPr/>
          </p:nvSpPr>
          <p:spPr bwMode="gray">
            <a:xfrm>
              <a:off x="2452" y="3059"/>
              <a:ext cx="25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40000"/>
                </a:spcAft>
              </a:pPr>
              <a:r>
                <a:rPr lang="en-US" altLang="zh-CN" sz="1600" noProof="1"/>
                <a:t>Text</a:t>
              </a:r>
              <a:endParaRPr lang="en-US" altLang="zh-CN" sz="1600" noProof="1"/>
            </a:p>
          </p:txBody>
        </p:sp>
        <p:sp>
          <p:nvSpPr>
            <p:cNvPr id="3103" name="Text Box 19"/>
            <p:cNvSpPr txBox="1">
              <a:spLocks noChangeArrowheads="1"/>
            </p:cNvSpPr>
            <p:nvPr/>
          </p:nvSpPr>
          <p:spPr bwMode="gray">
            <a:xfrm>
              <a:off x="2242" y="3287"/>
              <a:ext cx="25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40000"/>
                </a:spcAft>
              </a:pPr>
              <a:r>
                <a:rPr lang="en-US" altLang="zh-CN" sz="1600" noProof="1"/>
                <a:t>Text</a:t>
              </a:r>
              <a:endParaRPr lang="en-US" altLang="zh-CN" sz="1600" noProof="1"/>
            </a:p>
          </p:txBody>
        </p:sp>
        <p:sp>
          <p:nvSpPr>
            <p:cNvPr id="3104" name="Text Box 19"/>
            <p:cNvSpPr txBox="1">
              <a:spLocks noChangeArrowheads="1"/>
            </p:cNvSpPr>
            <p:nvPr/>
          </p:nvSpPr>
          <p:spPr bwMode="gray">
            <a:xfrm>
              <a:off x="3243" y="3203"/>
              <a:ext cx="25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40000"/>
                </a:spcAft>
              </a:pPr>
              <a:r>
                <a:rPr lang="en-US" altLang="zh-CN" sz="1600" noProof="1"/>
                <a:t>Text</a:t>
              </a:r>
              <a:endParaRPr lang="en-US" altLang="zh-CN" sz="1600" noProof="1"/>
            </a:p>
          </p:txBody>
        </p:sp>
        <p:sp>
          <p:nvSpPr>
            <p:cNvPr id="3105" name="Text Box 19"/>
            <p:cNvSpPr txBox="1">
              <a:spLocks noChangeArrowheads="1"/>
            </p:cNvSpPr>
            <p:nvPr/>
          </p:nvSpPr>
          <p:spPr bwMode="gray">
            <a:xfrm>
              <a:off x="3334" y="2886"/>
              <a:ext cx="25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40000"/>
                </a:spcAft>
              </a:pPr>
              <a:r>
                <a:rPr lang="en-US" altLang="zh-CN" sz="1600" noProof="1"/>
                <a:t>Text</a:t>
              </a:r>
              <a:endParaRPr lang="en-US" altLang="zh-CN" sz="1600" noProof="1"/>
            </a:p>
          </p:txBody>
        </p:sp>
        <p:sp>
          <p:nvSpPr>
            <p:cNvPr id="3106" name="Text Box 19"/>
            <p:cNvSpPr txBox="1">
              <a:spLocks noChangeArrowheads="1"/>
            </p:cNvSpPr>
            <p:nvPr/>
          </p:nvSpPr>
          <p:spPr bwMode="gray">
            <a:xfrm>
              <a:off x="2843" y="2940"/>
              <a:ext cx="25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40000"/>
                </a:spcAft>
              </a:pPr>
              <a:r>
                <a:rPr lang="en-US" altLang="zh-CN" sz="1600" noProof="1"/>
                <a:t>Text</a:t>
              </a:r>
              <a:endParaRPr lang="en-US" altLang="zh-CN" sz="1600" noProof="1"/>
            </a:p>
          </p:txBody>
        </p:sp>
        <p:sp>
          <p:nvSpPr>
            <p:cNvPr id="3107" name="Text Box 19"/>
            <p:cNvSpPr txBox="1">
              <a:spLocks noChangeArrowheads="1"/>
            </p:cNvSpPr>
            <p:nvPr/>
          </p:nvSpPr>
          <p:spPr bwMode="gray">
            <a:xfrm>
              <a:off x="3379" y="1979"/>
              <a:ext cx="25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40000"/>
                </a:spcAft>
              </a:pPr>
              <a:r>
                <a:rPr lang="en-US" altLang="zh-CN" sz="1600" noProof="1"/>
                <a:t>Text</a:t>
              </a:r>
              <a:endParaRPr lang="en-US" altLang="zh-CN" sz="1600" noProof="1"/>
            </a:p>
          </p:txBody>
        </p:sp>
        <p:sp>
          <p:nvSpPr>
            <p:cNvPr id="3108" name="Text Box 19"/>
            <p:cNvSpPr txBox="1">
              <a:spLocks noChangeArrowheads="1"/>
            </p:cNvSpPr>
            <p:nvPr/>
          </p:nvSpPr>
          <p:spPr bwMode="gray">
            <a:xfrm>
              <a:off x="3424" y="2296"/>
              <a:ext cx="25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40000"/>
                </a:spcAft>
              </a:pPr>
              <a:r>
                <a:rPr lang="en-US" altLang="zh-CN" sz="1600" noProof="1"/>
                <a:t>Text</a:t>
              </a:r>
              <a:endParaRPr lang="en-US" altLang="zh-CN" sz="1600" noProof="1"/>
            </a:p>
          </p:txBody>
        </p:sp>
        <p:sp>
          <p:nvSpPr>
            <p:cNvPr id="3109" name="Text Box 19"/>
            <p:cNvSpPr txBox="1">
              <a:spLocks noChangeArrowheads="1"/>
            </p:cNvSpPr>
            <p:nvPr/>
          </p:nvSpPr>
          <p:spPr bwMode="gray">
            <a:xfrm>
              <a:off x="3061" y="2251"/>
              <a:ext cx="25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40000"/>
                </a:spcAft>
              </a:pPr>
              <a:r>
                <a:rPr lang="en-US" altLang="zh-CN" sz="1600" noProof="1"/>
                <a:t>Text</a:t>
              </a:r>
              <a:endParaRPr lang="en-US" altLang="zh-CN" sz="1600" noProof="1"/>
            </a:p>
          </p:txBody>
        </p:sp>
        <p:sp>
          <p:nvSpPr>
            <p:cNvPr id="3110" name="Text Box 19"/>
            <p:cNvSpPr txBox="1">
              <a:spLocks noChangeArrowheads="1"/>
            </p:cNvSpPr>
            <p:nvPr/>
          </p:nvSpPr>
          <p:spPr bwMode="gray">
            <a:xfrm>
              <a:off x="2925" y="2523"/>
              <a:ext cx="25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0137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0137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ct val="40000"/>
                </a:spcAft>
              </a:pPr>
              <a:r>
                <a:rPr lang="en-US" altLang="zh-CN" sz="1600" noProof="1"/>
                <a:t>Text</a:t>
              </a:r>
              <a:endParaRPr lang="en-US" altLang="zh-CN" sz="1600" noProof="1"/>
            </a:p>
          </p:txBody>
        </p:sp>
      </p:grpSp>
      <p:sp>
        <p:nvSpPr>
          <p:cNvPr id="29" name="Rectangle 4"/>
          <p:cNvSpPr>
            <a:spLocks noChangeArrowheads="1"/>
          </p:cNvSpPr>
          <p:nvPr/>
        </p:nvSpPr>
        <p:spPr bwMode="gray">
          <a:xfrm>
            <a:off x="304800" y="827088"/>
            <a:ext cx="5753100" cy="358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/>
          <a:lstStyle/>
          <a:p>
            <a:pPr defTabSz="801370" eaLnBrk="0" fontAlgn="auto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kern="0" noProof="1">
                <a:solidFill>
                  <a:schemeClr val="bg1"/>
                </a:solidFill>
                <a:latin typeface="Arial" panose="020b0604020202020204" pitchFamily="34" charset="0"/>
                <a:cs typeface="+mn-cs"/>
              </a:rPr>
              <a:t>Placeholder for your own sub headline</a:t>
            </a:r>
            <a:endParaRPr lang="en-US" sz="2000" kern="0" noProof="1">
              <a:solidFill>
                <a:schemeClr val="bg1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3092" name="Text Box 13"/>
          <p:cNvSpPr txBox="1">
            <a:spLocks noChangeArrowheads="1"/>
          </p:cNvSpPr>
          <p:nvPr/>
        </p:nvSpPr>
        <p:spPr bwMode="gray">
          <a:xfrm>
            <a:off x="3281363" y="1512888"/>
            <a:ext cx="272256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40000"/>
              </a:spcAft>
            </a:pPr>
            <a:r>
              <a:rPr lang="en-US" altLang="zh-CN" sz="1600" noProof="1">
                <a:solidFill>
                  <a:schemeClr val="bg1"/>
                </a:solidFill>
              </a:rPr>
              <a:t>All phrases can be replaced with your own text.</a:t>
            </a:r>
            <a:endParaRPr lang="en-US" altLang="zh-CN" sz="1600" noProof="1">
              <a:solidFill>
                <a:schemeClr val="bg1"/>
              </a:solidFill>
            </a:endParaRPr>
          </a:p>
        </p:txBody>
      </p:sp>
      <p:sp>
        <p:nvSpPr>
          <p:cNvPr id="3093" name="Line 36"/>
          <p:cNvSpPr>
            <a:spLocks noChangeShapeType="1"/>
          </p:cNvSpPr>
          <p:nvPr/>
        </p:nvSpPr>
        <p:spPr bwMode="gray">
          <a:xfrm rot="420000">
            <a:off x="4637088" y="1990725"/>
            <a:ext cx="15875" cy="131763"/>
          </a:xfrm>
          <a:prstGeom prst="line">
            <a:avLst/>
          </a:prstGeom>
          <a:noFill/>
          <a:ln w="19050">
            <a:solidFill>
              <a:srgbClr val="AEAEAE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94" name="Line 36"/>
          <p:cNvSpPr>
            <a:spLocks noChangeShapeType="1"/>
          </p:cNvSpPr>
          <p:nvPr/>
        </p:nvSpPr>
        <p:spPr bwMode="gray">
          <a:xfrm rot="420000" flipV="1">
            <a:off x="5926138" y="5149850"/>
            <a:ext cx="363537" cy="46038"/>
          </a:xfrm>
          <a:prstGeom prst="line">
            <a:avLst/>
          </a:prstGeom>
          <a:noFill/>
          <a:ln w="19050">
            <a:solidFill>
              <a:srgbClr val="AEAEAE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/>
</p:sld>
</file>

<file path=ppt/slides/slide2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任意多边形 2"/>
          <p:cNvSpPr/>
          <p:nvPr/>
        </p:nvSpPr>
        <p:spPr>
          <a:xfrm>
            <a:off x="1682666" y="3067089"/>
            <a:ext cx="447626" cy="492866"/>
          </a:xfrm>
          <a:custGeom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-1" fmla="*/ 0 w 576263"/>
              <a:gd name="connsiteY0-2" fmla="*/ 0 h 547688"/>
              <a:gd name="connsiteX1-3" fmla="*/ 566738 w 576263"/>
              <a:gd name="connsiteY1-4" fmla="*/ 547688 h 547688"/>
              <a:gd name="connsiteX2-5" fmla="*/ 576263 w 576263"/>
              <a:gd name="connsiteY2-6" fmla="*/ 0 h 547688"/>
              <a:gd name="connsiteX3-7" fmla="*/ 0 w 576263"/>
              <a:gd name="connsiteY3-8" fmla="*/ 0 h 547688"/>
              <a:gd name="connsiteX0-9" fmla="*/ 0 w 576263"/>
              <a:gd name="connsiteY0-10" fmla="*/ 0 h 571500"/>
              <a:gd name="connsiteX1-11" fmla="*/ 566738 w 576263"/>
              <a:gd name="connsiteY1-12" fmla="*/ 571500 h 571500"/>
              <a:gd name="connsiteX2-13" fmla="*/ 576263 w 576263"/>
              <a:gd name="connsiteY2-14" fmla="*/ 0 h 571500"/>
              <a:gd name="connsiteX3-15" fmla="*/ 0 w 576263"/>
              <a:gd name="connsiteY3-16" fmla="*/ 0 h 571500"/>
              <a:gd name="connsiteX0-17" fmla="*/ 0 w 576263"/>
              <a:gd name="connsiteY0-18" fmla="*/ 0 h 576263"/>
              <a:gd name="connsiteX1-19" fmla="*/ 571335 w 576263"/>
              <a:gd name="connsiteY1-20" fmla="*/ 576263 h 576263"/>
              <a:gd name="connsiteX2-21" fmla="*/ 576263 w 576263"/>
              <a:gd name="connsiteY2-22" fmla="*/ 0 h 576263"/>
              <a:gd name="connsiteX3-23" fmla="*/ 0 w 576263"/>
              <a:gd name="connsiteY3-24" fmla="*/ 0 h 576263"/>
              <a:gd name="connsiteX0-25" fmla="*/ 0 w 576448"/>
              <a:gd name="connsiteY0-26" fmla="*/ 0 h 576263"/>
              <a:gd name="connsiteX1-27" fmla="*/ 575933 w 576448"/>
              <a:gd name="connsiteY1-28" fmla="*/ 576263 h 576263"/>
              <a:gd name="connsiteX2-29" fmla="*/ 576263 w 576448"/>
              <a:gd name="connsiteY2-30" fmla="*/ 0 h 576263"/>
              <a:gd name="connsiteX3-31" fmla="*/ 0 w 576448"/>
              <a:gd name="connsiteY3-32" fmla="*/ 0 h 576263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2" rIns="91427" bIns="45712" anchor="ctr"/>
          <a:lstStyle/>
          <a:p>
            <a:pPr algn="ctr" fontAlgn="base">
              <a:defRPr/>
            </a:pPr>
            <a:endParaRPr lang="zh-CN" altLang="en-US" sz="100" strike="noStrike" noProof="1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339" y="3069470"/>
            <a:ext cx="7019167" cy="49286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981" tIns="0" rIns="134981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775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PPT</a:t>
            </a:r>
            <a:r>
              <a:rPr kumimoji="0" lang="zh-CN" altLang="en-US" sz="2775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汇    </a:t>
            </a:r>
            <a:r>
              <a:rPr kumimoji="0" lang="en-US" altLang="zh-CN" sz="2775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www.ppthui.com</a:t>
            </a:r>
            <a:endParaRPr kumimoji="0" lang="zh-CN" altLang="en-US" sz="2775" b="1" i="0" u="none" strike="noStrike" kern="1200" cap="none" spc="0" normalizeH="0" baseline="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94" y="2494461"/>
            <a:ext cx="6983452" cy="5809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上万精品</a:t>
            </a:r>
            <a:r>
              <a:rPr kumimoji="0" lang="en-US" altLang="zh-CN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3225" b="1" i="0" u="none" strike="noStrike" kern="1200" cap="none" spc="200" normalizeH="0" baseline="0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zh-CN" altLang="en-US" sz="2775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6983945" y="2490889"/>
            <a:ext cx="640487" cy="584534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2" rIns="91427" bIns="45712" anchor="ctr"/>
          <a:lstStyle/>
          <a:p>
            <a:pPr algn="ctr" fontAlgn="base">
              <a:defRPr/>
            </a:pPr>
            <a:endParaRPr lang="zh-CN" altLang="en-US" sz="100" strike="noStrike" noProof="1">
              <a:solidFill>
                <a:prstClr val="white"/>
              </a:solidFill>
            </a:endParaRPr>
          </a:p>
        </p:txBody>
      </p:sp>
      <p:sp>
        <p:nvSpPr>
          <p:cNvPr id="38917" name="矩形 11"/>
          <p:cNvSpPr/>
          <p:nvPr/>
        </p:nvSpPr>
        <p:spPr>
          <a:xfrm>
            <a:off x="1390994" y="3798054"/>
            <a:ext cx="6270345" cy="1269070"/>
          </a:xfrm>
          <a:prstGeom prst="rect">
            <a:avLst/>
          </a:prstGeom>
          <a:noFill/>
          <a:ln w="25400">
            <a:noFill/>
          </a:ln>
        </p:spPr>
        <p:txBody>
          <a:bodyPr lIns="91427" tIns="45712" rIns="91427" bIns="45712" anchor="ctr"/>
          <a:lstStyle/>
          <a:p>
            <a:pPr eaLnBrk="0" hangingPunct="0">
              <a:lnSpc>
                <a:spcPts val="2400"/>
              </a:lnSpc>
            </a:pPr>
            <a:r>
              <a:rPr lang="en-US" altLang="zh-CN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105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www.ppthui.com/muban/</a:t>
            </a:r>
            <a:r>
              <a:rPr lang="en-US" altLang="zh-CN" sz="105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en-US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en-US" altLang="zh-CN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www.ppthui.com/hangye/</a:t>
            </a:r>
            <a:endParaRPr lang="en-US" altLang="zh-CN" sz="1050" b="1">
              <a:solidFill>
                <a:srgbClr val="4A452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ts val="2400"/>
              </a:lnSpc>
            </a:pPr>
            <a:r>
              <a:rPr lang="zh-CN" altLang="en-US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</a:t>
            </a:r>
            <a:r>
              <a:rPr lang="en-US" altLang="zh-CN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www.ppthui.com/gongzuo/</a:t>
            </a:r>
            <a:r>
              <a:rPr lang="en-US" altLang="zh-CN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www.ppthui.com/jieri/</a:t>
            </a:r>
            <a:endParaRPr lang="en-US" altLang="zh-CN" sz="1050" b="1">
              <a:solidFill>
                <a:srgbClr val="4A452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ts val="2400"/>
              </a:lnSpc>
            </a:pPr>
            <a:r>
              <a:rPr lang="en-US" altLang="zh-CN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www.ppthui.com/beijing/</a:t>
            </a:r>
            <a:r>
              <a:rPr lang="en-US" altLang="zh-CN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课件模板：</a:t>
            </a:r>
            <a:r>
              <a:rPr lang="en-US" altLang="zh-CN" sz="1050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www.ppthui.com/kejian/</a:t>
            </a:r>
            <a:endParaRPr lang="en-US" altLang="zh-CN" sz="1050" b="1">
              <a:solidFill>
                <a:srgbClr val="4A452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8918" name="Picture 2" descr="C:\Users\20999\Desktop\PPT宣传页背景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98166" y="974196"/>
            <a:ext cx="2857192" cy="1428596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 advClick="0" advTm="0">
    <p:push dir="r"/>
  </p:transition>
  <p:timing/>
</p:sld>
</file>

<file path=ppt/slides/slide2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8890" y="-13970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" y="1615440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下载</a:t>
            </a:r>
            <a:endParaRPr kumimoji="0" lang="zh-CN" altLang="en-US" sz="2775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/>
              <a:cs typeface="+mn-cs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www.ppthui.com</a:t>
            </a:r>
            <a:endParaRPr kumimoji="0" lang="en-US" altLang="zh-CN" sz="2775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/>
              <a:cs typeface="+mn-cs"/>
            </a:endParaRPr>
          </a:p>
        </p:txBody>
      </p:sp>
      <p:sp>
        <p:nvSpPr>
          <p:cNvPr id="38917" name="矩形 11"/>
          <p:cNvSpPr/>
          <p:nvPr/>
        </p:nvSpPr>
        <p:spPr>
          <a:xfrm>
            <a:off x="2794000" y="3114675"/>
            <a:ext cx="6600825" cy="1964690"/>
          </a:xfrm>
          <a:prstGeom prst="rect">
            <a:avLst/>
          </a:prstGeom>
          <a:noFill/>
          <a:ln w="25400">
            <a:noFill/>
          </a:ln>
        </p:spPr>
        <p:txBody>
          <a:bodyPr wrap="none" lIns="91386" tIns="45691" rIns="91386" bIns="45691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ts val="2400"/>
              </a:lnSpc>
            </a:pPr>
            <a:r>
              <a:rPr lang="en-US" altLang="zh-CN" sz="2800" b="1">
                <a:solidFill>
                  <a:schemeClr val="accent4">
                    <a:lumMod val="7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  <a:hlinkClick r:id="rId3" action="ppaction://hlinkfile"/>
              </a:rPr>
              <a:t>PPT汇</a:t>
            </a:r>
            <a:endParaRPr lang="zh-CN" altLang="en-US" sz="2400" b="1" spc="2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/>
              <a:cs typeface="微软雅黑" panose="020b0503020204020204" charset="-122"/>
              <a:sym typeface="+mn-ea"/>
            </a:endParaRPr>
          </a:p>
          <a:p>
            <a:pPr algn="ctr" eaLnBrk="0" hangingPunct="0">
              <a:lnSpc>
                <a:spcPts val="2400"/>
              </a:lnSpc>
            </a:pPr>
            <a:endParaRPr lang="en-US" altLang="zh-CN" sz="2400" b="1">
              <a:solidFill>
                <a:schemeClr val="tx1"/>
              </a:solidFill>
              <a:latin typeface="+mn-ea"/>
              <a:cs typeface="+mn-ea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PPT模板下载：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4"/>
              </a:rPr>
              <a:t>www.ppthui.com/muban/</a:t>
            </a:r>
            <a:r>
              <a:rPr lang="en-US" altLang="zh-CN" sz="1200" b="1">
                <a:solidFill>
                  <a:srgbClr val="FFC0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        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行业PPT模板：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5"/>
              </a:rPr>
              <a:t>www.ppthui.com/hangye/</a:t>
            </a:r>
            <a:endParaRPr lang="en-US" altLang="zh-CN" sz="1200" b="1">
              <a:solidFill>
                <a:srgbClr val="4A452A"/>
              </a:solidFill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工作PPT模板：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6"/>
              </a:rPr>
              <a:t>www.ppthui.com/gongzuo/</a:t>
            </a:r>
            <a:r>
              <a:rPr lang="en-US" altLang="zh-CN" sz="1200" b="1">
                <a:solidFill>
                  <a:srgbClr val="4A452A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     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节日PPT模板：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7"/>
              </a:rPr>
              <a:t>www.ppthui.com/jieri/</a:t>
            </a:r>
            <a:endParaRPr lang="en-US" altLang="zh-CN" sz="1200" b="1">
              <a:solidFill>
                <a:srgbClr val="4A452A"/>
              </a:solidFill>
              <a:latin typeface="微软雅黑" panose="020b0503020204020204" charset="-122"/>
              <a:ea typeface="微软雅黑"/>
              <a:cs typeface="微软雅黑" panose="020b0503020204020204" charset="-122"/>
              <a:hlinkClick r:id="rId7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党政军事PPT：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8"/>
              </a:rPr>
              <a:t>www.ppthui.com/dangzheng/</a:t>
            </a:r>
            <a:r>
              <a:rPr lang="en-US" altLang="zh-CN" sz="1200">
                <a:solidFill>
                  <a:srgbClr val="4A452A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</a:t>
            </a:r>
            <a:r>
              <a:rPr lang="en-US" altLang="zh-CN" sz="1200" b="1">
                <a:solidFill>
                  <a:srgbClr val="4A452A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教育说课课件：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9"/>
              </a:rPr>
              <a:t>www.ppthui.com/jiaoyu/</a:t>
            </a:r>
            <a:endParaRPr lang="en-US" altLang="zh-CN" sz="1200">
              <a:latin typeface="微软雅黑" panose="020b0503020204020204" charset="-122"/>
              <a:ea typeface="微软雅黑"/>
              <a:cs typeface="微软雅黑" panose="020b0503020204020204" charset="-122"/>
              <a:hlinkClick r:id="rId9"/>
            </a:endParaRPr>
          </a:p>
        </p:txBody>
      </p:sp>
      <p:pic>
        <p:nvPicPr>
          <p:cNvPr id="38918" name="Picture 2" descr="C:\Users\20999\Desktop\PPT宣传页背景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66566" y="96964"/>
            <a:ext cx="2856060" cy="142803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1886585" y="5079365"/>
            <a:ext cx="8420735" cy="1368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模板：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1" action="ppaction://hlinkfile"/>
              </a:rPr>
              <a:t>简洁模板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2" action="ppaction://hlinkfile"/>
              </a:rPr>
              <a:t>商务模板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3" action="ppaction://hlinkfile"/>
              </a:rPr>
              <a:t>自然风景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4" action="ppaction://hlinkfile"/>
              </a:rPr>
              <a:t>时尚模板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5" action="ppaction://hlinkfile"/>
              </a:rPr>
              <a:t>古典模板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6" action="ppaction://hlinkfile"/>
              </a:rPr>
              <a:t>浪漫爱情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7" action="ppaction://hlinkfile"/>
              </a:rPr>
              <a:t>卡通动漫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8" action="ppaction://hlinkfile"/>
              </a:rPr>
              <a:t>艺术设计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9" action="ppaction://hlinkfile"/>
              </a:rPr>
              <a:t>主题班会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0" action="ppaction://hlinkfile"/>
              </a:rPr>
              <a:t>背景图片</a:t>
            </a:r>
            <a:endParaRPr lang="zh-CN" altLang="en-US" sz="12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endParaRPr lang="zh-CN" altLang="en-US" sz="12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行业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：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1" action="ppaction://hlinkfile"/>
              </a:rPr>
              <a:t>党政军事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2" action="ppaction://hlinkfile"/>
              </a:rPr>
              <a:t>科技模板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3" action="ppaction://hlinkfile"/>
              </a:rPr>
              <a:t>工业机械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4" action="ppaction://hlinkfile"/>
              </a:rPr>
              <a:t>医学医疗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5" action="ppaction://hlinkfile"/>
              </a:rPr>
              <a:t>旅游旅行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6" action="ppaction://hlinkfile"/>
              </a:rPr>
              <a:t>金融理财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7" action="ppaction://hlinkfile"/>
              </a:rPr>
              <a:t>餐饮美食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8" action="ppaction://hlinkfile"/>
              </a:rPr>
              <a:t>教育培训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9" action="ppaction://hlinkfile"/>
              </a:rPr>
              <a:t>教学说课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0" action="ppaction://hlinkfile"/>
              </a:rPr>
              <a:t>营销销售</a:t>
            </a:r>
            <a:endParaRPr lang="zh-CN" altLang="en-US" sz="12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endParaRPr lang="zh-CN" altLang="en-US" sz="12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工作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：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1" action="ppaction://hlinkfile"/>
              </a:rPr>
              <a:t>工作汇报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2" action="ppaction://hlinkfile"/>
              </a:rPr>
              <a:t>毕业答辩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3" action="ppaction://hlinkfile"/>
              </a:rPr>
              <a:t>工作培训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4" action="ppaction://hlinkfile"/>
              </a:rPr>
              <a:t>述职报告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5" action="ppaction://hlinkfile"/>
              </a:rPr>
              <a:t>分析报告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6" action="ppaction://hlinkfile"/>
              </a:rPr>
              <a:t>个人简历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7" action="ppaction://hlinkfile"/>
              </a:rPr>
              <a:t>公司简介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6" action="ppaction://hlinkfile"/>
              </a:rPr>
              <a:t>商业金融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8" action="ppaction://hlinkfile"/>
              </a:rPr>
              <a:t>工作总结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9" action="ppaction://hlinkfile"/>
              </a:rPr>
              <a:t>团队管理</a:t>
            </a:r>
            <a:endParaRPr lang="zh-CN" altLang="en-US" sz="10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endParaRPr lang="zh-CN" altLang="en-US" sz="9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 algn="ctr"/>
            <a:r>
              <a:rPr lang="en-US" altLang="zh-CN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hlinkClick r:id="rId3" action="ppaction://hlinkfile"/>
              </a:rPr>
              <a:t>More+</a:t>
            </a:r>
            <a:endParaRPr lang="en-US" altLang="zh-CN" sz="14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hlinkClick r:id="rId3" action="ppaction://hlinkfile"/>
            </a:endParaRPr>
          </a:p>
        </p:txBody>
      </p:sp>
    </p:spTree>
  </p:cSld>
  <p:clrMapOvr>
    <a:masterClrMapping/>
  </p:clrMapOvr>
  <p:transition spd="med" advClick="0" advTm="0">
    <p:push dir="r"/>
  </p:transition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074" name="Group 10"/>
          <p:cNvGrpSpPr/>
          <p:nvPr/>
        </p:nvGrpSpPr>
        <p:grpSpPr>
          <a:xfrm>
            <a:off x="0" y="0"/>
            <a:ext cx="9144000" cy="5948363"/>
            <a:chExt cx="5760" cy="3747"/>
          </a:xfrm>
        </p:grpSpPr>
        <p:sp>
          <p:nvSpPr>
            <p:cNvPr id="3093" name="Rectangle 2"/>
            <p:cNvSpPr>
              <a:spLocks noChangeArrowheads="1"/>
            </p:cNvSpPr>
            <p:nvPr/>
          </p:nvSpPr>
          <p:spPr bwMode="gray">
            <a:xfrm flipV="1">
              <a:off x="0" y="0"/>
              <a:ext cx="5760" cy="16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3094" name="Rectangle 3"/>
            <p:cNvSpPr>
              <a:spLocks noChangeArrowheads="1"/>
            </p:cNvSpPr>
            <p:nvPr/>
          </p:nvSpPr>
          <p:spPr bwMode="gray">
            <a:xfrm>
              <a:off x="0" y="1842"/>
              <a:ext cx="5760" cy="928"/>
            </a:xfrm>
            <a:prstGeom prst="rect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zh-CN" altLang="zh-CN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3095" name="Rectangle 8"/>
            <p:cNvSpPr>
              <a:spLocks noChangeArrowheads="1"/>
            </p:cNvSpPr>
            <p:nvPr/>
          </p:nvSpPr>
          <p:spPr bwMode="gray">
            <a:xfrm flipV="1">
              <a:off x="0" y="1603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3096" name="Rectangle 5"/>
            <p:cNvSpPr>
              <a:spLocks noChangeArrowheads="1"/>
            </p:cNvSpPr>
            <p:nvPr/>
          </p:nvSpPr>
          <p:spPr bwMode="gray">
            <a:xfrm flipV="1">
              <a:off x="0" y="2762"/>
              <a:ext cx="5760" cy="985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</p:grpSp>
      <p:pic>
        <p:nvPicPr>
          <p:cNvPr id="307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855663" y="5638800"/>
            <a:ext cx="1066958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2"/>
          <p:cNvSpPr txBox="1">
            <a:spLocks noChangeArrowheads="1"/>
          </p:cNvSpPr>
          <p:nvPr/>
        </p:nvSpPr>
        <p:spPr bwMode="auto">
          <a:xfrm>
            <a:off x="204788" y="58738"/>
            <a:ext cx="852011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zh-CN" sz="3200" b="1">
                <a:solidFill>
                  <a:schemeClr val="bg1"/>
                </a:solidFill>
                <a:ea typeface="宋体" panose="02010600030101010101" pitchFamily="2" charset="-122"/>
              </a:rPr>
              <a:t>Cause and Effects</a:t>
            </a:r>
            <a:endParaRPr lang="de-DE" altLang="zh-CN" sz="3200" b="1" noProof="1">
              <a:solidFill>
                <a:schemeClr val="bg1"/>
              </a:solidFill>
            </a:endParaRP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gray">
          <a:xfrm>
            <a:off x="304800" y="1038225"/>
            <a:ext cx="57531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defTabSz="801370" eaLnBrk="0" hangingPunct="0"/>
            <a:r>
              <a:rPr lang="en-US" altLang="zh-CN" sz="2000" noProof="1">
                <a:solidFill>
                  <a:schemeClr val="bg1"/>
                </a:solidFill>
              </a:rPr>
              <a:t>Placeholder for your own sub headline</a:t>
            </a:r>
            <a:endParaRPr lang="en-US" altLang="zh-CN" sz="2000" noProof="1">
              <a:solidFill>
                <a:schemeClr val="bg1"/>
              </a:solidFill>
            </a:endParaRPr>
          </a:p>
        </p:txBody>
      </p:sp>
      <p:sp>
        <p:nvSpPr>
          <p:cNvPr id="3078" name="Rectangle 29"/>
          <p:cNvSpPr>
            <a:spLocks noChangeArrowheads="1"/>
          </p:cNvSpPr>
          <p:nvPr/>
        </p:nvSpPr>
        <p:spPr bwMode="auto">
          <a:xfrm>
            <a:off x="549275" y="4010025"/>
            <a:ext cx="1724025" cy="1724025"/>
          </a:xfrm>
          <a:prstGeom prst="rect">
            <a:avLst/>
          </a:prstGeom>
          <a:gradFill rotWithShape="1">
            <a:gsLst>
              <a:gs pos="0">
                <a:srgbClr val="0061B2"/>
              </a:gs>
              <a:gs pos="100000">
                <a:srgbClr val="3682C2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3079" name="Rectangle 30"/>
          <p:cNvSpPr>
            <a:spLocks noChangeArrowheads="1"/>
          </p:cNvSpPr>
          <p:nvPr/>
        </p:nvSpPr>
        <p:spPr bwMode="auto">
          <a:xfrm>
            <a:off x="549275" y="1685925"/>
            <a:ext cx="1724025" cy="1724025"/>
          </a:xfrm>
          <a:prstGeom prst="rect">
            <a:avLst/>
          </a:prstGeom>
          <a:gradFill rotWithShape="1">
            <a:gsLst>
              <a:gs pos="0">
                <a:srgbClr val="004074"/>
              </a:gs>
              <a:gs pos="100000">
                <a:srgbClr val="5A83A5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3080" name="Rectangle 31"/>
          <p:cNvSpPr>
            <a:spLocks noChangeArrowheads="1"/>
          </p:cNvSpPr>
          <p:nvPr/>
        </p:nvSpPr>
        <p:spPr bwMode="auto">
          <a:xfrm>
            <a:off x="6635750" y="1685925"/>
            <a:ext cx="1724025" cy="1724025"/>
          </a:xfrm>
          <a:prstGeom prst="rect">
            <a:avLst/>
          </a:prstGeom>
          <a:gradFill rotWithShape="1">
            <a:gsLst>
              <a:gs pos="0">
                <a:srgbClr val="2A79D0"/>
              </a:gs>
              <a:gs pos="100000">
                <a:srgbClr val="5795DA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3081" name="Rectangle 32"/>
          <p:cNvSpPr>
            <a:spLocks noChangeArrowheads="1"/>
          </p:cNvSpPr>
          <p:nvPr/>
        </p:nvSpPr>
        <p:spPr bwMode="auto">
          <a:xfrm>
            <a:off x="6654800" y="4038600"/>
            <a:ext cx="1724025" cy="1724025"/>
          </a:xfrm>
          <a:prstGeom prst="rect">
            <a:avLst/>
          </a:prstGeom>
          <a:gradFill rotWithShape="1">
            <a:gsLst>
              <a:gs pos="0">
                <a:srgbClr val="69A2E1"/>
              </a:gs>
              <a:gs pos="100000">
                <a:srgbClr val="89B6E7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3082" name="Text Box 19"/>
          <p:cNvSpPr txBox="1">
            <a:spLocks noChangeArrowheads="1"/>
          </p:cNvSpPr>
          <p:nvPr/>
        </p:nvSpPr>
        <p:spPr bwMode="gray">
          <a:xfrm>
            <a:off x="762000" y="4224338"/>
            <a:ext cx="1306513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200" noProof="1">
                <a:solidFill>
                  <a:schemeClr val="bg1"/>
                </a:solidFill>
              </a:rPr>
              <a:t>This is placeholder text. </a:t>
            </a:r>
            <a:br>
              <a:rPr lang="en-US" altLang="zh-CN" sz="1200" noProof="1">
                <a:solidFill>
                  <a:schemeClr val="bg1"/>
                </a:solidFill>
              </a:rPr>
            </a:br>
            <a:r>
              <a:rPr lang="en-US" altLang="zh-CN" sz="1200" noProof="1">
                <a:solidFill>
                  <a:schemeClr val="bg1"/>
                </a:solidFill>
              </a:rPr>
              <a:t>All phrases can be replaced with your own text.</a:t>
            </a:r>
            <a:endParaRPr lang="en-US" altLang="zh-CN" sz="1200" noProof="1">
              <a:solidFill>
                <a:schemeClr val="bg1"/>
              </a:solidFill>
            </a:endParaRPr>
          </a:p>
        </p:txBody>
      </p:sp>
      <p:sp>
        <p:nvSpPr>
          <p:cNvPr id="3083" name="Text Box 19"/>
          <p:cNvSpPr txBox="1">
            <a:spLocks noChangeArrowheads="1"/>
          </p:cNvSpPr>
          <p:nvPr/>
        </p:nvSpPr>
        <p:spPr bwMode="gray">
          <a:xfrm>
            <a:off x="762000" y="1925638"/>
            <a:ext cx="1306513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200" noProof="1">
                <a:solidFill>
                  <a:schemeClr val="bg1"/>
                </a:solidFill>
              </a:rPr>
              <a:t>This is placeholder text. </a:t>
            </a:r>
            <a:br>
              <a:rPr lang="en-US" altLang="zh-CN" sz="1200" noProof="1">
                <a:solidFill>
                  <a:schemeClr val="bg1"/>
                </a:solidFill>
              </a:rPr>
            </a:br>
            <a:r>
              <a:rPr lang="en-US" altLang="zh-CN" sz="1200" noProof="1">
                <a:solidFill>
                  <a:schemeClr val="bg1"/>
                </a:solidFill>
              </a:rPr>
              <a:t>All phrases can be replaced with your own text.</a:t>
            </a:r>
            <a:endParaRPr lang="en-US" altLang="zh-CN" sz="1200" noProof="1">
              <a:solidFill>
                <a:schemeClr val="bg1"/>
              </a:solidFill>
            </a:endParaRPr>
          </a:p>
        </p:txBody>
      </p:sp>
      <p:sp>
        <p:nvSpPr>
          <p:cNvPr id="3084" name="Text Box 19"/>
          <p:cNvSpPr txBox="1">
            <a:spLocks noChangeArrowheads="1"/>
          </p:cNvSpPr>
          <p:nvPr/>
        </p:nvSpPr>
        <p:spPr bwMode="gray">
          <a:xfrm>
            <a:off x="6853238" y="4225925"/>
            <a:ext cx="1306512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200" noProof="1">
                <a:solidFill>
                  <a:schemeClr val="bg1"/>
                </a:solidFill>
              </a:rPr>
              <a:t>This is placeholder text. </a:t>
            </a:r>
            <a:br>
              <a:rPr lang="en-US" altLang="zh-CN" sz="1200" noProof="1">
                <a:solidFill>
                  <a:schemeClr val="bg1"/>
                </a:solidFill>
              </a:rPr>
            </a:br>
            <a:r>
              <a:rPr lang="en-US" altLang="zh-CN" sz="1200" noProof="1">
                <a:solidFill>
                  <a:schemeClr val="bg1"/>
                </a:solidFill>
              </a:rPr>
              <a:t>All phrases can be replaced with your own text.</a:t>
            </a:r>
            <a:endParaRPr lang="en-US" altLang="zh-CN" sz="1200" noProof="1">
              <a:solidFill>
                <a:schemeClr val="bg1"/>
              </a:solidFill>
            </a:endParaRPr>
          </a:p>
        </p:txBody>
      </p:sp>
      <p:sp>
        <p:nvSpPr>
          <p:cNvPr id="3085" name="Text Box 19"/>
          <p:cNvSpPr txBox="1">
            <a:spLocks noChangeArrowheads="1"/>
          </p:cNvSpPr>
          <p:nvPr/>
        </p:nvSpPr>
        <p:spPr bwMode="gray">
          <a:xfrm>
            <a:off x="6853238" y="1925638"/>
            <a:ext cx="1306512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200" noProof="1">
                <a:solidFill>
                  <a:schemeClr val="bg1"/>
                </a:solidFill>
              </a:rPr>
              <a:t>This is placeholder text. </a:t>
            </a:r>
            <a:br>
              <a:rPr lang="en-US" altLang="zh-CN" sz="1200" noProof="1">
                <a:solidFill>
                  <a:schemeClr val="bg1"/>
                </a:solidFill>
              </a:rPr>
            </a:br>
            <a:r>
              <a:rPr lang="en-US" altLang="zh-CN" sz="1200" noProof="1">
                <a:solidFill>
                  <a:schemeClr val="bg1"/>
                </a:solidFill>
              </a:rPr>
              <a:t>All phrases can be replaced with your own text.</a:t>
            </a:r>
            <a:endParaRPr lang="en-US" altLang="zh-CN" sz="1200" noProof="1">
              <a:solidFill>
                <a:schemeClr val="bg1"/>
              </a:solidFill>
            </a:endParaRPr>
          </a:p>
        </p:txBody>
      </p:sp>
      <p:sp>
        <p:nvSpPr>
          <p:cNvPr id="3086" name="Freeform 17"/>
          <p:cNvSpPr/>
          <p:nvPr/>
        </p:nvSpPr>
        <p:spPr bwMode="auto">
          <a:xfrm>
            <a:off x="2616200" y="1968500"/>
            <a:ext cx="3689350" cy="3505200"/>
          </a:xfrm>
          <a:custGeom>
            <a:gdLst>
              <a:gd name="T0" fmla="*/ 1741349 w 2428"/>
              <a:gd name="T1" fmla="*/ 15187 h 2308"/>
              <a:gd name="T2" fmla="*/ 0 w 2428"/>
              <a:gd name="T3" fmla="*/ 15187 h 2308"/>
              <a:gd name="T4" fmla="*/ 0 w 2428"/>
              <a:gd name="T5" fmla="*/ 1790568 h 2308"/>
              <a:gd name="T6" fmla="*/ 282627 w 2428"/>
              <a:gd name="T7" fmla="*/ 1494418 h 2308"/>
              <a:gd name="T8" fmla="*/ 1381227 w 2428"/>
              <a:gd name="T9" fmla="*/ 2601563 h 2308"/>
              <a:gd name="T10" fmla="*/ 1381227 w 2428"/>
              <a:gd name="T11" fmla="*/ 2794440 h 2308"/>
              <a:gd name="T12" fmla="*/ 282627 w 2428"/>
              <a:gd name="T13" fmla="*/ 3892473 h 2308"/>
              <a:gd name="T14" fmla="*/ 0 w 2428"/>
              <a:gd name="T15" fmla="*/ 3614548 h 2308"/>
              <a:gd name="T16" fmla="*/ 0 w 2428"/>
              <a:gd name="T17" fmla="*/ 5359554 h 2308"/>
              <a:gd name="T18" fmla="*/ 1727673 w 2428"/>
              <a:gd name="T19" fmla="*/ 5359554 h 2308"/>
              <a:gd name="T20" fmla="*/ 1479995 w 2428"/>
              <a:gd name="T21" fmla="*/ 5113522 h 2308"/>
              <a:gd name="T22" fmla="*/ 2507178 w 2428"/>
              <a:gd name="T23" fmla="*/ 4086869 h 2308"/>
              <a:gd name="T24" fmla="*/ 3160563 w 2428"/>
              <a:gd name="T25" fmla="*/ 4086869 h 2308"/>
              <a:gd name="T26" fmla="*/ 4178630 w 2428"/>
              <a:gd name="T27" fmla="*/ 5105928 h 2308"/>
              <a:gd name="T28" fmla="*/ 3902080 w 2428"/>
              <a:gd name="T29" fmla="*/ 5389928 h 2308"/>
              <a:gd name="T30" fmla="*/ 5673819 w 2428"/>
              <a:gd name="T31" fmla="*/ 5389928 h 2308"/>
              <a:gd name="T32" fmla="*/ 5673819 w 2428"/>
              <a:gd name="T33" fmla="*/ 3614548 h 2308"/>
              <a:gd name="T34" fmla="*/ 5391192 w 2428"/>
              <a:gd name="T35" fmla="*/ 3900067 h 2308"/>
              <a:gd name="T36" fmla="*/ 4259163 w 2428"/>
              <a:gd name="T37" fmla="*/ 2768622 h 2308"/>
              <a:gd name="T38" fmla="*/ 4259163 w 2428"/>
              <a:gd name="T39" fmla="*/ 2601563 h 2308"/>
              <a:gd name="T40" fmla="*/ 5371438 w 2428"/>
              <a:gd name="T41" fmla="*/ 1494418 h 2308"/>
              <a:gd name="T42" fmla="*/ 5647988 w 2428"/>
              <a:gd name="T43" fmla="*/ 1775381 h 2308"/>
              <a:gd name="T44" fmla="*/ 5647988 w 2428"/>
              <a:gd name="T45" fmla="*/ 0 h 2308"/>
              <a:gd name="T46" fmla="*/ 3926392 w 2428"/>
              <a:gd name="T47" fmla="*/ 0 h 2308"/>
              <a:gd name="T48" fmla="*/ 4193825 w 2428"/>
              <a:gd name="T49" fmla="*/ 276407 h 2308"/>
              <a:gd name="T50" fmla="*/ 3168161 w 2428"/>
              <a:gd name="T51" fmla="*/ 1298503 h 2308"/>
              <a:gd name="T52" fmla="*/ 2522373 w 2428"/>
              <a:gd name="T53" fmla="*/ 1298503 h 2308"/>
              <a:gd name="T54" fmla="*/ 1495190 w 2428"/>
              <a:gd name="T55" fmla="*/ 268813 h 2308"/>
              <a:gd name="T56" fmla="*/ 1741349 w 2428"/>
              <a:gd name="T57" fmla="*/ 15187 h 230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428"/>
              <a:gd name="T88" fmla="*/ 0 h 2308"/>
              <a:gd name="T89" fmla="*/ 2428 w 2428"/>
              <a:gd name="T90" fmla="*/ 2308 h 2308"/>
            </a:gdLst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428" h="2308">
                <a:moveTo>
                  <a:pt x="745" y="6"/>
                </a:moveTo>
                <a:lnTo>
                  <a:pt x="0" y="6"/>
                </a:lnTo>
                <a:lnTo>
                  <a:pt x="0" y="767"/>
                </a:lnTo>
                <a:lnTo>
                  <a:pt x="121" y="640"/>
                </a:lnTo>
                <a:lnTo>
                  <a:pt x="591" y="1114"/>
                </a:lnTo>
                <a:lnTo>
                  <a:pt x="591" y="1197"/>
                </a:lnTo>
                <a:lnTo>
                  <a:pt x="121" y="1667"/>
                </a:lnTo>
                <a:lnTo>
                  <a:pt x="0" y="1547"/>
                </a:lnTo>
                <a:lnTo>
                  <a:pt x="0" y="2295"/>
                </a:lnTo>
                <a:lnTo>
                  <a:pt x="739" y="2295"/>
                </a:lnTo>
                <a:lnTo>
                  <a:pt x="634" y="2190"/>
                </a:lnTo>
                <a:lnTo>
                  <a:pt x="1073" y="1751"/>
                </a:lnTo>
                <a:lnTo>
                  <a:pt x="1352" y="1751"/>
                </a:lnTo>
                <a:lnTo>
                  <a:pt x="1788" y="2187"/>
                </a:lnTo>
                <a:lnTo>
                  <a:pt x="1670" y="2308"/>
                </a:lnTo>
                <a:lnTo>
                  <a:pt x="2428" y="2308"/>
                </a:lnTo>
                <a:lnTo>
                  <a:pt x="2428" y="1547"/>
                </a:lnTo>
                <a:lnTo>
                  <a:pt x="2307" y="1670"/>
                </a:lnTo>
                <a:lnTo>
                  <a:pt x="1822" y="1185"/>
                </a:lnTo>
                <a:lnTo>
                  <a:pt x="1822" y="1114"/>
                </a:lnTo>
                <a:lnTo>
                  <a:pt x="2298" y="640"/>
                </a:lnTo>
                <a:lnTo>
                  <a:pt x="2416" y="761"/>
                </a:lnTo>
                <a:lnTo>
                  <a:pt x="2416" y="0"/>
                </a:lnTo>
                <a:lnTo>
                  <a:pt x="1679" y="0"/>
                </a:lnTo>
                <a:lnTo>
                  <a:pt x="1794" y="118"/>
                </a:lnTo>
                <a:lnTo>
                  <a:pt x="1355" y="557"/>
                </a:lnTo>
                <a:lnTo>
                  <a:pt x="1079" y="557"/>
                </a:lnTo>
                <a:lnTo>
                  <a:pt x="640" y="115"/>
                </a:lnTo>
                <a:lnTo>
                  <a:pt x="745" y="6"/>
                </a:lnTo>
                <a:close/>
              </a:path>
            </a:pathLst>
          </a:custGeom>
          <a:gradFill rotWithShape="1">
            <a:gsLst>
              <a:gs pos="0">
                <a:srgbClr val="787878"/>
              </a:gs>
              <a:gs pos="50000">
                <a:srgbClr val="C0C0C0"/>
              </a:gs>
              <a:gs pos="100000">
                <a:srgbClr val="787878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91" name="Oval 28"/>
          <p:cNvSpPr>
            <a:spLocks noChangeArrowheads="1"/>
          </p:cNvSpPr>
          <p:nvPr/>
        </p:nvSpPr>
        <p:spPr bwMode="auto">
          <a:xfrm>
            <a:off x="3497263" y="2767013"/>
            <a:ext cx="1889125" cy="1889125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60784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3088" name="Text Box 19"/>
          <p:cNvSpPr txBox="1">
            <a:spLocks noChangeArrowheads="1"/>
          </p:cNvSpPr>
          <p:nvPr/>
        </p:nvSpPr>
        <p:spPr bwMode="gray">
          <a:xfrm>
            <a:off x="3805238" y="3355975"/>
            <a:ext cx="13176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40000"/>
              </a:spcAft>
            </a:pPr>
            <a:r>
              <a:rPr lang="en-US" altLang="zh-CN" sz="1600" noProof="1">
                <a:solidFill>
                  <a:schemeClr val="bg1"/>
                </a:solidFill>
              </a:rPr>
              <a:t>This is a placeholder text. </a:t>
            </a:r>
            <a:endParaRPr lang="en-US" altLang="zh-CN" sz="1600" noProof="1">
              <a:solidFill>
                <a:schemeClr val="bg1"/>
              </a:solidFill>
            </a:endParaRPr>
          </a:p>
        </p:txBody>
      </p:sp>
      <p:sp>
        <p:nvSpPr>
          <p:cNvPr id="3089" name="Text Box 19"/>
          <p:cNvSpPr txBox="1">
            <a:spLocks noChangeArrowheads="1"/>
          </p:cNvSpPr>
          <p:nvPr/>
        </p:nvSpPr>
        <p:spPr bwMode="gray">
          <a:xfrm>
            <a:off x="2705100" y="2093913"/>
            <a:ext cx="835025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40000"/>
              </a:spcAft>
            </a:pPr>
            <a:r>
              <a:rPr lang="en-US" altLang="zh-CN" sz="1200" noProof="1">
                <a:solidFill>
                  <a:schemeClr val="bg1"/>
                </a:solidFill>
              </a:rPr>
              <a:t>This is a placeholder text. </a:t>
            </a:r>
            <a:endParaRPr lang="en-US" altLang="zh-CN" sz="1200" noProof="1">
              <a:solidFill>
                <a:schemeClr val="bg1"/>
              </a:solidFill>
            </a:endParaRPr>
          </a:p>
        </p:txBody>
      </p:sp>
      <p:sp>
        <p:nvSpPr>
          <p:cNvPr id="3090" name="Text Box 19"/>
          <p:cNvSpPr txBox="1">
            <a:spLocks noChangeArrowheads="1"/>
          </p:cNvSpPr>
          <p:nvPr/>
        </p:nvSpPr>
        <p:spPr bwMode="gray">
          <a:xfrm>
            <a:off x="5370513" y="2093913"/>
            <a:ext cx="835025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40000"/>
              </a:spcAft>
            </a:pPr>
            <a:r>
              <a:rPr lang="en-US" altLang="zh-CN" sz="1200" noProof="1">
                <a:solidFill>
                  <a:schemeClr val="bg1"/>
                </a:solidFill>
              </a:rPr>
              <a:t>This is a placeholder text. </a:t>
            </a:r>
            <a:endParaRPr lang="en-US" altLang="zh-CN" sz="1200" noProof="1">
              <a:solidFill>
                <a:schemeClr val="bg1"/>
              </a:solidFill>
            </a:endParaRP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gray">
          <a:xfrm>
            <a:off x="5335588" y="4806950"/>
            <a:ext cx="835025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40000"/>
              </a:spcAft>
            </a:pPr>
            <a:r>
              <a:rPr lang="en-US" altLang="zh-CN" sz="1200" noProof="1">
                <a:solidFill>
                  <a:schemeClr val="bg1"/>
                </a:solidFill>
              </a:rPr>
              <a:t>This is a placeholder text. </a:t>
            </a:r>
            <a:endParaRPr lang="en-US" altLang="zh-CN" sz="1200" noProof="1">
              <a:solidFill>
                <a:schemeClr val="bg1"/>
              </a:solidFill>
            </a:endParaRPr>
          </a:p>
        </p:txBody>
      </p:sp>
      <p:sp>
        <p:nvSpPr>
          <p:cNvPr id="3092" name="Text Box 19"/>
          <p:cNvSpPr txBox="1">
            <a:spLocks noChangeArrowheads="1"/>
          </p:cNvSpPr>
          <p:nvPr/>
        </p:nvSpPr>
        <p:spPr bwMode="gray">
          <a:xfrm>
            <a:off x="2722563" y="4772025"/>
            <a:ext cx="835025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40000"/>
              </a:spcAft>
            </a:pPr>
            <a:r>
              <a:rPr lang="en-US" altLang="zh-CN" sz="1200" noProof="1">
                <a:solidFill>
                  <a:schemeClr val="bg1"/>
                </a:solidFill>
              </a:rPr>
              <a:t>This is a placeholder text. </a:t>
            </a:r>
            <a:endParaRPr lang="en-US" altLang="zh-CN" sz="1200" noProof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050" name="Group 60"/>
          <p:cNvGrpSpPr/>
          <p:nvPr/>
        </p:nvGrpSpPr>
        <p:grpSpPr>
          <a:xfrm>
            <a:off x="0" y="3276600"/>
            <a:ext cx="9134475" cy="1676400"/>
            <a:chOff x="0" y="2086"/>
            <a:chExt cx="5760" cy="1056"/>
          </a:xfrm>
        </p:grpSpPr>
        <p:sp>
          <p:nvSpPr>
            <p:cNvPr id="2113" name="Rectangle 3"/>
            <p:cNvSpPr>
              <a:spLocks noChangeArrowheads="1"/>
            </p:cNvSpPr>
            <p:nvPr/>
          </p:nvSpPr>
          <p:spPr bwMode="gray">
            <a:xfrm>
              <a:off x="0" y="2325"/>
              <a:ext cx="5760" cy="817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zh-CN" altLang="zh-CN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14" name="Rectangle 62"/>
            <p:cNvSpPr>
              <a:spLocks noChangeArrowheads="1"/>
            </p:cNvSpPr>
            <p:nvPr/>
          </p:nvSpPr>
          <p:spPr bwMode="gray">
            <a:xfrm flipV="1">
              <a:off x="0" y="2086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DBDBDB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33" name="Textfeld 7"/>
          <p:cNvSpPr txBox="1">
            <a:spLocks noChangeArrowheads="1"/>
          </p:cNvSpPr>
          <p:nvPr/>
        </p:nvSpPr>
        <p:spPr bwMode="gray">
          <a:xfrm>
            <a:off x="155575" y="174625"/>
            <a:ext cx="89789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6000" b="1" kern="0">
                <a:solidFill>
                  <a:srgbClr val="6B9B1A"/>
                </a:solidFill>
                <a:latin typeface="Arial"/>
                <a:cs typeface="+mn-cs"/>
              </a:rPr>
              <a:t>TARGET</a:t>
            </a:r>
            <a:r>
              <a:rPr lang="de-DE" sz="6000" kern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  <a:cs typeface="+mn-cs"/>
              </a:rPr>
              <a:t>CHART</a:t>
            </a:r>
            <a:endParaRPr lang="de-DE" sz="6000" kern="0">
              <a:solidFill>
                <a:srgbClr val="000000">
                  <a:lumMod val="65000"/>
                  <a:lumOff val="35000"/>
                </a:srgbClr>
              </a:solidFill>
              <a:latin typeface="Arial"/>
              <a:cs typeface="+mn-cs"/>
            </a:endParaRPr>
          </a:p>
        </p:txBody>
      </p:sp>
      <p:pic>
        <p:nvPicPr>
          <p:cNvPr id="2053" name="Picture 125"/>
          <p:cNvPicPr>
            <a:picLocks noChangeAspect="1" noChangeArrowheads="1"/>
          </p:cNvPicPr>
          <p:nvPr/>
        </p:nvPicPr>
        <p:blipFill>
          <a:blip r:embed="rId2"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443163" y="4746625"/>
            <a:ext cx="4110037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4" name="Group 8"/>
          <p:cNvGrpSpPr/>
          <p:nvPr/>
        </p:nvGrpSpPr>
        <p:grpSpPr>
          <a:xfrm>
            <a:off x="2776538" y="1766888"/>
            <a:ext cx="3471862" cy="3467100"/>
            <a:chOff x="1749" y="1113"/>
            <a:chExt cx="2187" cy="2184"/>
          </a:xfrm>
        </p:grpSpPr>
        <p:sp>
          <p:nvSpPr>
            <p:cNvPr id="2106" name="Oval 6"/>
            <p:cNvSpPr>
              <a:spLocks noChangeArrowheads="1"/>
            </p:cNvSpPr>
            <p:nvPr/>
          </p:nvSpPr>
          <p:spPr bwMode="gray">
            <a:xfrm>
              <a:off x="1749" y="1113"/>
              <a:ext cx="2187" cy="2184"/>
            </a:xfrm>
            <a:prstGeom prst="ellipse">
              <a:avLst/>
            </a:prstGeom>
            <a:solidFill>
              <a:srgbClr val="777777"/>
            </a:solidFill>
            <a:ln w="9525">
              <a:round/>
            </a:ln>
            <a:scene3d>
              <a:camera prst="legacyPerspectiveTop"/>
              <a:lightRig rig="legacyFlat4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>
              <a:flatTx/>
            </a:bodyPr>
            <a:lstStyle/>
            <a:p>
              <a:endParaRPr lang="en-GB" altLang="zh-CN">
                <a:ea typeface="宋体" panose="02010600030101010101" pitchFamily="2" charset="-122"/>
              </a:endParaRPr>
            </a:p>
          </p:txBody>
        </p:sp>
        <p:sp>
          <p:nvSpPr>
            <p:cNvPr id="2107" name="Oval 8"/>
            <p:cNvSpPr>
              <a:spLocks noChangeArrowheads="1"/>
            </p:cNvSpPr>
            <p:nvPr/>
          </p:nvSpPr>
          <p:spPr bwMode="gray">
            <a:xfrm>
              <a:off x="1756" y="1119"/>
              <a:ext cx="2173" cy="2172"/>
            </a:xfrm>
            <a:prstGeom prst="ellipse">
              <a:avLst/>
            </a:prstGeom>
            <a:gradFill rotWithShape="1">
              <a:gsLst>
                <a:gs pos="0">
                  <a:srgbClr val="9F9F9F"/>
                </a:gs>
                <a:gs pos="100000">
                  <a:srgbClr val="E4E4E4"/>
                </a:gs>
              </a:gsLst>
              <a:lin ang="2700000" scaled="1"/>
            </a:gradFill>
            <a:ln w="19050">
              <a:solidFill>
                <a:schemeClr val="bg1"/>
              </a:solidFill>
              <a:round/>
            </a:ln>
          </p:spPr>
          <p:txBody>
            <a:bodyPr wrap="none" anchor="ctr"/>
            <a:lstStyle/>
            <a:p>
              <a:endParaRPr lang="en-GB" altLang="zh-CN">
                <a:ea typeface="宋体" panose="02010600030101010101" pitchFamily="2" charset="-122"/>
              </a:endParaRPr>
            </a:p>
          </p:txBody>
        </p:sp>
        <p:sp>
          <p:nvSpPr>
            <p:cNvPr id="2108" name="Oval 9"/>
            <p:cNvSpPr>
              <a:spLocks noChangeArrowheads="1"/>
            </p:cNvSpPr>
            <p:nvPr/>
          </p:nvSpPr>
          <p:spPr bwMode="gray">
            <a:xfrm>
              <a:off x="1980" y="1343"/>
              <a:ext cx="1726" cy="1725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EAEAEA"/>
                </a:gs>
              </a:gsLst>
              <a:lin ang="2700000" scaled="1"/>
            </a:gradFill>
            <a:ln w="19050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en-GB" altLang="zh-CN">
                <a:ea typeface="宋体" panose="02010600030101010101" pitchFamily="2" charset="-122"/>
              </a:endParaRPr>
            </a:p>
          </p:txBody>
        </p:sp>
        <p:sp>
          <p:nvSpPr>
            <p:cNvPr id="2109" name="Oval 10"/>
            <p:cNvSpPr>
              <a:spLocks noChangeArrowheads="1"/>
            </p:cNvSpPr>
            <p:nvPr/>
          </p:nvSpPr>
          <p:spPr bwMode="gray">
            <a:xfrm>
              <a:off x="2196" y="1558"/>
              <a:ext cx="1293" cy="1294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B1B1B1"/>
                </a:gs>
              </a:gsLst>
              <a:lin ang="2700000" scaled="1"/>
            </a:gradFill>
            <a:ln w="19050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en-GB" altLang="zh-CN">
                <a:ea typeface="宋体" panose="02010600030101010101" pitchFamily="2" charset="-122"/>
              </a:endParaRPr>
            </a:p>
          </p:txBody>
        </p:sp>
        <p:sp>
          <p:nvSpPr>
            <p:cNvPr id="2110" name="Oval 11"/>
            <p:cNvSpPr>
              <a:spLocks noChangeArrowheads="1"/>
            </p:cNvSpPr>
            <p:nvPr/>
          </p:nvSpPr>
          <p:spPr bwMode="gray">
            <a:xfrm>
              <a:off x="2400" y="1763"/>
              <a:ext cx="887" cy="88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EAEAEA"/>
                </a:gs>
              </a:gsLst>
              <a:lin ang="2700000" scaled="1"/>
            </a:gradFill>
            <a:ln w="19050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en-GB" altLang="zh-CN">
                <a:ea typeface="宋体" panose="02010600030101010101" pitchFamily="2" charset="-122"/>
              </a:endParaRPr>
            </a:p>
          </p:txBody>
        </p:sp>
        <p:sp>
          <p:nvSpPr>
            <p:cNvPr id="2111" name="Oval 12"/>
            <p:cNvSpPr>
              <a:spLocks noChangeArrowheads="1"/>
            </p:cNvSpPr>
            <p:nvPr/>
          </p:nvSpPr>
          <p:spPr bwMode="gray">
            <a:xfrm flipV="1">
              <a:off x="2577" y="1939"/>
              <a:ext cx="533" cy="53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E2E2E2"/>
              </a:solidFill>
              <a:round/>
            </a:ln>
          </p:spPr>
          <p:txBody>
            <a:bodyPr rot="10800000"/>
            <a:lstStyle/>
            <a:p>
              <a:endParaRPr lang="en-GB" altLang="zh-CN">
                <a:ea typeface="宋体" panose="02010600030101010101" pitchFamily="2" charset="-122"/>
              </a:endParaRPr>
            </a:p>
          </p:txBody>
        </p:sp>
        <p:sp>
          <p:nvSpPr>
            <p:cNvPr id="2112" name="Oval 12"/>
            <p:cNvSpPr>
              <a:spLocks noChangeArrowheads="1"/>
            </p:cNvSpPr>
            <p:nvPr/>
          </p:nvSpPr>
          <p:spPr bwMode="gray">
            <a:xfrm flipV="1">
              <a:off x="2758" y="2112"/>
              <a:ext cx="187" cy="187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E2E2E2"/>
              </a:solidFill>
              <a:round/>
            </a:ln>
          </p:spPr>
          <p:txBody>
            <a:bodyPr rot="10800000"/>
            <a:lstStyle/>
            <a:p>
              <a:endParaRPr lang="en-GB" altLang="zh-CN">
                <a:ea typeface="宋体" panose="02010600030101010101" pitchFamily="2" charset="-122"/>
              </a:endParaRPr>
            </a:p>
          </p:txBody>
        </p:sp>
      </p:grpSp>
      <p:sp>
        <p:nvSpPr>
          <p:cNvPr id="64" name="Rectangle 7"/>
          <p:cNvSpPr>
            <a:spLocks noChangeArrowheads="1"/>
          </p:cNvSpPr>
          <p:nvPr/>
        </p:nvSpPr>
        <p:spPr bwMode="gray">
          <a:xfrm>
            <a:off x="323850" y="1725613"/>
            <a:ext cx="230187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defTabSz="801370" eaLnBrk="0" hangingPunct="0"/>
            <a:r>
              <a:rPr lang="en-GB" altLang="zh-CN" sz="1600" b="1">
                <a:solidFill>
                  <a:schemeClr val="bg1"/>
                </a:solidFill>
                <a:ea typeface="宋体" panose="02010600030101010101" pitchFamily="2" charset="-122"/>
              </a:rPr>
              <a:t>Fast and effective creation of your presentation</a:t>
            </a:r>
            <a:endParaRPr lang="en-GB" altLang="zh-CN" sz="1600" b="1">
              <a:solidFill>
                <a:schemeClr val="bg1"/>
              </a:solidFill>
              <a:ea typeface="宋体" panose="02010600030101010101" pitchFamily="2" charset="-122"/>
            </a:endParaRPr>
          </a:p>
        </p:txBody>
      </p:sp>
      <p:grpSp>
        <p:nvGrpSpPr>
          <p:cNvPr id="12" name="Group 295"/>
          <p:cNvGrpSpPr/>
          <p:nvPr/>
        </p:nvGrpSpPr>
        <p:grpSpPr>
          <a:xfrm>
            <a:off x="5108575" y="4157663"/>
            <a:ext cx="1547813" cy="1592262"/>
            <a:chOff x="2860" y="2298"/>
            <a:chExt cx="975" cy="1003"/>
          </a:xfrm>
        </p:grpSpPr>
        <p:grpSp>
          <p:nvGrpSpPr>
            <p:cNvPr id="2090" name="Group 292"/>
            <p:cNvGrpSpPr/>
            <p:nvPr/>
          </p:nvGrpSpPr>
          <p:grpSpPr>
            <a:xfrm>
              <a:off x="2900" y="2334"/>
              <a:ext cx="935" cy="967"/>
              <a:chOff x="2900" y="2334"/>
              <a:chExt cx="935" cy="967"/>
            </a:xfrm>
          </p:grpSpPr>
          <p:sp>
            <p:nvSpPr>
              <p:cNvPr id="2101" name="Freeform 277"/>
              <p:cNvSpPr/>
              <p:nvPr/>
            </p:nvSpPr>
            <p:spPr bwMode="gray">
              <a:xfrm rot="-10756093">
                <a:off x="2900" y="2334"/>
                <a:ext cx="476" cy="532"/>
              </a:xfrm>
              <a:custGeom>
                <a:gdLst>
                  <a:gd name="T0" fmla="*/ 1153 w 365"/>
                  <a:gd name="T1" fmla="*/ 695 h 456"/>
                  <a:gd name="T2" fmla="*/ 793 w 365"/>
                  <a:gd name="T3" fmla="*/ 457 h 456"/>
                  <a:gd name="T4" fmla="*/ 87 w 365"/>
                  <a:gd name="T5" fmla="*/ 91 h 456"/>
                  <a:gd name="T6" fmla="*/ 87 w 365"/>
                  <a:gd name="T7" fmla="*/ 186 h 456"/>
                  <a:gd name="T8" fmla="*/ 546 w 365"/>
                  <a:gd name="T9" fmla="*/ 597 h 456"/>
                  <a:gd name="T10" fmla="*/ 896 w 365"/>
                  <a:gd name="T11" fmla="*/ 826 h 456"/>
                  <a:gd name="T12" fmla="*/ 1228 w 365"/>
                  <a:gd name="T13" fmla="*/ 974 h 456"/>
                  <a:gd name="T14" fmla="*/ 1377 w 365"/>
                  <a:gd name="T15" fmla="*/ 891 h 456"/>
                  <a:gd name="T16" fmla="*/ 1153 w 365"/>
                  <a:gd name="T17" fmla="*/ 695 h 45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65"/>
                  <a:gd name="T28" fmla="*/ 0 h 456"/>
                  <a:gd name="T29" fmla="*/ 365 w 365"/>
                  <a:gd name="T30" fmla="*/ 456 h 456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65" h="456">
                    <a:moveTo>
                      <a:pt x="306" y="321"/>
                    </a:moveTo>
                    <a:cubicBezTo>
                      <a:pt x="210" y="212"/>
                      <a:pt x="210" y="212"/>
                      <a:pt x="210" y="212"/>
                    </a:cubicBezTo>
                    <a:cubicBezTo>
                      <a:pt x="23" y="42"/>
                      <a:pt x="23" y="42"/>
                      <a:pt x="23" y="42"/>
                    </a:cubicBezTo>
                    <a:cubicBezTo>
                      <a:pt x="23" y="42"/>
                      <a:pt x="0" y="0"/>
                      <a:pt x="23" y="86"/>
                    </a:cubicBezTo>
                    <a:cubicBezTo>
                      <a:pt x="145" y="276"/>
                      <a:pt x="145" y="276"/>
                      <a:pt x="145" y="276"/>
                    </a:cubicBezTo>
                    <a:cubicBezTo>
                      <a:pt x="238" y="382"/>
                      <a:pt x="238" y="382"/>
                      <a:pt x="238" y="382"/>
                    </a:cubicBezTo>
                    <a:cubicBezTo>
                      <a:pt x="326" y="451"/>
                      <a:pt x="326" y="451"/>
                      <a:pt x="326" y="451"/>
                    </a:cubicBezTo>
                    <a:cubicBezTo>
                      <a:pt x="326" y="451"/>
                      <a:pt x="364" y="456"/>
                      <a:pt x="365" y="412"/>
                    </a:cubicBezTo>
                    <a:lnTo>
                      <a:pt x="306" y="32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AB0505"/>
                  </a:gs>
                  <a:gs pos="100000">
                    <a:srgbClr val="4F020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10800000" vert="eaVert"/>
              <a:lstStyle/>
              <a:p>
                <a:endParaRPr lang="zh-CN" altLang="en-US"/>
              </a:p>
            </p:txBody>
          </p:sp>
          <p:sp>
            <p:nvSpPr>
              <p:cNvPr id="2102" name="Freeform 278"/>
              <p:cNvSpPr/>
              <p:nvPr/>
            </p:nvSpPr>
            <p:spPr bwMode="gray">
              <a:xfrm rot="-10756093">
                <a:off x="3181" y="2543"/>
                <a:ext cx="654" cy="446"/>
              </a:xfrm>
              <a:custGeom>
                <a:gdLst>
                  <a:gd name="T0" fmla="*/ 760 w 501"/>
                  <a:gd name="T1" fmla="*/ 0 h 383"/>
                  <a:gd name="T2" fmla="*/ 102 w 501"/>
                  <a:gd name="T3" fmla="*/ 107 h 383"/>
                  <a:gd name="T4" fmla="*/ 1634 w 501"/>
                  <a:gd name="T5" fmla="*/ 819 h 383"/>
                  <a:gd name="T6" fmla="*/ 1901 w 501"/>
                  <a:gd name="T7" fmla="*/ 679 h 383"/>
                  <a:gd name="T8" fmla="*/ 760 w 501"/>
                  <a:gd name="T9" fmla="*/ 0 h 3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1"/>
                  <a:gd name="T16" fmla="*/ 0 h 383"/>
                  <a:gd name="T17" fmla="*/ 501 w 501"/>
                  <a:gd name="T18" fmla="*/ 383 h 383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1" h="383">
                    <a:moveTo>
                      <a:pt x="201" y="0"/>
                    </a:moveTo>
                    <a:cubicBezTo>
                      <a:pt x="201" y="0"/>
                      <a:pt x="36" y="6"/>
                      <a:pt x="27" y="50"/>
                    </a:cubicBezTo>
                    <a:cubicBezTo>
                      <a:pt x="0" y="179"/>
                      <a:pt x="431" y="383"/>
                      <a:pt x="431" y="383"/>
                    </a:cubicBezTo>
                    <a:cubicBezTo>
                      <a:pt x="501" y="317"/>
                      <a:pt x="501" y="317"/>
                      <a:pt x="501" y="317"/>
                    </a:cubicBezTo>
                    <a:lnTo>
                      <a:pt x="201" y="0"/>
                    </a:lnTo>
                    <a:close/>
                  </a:path>
                </a:pathLst>
              </a:custGeom>
              <a:solidFill>
                <a:srgbClr val="AB05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10800000" vert="eaVert"/>
              <a:lstStyle/>
              <a:p>
                <a:endParaRPr lang="zh-CN" altLang="en-US"/>
              </a:p>
            </p:txBody>
          </p:sp>
          <p:sp>
            <p:nvSpPr>
              <p:cNvPr id="2103" name="Freeform 279"/>
              <p:cNvSpPr/>
              <p:nvPr/>
            </p:nvSpPr>
            <p:spPr bwMode="gray">
              <a:xfrm rot="-10756093">
                <a:off x="3070" y="2619"/>
                <a:ext cx="499" cy="682"/>
              </a:xfrm>
              <a:custGeom>
                <a:gdLst>
                  <a:gd name="T0" fmla="*/ 474 w 383"/>
                  <a:gd name="T1" fmla="*/ 10 h 586"/>
                  <a:gd name="T2" fmla="*/ 0 w 383"/>
                  <a:gd name="T3" fmla="*/ 574 h 586"/>
                  <a:gd name="T4" fmla="*/ 1126 w 383"/>
                  <a:gd name="T5" fmla="*/ 1251 h 586"/>
                  <a:gd name="T6" fmla="*/ 1438 w 383"/>
                  <a:gd name="T7" fmla="*/ 943 h 586"/>
                  <a:gd name="T8" fmla="*/ 474 w 383"/>
                  <a:gd name="T9" fmla="*/ 10 h 5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3"/>
                  <a:gd name="T16" fmla="*/ 0 h 586"/>
                  <a:gd name="T17" fmla="*/ 383 w 383"/>
                  <a:gd name="T18" fmla="*/ 586 h 58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3" h="586">
                    <a:moveTo>
                      <a:pt x="126" y="5"/>
                    </a:moveTo>
                    <a:cubicBezTo>
                      <a:pt x="53" y="8"/>
                      <a:pt x="0" y="269"/>
                      <a:pt x="0" y="269"/>
                    </a:cubicBezTo>
                    <a:cubicBezTo>
                      <a:pt x="300" y="586"/>
                      <a:pt x="300" y="586"/>
                      <a:pt x="300" y="586"/>
                    </a:cubicBezTo>
                    <a:cubicBezTo>
                      <a:pt x="383" y="442"/>
                      <a:pt x="383" y="442"/>
                      <a:pt x="383" y="442"/>
                    </a:cubicBezTo>
                    <a:cubicBezTo>
                      <a:pt x="383" y="442"/>
                      <a:pt x="252" y="0"/>
                      <a:pt x="126" y="5"/>
                    </a:cubicBezTo>
                    <a:close/>
                  </a:path>
                </a:pathLst>
              </a:custGeom>
              <a:solidFill>
                <a:srgbClr val="AB05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10800000" vert="eaVert"/>
              <a:lstStyle/>
              <a:p>
                <a:endParaRPr lang="zh-CN" altLang="en-US"/>
              </a:p>
            </p:txBody>
          </p:sp>
          <p:sp>
            <p:nvSpPr>
              <p:cNvPr id="2104" name="Freeform 280"/>
              <p:cNvSpPr/>
              <p:nvPr/>
            </p:nvSpPr>
            <p:spPr bwMode="gray">
              <a:xfrm rot="-10756093">
                <a:off x="3183" y="2446"/>
                <a:ext cx="391" cy="542"/>
              </a:xfrm>
              <a:custGeom>
                <a:gdLst>
                  <a:gd name="T0" fmla="*/ 0 w 300"/>
                  <a:gd name="T1" fmla="*/ 0 h 466"/>
                  <a:gd name="T2" fmla="*/ 151 w 300"/>
                  <a:gd name="T3" fmla="*/ 597 h 466"/>
                  <a:gd name="T4" fmla="*/ 1013 w 300"/>
                  <a:gd name="T5" fmla="*/ 992 h 466"/>
                  <a:gd name="T6" fmla="*/ 1130 w 300"/>
                  <a:gd name="T7" fmla="*/ 675 h 466"/>
                  <a:gd name="T8" fmla="*/ 0 w 300"/>
                  <a:gd name="T9" fmla="*/ 0 h 4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0"/>
                  <a:gd name="T16" fmla="*/ 0 h 466"/>
                  <a:gd name="T17" fmla="*/ 300 w 300"/>
                  <a:gd name="T18" fmla="*/ 466 h 466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0" h="466">
                    <a:moveTo>
                      <a:pt x="0" y="0"/>
                    </a:moveTo>
                    <a:cubicBezTo>
                      <a:pt x="0" y="0"/>
                      <a:pt x="5" y="219"/>
                      <a:pt x="40" y="280"/>
                    </a:cubicBezTo>
                    <a:cubicBezTo>
                      <a:pt x="77" y="344"/>
                      <a:pt x="269" y="466"/>
                      <a:pt x="269" y="466"/>
                    </a:cubicBezTo>
                    <a:cubicBezTo>
                      <a:pt x="300" y="317"/>
                      <a:pt x="300" y="317"/>
                      <a:pt x="300" y="317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40505"/>
                  </a:gs>
                  <a:gs pos="100000">
                    <a:srgbClr val="5B020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05" name="Freeform 281"/>
              <p:cNvSpPr/>
              <p:nvPr/>
            </p:nvSpPr>
            <p:spPr bwMode="gray">
              <a:xfrm rot="-10756093">
                <a:off x="3006" y="2617"/>
                <a:ext cx="566" cy="413"/>
              </a:xfrm>
              <a:custGeom>
                <a:gdLst>
                  <a:gd name="T0" fmla="*/ 0 w 435"/>
                  <a:gd name="T1" fmla="*/ 79 h 354"/>
                  <a:gd name="T2" fmla="*/ 1040 w 435"/>
                  <a:gd name="T3" fmla="*/ 76 h 354"/>
                  <a:gd name="T4" fmla="*/ 1623 w 435"/>
                  <a:gd name="T5" fmla="*/ 648 h 354"/>
                  <a:gd name="T6" fmla="*/ 1118 w 435"/>
                  <a:gd name="T7" fmla="*/ 765 h 354"/>
                  <a:gd name="T8" fmla="*/ 0 w 435"/>
                  <a:gd name="T9" fmla="*/ 79 h 3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5"/>
                  <a:gd name="T16" fmla="*/ 0 h 354"/>
                  <a:gd name="T17" fmla="*/ 435 w 435"/>
                  <a:gd name="T18" fmla="*/ 354 h 35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5" h="354">
                    <a:moveTo>
                      <a:pt x="0" y="37"/>
                    </a:moveTo>
                    <a:cubicBezTo>
                      <a:pt x="0" y="37"/>
                      <a:pt x="219" y="0"/>
                      <a:pt x="279" y="35"/>
                    </a:cubicBezTo>
                    <a:cubicBezTo>
                      <a:pt x="346" y="73"/>
                      <a:pt x="435" y="300"/>
                      <a:pt x="435" y="300"/>
                    </a:cubicBezTo>
                    <a:cubicBezTo>
                      <a:pt x="300" y="354"/>
                      <a:pt x="300" y="354"/>
                      <a:pt x="300" y="354"/>
                    </a:cubicBezTo>
                    <a:lnTo>
                      <a:pt x="0" y="3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D0303"/>
                  </a:gs>
                  <a:gs pos="100000">
                    <a:srgbClr val="32010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10800000" vert="eaVert"/>
              <a:lstStyle/>
              <a:p>
                <a:endParaRPr lang="zh-CN" altLang="en-US"/>
              </a:p>
            </p:txBody>
          </p:sp>
        </p:grpSp>
        <p:grpSp>
          <p:nvGrpSpPr>
            <p:cNvPr id="2091" name="Group 294"/>
            <p:cNvGrpSpPr/>
            <p:nvPr/>
          </p:nvGrpSpPr>
          <p:grpSpPr>
            <a:xfrm>
              <a:off x="2860" y="2298"/>
              <a:ext cx="176" cy="164"/>
              <a:chOff x="2860" y="2298"/>
              <a:chExt cx="176" cy="164"/>
            </a:xfrm>
          </p:grpSpPr>
          <p:sp>
            <p:nvSpPr>
              <p:cNvPr id="2099" name="Freeform 283"/>
              <p:cNvSpPr/>
              <p:nvPr/>
            </p:nvSpPr>
            <p:spPr bwMode="gray">
              <a:xfrm rot="-10756093">
                <a:off x="2860" y="2298"/>
                <a:ext cx="80" cy="79"/>
              </a:xfrm>
              <a:custGeom>
                <a:gdLst>
                  <a:gd name="T0" fmla="*/ 237 w 61"/>
                  <a:gd name="T1" fmla="*/ 144 h 68"/>
                  <a:gd name="T2" fmla="*/ 12 w 61"/>
                  <a:gd name="T3" fmla="*/ 35 h 68"/>
                  <a:gd name="T4" fmla="*/ 0 w 61"/>
                  <a:gd name="T5" fmla="*/ 27 h 68"/>
                  <a:gd name="T6" fmla="*/ 29 w 61"/>
                  <a:gd name="T7" fmla="*/ 0 h 68"/>
                  <a:gd name="T8" fmla="*/ 38 w 61"/>
                  <a:gd name="T9" fmla="*/ 3 h 68"/>
                  <a:gd name="T10" fmla="*/ 237 w 61"/>
                  <a:gd name="T11" fmla="*/ 143 h 68"/>
                  <a:gd name="T12" fmla="*/ 237 w 61"/>
                  <a:gd name="T13" fmla="*/ 144 h 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1"/>
                  <a:gd name="T22" fmla="*/ 0 h 68"/>
                  <a:gd name="T23" fmla="*/ 61 w 61"/>
                  <a:gd name="T24" fmla="*/ 68 h 68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1" h="68">
                    <a:moveTo>
                      <a:pt x="61" y="68"/>
                    </a:moveTo>
                    <a:cubicBezTo>
                      <a:pt x="3" y="16"/>
                      <a:pt x="3" y="16"/>
                      <a:pt x="3" y="16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4" y="4"/>
                      <a:pt x="8" y="0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61" y="67"/>
                      <a:pt x="61" y="67"/>
                      <a:pt x="61" y="67"/>
                    </a:cubicBezTo>
                    <a:lnTo>
                      <a:pt x="61" y="6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66666"/>
                  </a:gs>
                  <a:gs pos="100000">
                    <a:srgbClr val="DDDDDD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00" name="Freeform 284"/>
              <p:cNvSpPr/>
              <p:nvPr/>
            </p:nvSpPr>
            <p:spPr bwMode="gray">
              <a:xfrm rot="-10756093">
                <a:off x="2899" y="2331"/>
                <a:ext cx="137" cy="131"/>
              </a:xfrm>
              <a:custGeom>
                <a:gdLst>
                  <a:gd name="T0" fmla="*/ 218 w 106"/>
                  <a:gd name="T1" fmla="*/ 0 h 113"/>
                  <a:gd name="T2" fmla="*/ 149 w 106"/>
                  <a:gd name="T3" fmla="*/ 87 h 113"/>
                  <a:gd name="T4" fmla="*/ 0 w 106"/>
                  <a:gd name="T5" fmla="*/ 117 h 113"/>
                  <a:gd name="T6" fmla="*/ 230 w 106"/>
                  <a:gd name="T7" fmla="*/ 223 h 113"/>
                  <a:gd name="T8" fmla="*/ 371 w 106"/>
                  <a:gd name="T9" fmla="*/ 140 h 113"/>
                  <a:gd name="T10" fmla="*/ 218 w 106"/>
                  <a:gd name="T11" fmla="*/ 0 h 11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6"/>
                  <a:gd name="T19" fmla="*/ 0 h 113"/>
                  <a:gd name="T20" fmla="*/ 106 w 106"/>
                  <a:gd name="T21" fmla="*/ 113 h 113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5" h="113">
                    <a:moveTo>
                      <a:pt x="60" y="0"/>
                    </a:moveTo>
                    <a:cubicBezTo>
                      <a:pt x="60" y="0"/>
                      <a:pt x="62" y="20"/>
                      <a:pt x="41" y="41"/>
                    </a:cubicBezTo>
                    <a:cubicBezTo>
                      <a:pt x="17" y="63"/>
                      <a:pt x="0" y="56"/>
                      <a:pt x="0" y="56"/>
                    </a:cubicBezTo>
                    <a:cubicBezTo>
                      <a:pt x="64" y="106"/>
                      <a:pt x="64" y="106"/>
                      <a:pt x="64" y="106"/>
                    </a:cubicBezTo>
                    <a:cubicBezTo>
                      <a:pt x="64" y="106"/>
                      <a:pt x="106" y="113"/>
                      <a:pt x="103" y="67"/>
                    </a:cubicBezTo>
                    <a:lnTo>
                      <a:pt x="6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100000">
                    <a:srgbClr val="FEA50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rot="10800000" vert="eaVert"/>
              <a:lstStyle/>
              <a:p>
                <a:endParaRPr lang="zh-CN" altLang="en-US"/>
              </a:p>
            </p:txBody>
          </p:sp>
        </p:grpSp>
        <p:grpSp>
          <p:nvGrpSpPr>
            <p:cNvPr id="2092" name="Group 293"/>
            <p:cNvGrpSpPr/>
            <p:nvPr/>
          </p:nvGrpSpPr>
          <p:grpSpPr>
            <a:xfrm>
              <a:off x="2905" y="2343"/>
              <a:ext cx="124" cy="110"/>
              <a:chOff x="2905" y="2343"/>
              <a:chExt cx="124" cy="110"/>
            </a:xfrm>
          </p:grpSpPr>
          <p:sp>
            <p:nvSpPr>
              <p:cNvPr id="2093" name="Freeform 286"/>
              <p:cNvSpPr/>
              <p:nvPr/>
            </p:nvSpPr>
            <p:spPr bwMode="gray">
              <a:xfrm rot="-10756093">
                <a:off x="2939" y="2378"/>
                <a:ext cx="78" cy="63"/>
              </a:xfrm>
              <a:custGeom>
                <a:gdLst>
                  <a:gd name="T0" fmla="*/ 211 w 60"/>
                  <a:gd name="T1" fmla="*/ 0 h 55"/>
                  <a:gd name="T2" fmla="*/ 152 w 60"/>
                  <a:gd name="T3" fmla="*/ 81 h 55"/>
                  <a:gd name="T4" fmla="*/ 0 w 60"/>
                  <a:gd name="T5" fmla="*/ 97 h 55"/>
                  <a:gd name="T6" fmla="*/ 161 w 60"/>
                  <a:gd name="T7" fmla="*/ 82 h 55"/>
                  <a:gd name="T8" fmla="*/ 211 w 60"/>
                  <a:gd name="T9" fmla="*/ 0 h 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55"/>
                  <a:gd name="T17" fmla="*/ 60 w 60"/>
                  <a:gd name="T18" fmla="*/ 55 h 55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55">
                    <a:moveTo>
                      <a:pt x="57" y="0"/>
                    </a:moveTo>
                    <a:cubicBezTo>
                      <a:pt x="58" y="15"/>
                      <a:pt x="53" y="31"/>
                      <a:pt x="41" y="41"/>
                    </a:cubicBezTo>
                    <a:cubicBezTo>
                      <a:pt x="30" y="51"/>
                      <a:pt x="14" y="53"/>
                      <a:pt x="0" y="50"/>
                    </a:cubicBezTo>
                    <a:cubicBezTo>
                      <a:pt x="14" y="55"/>
                      <a:pt x="31" y="53"/>
                      <a:pt x="43" y="42"/>
                    </a:cubicBezTo>
                    <a:cubicBezTo>
                      <a:pt x="55" y="32"/>
                      <a:pt x="60" y="16"/>
                      <a:pt x="57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3F1111"/>
                  </a:gs>
                  <a:gs pos="50000">
                    <a:srgbClr val="D03737"/>
                  </a:gs>
                  <a:gs pos="100000">
                    <a:srgbClr val="3F111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94" name="Freeform 287"/>
              <p:cNvSpPr/>
              <p:nvPr/>
            </p:nvSpPr>
            <p:spPr bwMode="gray">
              <a:xfrm rot="-10756093">
                <a:off x="2947" y="2386"/>
                <a:ext cx="82" cy="67"/>
              </a:xfrm>
              <a:custGeom>
                <a:gdLst>
                  <a:gd name="T0" fmla="*/ 225 w 63"/>
                  <a:gd name="T1" fmla="*/ 0 h 58"/>
                  <a:gd name="T2" fmla="*/ 161 w 63"/>
                  <a:gd name="T3" fmla="*/ 89 h 58"/>
                  <a:gd name="T4" fmla="*/ 0 w 63"/>
                  <a:gd name="T5" fmla="*/ 109 h 58"/>
                  <a:gd name="T6" fmla="*/ 169 w 63"/>
                  <a:gd name="T7" fmla="*/ 92 h 58"/>
                  <a:gd name="T8" fmla="*/ 225 w 63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"/>
                  <a:gd name="T16" fmla="*/ 0 h 58"/>
                  <a:gd name="T17" fmla="*/ 63 w 63"/>
                  <a:gd name="T18" fmla="*/ 58 h 5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" h="57">
                    <a:moveTo>
                      <a:pt x="60" y="0"/>
                    </a:moveTo>
                    <a:cubicBezTo>
                      <a:pt x="61" y="16"/>
                      <a:pt x="56" y="33"/>
                      <a:pt x="43" y="43"/>
                    </a:cubicBezTo>
                    <a:cubicBezTo>
                      <a:pt x="31" y="54"/>
                      <a:pt x="15" y="57"/>
                      <a:pt x="0" y="53"/>
                    </a:cubicBezTo>
                    <a:cubicBezTo>
                      <a:pt x="15" y="58"/>
                      <a:pt x="32" y="55"/>
                      <a:pt x="45" y="45"/>
                    </a:cubicBezTo>
                    <a:cubicBezTo>
                      <a:pt x="58" y="34"/>
                      <a:pt x="63" y="17"/>
                      <a:pt x="6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3F1111"/>
                  </a:gs>
                  <a:gs pos="50000">
                    <a:srgbClr val="D03737"/>
                  </a:gs>
                  <a:gs pos="100000">
                    <a:srgbClr val="3F111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95" name="Freeform 288"/>
              <p:cNvSpPr/>
              <p:nvPr/>
            </p:nvSpPr>
            <p:spPr bwMode="gray">
              <a:xfrm rot="-10756093">
                <a:off x="2931" y="2372"/>
                <a:ext cx="76" cy="60"/>
              </a:xfrm>
              <a:custGeom>
                <a:gdLst>
                  <a:gd name="T0" fmla="*/ 211 w 58"/>
                  <a:gd name="T1" fmla="*/ 0 h 52"/>
                  <a:gd name="T2" fmla="*/ 153 w 58"/>
                  <a:gd name="T3" fmla="*/ 80 h 52"/>
                  <a:gd name="T4" fmla="*/ 0 w 58"/>
                  <a:gd name="T5" fmla="*/ 97 h 52"/>
                  <a:gd name="T6" fmla="*/ 160 w 58"/>
                  <a:gd name="T7" fmla="*/ 81 h 52"/>
                  <a:gd name="T8" fmla="*/ 211 w 58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8"/>
                  <a:gd name="T16" fmla="*/ 0 h 52"/>
                  <a:gd name="T17" fmla="*/ 58 w 58"/>
                  <a:gd name="T18" fmla="*/ 52 h 5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" h="52">
                    <a:moveTo>
                      <a:pt x="55" y="0"/>
                    </a:moveTo>
                    <a:cubicBezTo>
                      <a:pt x="57" y="15"/>
                      <a:pt x="52" y="29"/>
                      <a:pt x="40" y="39"/>
                    </a:cubicBezTo>
                    <a:cubicBezTo>
                      <a:pt x="29" y="48"/>
                      <a:pt x="14" y="51"/>
                      <a:pt x="0" y="48"/>
                    </a:cubicBezTo>
                    <a:cubicBezTo>
                      <a:pt x="15" y="52"/>
                      <a:pt x="30" y="50"/>
                      <a:pt x="41" y="40"/>
                    </a:cubicBezTo>
                    <a:cubicBezTo>
                      <a:pt x="53" y="30"/>
                      <a:pt x="58" y="15"/>
                      <a:pt x="55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3F1111"/>
                  </a:gs>
                  <a:gs pos="50000">
                    <a:srgbClr val="D03737"/>
                  </a:gs>
                  <a:gs pos="100000">
                    <a:srgbClr val="3F111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96" name="Freeform 289"/>
              <p:cNvSpPr/>
              <p:nvPr/>
            </p:nvSpPr>
            <p:spPr bwMode="gray">
              <a:xfrm rot="-10756093">
                <a:off x="2913" y="2349"/>
                <a:ext cx="64" cy="51"/>
              </a:xfrm>
              <a:custGeom>
                <a:gdLst>
                  <a:gd name="T0" fmla="*/ 178 w 49"/>
                  <a:gd name="T1" fmla="*/ 0 h 44"/>
                  <a:gd name="T2" fmla="*/ 127 w 49"/>
                  <a:gd name="T3" fmla="*/ 68 h 44"/>
                  <a:gd name="T4" fmla="*/ 0 w 49"/>
                  <a:gd name="T5" fmla="*/ 82 h 44"/>
                  <a:gd name="T6" fmla="*/ 133 w 49"/>
                  <a:gd name="T7" fmla="*/ 70 h 44"/>
                  <a:gd name="T8" fmla="*/ 178 w 49"/>
                  <a:gd name="T9" fmla="*/ 0 h 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"/>
                  <a:gd name="T16" fmla="*/ 0 h 44"/>
                  <a:gd name="T17" fmla="*/ 49 w 49"/>
                  <a:gd name="T18" fmla="*/ 44 h 4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" h="44">
                    <a:moveTo>
                      <a:pt x="47" y="0"/>
                    </a:moveTo>
                    <a:cubicBezTo>
                      <a:pt x="48" y="12"/>
                      <a:pt x="44" y="25"/>
                      <a:pt x="34" y="33"/>
                    </a:cubicBezTo>
                    <a:cubicBezTo>
                      <a:pt x="25" y="41"/>
                      <a:pt x="12" y="43"/>
                      <a:pt x="0" y="40"/>
                    </a:cubicBezTo>
                    <a:cubicBezTo>
                      <a:pt x="12" y="44"/>
                      <a:pt x="25" y="42"/>
                      <a:pt x="35" y="34"/>
                    </a:cubicBezTo>
                    <a:cubicBezTo>
                      <a:pt x="45" y="26"/>
                      <a:pt x="49" y="12"/>
                      <a:pt x="47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3F1111"/>
                  </a:gs>
                  <a:gs pos="50000">
                    <a:srgbClr val="D03737"/>
                  </a:gs>
                  <a:gs pos="100000">
                    <a:srgbClr val="3F111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97" name="Freeform 290"/>
              <p:cNvSpPr/>
              <p:nvPr/>
            </p:nvSpPr>
            <p:spPr bwMode="gray">
              <a:xfrm rot="-10756093">
                <a:off x="2918" y="2356"/>
                <a:ext cx="67" cy="54"/>
              </a:xfrm>
              <a:custGeom>
                <a:gdLst>
                  <a:gd name="T0" fmla="*/ 190 w 51"/>
                  <a:gd name="T1" fmla="*/ 0 h 47"/>
                  <a:gd name="T2" fmla="*/ 137 w 51"/>
                  <a:gd name="T3" fmla="*/ 70 h 47"/>
                  <a:gd name="T4" fmla="*/ 0 w 51"/>
                  <a:gd name="T5" fmla="*/ 83 h 47"/>
                  <a:gd name="T6" fmla="*/ 145 w 51"/>
                  <a:gd name="T7" fmla="*/ 71 h 47"/>
                  <a:gd name="T8" fmla="*/ 190 w 51"/>
                  <a:gd name="T9" fmla="*/ 0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"/>
                  <a:gd name="T16" fmla="*/ 0 h 47"/>
                  <a:gd name="T17" fmla="*/ 51 w 51"/>
                  <a:gd name="T18" fmla="*/ 47 h 47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" h="47">
                    <a:moveTo>
                      <a:pt x="49" y="0"/>
                    </a:moveTo>
                    <a:cubicBezTo>
                      <a:pt x="50" y="13"/>
                      <a:pt x="46" y="26"/>
                      <a:pt x="35" y="35"/>
                    </a:cubicBezTo>
                    <a:cubicBezTo>
                      <a:pt x="26" y="43"/>
                      <a:pt x="12" y="46"/>
                      <a:pt x="0" y="42"/>
                    </a:cubicBezTo>
                    <a:cubicBezTo>
                      <a:pt x="12" y="47"/>
                      <a:pt x="26" y="45"/>
                      <a:pt x="37" y="36"/>
                    </a:cubicBezTo>
                    <a:cubicBezTo>
                      <a:pt x="47" y="27"/>
                      <a:pt x="51" y="13"/>
                      <a:pt x="49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3F1111"/>
                  </a:gs>
                  <a:gs pos="50000">
                    <a:srgbClr val="D03737"/>
                  </a:gs>
                  <a:gs pos="100000">
                    <a:srgbClr val="3F111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98" name="Freeform 291"/>
              <p:cNvSpPr/>
              <p:nvPr/>
            </p:nvSpPr>
            <p:spPr bwMode="gray">
              <a:xfrm rot="-10756093">
                <a:off x="2905" y="2343"/>
                <a:ext cx="61" cy="50"/>
              </a:xfrm>
              <a:custGeom>
                <a:gdLst>
                  <a:gd name="T0" fmla="*/ 164 w 47"/>
                  <a:gd name="T1" fmla="*/ 0 h 43"/>
                  <a:gd name="T2" fmla="*/ 123 w 47"/>
                  <a:gd name="T3" fmla="*/ 67 h 43"/>
                  <a:gd name="T4" fmla="*/ 0 w 47"/>
                  <a:gd name="T5" fmla="*/ 81 h 43"/>
                  <a:gd name="T6" fmla="*/ 125 w 47"/>
                  <a:gd name="T7" fmla="*/ 69 h 43"/>
                  <a:gd name="T8" fmla="*/ 164 w 47"/>
                  <a:gd name="T9" fmla="*/ 0 h 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"/>
                  <a:gd name="T16" fmla="*/ 0 h 43"/>
                  <a:gd name="T17" fmla="*/ 47 w 47"/>
                  <a:gd name="T18" fmla="*/ 43 h 43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" h="43">
                    <a:moveTo>
                      <a:pt x="45" y="0"/>
                    </a:moveTo>
                    <a:cubicBezTo>
                      <a:pt x="46" y="12"/>
                      <a:pt x="42" y="24"/>
                      <a:pt x="33" y="32"/>
                    </a:cubicBezTo>
                    <a:cubicBezTo>
                      <a:pt x="24" y="39"/>
                      <a:pt x="12" y="42"/>
                      <a:pt x="0" y="39"/>
                    </a:cubicBezTo>
                    <a:cubicBezTo>
                      <a:pt x="12" y="43"/>
                      <a:pt x="25" y="41"/>
                      <a:pt x="34" y="33"/>
                    </a:cubicBezTo>
                    <a:cubicBezTo>
                      <a:pt x="43" y="25"/>
                      <a:pt x="47" y="12"/>
                      <a:pt x="45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3F1111"/>
                  </a:gs>
                  <a:gs pos="50000">
                    <a:srgbClr val="D03737"/>
                  </a:gs>
                  <a:gs pos="100000">
                    <a:srgbClr val="3F111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2057" name="Group 34"/>
          <p:cNvGrpSpPr/>
          <p:nvPr/>
        </p:nvGrpSpPr>
        <p:grpSpPr>
          <a:xfrm>
            <a:off x="2125663" y="2257425"/>
            <a:ext cx="1820862" cy="1381125"/>
            <a:chOff x="-1253" y="-1242"/>
            <a:chExt cx="1147" cy="870"/>
          </a:xfrm>
        </p:grpSpPr>
        <p:sp>
          <p:nvSpPr>
            <p:cNvPr id="2077" name="Freeform 205"/>
            <p:cNvSpPr/>
            <p:nvPr/>
          </p:nvSpPr>
          <p:spPr bwMode="gray">
            <a:xfrm rot="-2077348">
              <a:off x="-751" y="-972"/>
              <a:ext cx="491" cy="548"/>
            </a:xfrm>
            <a:custGeom>
              <a:gdLst>
                <a:gd name="T0" fmla="*/ 439 w 365"/>
                <a:gd name="T1" fmla="*/ 262 h 456"/>
                <a:gd name="T2" fmla="*/ 303 w 365"/>
                <a:gd name="T3" fmla="*/ 172 h 456"/>
                <a:gd name="T4" fmla="*/ 31 w 365"/>
                <a:gd name="T5" fmla="*/ 35 h 456"/>
                <a:gd name="T6" fmla="*/ 31 w 365"/>
                <a:gd name="T7" fmla="*/ 70 h 456"/>
                <a:gd name="T8" fmla="*/ 206 w 365"/>
                <a:gd name="T9" fmla="*/ 226 h 456"/>
                <a:gd name="T10" fmla="*/ 342 w 365"/>
                <a:gd name="T11" fmla="*/ 312 h 456"/>
                <a:gd name="T12" fmla="*/ 468 w 365"/>
                <a:gd name="T13" fmla="*/ 368 h 456"/>
                <a:gd name="T14" fmla="*/ 523 w 365"/>
                <a:gd name="T15" fmla="*/ 338 h 456"/>
                <a:gd name="T16" fmla="*/ 439 w 365"/>
                <a:gd name="T17" fmla="*/ 262 h 4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65"/>
                <a:gd name="T28" fmla="*/ 0 h 456"/>
                <a:gd name="T29" fmla="*/ 365 w 365"/>
                <a:gd name="T30" fmla="*/ 456 h 456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65" h="456">
                  <a:moveTo>
                    <a:pt x="306" y="321"/>
                  </a:moveTo>
                  <a:cubicBezTo>
                    <a:pt x="210" y="212"/>
                    <a:pt x="210" y="212"/>
                    <a:pt x="210" y="212"/>
                  </a:cubicBezTo>
                  <a:cubicBezTo>
                    <a:pt x="23" y="42"/>
                    <a:pt x="23" y="42"/>
                    <a:pt x="23" y="42"/>
                  </a:cubicBezTo>
                  <a:cubicBezTo>
                    <a:pt x="23" y="42"/>
                    <a:pt x="0" y="0"/>
                    <a:pt x="23" y="86"/>
                  </a:cubicBezTo>
                  <a:cubicBezTo>
                    <a:pt x="145" y="276"/>
                    <a:pt x="145" y="276"/>
                    <a:pt x="145" y="276"/>
                  </a:cubicBezTo>
                  <a:cubicBezTo>
                    <a:pt x="238" y="382"/>
                    <a:pt x="238" y="382"/>
                    <a:pt x="238" y="382"/>
                  </a:cubicBezTo>
                  <a:cubicBezTo>
                    <a:pt x="326" y="451"/>
                    <a:pt x="326" y="451"/>
                    <a:pt x="326" y="451"/>
                  </a:cubicBezTo>
                  <a:cubicBezTo>
                    <a:pt x="326" y="451"/>
                    <a:pt x="364" y="456"/>
                    <a:pt x="365" y="412"/>
                  </a:cubicBezTo>
                  <a:lnTo>
                    <a:pt x="306" y="321"/>
                  </a:lnTo>
                  <a:close/>
                </a:path>
              </a:pathLst>
            </a:custGeom>
            <a:gradFill rotWithShape="1">
              <a:gsLst>
                <a:gs pos="0">
                  <a:srgbClr val="4C7013"/>
                </a:gs>
                <a:gs pos="100000">
                  <a:srgbClr val="233409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8" name="Freeform 206"/>
            <p:cNvSpPr/>
            <p:nvPr/>
          </p:nvSpPr>
          <p:spPr bwMode="gray">
            <a:xfrm rot="-2077348">
              <a:off x="-1253" y="-845"/>
              <a:ext cx="674" cy="459"/>
            </a:xfrm>
            <a:custGeom>
              <a:gdLst>
                <a:gd name="T0" fmla="*/ 287 w 501"/>
                <a:gd name="T1" fmla="*/ 0 h 383"/>
                <a:gd name="T2" fmla="*/ 36 w 501"/>
                <a:gd name="T3" fmla="*/ 41 h 383"/>
                <a:gd name="T4" fmla="*/ 617 w 501"/>
                <a:gd name="T5" fmla="*/ 308 h 383"/>
                <a:gd name="T6" fmla="*/ 717 w 501"/>
                <a:gd name="T7" fmla="*/ 256 h 383"/>
                <a:gd name="T8" fmla="*/ 287 w 501"/>
                <a:gd name="T9" fmla="*/ 0 h 3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1"/>
                <a:gd name="T16" fmla="*/ 0 h 383"/>
                <a:gd name="T17" fmla="*/ 501 w 501"/>
                <a:gd name="T18" fmla="*/ 383 h 383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1" h="383">
                  <a:moveTo>
                    <a:pt x="201" y="0"/>
                  </a:moveTo>
                  <a:cubicBezTo>
                    <a:pt x="201" y="0"/>
                    <a:pt x="36" y="6"/>
                    <a:pt x="27" y="50"/>
                  </a:cubicBezTo>
                  <a:cubicBezTo>
                    <a:pt x="0" y="179"/>
                    <a:pt x="431" y="383"/>
                    <a:pt x="431" y="383"/>
                  </a:cubicBezTo>
                  <a:cubicBezTo>
                    <a:pt x="501" y="317"/>
                    <a:pt x="501" y="317"/>
                    <a:pt x="501" y="317"/>
                  </a:cubicBezTo>
                  <a:lnTo>
                    <a:pt x="201" y="0"/>
                  </a:lnTo>
                  <a:close/>
                </a:path>
              </a:pathLst>
            </a:custGeom>
            <a:gradFill rotWithShape="1">
              <a:gsLst>
                <a:gs pos="0">
                  <a:srgbClr val="699B1A"/>
                </a:gs>
                <a:gs pos="100000">
                  <a:srgbClr val="31480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9" name="Freeform 207"/>
            <p:cNvSpPr/>
            <p:nvPr/>
          </p:nvSpPr>
          <p:spPr bwMode="gray">
            <a:xfrm rot="-2077348">
              <a:off x="-1129" y="-1242"/>
              <a:ext cx="515" cy="702"/>
            </a:xfrm>
            <a:custGeom>
              <a:gdLst>
                <a:gd name="T0" fmla="*/ 180 w 383"/>
                <a:gd name="T1" fmla="*/ 6 h 586"/>
                <a:gd name="T2" fmla="*/ 0 w 383"/>
                <a:gd name="T3" fmla="*/ 217 h 586"/>
                <a:gd name="T4" fmla="*/ 430 w 383"/>
                <a:gd name="T5" fmla="*/ 473 h 586"/>
                <a:gd name="T6" fmla="*/ 547 w 383"/>
                <a:gd name="T7" fmla="*/ 357 h 586"/>
                <a:gd name="T8" fmla="*/ 180 w 383"/>
                <a:gd name="T9" fmla="*/ 6 h 5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3"/>
                <a:gd name="T16" fmla="*/ 0 h 586"/>
                <a:gd name="T17" fmla="*/ 383 w 383"/>
                <a:gd name="T18" fmla="*/ 586 h 586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3" h="586">
                  <a:moveTo>
                    <a:pt x="126" y="5"/>
                  </a:moveTo>
                  <a:cubicBezTo>
                    <a:pt x="53" y="8"/>
                    <a:pt x="0" y="269"/>
                    <a:pt x="0" y="269"/>
                  </a:cubicBezTo>
                  <a:cubicBezTo>
                    <a:pt x="300" y="586"/>
                    <a:pt x="300" y="586"/>
                    <a:pt x="300" y="586"/>
                  </a:cubicBezTo>
                  <a:cubicBezTo>
                    <a:pt x="383" y="442"/>
                    <a:pt x="383" y="442"/>
                    <a:pt x="383" y="442"/>
                  </a:cubicBezTo>
                  <a:cubicBezTo>
                    <a:pt x="383" y="442"/>
                    <a:pt x="252" y="0"/>
                    <a:pt x="126" y="5"/>
                  </a:cubicBezTo>
                  <a:close/>
                </a:path>
              </a:pathLst>
            </a:custGeom>
            <a:gradFill rotWithShape="1">
              <a:gsLst>
                <a:gs pos="0">
                  <a:srgbClr val="699B1A"/>
                </a:gs>
                <a:gs pos="100000">
                  <a:srgbClr val="31480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0" name="Freeform 208"/>
            <p:cNvSpPr/>
            <p:nvPr/>
          </p:nvSpPr>
          <p:spPr bwMode="gray">
            <a:xfrm rot="-2077348">
              <a:off x="-978" y="-931"/>
              <a:ext cx="403" cy="559"/>
            </a:xfrm>
            <a:custGeom>
              <a:gdLst>
                <a:gd name="T0" fmla="*/ 0 w 300"/>
                <a:gd name="T1" fmla="*/ 0 h 466"/>
                <a:gd name="T2" fmla="*/ 59 w 300"/>
                <a:gd name="T3" fmla="*/ 226 h 466"/>
                <a:gd name="T4" fmla="*/ 387 w 300"/>
                <a:gd name="T5" fmla="*/ 375 h 466"/>
                <a:gd name="T6" fmla="*/ 430 w 300"/>
                <a:gd name="T7" fmla="*/ 256 h 466"/>
                <a:gd name="T8" fmla="*/ 0 w 300"/>
                <a:gd name="T9" fmla="*/ 0 h 4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"/>
                <a:gd name="T16" fmla="*/ 0 h 466"/>
                <a:gd name="T17" fmla="*/ 300 w 300"/>
                <a:gd name="T18" fmla="*/ 466 h 466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" h="466">
                  <a:moveTo>
                    <a:pt x="0" y="0"/>
                  </a:moveTo>
                  <a:cubicBezTo>
                    <a:pt x="0" y="0"/>
                    <a:pt x="5" y="219"/>
                    <a:pt x="40" y="280"/>
                  </a:cubicBezTo>
                  <a:cubicBezTo>
                    <a:pt x="77" y="344"/>
                    <a:pt x="269" y="466"/>
                    <a:pt x="269" y="466"/>
                  </a:cubicBezTo>
                  <a:cubicBezTo>
                    <a:pt x="300" y="317"/>
                    <a:pt x="300" y="317"/>
                    <a:pt x="300" y="317"/>
                  </a:cubicBez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4C7013"/>
                </a:gs>
                <a:gs pos="100000">
                  <a:srgbClr val="233409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1" name="Freeform 209"/>
            <p:cNvSpPr/>
            <p:nvPr/>
          </p:nvSpPr>
          <p:spPr bwMode="gray">
            <a:xfrm rot="-2077348">
              <a:off x="-1056" y="-1007"/>
              <a:ext cx="583" cy="425"/>
            </a:xfrm>
            <a:custGeom>
              <a:gdLst>
                <a:gd name="T0" fmla="*/ 0 w 435"/>
                <a:gd name="T1" fmla="*/ 30 h 354"/>
                <a:gd name="T2" fmla="*/ 395 w 435"/>
                <a:gd name="T3" fmla="*/ 29 h 354"/>
                <a:gd name="T4" fmla="*/ 615 w 435"/>
                <a:gd name="T5" fmla="*/ 244 h 354"/>
                <a:gd name="T6" fmla="*/ 424 w 435"/>
                <a:gd name="T7" fmla="*/ 287 h 354"/>
                <a:gd name="T8" fmla="*/ 0 w 435"/>
                <a:gd name="T9" fmla="*/ 30 h 3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5"/>
                <a:gd name="T16" fmla="*/ 0 h 354"/>
                <a:gd name="T17" fmla="*/ 435 w 435"/>
                <a:gd name="T18" fmla="*/ 354 h 354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5" h="354">
                  <a:moveTo>
                    <a:pt x="0" y="37"/>
                  </a:moveTo>
                  <a:cubicBezTo>
                    <a:pt x="0" y="37"/>
                    <a:pt x="219" y="0"/>
                    <a:pt x="279" y="35"/>
                  </a:cubicBezTo>
                  <a:cubicBezTo>
                    <a:pt x="346" y="73"/>
                    <a:pt x="435" y="300"/>
                    <a:pt x="435" y="300"/>
                  </a:cubicBezTo>
                  <a:cubicBezTo>
                    <a:pt x="300" y="354"/>
                    <a:pt x="300" y="354"/>
                    <a:pt x="300" y="354"/>
                  </a:cubicBezTo>
                  <a:lnTo>
                    <a:pt x="0" y="37"/>
                  </a:lnTo>
                  <a:close/>
                </a:path>
              </a:pathLst>
            </a:custGeom>
            <a:gradFill rotWithShape="1">
              <a:gsLst>
                <a:gs pos="0">
                  <a:srgbClr val="4C7013"/>
                </a:gs>
                <a:gs pos="100000">
                  <a:srgbClr val="233409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2" name="Freeform 211"/>
            <p:cNvSpPr/>
            <p:nvPr/>
          </p:nvSpPr>
          <p:spPr bwMode="gray">
            <a:xfrm rot="-2077348">
              <a:off x="-188" y="-657"/>
              <a:ext cx="82" cy="81"/>
            </a:xfrm>
            <a:custGeom>
              <a:gdLst>
                <a:gd name="T0" fmla="*/ 87 w 61"/>
                <a:gd name="T1" fmla="*/ 52 h 68"/>
                <a:gd name="T2" fmla="*/ 4 w 61"/>
                <a:gd name="T3" fmla="*/ 13 h 68"/>
                <a:gd name="T4" fmla="*/ 0 w 61"/>
                <a:gd name="T5" fmla="*/ 11 h 68"/>
                <a:gd name="T6" fmla="*/ 11 w 61"/>
                <a:gd name="T7" fmla="*/ 0 h 68"/>
                <a:gd name="T8" fmla="*/ 13 w 61"/>
                <a:gd name="T9" fmla="*/ 4 h 68"/>
                <a:gd name="T10" fmla="*/ 87 w 61"/>
                <a:gd name="T11" fmla="*/ 51 h 68"/>
                <a:gd name="T12" fmla="*/ 87 w 61"/>
                <a:gd name="T13" fmla="*/ 52 h 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1"/>
                <a:gd name="T22" fmla="*/ 0 h 68"/>
                <a:gd name="T23" fmla="*/ 61 w 61"/>
                <a:gd name="T24" fmla="*/ 68 h 68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1" h="68">
                  <a:moveTo>
                    <a:pt x="61" y="68"/>
                  </a:moveTo>
                  <a:cubicBezTo>
                    <a:pt x="3" y="16"/>
                    <a:pt x="3" y="16"/>
                    <a:pt x="3" y="16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4" y="4"/>
                    <a:pt x="8" y="0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61" y="67"/>
                    <a:pt x="61" y="67"/>
                    <a:pt x="61" y="67"/>
                  </a:cubicBezTo>
                  <a:lnTo>
                    <a:pt x="61" y="68"/>
                  </a:lnTo>
                  <a:close/>
                </a:path>
              </a:pathLst>
            </a:custGeom>
            <a:gradFill rotWithShape="1">
              <a:gsLst>
                <a:gs pos="0">
                  <a:srgbClr val="764C00"/>
                </a:gs>
                <a:gs pos="100000">
                  <a:srgbClr val="FEA50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3" name="Freeform 212"/>
            <p:cNvSpPr/>
            <p:nvPr/>
          </p:nvSpPr>
          <p:spPr bwMode="gray">
            <a:xfrm rot="-2077348">
              <a:off x="-310" y="-692"/>
              <a:ext cx="142" cy="135"/>
            </a:xfrm>
            <a:custGeom>
              <a:gdLst>
                <a:gd name="T0" fmla="*/ 86 w 106"/>
                <a:gd name="T1" fmla="*/ 0 h 113"/>
                <a:gd name="T2" fmla="*/ 55 w 106"/>
                <a:gd name="T3" fmla="*/ 32 h 113"/>
                <a:gd name="T4" fmla="*/ 0 w 106"/>
                <a:gd name="T5" fmla="*/ 45 h 113"/>
                <a:gd name="T6" fmla="*/ 91 w 106"/>
                <a:gd name="T7" fmla="*/ 85 h 113"/>
                <a:gd name="T8" fmla="*/ 143 w 106"/>
                <a:gd name="T9" fmla="*/ 53 h 113"/>
                <a:gd name="T10" fmla="*/ 86 w 106"/>
                <a:gd name="T11" fmla="*/ 0 h 1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6"/>
                <a:gd name="T19" fmla="*/ 0 h 113"/>
                <a:gd name="T20" fmla="*/ 106 w 106"/>
                <a:gd name="T21" fmla="*/ 113 h 113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5" h="113">
                  <a:moveTo>
                    <a:pt x="60" y="0"/>
                  </a:moveTo>
                  <a:cubicBezTo>
                    <a:pt x="60" y="0"/>
                    <a:pt x="62" y="20"/>
                    <a:pt x="41" y="41"/>
                  </a:cubicBezTo>
                  <a:cubicBezTo>
                    <a:pt x="17" y="63"/>
                    <a:pt x="0" y="56"/>
                    <a:pt x="0" y="56"/>
                  </a:cubicBezTo>
                  <a:cubicBezTo>
                    <a:pt x="64" y="106"/>
                    <a:pt x="64" y="106"/>
                    <a:pt x="64" y="106"/>
                  </a:cubicBezTo>
                  <a:cubicBezTo>
                    <a:pt x="64" y="106"/>
                    <a:pt x="106" y="113"/>
                    <a:pt x="103" y="67"/>
                  </a:cubicBezTo>
                  <a:lnTo>
                    <a:pt x="6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100000">
                  <a:srgbClr val="FEA50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4" name="Freeform 214"/>
            <p:cNvSpPr/>
            <p:nvPr/>
          </p:nvSpPr>
          <p:spPr bwMode="gray">
            <a:xfrm rot="-2077348">
              <a:off x="-294" y="-667"/>
              <a:ext cx="80" cy="66"/>
            </a:xfrm>
            <a:custGeom>
              <a:gdLst>
                <a:gd name="T0" fmla="*/ 2389 w 60"/>
                <a:gd name="T1" fmla="*/ 0 h 55"/>
                <a:gd name="T2" fmla="*/ 1716 w 60"/>
                <a:gd name="T3" fmla="*/ 1535 h 55"/>
                <a:gd name="T4" fmla="*/ 0 w 60"/>
                <a:gd name="T5" fmla="*/ 1870 h 55"/>
                <a:gd name="T6" fmla="*/ 1799 w 60"/>
                <a:gd name="T7" fmla="*/ 1568 h 55"/>
                <a:gd name="T8" fmla="*/ 2389 w 60"/>
                <a:gd name="T9" fmla="*/ 0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"/>
                <a:gd name="T16" fmla="*/ 0 h 55"/>
                <a:gd name="T17" fmla="*/ 60 w 60"/>
                <a:gd name="T18" fmla="*/ 55 h 55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" h="55">
                  <a:moveTo>
                    <a:pt x="57" y="0"/>
                  </a:moveTo>
                  <a:cubicBezTo>
                    <a:pt x="58" y="15"/>
                    <a:pt x="53" y="31"/>
                    <a:pt x="41" y="41"/>
                  </a:cubicBezTo>
                  <a:cubicBezTo>
                    <a:pt x="30" y="51"/>
                    <a:pt x="14" y="53"/>
                    <a:pt x="0" y="50"/>
                  </a:cubicBezTo>
                  <a:cubicBezTo>
                    <a:pt x="14" y="55"/>
                    <a:pt x="31" y="53"/>
                    <a:pt x="43" y="42"/>
                  </a:cubicBezTo>
                  <a:cubicBezTo>
                    <a:pt x="55" y="32"/>
                    <a:pt x="60" y="16"/>
                    <a:pt x="57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1D36"/>
                </a:gs>
                <a:gs pos="50000">
                  <a:srgbClr val="0061B2"/>
                </a:gs>
                <a:gs pos="100000">
                  <a:srgbClr val="001D36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5" name="Freeform 215"/>
            <p:cNvSpPr/>
            <p:nvPr/>
          </p:nvSpPr>
          <p:spPr bwMode="gray">
            <a:xfrm rot="-2077348">
              <a:off x="-311" y="-671"/>
              <a:ext cx="84" cy="69"/>
            </a:xfrm>
            <a:custGeom>
              <a:gdLst>
                <a:gd name="T0" fmla="*/ 2437 w 63"/>
                <a:gd name="T1" fmla="*/ 0 h 58"/>
                <a:gd name="T2" fmla="*/ 1745 w 63"/>
                <a:gd name="T3" fmla="*/ 1599 h 58"/>
                <a:gd name="T4" fmla="*/ 0 w 63"/>
                <a:gd name="T5" fmla="*/ 1958 h 58"/>
                <a:gd name="T6" fmla="*/ 1832 w 63"/>
                <a:gd name="T7" fmla="*/ 1661 h 58"/>
                <a:gd name="T8" fmla="*/ 2437 w 63"/>
                <a:gd name="T9" fmla="*/ 0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58"/>
                <a:gd name="T17" fmla="*/ 63 w 63"/>
                <a:gd name="T18" fmla="*/ 58 h 5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57">
                  <a:moveTo>
                    <a:pt x="60" y="0"/>
                  </a:moveTo>
                  <a:cubicBezTo>
                    <a:pt x="61" y="16"/>
                    <a:pt x="56" y="33"/>
                    <a:pt x="43" y="43"/>
                  </a:cubicBezTo>
                  <a:cubicBezTo>
                    <a:pt x="31" y="54"/>
                    <a:pt x="15" y="57"/>
                    <a:pt x="0" y="53"/>
                  </a:cubicBezTo>
                  <a:cubicBezTo>
                    <a:pt x="15" y="58"/>
                    <a:pt x="32" y="55"/>
                    <a:pt x="45" y="45"/>
                  </a:cubicBezTo>
                  <a:cubicBezTo>
                    <a:pt x="58" y="34"/>
                    <a:pt x="63" y="17"/>
                    <a:pt x="6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1D36"/>
                </a:gs>
                <a:gs pos="50000">
                  <a:srgbClr val="0061B2"/>
                </a:gs>
                <a:gs pos="100000">
                  <a:srgbClr val="001D36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6" name="Freeform 216"/>
            <p:cNvSpPr/>
            <p:nvPr/>
          </p:nvSpPr>
          <p:spPr bwMode="gray">
            <a:xfrm rot="-2077348">
              <a:off x="-280" y="-663"/>
              <a:ext cx="77" cy="62"/>
            </a:xfrm>
            <a:custGeom>
              <a:gdLst>
                <a:gd name="T0" fmla="*/ 2274 w 58"/>
                <a:gd name="T1" fmla="*/ 0 h 52"/>
                <a:gd name="T2" fmla="*/ 1644 w 58"/>
                <a:gd name="T3" fmla="*/ 1456 h 52"/>
                <a:gd name="T4" fmla="*/ 0 w 58"/>
                <a:gd name="T5" fmla="*/ 1802 h 52"/>
                <a:gd name="T6" fmla="*/ 1697 w 58"/>
                <a:gd name="T7" fmla="*/ 1500 h 52"/>
                <a:gd name="T8" fmla="*/ 2274 w 58"/>
                <a:gd name="T9" fmla="*/ 0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"/>
                <a:gd name="T16" fmla="*/ 0 h 52"/>
                <a:gd name="T17" fmla="*/ 58 w 58"/>
                <a:gd name="T18" fmla="*/ 52 h 52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52">
                  <a:moveTo>
                    <a:pt x="55" y="0"/>
                  </a:moveTo>
                  <a:cubicBezTo>
                    <a:pt x="57" y="15"/>
                    <a:pt x="52" y="29"/>
                    <a:pt x="40" y="39"/>
                  </a:cubicBezTo>
                  <a:cubicBezTo>
                    <a:pt x="29" y="48"/>
                    <a:pt x="14" y="51"/>
                    <a:pt x="0" y="48"/>
                  </a:cubicBezTo>
                  <a:cubicBezTo>
                    <a:pt x="15" y="52"/>
                    <a:pt x="30" y="50"/>
                    <a:pt x="41" y="40"/>
                  </a:cubicBezTo>
                  <a:cubicBezTo>
                    <a:pt x="53" y="30"/>
                    <a:pt x="58" y="15"/>
                    <a:pt x="55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1D36"/>
                </a:gs>
                <a:gs pos="50000">
                  <a:srgbClr val="0061B2"/>
                </a:gs>
                <a:gs pos="100000">
                  <a:srgbClr val="001D36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7" name="Freeform 217"/>
            <p:cNvSpPr/>
            <p:nvPr/>
          </p:nvSpPr>
          <p:spPr bwMode="gray">
            <a:xfrm rot="-2077348">
              <a:off x="-239" y="-651"/>
              <a:ext cx="66" cy="52"/>
            </a:xfrm>
            <a:custGeom>
              <a:gdLst>
                <a:gd name="T0" fmla="*/ 1987 w 49"/>
                <a:gd name="T1" fmla="*/ 0 h 44"/>
                <a:gd name="T2" fmla="*/ 1425 w 49"/>
                <a:gd name="T3" fmla="*/ 1215 h 44"/>
                <a:gd name="T4" fmla="*/ 0 w 49"/>
                <a:gd name="T5" fmla="*/ 1486 h 44"/>
                <a:gd name="T6" fmla="*/ 1479 w 49"/>
                <a:gd name="T7" fmla="*/ 1249 h 44"/>
                <a:gd name="T8" fmla="*/ 1987 w 49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44"/>
                <a:gd name="T17" fmla="*/ 49 w 49"/>
                <a:gd name="T18" fmla="*/ 44 h 44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44">
                  <a:moveTo>
                    <a:pt x="47" y="0"/>
                  </a:moveTo>
                  <a:cubicBezTo>
                    <a:pt x="48" y="12"/>
                    <a:pt x="44" y="25"/>
                    <a:pt x="34" y="33"/>
                  </a:cubicBezTo>
                  <a:cubicBezTo>
                    <a:pt x="25" y="41"/>
                    <a:pt x="12" y="43"/>
                    <a:pt x="0" y="40"/>
                  </a:cubicBezTo>
                  <a:cubicBezTo>
                    <a:pt x="12" y="44"/>
                    <a:pt x="25" y="42"/>
                    <a:pt x="35" y="34"/>
                  </a:cubicBezTo>
                  <a:cubicBezTo>
                    <a:pt x="45" y="26"/>
                    <a:pt x="49" y="12"/>
                    <a:pt x="47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1D36"/>
                </a:gs>
                <a:gs pos="50000">
                  <a:srgbClr val="0061B2"/>
                </a:gs>
                <a:gs pos="100000">
                  <a:srgbClr val="001D36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8" name="Freeform 218"/>
            <p:cNvSpPr/>
            <p:nvPr/>
          </p:nvSpPr>
          <p:spPr bwMode="gray">
            <a:xfrm rot="-2077348">
              <a:off x="-250" y="-654"/>
              <a:ext cx="68" cy="56"/>
            </a:xfrm>
            <a:custGeom>
              <a:gdLst>
                <a:gd name="T0" fmla="*/ 2001 w 51"/>
                <a:gd name="T1" fmla="*/ 0 h 47"/>
                <a:gd name="T2" fmla="*/ 1424 w 51"/>
                <a:gd name="T3" fmla="*/ 1302 h 47"/>
                <a:gd name="T4" fmla="*/ 0 w 51"/>
                <a:gd name="T5" fmla="*/ 1556 h 47"/>
                <a:gd name="T6" fmla="*/ 1512 w 51"/>
                <a:gd name="T7" fmla="*/ 1337 h 47"/>
                <a:gd name="T8" fmla="*/ 2001 w 51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"/>
                <a:gd name="T16" fmla="*/ 0 h 47"/>
                <a:gd name="T17" fmla="*/ 51 w 51"/>
                <a:gd name="T18" fmla="*/ 47 h 47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" h="47">
                  <a:moveTo>
                    <a:pt x="49" y="0"/>
                  </a:moveTo>
                  <a:cubicBezTo>
                    <a:pt x="50" y="13"/>
                    <a:pt x="46" y="26"/>
                    <a:pt x="35" y="35"/>
                  </a:cubicBezTo>
                  <a:cubicBezTo>
                    <a:pt x="26" y="43"/>
                    <a:pt x="12" y="46"/>
                    <a:pt x="0" y="42"/>
                  </a:cubicBezTo>
                  <a:cubicBezTo>
                    <a:pt x="12" y="47"/>
                    <a:pt x="26" y="45"/>
                    <a:pt x="37" y="36"/>
                  </a:cubicBezTo>
                  <a:cubicBezTo>
                    <a:pt x="47" y="27"/>
                    <a:pt x="51" y="13"/>
                    <a:pt x="49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1D36"/>
                </a:gs>
                <a:gs pos="50000">
                  <a:srgbClr val="0061B2"/>
                </a:gs>
                <a:gs pos="100000">
                  <a:srgbClr val="001D36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9" name="Freeform 219"/>
            <p:cNvSpPr/>
            <p:nvPr/>
          </p:nvSpPr>
          <p:spPr bwMode="gray">
            <a:xfrm rot="-2077348">
              <a:off x="-226" y="-649"/>
              <a:ext cx="63" cy="52"/>
            </a:xfrm>
            <a:custGeom>
              <a:gdLst>
                <a:gd name="T0" fmla="*/ 1867 w 47"/>
                <a:gd name="T1" fmla="*/ 0 h 43"/>
                <a:gd name="T2" fmla="*/ 1377 w 47"/>
                <a:gd name="T3" fmla="*/ 1225 h 43"/>
                <a:gd name="T4" fmla="*/ 0 w 47"/>
                <a:gd name="T5" fmla="*/ 1503 h 43"/>
                <a:gd name="T6" fmla="*/ 1411 w 47"/>
                <a:gd name="T7" fmla="*/ 1259 h 43"/>
                <a:gd name="T8" fmla="*/ 1867 w 47"/>
                <a:gd name="T9" fmla="*/ 0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43"/>
                <a:gd name="T17" fmla="*/ 47 w 47"/>
                <a:gd name="T18" fmla="*/ 43 h 43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43">
                  <a:moveTo>
                    <a:pt x="45" y="0"/>
                  </a:moveTo>
                  <a:cubicBezTo>
                    <a:pt x="46" y="12"/>
                    <a:pt x="42" y="24"/>
                    <a:pt x="33" y="32"/>
                  </a:cubicBezTo>
                  <a:cubicBezTo>
                    <a:pt x="24" y="39"/>
                    <a:pt x="12" y="42"/>
                    <a:pt x="0" y="39"/>
                  </a:cubicBezTo>
                  <a:cubicBezTo>
                    <a:pt x="12" y="43"/>
                    <a:pt x="25" y="41"/>
                    <a:pt x="34" y="33"/>
                  </a:cubicBezTo>
                  <a:cubicBezTo>
                    <a:pt x="43" y="25"/>
                    <a:pt x="47" y="12"/>
                    <a:pt x="45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1D36"/>
                </a:gs>
                <a:gs pos="50000">
                  <a:srgbClr val="0061B2"/>
                </a:gs>
                <a:gs pos="100000">
                  <a:srgbClr val="001D36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058" name="Group 48"/>
          <p:cNvGrpSpPr/>
          <p:nvPr/>
        </p:nvGrpSpPr>
        <p:grpSpPr>
          <a:xfrm rot="-1554848" flipH="1" flipV="1">
            <a:off x="5478463" y="2028825"/>
            <a:ext cx="1820862" cy="1381125"/>
            <a:chOff x="-1253" y="-1242"/>
            <a:chExt cx="1147" cy="870"/>
          </a:xfrm>
        </p:grpSpPr>
        <p:sp>
          <p:nvSpPr>
            <p:cNvPr id="2064" name="Freeform 205"/>
            <p:cNvSpPr/>
            <p:nvPr/>
          </p:nvSpPr>
          <p:spPr bwMode="gray">
            <a:xfrm rot="-2077348">
              <a:off x="-751" y="-972"/>
              <a:ext cx="491" cy="548"/>
            </a:xfrm>
            <a:custGeom>
              <a:gdLst>
                <a:gd name="T0" fmla="*/ 439 w 365"/>
                <a:gd name="T1" fmla="*/ 262 h 456"/>
                <a:gd name="T2" fmla="*/ 303 w 365"/>
                <a:gd name="T3" fmla="*/ 172 h 456"/>
                <a:gd name="T4" fmla="*/ 31 w 365"/>
                <a:gd name="T5" fmla="*/ 35 h 456"/>
                <a:gd name="T6" fmla="*/ 31 w 365"/>
                <a:gd name="T7" fmla="*/ 70 h 456"/>
                <a:gd name="T8" fmla="*/ 206 w 365"/>
                <a:gd name="T9" fmla="*/ 226 h 456"/>
                <a:gd name="T10" fmla="*/ 342 w 365"/>
                <a:gd name="T11" fmla="*/ 312 h 456"/>
                <a:gd name="T12" fmla="*/ 468 w 365"/>
                <a:gd name="T13" fmla="*/ 368 h 456"/>
                <a:gd name="T14" fmla="*/ 523 w 365"/>
                <a:gd name="T15" fmla="*/ 338 h 456"/>
                <a:gd name="T16" fmla="*/ 439 w 365"/>
                <a:gd name="T17" fmla="*/ 262 h 4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65"/>
                <a:gd name="T28" fmla="*/ 0 h 456"/>
                <a:gd name="T29" fmla="*/ 365 w 365"/>
                <a:gd name="T30" fmla="*/ 456 h 456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65" h="456">
                  <a:moveTo>
                    <a:pt x="306" y="321"/>
                  </a:moveTo>
                  <a:cubicBezTo>
                    <a:pt x="210" y="212"/>
                    <a:pt x="210" y="212"/>
                    <a:pt x="210" y="212"/>
                  </a:cubicBezTo>
                  <a:cubicBezTo>
                    <a:pt x="23" y="42"/>
                    <a:pt x="23" y="42"/>
                    <a:pt x="23" y="42"/>
                  </a:cubicBezTo>
                  <a:cubicBezTo>
                    <a:pt x="23" y="42"/>
                    <a:pt x="0" y="0"/>
                    <a:pt x="23" y="86"/>
                  </a:cubicBezTo>
                  <a:cubicBezTo>
                    <a:pt x="145" y="276"/>
                    <a:pt x="145" y="276"/>
                    <a:pt x="145" y="276"/>
                  </a:cubicBezTo>
                  <a:cubicBezTo>
                    <a:pt x="238" y="382"/>
                    <a:pt x="238" y="382"/>
                    <a:pt x="238" y="382"/>
                  </a:cubicBezTo>
                  <a:cubicBezTo>
                    <a:pt x="326" y="451"/>
                    <a:pt x="326" y="451"/>
                    <a:pt x="326" y="451"/>
                  </a:cubicBezTo>
                  <a:cubicBezTo>
                    <a:pt x="326" y="451"/>
                    <a:pt x="364" y="456"/>
                    <a:pt x="365" y="412"/>
                  </a:cubicBezTo>
                  <a:lnTo>
                    <a:pt x="306" y="321"/>
                  </a:lnTo>
                  <a:close/>
                </a:path>
              </a:pathLst>
            </a:custGeom>
            <a:gradFill rotWithShape="1">
              <a:gsLst>
                <a:gs pos="0">
                  <a:srgbClr val="4C7013"/>
                </a:gs>
                <a:gs pos="100000">
                  <a:srgbClr val="233409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" name="Freeform 206"/>
            <p:cNvSpPr/>
            <p:nvPr/>
          </p:nvSpPr>
          <p:spPr bwMode="gray">
            <a:xfrm rot="-2077348">
              <a:off x="-1253" y="-845"/>
              <a:ext cx="674" cy="459"/>
            </a:xfrm>
            <a:custGeom>
              <a:gdLst>
                <a:gd name="T0" fmla="*/ 287 w 501"/>
                <a:gd name="T1" fmla="*/ 0 h 383"/>
                <a:gd name="T2" fmla="*/ 36 w 501"/>
                <a:gd name="T3" fmla="*/ 41 h 383"/>
                <a:gd name="T4" fmla="*/ 617 w 501"/>
                <a:gd name="T5" fmla="*/ 308 h 383"/>
                <a:gd name="T6" fmla="*/ 717 w 501"/>
                <a:gd name="T7" fmla="*/ 256 h 383"/>
                <a:gd name="T8" fmla="*/ 287 w 501"/>
                <a:gd name="T9" fmla="*/ 0 h 3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1"/>
                <a:gd name="T16" fmla="*/ 0 h 383"/>
                <a:gd name="T17" fmla="*/ 501 w 501"/>
                <a:gd name="T18" fmla="*/ 383 h 383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1" h="383">
                  <a:moveTo>
                    <a:pt x="201" y="0"/>
                  </a:moveTo>
                  <a:cubicBezTo>
                    <a:pt x="201" y="0"/>
                    <a:pt x="36" y="6"/>
                    <a:pt x="27" y="50"/>
                  </a:cubicBezTo>
                  <a:cubicBezTo>
                    <a:pt x="0" y="179"/>
                    <a:pt x="431" y="383"/>
                    <a:pt x="431" y="383"/>
                  </a:cubicBezTo>
                  <a:cubicBezTo>
                    <a:pt x="501" y="317"/>
                    <a:pt x="501" y="317"/>
                    <a:pt x="501" y="317"/>
                  </a:cubicBezTo>
                  <a:lnTo>
                    <a:pt x="201" y="0"/>
                  </a:lnTo>
                  <a:close/>
                </a:path>
              </a:pathLst>
            </a:custGeom>
            <a:gradFill rotWithShape="1">
              <a:gsLst>
                <a:gs pos="0">
                  <a:srgbClr val="699B1A"/>
                </a:gs>
                <a:gs pos="100000">
                  <a:srgbClr val="31480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6" name="Freeform 207"/>
            <p:cNvSpPr/>
            <p:nvPr/>
          </p:nvSpPr>
          <p:spPr bwMode="gray">
            <a:xfrm rot="-2077348">
              <a:off x="-1129" y="-1242"/>
              <a:ext cx="515" cy="702"/>
            </a:xfrm>
            <a:custGeom>
              <a:gdLst>
                <a:gd name="T0" fmla="*/ 180 w 383"/>
                <a:gd name="T1" fmla="*/ 6 h 586"/>
                <a:gd name="T2" fmla="*/ 0 w 383"/>
                <a:gd name="T3" fmla="*/ 217 h 586"/>
                <a:gd name="T4" fmla="*/ 430 w 383"/>
                <a:gd name="T5" fmla="*/ 473 h 586"/>
                <a:gd name="T6" fmla="*/ 547 w 383"/>
                <a:gd name="T7" fmla="*/ 357 h 586"/>
                <a:gd name="T8" fmla="*/ 180 w 383"/>
                <a:gd name="T9" fmla="*/ 6 h 5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3"/>
                <a:gd name="T16" fmla="*/ 0 h 586"/>
                <a:gd name="T17" fmla="*/ 383 w 383"/>
                <a:gd name="T18" fmla="*/ 586 h 586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3" h="586">
                  <a:moveTo>
                    <a:pt x="126" y="5"/>
                  </a:moveTo>
                  <a:cubicBezTo>
                    <a:pt x="53" y="8"/>
                    <a:pt x="0" y="269"/>
                    <a:pt x="0" y="269"/>
                  </a:cubicBezTo>
                  <a:cubicBezTo>
                    <a:pt x="300" y="586"/>
                    <a:pt x="300" y="586"/>
                    <a:pt x="300" y="586"/>
                  </a:cubicBezTo>
                  <a:cubicBezTo>
                    <a:pt x="383" y="442"/>
                    <a:pt x="383" y="442"/>
                    <a:pt x="383" y="442"/>
                  </a:cubicBezTo>
                  <a:cubicBezTo>
                    <a:pt x="383" y="442"/>
                    <a:pt x="252" y="0"/>
                    <a:pt x="126" y="5"/>
                  </a:cubicBezTo>
                  <a:close/>
                </a:path>
              </a:pathLst>
            </a:custGeom>
            <a:gradFill rotWithShape="1">
              <a:gsLst>
                <a:gs pos="0">
                  <a:srgbClr val="699B1A"/>
                </a:gs>
                <a:gs pos="100000">
                  <a:srgbClr val="31480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7" name="Freeform 208"/>
            <p:cNvSpPr/>
            <p:nvPr/>
          </p:nvSpPr>
          <p:spPr bwMode="gray">
            <a:xfrm rot="-2077348">
              <a:off x="-978" y="-931"/>
              <a:ext cx="403" cy="559"/>
            </a:xfrm>
            <a:custGeom>
              <a:gdLst>
                <a:gd name="T0" fmla="*/ 0 w 300"/>
                <a:gd name="T1" fmla="*/ 0 h 466"/>
                <a:gd name="T2" fmla="*/ 59 w 300"/>
                <a:gd name="T3" fmla="*/ 226 h 466"/>
                <a:gd name="T4" fmla="*/ 387 w 300"/>
                <a:gd name="T5" fmla="*/ 375 h 466"/>
                <a:gd name="T6" fmla="*/ 430 w 300"/>
                <a:gd name="T7" fmla="*/ 256 h 466"/>
                <a:gd name="T8" fmla="*/ 0 w 300"/>
                <a:gd name="T9" fmla="*/ 0 h 4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"/>
                <a:gd name="T16" fmla="*/ 0 h 466"/>
                <a:gd name="T17" fmla="*/ 300 w 300"/>
                <a:gd name="T18" fmla="*/ 466 h 466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" h="466">
                  <a:moveTo>
                    <a:pt x="0" y="0"/>
                  </a:moveTo>
                  <a:cubicBezTo>
                    <a:pt x="0" y="0"/>
                    <a:pt x="5" y="219"/>
                    <a:pt x="40" y="280"/>
                  </a:cubicBezTo>
                  <a:cubicBezTo>
                    <a:pt x="77" y="344"/>
                    <a:pt x="269" y="466"/>
                    <a:pt x="269" y="466"/>
                  </a:cubicBezTo>
                  <a:cubicBezTo>
                    <a:pt x="300" y="317"/>
                    <a:pt x="300" y="317"/>
                    <a:pt x="300" y="317"/>
                  </a:cubicBez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4C7013"/>
                </a:gs>
                <a:gs pos="100000">
                  <a:srgbClr val="233409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8" name="Freeform 209"/>
            <p:cNvSpPr/>
            <p:nvPr/>
          </p:nvSpPr>
          <p:spPr bwMode="gray">
            <a:xfrm rot="-2077348">
              <a:off x="-1056" y="-1007"/>
              <a:ext cx="583" cy="425"/>
            </a:xfrm>
            <a:custGeom>
              <a:gdLst>
                <a:gd name="T0" fmla="*/ 0 w 435"/>
                <a:gd name="T1" fmla="*/ 30 h 354"/>
                <a:gd name="T2" fmla="*/ 395 w 435"/>
                <a:gd name="T3" fmla="*/ 29 h 354"/>
                <a:gd name="T4" fmla="*/ 615 w 435"/>
                <a:gd name="T5" fmla="*/ 244 h 354"/>
                <a:gd name="T6" fmla="*/ 424 w 435"/>
                <a:gd name="T7" fmla="*/ 287 h 354"/>
                <a:gd name="T8" fmla="*/ 0 w 435"/>
                <a:gd name="T9" fmla="*/ 30 h 3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5"/>
                <a:gd name="T16" fmla="*/ 0 h 354"/>
                <a:gd name="T17" fmla="*/ 435 w 435"/>
                <a:gd name="T18" fmla="*/ 354 h 354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5" h="354">
                  <a:moveTo>
                    <a:pt x="0" y="37"/>
                  </a:moveTo>
                  <a:cubicBezTo>
                    <a:pt x="0" y="37"/>
                    <a:pt x="219" y="0"/>
                    <a:pt x="279" y="35"/>
                  </a:cubicBezTo>
                  <a:cubicBezTo>
                    <a:pt x="346" y="73"/>
                    <a:pt x="435" y="300"/>
                    <a:pt x="435" y="300"/>
                  </a:cubicBezTo>
                  <a:cubicBezTo>
                    <a:pt x="300" y="354"/>
                    <a:pt x="300" y="354"/>
                    <a:pt x="300" y="354"/>
                  </a:cubicBezTo>
                  <a:lnTo>
                    <a:pt x="0" y="37"/>
                  </a:lnTo>
                  <a:close/>
                </a:path>
              </a:pathLst>
            </a:custGeom>
            <a:gradFill rotWithShape="1">
              <a:gsLst>
                <a:gs pos="0">
                  <a:srgbClr val="4C7013"/>
                </a:gs>
                <a:gs pos="100000">
                  <a:srgbClr val="233409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9" name="Freeform 211"/>
            <p:cNvSpPr/>
            <p:nvPr/>
          </p:nvSpPr>
          <p:spPr bwMode="gray">
            <a:xfrm rot="-2077348">
              <a:off x="-188" y="-657"/>
              <a:ext cx="82" cy="81"/>
            </a:xfrm>
            <a:custGeom>
              <a:gdLst>
                <a:gd name="T0" fmla="*/ 87 w 61"/>
                <a:gd name="T1" fmla="*/ 52 h 68"/>
                <a:gd name="T2" fmla="*/ 4 w 61"/>
                <a:gd name="T3" fmla="*/ 13 h 68"/>
                <a:gd name="T4" fmla="*/ 0 w 61"/>
                <a:gd name="T5" fmla="*/ 11 h 68"/>
                <a:gd name="T6" fmla="*/ 11 w 61"/>
                <a:gd name="T7" fmla="*/ 0 h 68"/>
                <a:gd name="T8" fmla="*/ 13 w 61"/>
                <a:gd name="T9" fmla="*/ 4 h 68"/>
                <a:gd name="T10" fmla="*/ 87 w 61"/>
                <a:gd name="T11" fmla="*/ 51 h 68"/>
                <a:gd name="T12" fmla="*/ 87 w 61"/>
                <a:gd name="T13" fmla="*/ 52 h 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1"/>
                <a:gd name="T22" fmla="*/ 0 h 68"/>
                <a:gd name="T23" fmla="*/ 61 w 61"/>
                <a:gd name="T24" fmla="*/ 68 h 68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1" h="68">
                  <a:moveTo>
                    <a:pt x="61" y="68"/>
                  </a:moveTo>
                  <a:cubicBezTo>
                    <a:pt x="3" y="16"/>
                    <a:pt x="3" y="16"/>
                    <a:pt x="3" y="16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4" y="4"/>
                    <a:pt x="8" y="0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61" y="67"/>
                    <a:pt x="61" y="67"/>
                    <a:pt x="61" y="67"/>
                  </a:cubicBezTo>
                  <a:lnTo>
                    <a:pt x="61" y="68"/>
                  </a:lnTo>
                  <a:close/>
                </a:path>
              </a:pathLst>
            </a:custGeom>
            <a:gradFill rotWithShape="1">
              <a:gsLst>
                <a:gs pos="0">
                  <a:srgbClr val="764C00"/>
                </a:gs>
                <a:gs pos="100000">
                  <a:srgbClr val="FEA50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0" name="Freeform 212"/>
            <p:cNvSpPr/>
            <p:nvPr/>
          </p:nvSpPr>
          <p:spPr bwMode="gray">
            <a:xfrm rot="-2077348">
              <a:off x="-310" y="-692"/>
              <a:ext cx="142" cy="135"/>
            </a:xfrm>
            <a:custGeom>
              <a:gdLst>
                <a:gd name="T0" fmla="*/ 86 w 106"/>
                <a:gd name="T1" fmla="*/ 0 h 113"/>
                <a:gd name="T2" fmla="*/ 55 w 106"/>
                <a:gd name="T3" fmla="*/ 32 h 113"/>
                <a:gd name="T4" fmla="*/ 0 w 106"/>
                <a:gd name="T5" fmla="*/ 45 h 113"/>
                <a:gd name="T6" fmla="*/ 91 w 106"/>
                <a:gd name="T7" fmla="*/ 85 h 113"/>
                <a:gd name="T8" fmla="*/ 143 w 106"/>
                <a:gd name="T9" fmla="*/ 53 h 113"/>
                <a:gd name="T10" fmla="*/ 86 w 106"/>
                <a:gd name="T11" fmla="*/ 0 h 1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6"/>
                <a:gd name="T19" fmla="*/ 0 h 113"/>
                <a:gd name="T20" fmla="*/ 106 w 106"/>
                <a:gd name="T21" fmla="*/ 113 h 113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5" h="113">
                  <a:moveTo>
                    <a:pt x="60" y="0"/>
                  </a:moveTo>
                  <a:cubicBezTo>
                    <a:pt x="60" y="0"/>
                    <a:pt x="62" y="20"/>
                    <a:pt x="41" y="41"/>
                  </a:cubicBezTo>
                  <a:cubicBezTo>
                    <a:pt x="17" y="63"/>
                    <a:pt x="0" y="56"/>
                    <a:pt x="0" y="56"/>
                  </a:cubicBezTo>
                  <a:cubicBezTo>
                    <a:pt x="64" y="106"/>
                    <a:pt x="64" y="106"/>
                    <a:pt x="64" y="106"/>
                  </a:cubicBezTo>
                  <a:cubicBezTo>
                    <a:pt x="64" y="106"/>
                    <a:pt x="106" y="113"/>
                    <a:pt x="103" y="67"/>
                  </a:cubicBezTo>
                  <a:lnTo>
                    <a:pt x="6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100000">
                  <a:srgbClr val="FEA50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1" name="Freeform 214"/>
            <p:cNvSpPr/>
            <p:nvPr/>
          </p:nvSpPr>
          <p:spPr bwMode="gray">
            <a:xfrm rot="-2077348">
              <a:off x="-294" y="-667"/>
              <a:ext cx="80" cy="66"/>
            </a:xfrm>
            <a:custGeom>
              <a:gdLst>
                <a:gd name="T0" fmla="*/ 2389 w 60"/>
                <a:gd name="T1" fmla="*/ 0 h 55"/>
                <a:gd name="T2" fmla="*/ 1716 w 60"/>
                <a:gd name="T3" fmla="*/ 1535 h 55"/>
                <a:gd name="T4" fmla="*/ 0 w 60"/>
                <a:gd name="T5" fmla="*/ 1870 h 55"/>
                <a:gd name="T6" fmla="*/ 1799 w 60"/>
                <a:gd name="T7" fmla="*/ 1568 h 55"/>
                <a:gd name="T8" fmla="*/ 2389 w 60"/>
                <a:gd name="T9" fmla="*/ 0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"/>
                <a:gd name="T16" fmla="*/ 0 h 55"/>
                <a:gd name="T17" fmla="*/ 60 w 60"/>
                <a:gd name="T18" fmla="*/ 55 h 55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" h="55">
                  <a:moveTo>
                    <a:pt x="57" y="0"/>
                  </a:moveTo>
                  <a:cubicBezTo>
                    <a:pt x="58" y="15"/>
                    <a:pt x="53" y="31"/>
                    <a:pt x="41" y="41"/>
                  </a:cubicBezTo>
                  <a:cubicBezTo>
                    <a:pt x="30" y="51"/>
                    <a:pt x="14" y="53"/>
                    <a:pt x="0" y="50"/>
                  </a:cubicBezTo>
                  <a:cubicBezTo>
                    <a:pt x="14" y="55"/>
                    <a:pt x="31" y="53"/>
                    <a:pt x="43" y="42"/>
                  </a:cubicBezTo>
                  <a:cubicBezTo>
                    <a:pt x="55" y="32"/>
                    <a:pt x="60" y="16"/>
                    <a:pt x="57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1D36"/>
                </a:gs>
                <a:gs pos="50000">
                  <a:srgbClr val="0061B2"/>
                </a:gs>
                <a:gs pos="100000">
                  <a:srgbClr val="001D36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2" name="Freeform 215"/>
            <p:cNvSpPr/>
            <p:nvPr/>
          </p:nvSpPr>
          <p:spPr bwMode="gray">
            <a:xfrm rot="-2077348">
              <a:off x="-311" y="-671"/>
              <a:ext cx="84" cy="69"/>
            </a:xfrm>
            <a:custGeom>
              <a:gdLst>
                <a:gd name="T0" fmla="*/ 2437 w 63"/>
                <a:gd name="T1" fmla="*/ 0 h 58"/>
                <a:gd name="T2" fmla="*/ 1745 w 63"/>
                <a:gd name="T3" fmla="*/ 1599 h 58"/>
                <a:gd name="T4" fmla="*/ 0 w 63"/>
                <a:gd name="T5" fmla="*/ 1958 h 58"/>
                <a:gd name="T6" fmla="*/ 1832 w 63"/>
                <a:gd name="T7" fmla="*/ 1661 h 58"/>
                <a:gd name="T8" fmla="*/ 2437 w 63"/>
                <a:gd name="T9" fmla="*/ 0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58"/>
                <a:gd name="T17" fmla="*/ 63 w 63"/>
                <a:gd name="T18" fmla="*/ 58 h 5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57">
                  <a:moveTo>
                    <a:pt x="60" y="0"/>
                  </a:moveTo>
                  <a:cubicBezTo>
                    <a:pt x="61" y="16"/>
                    <a:pt x="56" y="33"/>
                    <a:pt x="43" y="43"/>
                  </a:cubicBezTo>
                  <a:cubicBezTo>
                    <a:pt x="31" y="54"/>
                    <a:pt x="15" y="57"/>
                    <a:pt x="0" y="53"/>
                  </a:cubicBezTo>
                  <a:cubicBezTo>
                    <a:pt x="15" y="58"/>
                    <a:pt x="32" y="55"/>
                    <a:pt x="45" y="45"/>
                  </a:cubicBezTo>
                  <a:cubicBezTo>
                    <a:pt x="58" y="34"/>
                    <a:pt x="63" y="17"/>
                    <a:pt x="6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1D36"/>
                </a:gs>
                <a:gs pos="50000">
                  <a:srgbClr val="0061B2"/>
                </a:gs>
                <a:gs pos="100000">
                  <a:srgbClr val="001D36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3" name="Freeform 216"/>
            <p:cNvSpPr/>
            <p:nvPr/>
          </p:nvSpPr>
          <p:spPr bwMode="gray">
            <a:xfrm rot="-2077348">
              <a:off x="-280" y="-663"/>
              <a:ext cx="77" cy="62"/>
            </a:xfrm>
            <a:custGeom>
              <a:gdLst>
                <a:gd name="T0" fmla="*/ 2274 w 58"/>
                <a:gd name="T1" fmla="*/ 0 h 52"/>
                <a:gd name="T2" fmla="*/ 1644 w 58"/>
                <a:gd name="T3" fmla="*/ 1456 h 52"/>
                <a:gd name="T4" fmla="*/ 0 w 58"/>
                <a:gd name="T5" fmla="*/ 1802 h 52"/>
                <a:gd name="T6" fmla="*/ 1697 w 58"/>
                <a:gd name="T7" fmla="*/ 1500 h 52"/>
                <a:gd name="T8" fmla="*/ 2274 w 58"/>
                <a:gd name="T9" fmla="*/ 0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"/>
                <a:gd name="T16" fmla="*/ 0 h 52"/>
                <a:gd name="T17" fmla="*/ 58 w 58"/>
                <a:gd name="T18" fmla="*/ 52 h 52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52">
                  <a:moveTo>
                    <a:pt x="55" y="0"/>
                  </a:moveTo>
                  <a:cubicBezTo>
                    <a:pt x="57" y="15"/>
                    <a:pt x="52" y="29"/>
                    <a:pt x="40" y="39"/>
                  </a:cubicBezTo>
                  <a:cubicBezTo>
                    <a:pt x="29" y="48"/>
                    <a:pt x="14" y="51"/>
                    <a:pt x="0" y="48"/>
                  </a:cubicBezTo>
                  <a:cubicBezTo>
                    <a:pt x="15" y="52"/>
                    <a:pt x="30" y="50"/>
                    <a:pt x="41" y="40"/>
                  </a:cubicBezTo>
                  <a:cubicBezTo>
                    <a:pt x="53" y="30"/>
                    <a:pt x="58" y="15"/>
                    <a:pt x="55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1D36"/>
                </a:gs>
                <a:gs pos="50000">
                  <a:srgbClr val="0061B2"/>
                </a:gs>
                <a:gs pos="100000">
                  <a:srgbClr val="001D36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4" name="Freeform 217"/>
            <p:cNvSpPr/>
            <p:nvPr/>
          </p:nvSpPr>
          <p:spPr bwMode="gray">
            <a:xfrm rot="-2077348">
              <a:off x="-239" y="-651"/>
              <a:ext cx="66" cy="52"/>
            </a:xfrm>
            <a:custGeom>
              <a:gdLst>
                <a:gd name="T0" fmla="*/ 1987 w 49"/>
                <a:gd name="T1" fmla="*/ 0 h 44"/>
                <a:gd name="T2" fmla="*/ 1425 w 49"/>
                <a:gd name="T3" fmla="*/ 1215 h 44"/>
                <a:gd name="T4" fmla="*/ 0 w 49"/>
                <a:gd name="T5" fmla="*/ 1486 h 44"/>
                <a:gd name="T6" fmla="*/ 1479 w 49"/>
                <a:gd name="T7" fmla="*/ 1249 h 44"/>
                <a:gd name="T8" fmla="*/ 1987 w 49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44"/>
                <a:gd name="T17" fmla="*/ 49 w 49"/>
                <a:gd name="T18" fmla="*/ 44 h 44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44">
                  <a:moveTo>
                    <a:pt x="47" y="0"/>
                  </a:moveTo>
                  <a:cubicBezTo>
                    <a:pt x="48" y="12"/>
                    <a:pt x="44" y="25"/>
                    <a:pt x="34" y="33"/>
                  </a:cubicBezTo>
                  <a:cubicBezTo>
                    <a:pt x="25" y="41"/>
                    <a:pt x="12" y="43"/>
                    <a:pt x="0" y="40"/>
                  </a:cubicBezTo>
                  <a:cubicBezTo>
                    <a:pt x="12" y="44"/>
                    <a:pt x="25" y="42"/>
                    <a:pt x="35" y="34"/>
                  </a:cubicBezTo>
                  <a:cubicBezTo>
                    <a:pt x="45" y="26"/>
                    <a:pt x="49" y="12"/>
                    <a:pt x="47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1D36"/>
                </a:gs>
                <a:gs pos="50000">
                  <a:srgbClr val="0061B2"/>
                </a:gs>
                <a:gs pos="100000">
                  <a:srgbClr val="001D36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5" name="Freeform 218"/>
            <p:cNvSpPr/>
            <p:nvPr/>
          </p:nvSpPr>
          <p:spPr bwMode="gray">
            <a:xfrm rot="-2077348">
              <a:off x="-250" y="-654"/>
              <a:ext cx="68" cy="56"/>
            </a:xfrm>
            <a:custGeom>
              <a:gdLst>
                <a:gd name="T0" fmla="*/ 2001 w 51"/>
                <a:gd name="T1" fmla="*/ 0 h 47"/>
                <a:gd name="T2" fmla="*/ 1424 w 51"/>
                <a:gd name="T3" fmla="*/ 1302 h 47"/>
                <a:gd name="T4" fmla="*/ 0 w 51"/>
                <a:gd name="T5" fmla="*/ 1556 h 47"/>
                <a:gd name="T6" fmla="*/ 1512 w 51"/>
                <a:gd name="T7" fmla="*/ 1337 h 47"/>
                <a:gd name="T8" fmla="*/ 2001 w 51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"/>
                <a:gd name="T16" fmla="*/ 0 h 47"/>
                <a:gd name="T17" fmla="*/ 51 w 51"/>
                <a:gd name="T18" fmla="*/ 47 h 47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" h="47">
                  <a:moveTo>
                    <a:pt x="49" y="0"/>
                  </a:moveTo>
                  <a:cubicBezTo>
                    <a:pt x="50" y="13"/>
                    <a:pt x="46" y="26"/>
                    <a:pt x="35" y="35"/>
                  </a:cubicBezTo>
                  <a:cubicBezTo>
                    <a:pt x="26" y="43"/>
                    <a:pt x="12" y="46"/>
                    <a:pt x="0" y="42"/>
                  </a:cubicBezTo>
                  <a:cubicBezTo>
                    <a:pt x="12" y="47"/>
                    <a:pt x="26" y="45"/>
                    <a:pt x="37" y="36"/>
                  </a:cubicBezTo>
                  <a:cubicBezTo>
                    <a:pt x="47" y="27"/>
                    <a:pt x="51" y="13"/>
                    <a:pt x="49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1D36"/>
                </a:gs>
                <a:gs pos="50000">
                  <a:srgbClr val="0061B2"/>
                </a:gs>
                <a:gs pos="100000">
                  <a:srgbClr val="001D36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6" name="Freeform 219"/>
            <p:cNvSpPr/>
            <p:nvPr/>
          </p:nvSpPr>
          <p:spPr bwMode="gray">
            <a:xfrm rot="-2077348">
              <a:off x="-226" y="-649"/>
              <a:ext cx="63" cy="52"/>
            </a:xfrm>
            <a:custGeom>
              <a:gdLst>
                <a:gd name="T0" fmla="*/ 1867 w 47"/>
                <a:gd name="T1" fmla="*/ 0 h 43"/>
                <a:gd name="T2" fmla="*/ 1377 w 47"/>
                <a:gd name="T3" fmla="*/ 1225 h 43"/>
                <a:gd name="T4" fmla="*/ 0 w 47"/>
                <a:gd name="T5" fmla="*/ 1503 h 43"/>
                <a:gd name="T6" fmla="*/ 1411 w 47"/>
                <a:gd name="T7" fmla="*/ 1259 h 43"/>
                <a:gd name="T8" fmla="*/ 1867 w 47"/>
                <a:gd name="T9" fmla="*/ 0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43"/>
                <a:gd name="T17" fmla="*/ 47 w 47"/>
                <a:gd name="T18" fmla="*/ 43 h 43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43">
                  <a:moveTo>
                    <a:pt x="45" y="0"/>
                  </a:moveTo>
                  <a:cubicBezTo>
                    <a:pt x="46" y="12"/>
                    <a:pt x="42" y="24"/>
                    <a:pt x="33" y="32"/>
                  </a:cubicBezTo>
                  <a:cubicBezTo>
                    <a:pt x="24" y="39"/>
                    <a:pt x="12" y="42"/>
                    <a:pt x="0" y="39"/>
                  </a:cubicBezTo>
                  <a:cubicBezTo>
                    <a:pt x="12" y="43"/>
                    <a:pt x="25" y="41"/>
                    <a:pt x="34" y="33"/>
                  </a:cubicBezTo>
                  <a:cubicBezTo>
                    <a:pt x="43" y="25"/>
                    <a:pt x="47" y="12"/>
                    <a:pt x="45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1D36"/>
                </a:gs>
                <a:gs pos="50000">
                  <a:srgbClr val="0061B2"/>
                </a:gs>
                <a:gs pos="100000">
                  <a:srgbClr val="001D36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059" name="Group 62"/>
          <p:cNvGrpSpPr/>
          <p:nvPr/>
        </p:nvGrpSpPr>
        <p:grpSpPr>
          <a:xfrm>
            <a:off x="4395788" y="1830388"/>
            <a:ext cx="265112" cy="1279525"/>
            <a:chOff x="2769" y="1153"/>
            <a:chExt cx="167" cy="806"/>
          </a:xfrm>
        </p:grpSpPr>
        <p:sp>
          <p:nvSpPr>
            <p:cNvPr id="2060" name="Text Box 67"/>
            <p:cNvSpPr txBox="1">
              <a:spLocks noChangeArrowheads="1"/>
            </p:cNvSpPr>
            <p:nvPr/>
          </p:nvSpPr>
          <p:spPr bwMode="gray">
            <a:xfrm>
              <a:off x="2769" y="1153"/>
              <a:ext cx="167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r>
                <a:rPr lang="en-GB" altLang="zh-CN">
                  <a:ea typeface="宋体" panose="02010600030101010101" pitchFamily="2" charset="-122"/>
                </a:rPr>
                <a:t>1</a:t>
              </a:r>
              <a:endParaRPr lang="en-GB" altLang="zh-CN">
                <a:ea typeface="宋体" panose="02010600030101010101" pitchFamily="2" charset="-122"/>
              </a:endParaRPr>
            </a:p>
          </p:txBody>
        </p:sp>
        <p:sp>
          <p:nvSpPr>
            <p:cNvPr id="2061" name="Text Box 67"/>
            <p:cNvSpPr txBox="1">
              <a:spLocks noChangeArrowheads="1"/>
            </p:cNvSpPr>
            <p:nvPr/>
          </p:nvSpPr>
          <p:spPr bwMode="gray">
            <a:xfrm>
              <a:off x="2769" y="1360"/>
              <a:ext cx="167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r>
                <a:rPr lang="en-GB" altLang="zh-CN">
                  <a:ea typeface="宋体" panose="02010600030101010101" pitchFamily="2" charset="-122"/>
                </a:rPr>
                <a:t>2</a:t>
              </a:r>
              <a:endParaRPr lang="en-GB" altLang="zh-CN">
                <a:ea typeface="宋体" panose="02010600030101010101" pitchFamily="2" charset="-122"/>
              </a:endParaRPr>
            </a:p>
          </p:txBody>
        </p:sp>
        <p:sp>
          <p:nvSpPr>
            <p:cNvPr id="2062" name="Text Box 67"/>
            <p:cNvSpPr txBox="1">
              <a:spLocks noChangeArrowheads="1"/>
            </p:cNvSpPr>
            <p:nvPr/>
          </p:nvSpPr>
          <p:spPr bwMode="gray">
            <a:xfrm>
              <a:off x="2769" y="1586"/>
              <a:ext cx="167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r>
                <a:rPr lang="en-GB" altLang="zh-CN">
                  <a:solidFill>
                    <a:schemeClr val="bg1"/>
                  </a:solidFill>
                  <a:ea typeface="宋体" panose="02010600030101010101" pitchFamily="2" charset="-122"/>
                </a:rPr>
                <a:t>3</a:t>
              </a:r>
              <a:endParaRPr lang="en-GB" altLang="zh-CN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2063" name="Text Box 67"/>
            <p:cNvSpPr txBox="1">
              <a:spLocks noChangeArrowheads="1"/>
            </p:cNvSpPr>
            <p:nvPr/>
          </p:nvSpPr>
          <p:spPr bwMode="gray">
            <a:xfrm>
              <a:off x="2769" y="1780"/>
              <a:ext cx="167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r>
                <a:rPr lang="en-GB" altLang="zh-CN">
                  <a:ea typeface="宋体" panose="02010600030101010101" pitchFamily="2" charset="-122"/>
                </a:rPr>
                <a:t>4</a:t>
              </a:r>
              <a:endParaRPr lang="en-GB" altLang="zh-CN"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9" presetID="2" presetClass="entr" presetSubtype="6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4" name="Fußzeilenplatzhalter 3"/>
          <p:cNvSpPr txBox="1">
            <a:spLocks noGrp="1"/>
          </p:cNvSpPr>
          <p:nvPr/>
        </p:nvSpPr>
        <p:spPr bwMode="gray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zh-CN">
                <a:ea typeface="宋体" panose="02010600030101010101" pitchFamily="2" charset="-122"/>
              </a:rPr>
              <a:t>Page </a:t>
            </a:r>
            <a:r>
              <a:rPr lang="de-DE" altLang="zh-CN">
                <a:ea typeface="宋体" panose="02010600030101010101" pitchFamily="2" charset="-122"/>
                <a:sym typeface="Wingdings" panose="05000000000000000000" pitchFamily="2" charset="2"/>
              </a:rPr>
              <a:t></a:t>
            </a:r>
            <a:r>
              <a:rPr lang="de-DE" altLang="zh-CN">
                <a:ea typeface="宋体" panose="02010600030101010101" pitchFamily="2" charset="-122"/>
              </a:rPr>
              <a:t> </a:t>
            </a:r>
            <a:fld id="{1771D368-5879-4285-B7AE-4DFDB9D97C81}" type="slidenum">
              <a:rPr lang="de-DE" altLang="zh-CN">
                <a:ea typeface="宋体" panose="02010600030101010101" pitchFamily="2" charset="-122"/>
              </a:rPr>
              <a:t>5</a:t>
            </a:fld>
            <a:endParaRPr lang="de-DE" altLang="zh-CN">
              <a:ea typeface="宋体" panose="02010600030101010101" pitchFamily="2" charset="-122"/>
            </a:endParaRPr>
          </a:p>
        </p:txBody>
      </p:sp>
      <p:grpSp>
        <p:nvGrpSpPr>
          <p:cNvPr id="3075" name="Group 88"/>
          <p:cNvGrpSpPr/>
          <p:nvPr/>
        </p:nvGrpSpPr>
        <p:grpSpPr>
          <a:xfrm>
            <a:off x="0" y="0"/>
            <a:ext cx="9144000" cy="6858000"/>
            <a:chExt cx="5760" cy="4320"/>
          </a:xfrm>
        </p:grpSpPr>
        <p:sp>
          <p:nvSpPr>
            <p:cNvPr id="3140" name="Rectangle 2"/>
            <p:cNvSpPr>
              <a:spLocks noChangeArrowheads="1"/>
            </p:cNvSpPr>
            <p:nvPr/>
          </p:nvSpPr>
          <p:spPr bwMode="gray">
            <a:xfrm flipV="1">
              <a:off x="0" y="0"/>
              <a:ext cx="5760" cy="16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141" name="Rectangle 3"/>
            <p:cNvSpPr>
              <a:spLocks noChangeArrowheads="1"/>
            </p:cNvSpPr>
            <p:nvPr/>
          </p:nvSpPr>
          <p:spPr bwMode="gray">
            <a:xfrm>
              <a:off x="0" y="1842"/>
              <a:ext cx="5760" cy="928"/>
            </a:xfrm>
            <a:prstGeom prst="rect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90000" rIns="72000" bIns="90000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142" name="Rectangle 4"/>
            <p:cNvSpPr>
              <a:spLocks noChangeArrowheads="1"/>
            </p:cNvSpPr>
            <p:nvPr/>
          </p:nvSpPr>
          <p:spPr bwMode="gray">
            <a:xfrm flipV="1">
              <a:off x="0" y="1603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143" name="Rectangle 5"/>
            <p:cNvSpPr>
              <a:spLocks noChangeArrowheads="1"/>
            </p:cNvSpPr>
            <p:nvPr/>
          </p:nvSpPr>
          <p:spPr bwMode="gray">
            <a:xfrm flipV="1">
              <a:off x="0" y="2762"/>
              <a:ext cx="5760" cy="1558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</p:grpSp>
      <p:sp>
        <p:nvSpPr>
          <p:cNvPr id="3076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rIns="91440"/>
          <a:lstStyle/>
          <a:p>
            <a:pPr eaLnBrk="1" hangingPunct="1"/>
            <a:r>
              <a:rPr lang="de-DE" altLang="zh-CN">
                <a:solidFill>
                  <a:srgbClr val="FFFFFF"/>
                </a:solidFill>
                <a:ea typeface="宋体" panose="02010600030101010101" pitchFamily="2" charset="-122"/>
              </a:rPr>
              <a:t>Target Chart</a:t>
            </a:r>
            <a:endParaRPr lang="de-DE" altLang="zh-CN">
              <a:solidFill>
                <a:srgbClr val="FFFFFF"/>
              </a:solidFill>
              <a:ea typeface="宋体" panose="02010600030101010101" pitchFamily="2" charset="-122"/>
              <a:sym typeface="Symbol" panose="05050102010706020507" pitchFamily="18" charset="2"/>
            </a:endParaRPr>
          </a:p>
        </p:txBody>
      </p:sp>
      <p:sp>
        <p:nvSpPr>
          <p:cNvPr id="3077" name="Oval 7"/>
          <p:cNvSpPr>
            <a:spLocks noChangeArrowheads="1"/>
          </p:cNvSpPr>
          <p:nvPr/>
        </p:nvSpPr>
        <p:spPr bwMode="gray">
          <a:xfrm>
            <a:off x="2544763" y="5232400"/>
            <a:ext cx="4037012" cy="558800"/>
          </a:xfrm>
          <a:prstGeom prst="ellipse">
            <a:avLst/>
          </a:prstGeom>
          <a:gradFill rotWithShape="1">
            <a:gsLst>
              <a:gs pos="0">
                <a:srgbClr val="777777"/>
              </a:gs>
              <a:gs pos="100000">
                <a:srgbClr val="FFFFFF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90000" tIns="90000" rIns="72000" bIns="90000" anchor="ctr"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3078" name="Freeform 8"/>
          <p:cNvSpPr/>
          <p:nvPr/>
        </p:nvSpPr>
        <p:spPr bwMode="gray">
          <a:xfrm>
            <a:off x="4583113" y="3368675"/>
            <a:ext cx="1125537" cy="201613"/>
          </a:xfrm>
          <a:custGeom>
            <a:gdLst>
              <a:gd name="T0" fmla="*/ 2147483647 w 1170"/>
              <a:gd name="T1" fmla="*/ 0 h 224"/>
              <a:gd name="T2" fmla="*/ 0 w 1170"/>
              <a:gd name="T3" fmla="*/ 2147483647 h 224"/>
              <a:gd name="T4" fmla="*/ 2147483647 w 1170"/>
              <a:gd name="T5" fmla="*/ 0 h 224"/>
              <a:gd name="T6" fmla="*/ 0 60000 65536"/>
              <a:gd name="T7" fmla="*/ 0 60000 65536"/>
              <a:gd name="T8" fmla="*/ 0 60000 65536"/>
              <a:gd name="T9" fmla="*/ 0 w 1170"/>
              <a:gd name="T10" fmla="*/ 0 h 224"/>
              <a:gd name="T11" fmla="*/ 1170 w 1170"/>
              <a:gd name="T12" fmla="*/ 224 h 224"/>
            </a:gdLst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70" h="224">
                <a:moveTo>
                  <a:pt x="1170" y="0"/>
                </a:moveTo>
                <a:lnTo>
                  <a:pt x="0" y="224"/>
                </a:lnTo>
                <a:lnTo>
                  <a:pt x="1170" y="0"/>
                </a:lnTo>
                <a:close/>
              </a:path>
            </a:pathLst>
          </a:custGeom>
          <a:gradFill rotWithShape="1">
            <a:gsLst>
              <a:gs pos="0">
                <a:srgbClr val="C4C2C2"/>
              </a:gs>
              <a:gs pos="100000">
                <a:srgbClr val="EBEAEA">
                  <a:alpha val="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9" name="Line 9"/>
          <p:cNvSpPr>
            <a:spLocks noChangeShapeType="1"/>
          </p:cNvSpPr>
          <p:nvPr/>
        </p:nvSpPr>
        <p:spPr bwMode="gray">
          <a:xfrm flipH="1">
            <a:off x="4583113" y="3368675"/>
            <a:ext cx="1125537" cy="2016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gray">
          <a:xfrm>
            <a:off x="6592888" y="1825625"/>
            <a:ext cx="231775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en-US" altLang="zh-CN" sz="1400" noProof="1">
                <a:solidFill>
                  <a:srgbClr val="FFFFFF"/>
                </a:solidFill>
              </a:rPr>
              <a:t>The text demonstrates how your own text will look when you replace the placeholder with </a:t>
            </a:r>
            <a:br>
              <a:rPr lang="de-DE" altLang="zh-CN" sz="1400">
                <a:solidFill>
                  <a:srgbClr val="FFFFFF"/>
                </a:solidFill>
                <a:ea typeface="宋体" panose="02010600030101010101" pitchFamily="2" charset="-122"/>
              </a:rPr>
            </a:br>
            <a:r>
              <a:rPr lang="de-DE" altLang="zh-CN" sz="1400" noProof="1">
                <a:solidFill>
                  <a:srgbClr val="FFFFFF"/>
                </a:solidFill>
              </a:rPr>
              <a:t>your own text.</a:t>
            </a:r>
            <a:endParaRPr lang="de-DE" altLang="zh-CN" sz="1400" noProof="1">
              <a:solidFill>
                <a:srgbClr val="FFFFFF"/>
              </a:solidFill>
            </a:endParaRPr>
          </a:p>
        </p:txBody>
      </p:sp>
      <p:sp>
        <p:nvSpPr>
          <p:cNvPr id="3081" name="Text Box 14"/>
          <p:cNvSpPr txBox="1">
            <a:spLocks noChangeArrowheads="1"/>
          </p:cNvSpPr>
          <p:nvPr/>
        </p:nvSpPr>
        <p:spPr bwMode="gray">
          <a:xfrm>
            <a:off x="6184900" y="3811588"/>
            <a:ext cx="2725738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en-US" altLang="zh-CN" sz="1400" noProof="1"/>
              <a:t>If you don’t want to use </a:t>
            </a:r>
            <a:br>
              <a:rPr lang="de-DE" altLang="zh-CN" sz="1400">
                <a:ea typeface="宋体" panose="02010600030101010101" pitchFamily="2" charset="-122"/>
              </a:rPr>
            </a:br>
            <a:r>
              <a:rPr lang="de-DE" altLang="zh-CN" sz="1400" noProof="1"/>
              <a:t>the style and size of the fonts as used in this placeholder it is possible to replace it by selecting different options.</a:t>
            </a:r>
            <a:endParaRPr lang="de-DE" altLang="zh-CN" sz="1400" noProof="1"/>
          </a:p>
        </p:txBody>
      </p:sp>
      <p:sp>
        <p:nvSpPr>
          <p:cNvPr id="3082" name="Text Box 15"/>
          <p:cNvSpPr txBox="1">
            <a:spLocks noChangeArrowheads="1"/>
          </p:cNvSpPr>
          <p:nvPr/>
        </p:nvSpPr>
        <p:spPr bwMode="gray">
          <a:xfrm>
            <a:off x="231775" y="2205038"/>
            <a:ext cx="234315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400" noProof="1">
                <a:solidFill>
                  <a:srgbClr val="FFFFFF"/>
                </a:solidFill>
              </a:rPr>
              <a:t>This is placeholder text. All phrases can be replaced with your own text.</a:t>
            </a:r>
            <a:endParaRPr lang="en-US" altLang="zh-CN" sz="1400" noProof="1">
              <a:solidFill>
                <a:srgbClr val="FFFFFF"/>
              </a:solidFill>
            </a:endParaRPr>
          </a:p>
        </p:txBody>
      </p:sp>
      <p:sp>
        <p:nvSpPr>
          <p:cNvPr id="3083" name="Text Box 16"/>
          <p:cNvSpPr txBox="1">
            <a:spLocks noChangeArrowheads="1"/>
          </p:cNvSpPr>
          <p:nvPr/>
        </p:nvSpPr>
        <p:spPr bwMode="gray">
          <a:xfrm>
            <a:off x="231775" y="3811588"/>
            <a:ext cx="26193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1400" noProof="1"/>
              <a:t>The text demonstrates how your own text will look when you replace the placeholder with your own text.</a:t>
            </a:r>
            <a:endParaRPr lang="en-US" altLang="zh-CN" sz="1400" noProof="1"/>
          </a:p>
        </p:txBody>
      </p:sp>
      <p:grpSp>
        <p:nvGrpSpPr>
          <p:cNvPr id="3084" name="Group 17"/>
          <p:cNvGrpSpPr/>
          <p:nvPr/>
        </p:nvGrpSpPr>
        <p:grpSpPr>
          <a:xfrm>
            <a:off x="2822575" y="1916113"/>
            <a:ext cx="3519488" cy="3519487"/>
            <a:chOff x="2708" y="1040"/>
            <a:chExt cx="2712" cy="2712"/>
          </a:xfrm>
        </p:grpSpPr>
        <p:sp>
          <p:nvSpPr>
            <p:cNvPr id="3133" name="Oval 18"/>
            <p:cNvSpPr>
              <a:spLocks noChangeArrowheads="1"/>
            </p:cNvSpPr>
            <p:nvPr/>
          </p:nvSpPr>
          <p:spPr bwMode="gray">
            <a:xfrm>
              <a:off x="2708" y="1040"/>
              <a:ext cx="2712" cy="271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134" name="Oval 19"/>
            <p:cNvSpPr>
              <a:spLocks noChangeArrowheads="1"/>
            </p:cNvSpPr>
            <p:nvPr/>
          </p:nvSpPr>
          <p:spPr bwMode="gray">
            <a:xfrm>
              <a:off x="2744" y="1076"/>
              <a:ext cx="2640" cy="264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EAEAE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135" name="Oval 20"/>
            <p:cNvSpPr>
              <a:spLocks noChangeArrowheads="1"/>
            </p:cNvSpPr>
            <p:nvPr/>
          </p:nvSpPr>
          <p:spPr bwMode="gray">
            <a:xfrm>
              <a:off x="2971" y="1303"/>
              <a:ext cx="2186" cy="2186"/>
            </a:xfrm>
            <a:prstGeom prst="ellipse">
              <a:avLst/>
            </a:prstGeom>
            <a:gradFill rotWithShape="1">
              <a:gsLst>
                <a:gs pos="0">
                  <a:srgbClr val="4D4D4D"/>
                </a:gs>
                <a:gs pos="100000">
                  <a:srgbClr val="24242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136" name="Oval 21"/>
            <p:cNvSpPr>
              <a:spLocks noChangeArrowheads="1"/>
            </p:cNvSpPr>
            <p:nvPr/>
          </p:nvSpPr>
          <p:spPr bwMode="gray">
            <a:xfrm>
              <a:off x="3198" y="1530"/>
              <a:ext cx="1732" cy="173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EAEAE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137" name="Oval 22"/>
            <p:cNvSpPr>
              <a:spLocks noChangeArrowheads="1"/>
            </p:cNvSpPr>
            <p:nvPr/>
          </p:nvSpPr>
          <p:spPr bwMode="gray">
            <a:xfrm>
              <a:off x="3420" y="1752"/>
              <a:ext cx="1286" cy="1288"/>
            </a:xfrm>
            <a:prstGeom prst="ellipse">
              <a:avLst/>
            </a:prstGeom>
            <a:gradFill rotWithShape="1">
              <a:gsLst>
                <a:gs pos="0">
                  <a:srgbClr val="4D4D4D"/>
                </a:gs>
                <a:gs pos="100000">
                  <a:srgbClr val="24242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138" name="Oval 23"/>
            <p:cNvSpPr>
              <a:spLocks noChangeArrowheads="1"/>
            </p:cNvSpPr>
            <p:nvPr/>
          </p:nvSpPr>
          <p:spPr bwMode="gray">
            <a:xfrm>
              <a:off x="3606" y="1936"/>
              <a:ext cx="920" cy="92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EAEAE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3139" name="Oval 24"/>
            <p:cNvSpPr>
              <a:spLocks noChangeArrowheads="1"/>
            </p:cNvSpPr>
            <p:nvPr/>
          </p:nvSpPr>
          <p:spPr bwMode="gray">
            <a:xfrm>
              <a:off x="3787" y="2117"/>
              <a:ext cx="558" cy="558"/>
            </a:xfrm>
            <a:prstGeom prst="ellipse">
              <a:avLst/>
            </a:prstGeom>
            <a:gradFill rotWithShape="1">
              <a:gsLst>
                <a:gs pos="0">
                  <a:srgbClr val="4D4D4D"/>
                </a:gs>
                <a:gs pos="100000">
                  <a:srgbClr val="24242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zh-CN">
                <a:ea typeface="宋体" panose="02010600030101010101" pitchFamily="2" charset="-122"/>
              </a:endParaRPr>
            </a:p>
          </p:txBody>
        </p:sp>
      </p:grpSp>
      <p:grpSp>
        <p:nvGrpSpPr>
          <p:cNvPr id="3085" name="Group 26"/>
          <p:cNvGrpSpPr/>
          <p:nvPr/>
        </p:nvGrpSpPr>
        <p:grpSpPr>
          <a:xfrm>
            <a:off x="2392363" y="1630363"/>
            <a:ext cx="1582737" cy="1582737"/>
            <a:chOff x="1292" y="446"/>
            <a:chExt cx="1775" cy="2024"/>
          </a:xfrm>
        </p:grpSpPr>
        <p:sp>
          <p:nvSpPr>
            <p:cNvPr id="3119" name="Freeform 27"/>
            <p:cNvSpPr/>
            <p:nvPr/>
          </p:nvSpPr>
          <p:spPr bwMode="gray">
            <a:xfrm>
              <a:off x="2923" y="2310"/>
              <a:ext cx="144" cy="160"/>
            </a:xfrm>
            <a:custGeom>
              <a:gdLst>
                <a:gd name="T0" fmla="*/ 1896 w 61"/>
                <a:gd name="T1" fmla="*/ 2082 h 68"/>
                <a:gd name="T2" fmla="*/ 94 w 61"/>
                <a:gd name="T3" fmla="*/ 492 h 68"/>
                <a:gd name="T4" fmla="*/ 0 w 61"/>
                <a:gd name="T5" fmla="*/ 405 h 68"/>
                <a:gd name="T6" fmla="*/ 250 w 61"/>
                <a:gd name="T7" fmla="*/ 0 h 68"/>
                <a:gd name="T8" fmla="*/ 319 w 61"/>
                <a:gd name="T9" fmla="*/ 89 h 68"/>
                <a:gd name="T10" fmla="*/ 1896 w 61"/>
                <a:gd name="T11" fmla="*/ 2059 h 68"/>
                <a:gd name="T12" fmla="*/ 1896 w 61"/>
                <a:gd name="T13" fmla="*/ 2082 h 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1"/>
                <a:gd name="T22" fmla="*/ 0 h 68"/>
                <a:gd name="T23" fmla="*/ 61 w 61"/>
                <a:gd name="T24" fmla="*/ 68 h 68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1" h="68">
                  <a:moveTo>
                    <a:pt x="61" y="68"/>
                  </a:moveTo>
                  <a:cubicBezTo>
                    <a:pt x="3" y="16"/>
                    <a:pt x="3" y="16"/>
                    <a:pt x="3" y="16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4" y="4"/>
                    <a:pt x="8" y="0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61" y="67"/>
                    <a:pt x="61" y="67"/>
                    <a:pt x="61" y="67"/>
                  </a:cubicBezTo>
                  <a:lnTo>
                    <a:pt x="61" y="68"/>
                  </a:lnTo>
                  <a:close/>
                </a:path>
              </a:pathLst>
            </a:custGeom>
            <a:gradFill rotWithShape="1">
              <a:gsLst>
                <a:gs pos="0">
                  <a:srgbClr val="65550F"/>
                </a:gs>
                <a:gs pos="100000">
                  <a:srgbClr val="DBB72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0" name="Freeform 28"/>
            <p:cNvSpPr/>
            <p:nvPr/>
          </p:nvSpPr>
          <p:spPr bwMode="gray">
            <a:xfrm>
              <a:off x="2129" y="1324"/>
              <a:ext cx="862" cy="1078"/>
            </a:xfrm>
            <a:custGeom>
              <a:gdLst>
                <a:gd name="T0" fmla="*/ 9520 w 365"/>
                <a:gd name="T1" fmla="*/ 10026 h 456"/>
                <a:gd name="T2" fmla="*/ 6530 w 365"/>
                <a:gd name="T3" fmla="*/ 6617 h 456"/>
                <a:gd name="T4" fmla="*/ 713 w 365"/>
                <a:gd name="T5" fmla="*/ 1307 h 456"/>
                <a:gd name="T6" fmla="*/ 713 w 365"/>
                <a:gd name="T7" fmla="*/ 2683 h 456"/>
                <a:gd name="T8" fmla="*/ 4506 w 365"/>
                <a:gd name="T9" fmla="*/ 8612 h 456"/>
                <a:gd name="T10" fmla="*/ 7401 w 365"/>
                <a:gd name="T11" fmla="*/ 11931 h 456"/>
                <a:gd name="T12" fmla="*/ 10139 w 365"/>
                <a:gd name="T13" fmla="*/ 14083 h 456"/>
                <a:gd name="T14" fmla="*/ 11355 w 365"/>
                <a:gd name="T15" fmla="*/ 12870 h 456"/>
                <a:gd name="T16" fmla="*/ 9520 w 365"/>
                <a:gd name="T17" fmla="*/ 10026 h 4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65"/>
                <a:gd name="T28" fmla="*/ 0 h 456"/>
                <a:gd name="T29" fmla="*/ 365 w 365"/>
                <a:gd name="T30" fmla="*/ 456 h 456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65" h="456">
                  <a:moveTo>
                    <a:pt x="306" y="321"/>
                  </a:moveTo>
                  <a:cubicBezTo>
                    <a:pt x="210" y="212"/>
                    <a:pt x="210" y="212"/>
                    <a:pt x="210" y="212"/>
                  </a:cubicBezTo>
                  <a:cubicBezTo>
                    <a:pt x="23" y="42"/>
                    <a:pt x="23" y="42"/>
                    <a:pt x="23" y="42"/>
                  </a:cubicBezTo>
                  <a:cubicBezTo>
                    <a:pt x="23" y="42"/>
                    <a:pt x="0" y="0"/>
                    <a:pt x="23" y="86"/>
                  </a:cubicBezTo>
                  <a:cubicBezTo>
                    <a:pt x="145" y="276"/>
                    <a:pt x="145" y="276"/>
                    <a:pt x="145" y="276"/>
                  </a:cubicBezTo>
                  <a:cubicBezTo>
                    <a:pt x="238" y="382"/>
                    <a:pt x="238" y="382"/>
                    <a:pt x="238" y="382"/>
                  </a:cubicBezTo>
                  <a:cubicBezTo>
                    <a:pt x="326" y="451"/>
                    <a:pt x="326" y="451"/>
                    <a:pt x="326" y="451"/>
                  </a:cubicBezTo>
                  <a:cubicBezTo>
                    <a:pt x="326" y="451"/>
                    <a:pt x="364" y="456"/>
                    <a:pt x="365" y="412"/>
                  </a:cubicBezTo>
                  <a:lnTo>
                    <a:pt x="306" y="321"/>
                  </a:lnTo>
                  <a:close/>
                </a:path>
              </a:pathLst>
            </a:custGeom>
            <a:gradFill rotWithShape="1">
              <a:gsLst>
                <a:gs pos="0">
                  <a:srgbClr val="00060B"/>
                </a:gs>
                <a:gs pos="100000">
                  <a:srgbClr val="0061B2"/>
                </a:gs>
              </a:gsLst>
              <a:lin ang="0" scaled="1"/>
            </a:gradFill>
            <a:ln w="9525">
              <a:solidFill>
                <a:srgbClr val="DBDBDB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1" name="Freeform 29"/>
            <p:cNvSpPr/>
            <p:nvPr/>
          </p:nvSpPr>
          <p:spPr bwMode="gray">
            <a:xfrm>
              <a:off x="2748" y="2140"/>
              <a:ext cx="250" cy="267"/>
            </a:xfrm>
            <a:custGeom>
              <a:gdLst>
                <a:gd name="T0" fmla="*/ 1863 w 106"/>
                <a:gd name="T1" fmla="*/ 0 h 113"/>
                <a:gd name="T2" fmla="*/ 1274 w 106"/>
                <a:gd name="T3" fmla="*/ 1278 h 113"/>
                <a:gd name="T4" fmla="*/ 0 w 106"/>
                <a:gd name="T5" fmla="*/ 1741 h 113"/>
                <a:gd name="T6" fmla="*/ 1981 w 106"/>
                <a:gd name="T7" fmla="*/ 3299 h 113"/>
                <a:gd name="T8" fmla="*/ 3186 w 106"/>
                <a:gd name="T9" fmla="*/ 2082 h 113"/>
                <a:gd name="T10" fmla="*/ 1863 w 106"/>
                <a:gd name="T11" fmla="*/ 0 h 1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6"/>
                <a:gd name="T19" fmla="*/ 0 h 113"/>
                <a:gd name="T20" fmla="*/ 106 w 106"/>
                <a:gd name="T21" fmla="*/ 113 h 113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5" h="113">
                  <a:moveTo>
                    <a:pt x="60" y="0"/>
                  </a:moveTo>
                  <a:cubicBezTo>
                    <a:pt x="60" y="0"/>
                    <a:pt x="62" y="20"/>
                    <a:pt x="41" y="41"/>
                  </a:cubicBezTo>
                  <a:cubicBezTo>
                    <a:pt x="17" y="63"/>
                    <a:pt x="0" y="56"/>
                    <a:pt x="0" y="56"/>
                  </a:cubicBezTo>
                  <a:cubicBezTo>
                    <a:pt x="64" y="106"/>
                    <a:pt x="64" y="106"/>
                    <a:pt x="64" y="106"/>
                  </a:cubicBezTo>
                  <a:cubicBezTo>
                    <a:pt x="64" y="106"/>
                    <a:pt x="106" y="113"/>
                    <a:pt x="103" y="67"/>
                  </a:cubicBezTo>
                  <a:lnTo>
                    <a:pt x="60" y="0"/>
                  </a:lnTo>
                  <a:close/>
                </a:path>
              </a:pathLst>
            </a:custGeom>
            <a:gradFill rotWithShape="1">
              <a:gsLst>
                <a:gs pos="0">
                  <a:srgbClr val="725D00"/>
                </a:gs>
                <a:gs pos="100000">
                  <a:srgbClr val="F7C800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2" name="Freeform 30"/>
            <p:cNvSpPr/>
            <p:nvPr/>
          </p:nvSpPr>
          <p:spPr bwMode="gray">
            <a:xfrm>
              <a:off x="1292" y="1081"/>
              <a:ext cx="1184" cy="905"/>
            </a:xfrm>
            <a:custGeom>
              <a:gdLst>
                <a:gd name="T0" fmla="*/ 6272 w 501"/>
                <a:gd name="T1" fmla="*/ 0 h 383"/>
                <a:gd name="T2" fmla="*/ 844 w 501"/>
                <a:gd name="T3" fmla="*/ 1557 h 383"/>
                <a:gd name="T4" fmla="*/ 13449 w 501"/>
                <a:gd name="T5" fmla="*/ 11937 h 383"/>
                <a:gd name="T6" fmla="*/ 15626 w 501"/>
                <a:gd name="T7" fmla="*/ 9882 h 383"/>
                <a:gd name="T8" fmla="*/ 6272 w 501"/>
                <a:gd name="T9" fmla="*/ 0 h 3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1"/>
                <a:gd name="T16" fmla="*/ 0 h 383"/>
                <a:gd name="T17" fmla="*/ 501 w 501"/>
                <a:gd name="T18" fmla="*/ 383 h 383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1" h="383">
                  <a:moveTo>
                    <a:pt x="201" y="0"/>
                  </a:moveTo>
                  <a:cubicBezTo>
                    <a:pt x="201" y="0"/>
                    <a:pt x="36" y="6"/>
                    <a:pt x="27" y="50"/>
                  </a:cubicBezTo>
                  <a:cubicBezTo>
                    <a:pt x="0" y="179"/>
                    <a:pt x="431" y="383"/>
                    <a:pt x="431" y="383"/>
                  </a:cubicBezTo>
                  <a:cubicBezTo>
                    <a:pt x="501" y="317"/>
                    <a:pt x="501" y="317"/>
                    <a:pt x="501" y="317"/>
                  </a:cubicBezTo>
                  <a:lnTo>
                    <a:pt x="201" y="0"/>
                  </a:lnTo>
                  <a:close/>
                </a:path>
              </a:pathLst>
            </a:custGeom>
            <a:gradFill rotWithShape="1">
              <a:gsLst>
                <a:gs pos="0">
                  <a:srgbClr val="0061B2"/>
                </a:gs>
                <a:gs pos="100000">
                  <a:srgbClr val="438BC6"/>
                </a:gs>
              </a:gsLst>
              <a:lin ang="18900000" scaled="1"/>
            </a:gradFill>
            <a:ln w="9525">
              <a:solidFill>
                <a:srgbClr val="DBDBDB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3" name="Freeform 31"/>
            <p:cNvSpPr/>
            <p:nvPr/>
          </p:nvSpPr>
          <p:spPr bwMode="gray">
            <a:xfrm>
              <a:off x="1767" y="446"/>
              <a:ext cx="905" cy="1384"/>
            </a:xfrm>
            <a:custGeom>
              <a:gdLst>
                <a:gd name="T0" fmla="*/ 3930 w 383"/>
                <a:gd name="T1" fmla="*/ 156 h 586"/>
                <a:gd name="T2" fmla="*/ 0 w 383"/>
                <a:gd name="T3" fmla="*/ 8368 h 586"/>
                <a:gd name="T4" fmla="*/ 9352 w 383"/>
                <a:gd name="T5" fmla="*/ 18235 h 586"/>
                <a:gd name="T6" fmla="*/ 11937 w 383"/>
                <a:gd name="T7" fmla="*/ 13755 h 586"/>
                <a:gd name="T8" fmla="*/ 3930 w 383"/>
                <a:gd name="T9" fmla="*/ 156 h 5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3"/>
                <a:gd name="T16" fmla="*/ 0 h 586"/>
                <a:gd name="T17" fmla="*/ 383 w 383"/>
                <a:gd name="T18" fmla="*/ 586 h 586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3" h="586">
                  <a:moveTo>
                    <a:pt x="126" y="5"/>
                  </a:moveTo>
                  <a:cubicBezTo>
                    <a:pt x="53" y="8"/>
                    <a:pt x="0" y="269"/>
                    <a:pt x="0" y="269"/>
                  </a:cubicBezTo>
                  <a:cubicBezTo>
                    <a:pt x="300" y="586"/>
                    <a:pt x="300" y="586"/>
                    <a:pt x="300" y="586"/>
                  </a:cubicBezTo>
                  <a:cubicBezTo>
                    <a:pt x="383" y="442"/>
                    <a:pt x="383" y="442"/>
                    <a:pt x="383" y="442"/>
                  </a:cubicBezTo>
                  <a:cubicBezTo>
                    <a:pt x="383" y="442"/>
                    <a:pt x="252" y="0"/>
                    <a:pt x="126" y="5"/>
                  </a:cubicBezTo>
                  <a:close/>
                </a:path>
              </a:pathLst>
            </a:custGeom>
            <a:gradFill rotWithShape="1">
              <a:gsLst>
                <a:gs pos="0">
                  <a:srgbClr val="438BC6"/>
                </a:gs>
                <a:gs pos="100000">
                  <a:srgbClr val="0061B2"/>
                </a:gs>
              </a:gsLst>
              <a:lin ang="5400000" scaled="1"/>
            </a:gradFill>
            <a:ln w="9525">
              <a:solidFill>
                <a:srgbClr val="DBDBDB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4" name="Freeform 32"/>
            <p:cNvSpPr/>
            <p:nvPr/>
          </p:nvSpPr>
          <p:spPr bwMode="gray">
            <a:xfrm>
              <a:off x="1767" y="1081"/>
              <a:ext cx="709" cy="1101"/>
            </a:xfrm>
            <a:custGeom>
              <a:gdLst>
                <a:gd name="T0" fmla="*/ 0 w 300"/>
                <a:gd name="T1" fmla="*/ 0 h 466"/>
                <a:gd name="T2" fmla="*/ 1257 w 300"/>
                <a:gd name="T3" fmla="*/ 8730 h 466"/>
                <a:gd name="T4" fmla="*/ 8395 w 300"/>
                <a:gd name="T5" fmla="*/ 14519 h 466"/>
                <a:gd name="T6" fmla="*/ 9361 w 300"/>
                <a:gd name="T7" fmla="*/ 9881 h 466"/>
                <a:gd name="T8" fmla="*/ 0 w 300"/>
                <a:gd name="T9" fmla="*/ 0 h 4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"/>
                <a:gd name="T16" fmla="*/ 0 h 466"/>
                <a:gd name="T17" fmla="*/ 300 w 300"/>
                <a:gd name="T18" fmla="*/ 466 h 466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" h="466">
                  <a:moveTo>
                    <a:pt x="0" y="0"/>
                  </a:moveTo>
                  <a:cubicBezTo>
                    <a:pt x="0" y="0"/>
                    <a:pt x="5" y="219"/>
                    <a:pt x="40" y="280"/>
                  </a:cubicBezTo>
                  <a:cubicBezTo>
                    <a:pt x="77" y="344"/>
                    <a:pt x="269" y="466"/>
                    <a:pt x="269" y="466"/>
                  </a:cubicBezTo>
                  <a:cubicBezTo>
                    <a:pt x="300" y="317"/>
                    <a:pt x="300" y="317"/>
                    <a:pt x="300" y="317"/>
                  </a:cubicBez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61B2"/>
                </a:gs>
                <a:gs pos="100000">
                  <a:srgbClr val="002D52"/>
                </a:gs>
              </a:gsLst>
              <a:lin ang="18900000" scaled="1"/>
            </a:gradFill>
            <a:ln w="9525">
              <a:solidFill>
                <a:srgbClr val="DBDBDB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5" name="Freeform 33"/>
            <p:cNvSpPr/>
            <p:nvPr/>
          </p:nvSpPr>
          <p:spPr bwMode="gray">
            <a:xfrm>
              <a:off x="1767" y="994"/>
              <a:ext cx="1028" cy="836"/>
            </a:xfrm>
            <a:custGeom>
              <a:gdLst>
                <a:gd name="T0" fmla="*/ 0 w 435"/>
                <a:gd name="T1" fmla="*/ 1143 h 354"/>
                <a:gd name="T2" fmla="*/ 8697 w 435"/>
                <a:gd name="T3" fmla="*/ 1093 h 354"/>
                <a:gd name="T4" fmla="*/ 13565 w 435"/>
                <a:gd name="T5" fmla="*/ 9326 h 354"/>
                <a:gd name="T6" fmla="*/ 9361 w 435"/>
                <a:gd name="T7" fmla="*/ 11010 h 354"/>
                <a:gd name="T8" fmla="*/ 0 w 435"/>
                <a:gd name="T9" fmla="*/ 1143 h 3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5"/>
                <a:gd name="T16" fmla="*/ 0 h 354"/>
                <a:gd name="T17" fmla="*/ 435 w 435"/>
                <a:gd name="T18" fmla="*/ 354 h 354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5" h="354">
                  <a:moveTo>
                    <a:pt x="0" y="37"/>
                  </a:moveTo>
                  <a:cubicBezTo>
                    <a:pt x="0" y="37"/>
                    <a:pt x="219" y="0"/>
                    <a:pt x="279" y="35"/>
                  </a:cubicBezTo>
                  <a:cubicBezTo>
                    <a:pt x="346" y="73"/>
                    <a:pt x="435" y="300"/>
                    <a:pt x="435" y="300"/>
                  </a:cubicBezTo>
                  <a:cubicBezTo>
                    <a:pt x="300" y="354"/>
                    <a:pt x="300" y="354"/>
                    <a:pt x="300" y="354"/>
                  </a:cubicBezTo>
                  <a:lnTo>
                    <a:pt x="0" y="37"/>
                  </a:lnTo>
                  <a:close/>
                </a:path>
              </a:pathLst>
            </a:custGeom>
            <a:gradFill rotWithShape="1">
              <a:gsLst>
                <a:gs pos="0">
                  <a:srgbClr val="003C6E"/>
                </a:gs>
                <a:gs pos="100000">
                  <a:srgbClr val="0082EE"/>
                </a:gs>
              </a:gsLst>
              <a:lin ang="2700000" scaled="1"/>
            </a:gradFill>
            <a:ln w="9525">
              <a:solidFill>
                <a:srgbClr val="DBDBDB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126" name="Group 34"/>
            <p:cNvGrpSpPr/>
            <p:nvPr/>
          </p:nvGrpSpPr>
          <p:grpSpPr>
            <a:xfrm>
              <a:off x="2760" y="2156"/>
              <a:ext cx="224" cy="225"/>
              <a:chOff x="2760" y="2156"/>
              <a:chExt cx="224" cy="225"/>
            </a:xfrm>
          </p:grpSpPr>
          <p:sp>
            <p:nvSpPr>
              <p:cNvPr id="3127" name="Freeform 35"/>
              <p:cNvSpPr/>
              <p:nvPr/>
            </p:nvSpPr>
            <p:spPr bwMode="gray">
              <a:xfrm>
                <a:off x="2781" y="2180"/>
                <a:ext cx="142" cy="130"/>
              </a:xfrm>
              <a:custGeom>
                <a:gdLst>
                  <a:gd name="T0" fmla="*/ 1792 w 60"/>
                  <a:gd name="T1" fmla="*/ 0 h 55"/>
                  <a:gd name="T2" fmla="*/ 1287 w 60"/>
                  <a:gd name="T3" fmla="*/ 1279 h 55"/>
                  <a:gd name="T4" fmla="*/ 0 w 60"/>
                  <a:gd name="T5" fmla="*/ 1558 h 55"/>
                  <a:gd name="T6" fmla="*/ 1349 w 60"/>
                  <a:gd name="T7" fmla="*/ 1307 h 55"/>
                  <a:gd name="T8" fmla="*/ 1792 w 60"/>
                  <a:gd name="T9" fmla="*/ 0 h 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55"/>
                  <a:gd name="T17" fmla="*/ 60 w 60"/>
                  <a:gd name="T18" fmla="*/ 55 h 55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55">
                    <a:moveTo>
                      <a:pt x="57" y="0"/>
                    </a:moveTo>
                    <a:cubicBezTo>
                      <a:pt x="58" y="15"/>
                      <a:pt x="53" y="31"/>
                      <a:pt x="41" y="41"/>
                    </a:cubicBezTo>
                    <a:cubicBezTo>
                      <a:pt x="30" y="51"/>
                      <a:pt x="14" y="53"/>
                      <a:pt x="0" y="50"/>
                    </a:cubicBezTo>
                    <a:cubicBezTo>
                      <a:pt x="14" y="55"/>
                      <a:pt x="31" y="53"/>
                      <a:pt x="43" y="42"/>
                    </a:cubicBezTo>
                    <a:cubicBezTo>
                      <a:pt x="55" y="32"/>
                      <a:pt x="60" y="16"/>
                      <a:pt x="57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3C6E"/>
                  </a:gs>
                  <a:gs pos="50000">
                    <a:srgbClr val="0082EE"/>
                  </a:gs>
                  <a:gs pos="100000">
                    <a:srgbClr val="003C6E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28" name="Freeform 36"/>
              <p:cNvSpPr/>
              <p:nvPr/>
            </p:nvSpPr>
            <p:spPr bwMode="gray">
              <a:xfrm>
                <a:off x="2760" y="2156"/>
                <a:ext cx="148" cy="137"/>
              </a:xfrm>
              <a:custGeom>
                <a:gdLst>
                  <a:gd name="T0" fmla="*/ 1828 w 63"/>
                  <a:gd name="T1" fmla="*/ 0 h 58"/>
                  <a:gd name="T2" fmla="*/ 1309 w 63"/>
                  <a:gd name="T3" fmla="*/ 1344 h 58"/>
                  <a:gd name="T4" fmla="*/ 0 w 63"/>
                  <a:gd name="T5" fmla="*/ 1646 h 58"/>
                  <a:gd name="T6" fmla="*/ 1374 w 63"/>
                  <a:gd name="T7" fmla="*/ 1396 h 58"/>
                  <a:gd name="T8" fmla="*/ 1828 w 63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"/>
                  <a:gd name="T16" fmla="*/ 0 h 58"/>
                  <a:gd name="T17" fmla="*/ 63 w 63"/>
                  <a:gd name="T18" fmla="*/ 58 h 5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" h="57">
                    <a:moveTo>
                      <a:pt x="60" y="0"/>
                    </a:moveTo>
                    <a:cubicBezTo>
                      <a:pt x="61" y="16"/>
                      <a:pt x="56" y="33"/>
                      <a:pt x="43" y="43"/>
                    </a:cubicBezTo>
                    <a:cubicBezTo>
                      <a:pt x="31" y="54"/>
                      <a:pt x="15" y="57"/>
                      <a:pt x="0" y="53"/>
                    </a:cubicBezTo>
                    <a:cubicBezTo>
                      <a:pt x="15" y="58"/>
                      <a:pt x="32" y="55"/>
                      <a:pt x="45" y="45"/>
                    </a:cubicBezTo>
                    <a:cubicBezTo>
                      <a:pt x="58" y="34"/>
                      <a:pt x="63" y="17"/>
                      <a:pt x="6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3C6E"/>
                  </a:gs>
                  <a:gs pos="50000">
                    <a:srgbClr val="0082EE"/>
                  </a:gs>
                  <a:gs pos="100000">
                    <a:srgbClr val="003C6E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29" name="Freeform 37"/>
              <p:cNvSpPr/>
              <p:nvPr/>
            </p:nvSpPr>
            <p:spPr bwMode="gray">
              <a:xfrm>
                <a:off x="2800" y="2201"/>
                <a:ext cx="137" cy="123"/>
              </a:xfrm>
              <a:custGeom>
                <a:gdLst>
                  <a:gd name="T0" fmla="*/ 1713 w 58"/>
                  <a:gd name="T1" fmla="*/ 0 h 52"/>
                  <a:gd name="T2" fmla="*/ 1238 w 58"/>
                  <a:gd name="T3" fmla="*/ 1221 h 52"/>
                  <a:gd name="T4" fmla="*/ 0 w 58"/>
                  <a:gd name="T5" fmla="*/ 1511 h 52"/>
                  <a:gd name="T6" fmla="*/ 1278 w 58"/>
                  <a:gd name="T7" fmla="*/ 1258 h 52"/>
                  <a:gd name="T8" fmla="*/ 1713 w 58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8"/>
                  <a:gd name="T16" fmla="*/ 0 h 52"/>
                  <a:gd name="T17" fmla="*/ 58 w 58"/>
                  <a:gd name="T18" fmla="*/ 52 h 5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" h="52">
                    <a:moveTo>
                      <a:pt x="55" y="0"/>
                    </a:moveTo>
                    <a:cubicBezTo>
                      <a:pt x="57" y="15"/>
                      <a:pt x="52" y="29"/>
                      <a:pt x="40" y="39"/>
                    </a:cubicBezTo>
                    <a:cubicBezTo>
                      <a:pt x="29" y="48"/>
                      <a:pt x="14" y="51"/>
                      <a:pt x="0" y="48"/>
                    </a:cubicBezTo>
                    <a:cubicBezTo>
                      <a:pt x="15" y="52"/>
                      <a:pt x="30" y="50"/>
                      <a:pt x="41" y="40"/>
                    </a:cubicBezTo>
                    <a:cubicBezTo>
                      <a:pt x="53" y="30"/>
                      <a:pt x="58" y="15"/>
                      <a:pt x="55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3C6E"/>
                  </a:gs>
                  <a:gs pos="50000">
                    <a:srgbClr val="0082EE"/>
                  </a:gs>
                  <a:gs pos="100000">
                    <a:srgbClr val="003C6E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30" name="Freeform 38"/>
              <p:cNvSpPr/>
              <p:nvPr/>
            </p:nvSpPr>
            <p:spPr bwMode="gray">
              <a:xfrm>
                <a:off x="2856" y="2262"/>
                <a:ext cx="116" cy="104"/>
              </a:xfrm>
              <a:custGeom>
                <a:gdLst>
                  <a:gd name="T0" fmla="*/ 1475 w 49"/>
                  <a:gd name="T1" fmla="*/ 0 h 44"/>
                  <a:gd name="T2" fmla="*/ 1058 w 49"/>
                  <a:gd name="T3" fmla="*/ 1028 h 44"/>
                  <a:gd name="T4" fmla="*/ 0 w 49"/>
                  <a:gd name="T5" fmla="*/ 1257 h 44"/>
                  <a:gd name="T6" fmla="*/ 1098 w 49"/>
                  <a:gd name="T7" fmla="*/ 1057 h 44"/>
                  <a:gd name="T8" fmla="*/ 1475 w 49"/>
                  <a:gd name="T9" fmla="*/ 0 h 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"/>
                  <a:gd name="T16" fmla="*/ 0 h 44"/>
                  <a:gd name="T17" fmla="*/ 49 w 49"/>
                  <a:gd name="T18" fmla="*/ 44 h 4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" h="44">
                    <a:moveTo>
                      <a:pt x="47" y="0"/>
                    </a:moveTo>
                    <a:cubicBezTo>
                      <a:pt x="48" y="12"/>
                      <a:pt x="44" y="25"/>
                      <a:pt x="34" y="33"/>
                    </a:cubicBezTo>
                    <a:cubicBezTo>
                      <a:pt x="25" y="41"/>
                      <a:pt x="12" y="43"/>
                      <a:pt x="0" y="40"/>
                    </a:cubicBezTo>
                    <a:cubicBezTo>
                      <a:pt x="12" y="44"/>
                      <a:pt x="25" y="42"/>
                      <a:pt x="35" y="34"/>
                    </a:cubicBezTo>
                    <a:cubicBezTo>
                      <a:pt x="45" y="26"/>
                      <a:pt x="49" y="12"/>
                      <a:pt x="47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3C6E"/>
                  </a:gs>
                  <a:gs pos="50000">
                    <a:srgbClr val="0082EE"/>
                  </a:gs>
                  <a:gs pos="100000">
                    <a:srgbClr val="003C6E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31" name="Freeform 39"/>
              <p:cNvSpPr/>
              <p:nvPr/>
            </p:nvSpPr>
            <p:spPr bwMode="gray">
              <a:xfrm>
                <a:off x="2840" y="2244"/>
                <a:ext cx="120" cy="111"/>
              </a:xfrm>
              <a:custGeom>
                <a:gdLst>
                  <a:gd name="T0" fmla="*/ 1501 w 51"/>
                  <a:gd name="T1" fmla="*/ 0 h 47"/>
                  <a:gd name="T2" fmla="*/ 1068 w 51"/>
                  <a:gd name="T3" fmla="*/ 1093 h 47"/>
                  <a:gd name="T4" fmla="*/ 0 w 51"/>
                  <a:gd name="T5" fmla="*/ 1306 h 47"/>
                  <a:gd name="T6" fmla="*/ 1134 w 51"/>
                  <a:gd name="T7" fmla="*/ 1122 h 47"/>
                  <a:gd name="T8" fmla="*/ 1501 w 51"/>
                  <a:gd name="T9" fmla="*/ 0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"/>
                  <a:gd name="T16" fmla="*/ 0 h 47"/>
                  <a:gd name="T17" fmla="*/ 51 w 51"/>
                  <a:gd name="T18" fmla="*/ 47 h 47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" h="47">
                    <a:moveTo>
                      <a:pt x="49" y="0"/>
                    </a:moveTo>
                    <a:cubicBezTo>
                      <a:pt x="50" y="13"/>
                      <a:pt x="46" y="26"/>
                      <a:pt x="35" y="35"/>
                    </a:cubicBezTo>
                    <a:cubicBezTo>
                      <a:pt x="26" y="43"/>
                      <a:pt x="12" y="46"/>
                      <a:pt x="0" y="42"/>
                    </a:cubicBezTo>
                    <a:cubicBezTo>
                      <a:pt x="12" y="47"/>
                      <a:pt x="26" y="45"/>
                      <a:pt x="37" y="36"/>
                    </a:cubicBezTo>
                    <a:cubicBezTo>
                      <a:pt x="47" y="27"/>
                      <a:pt x="51" y="13"/>
                      <a:pt x="49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3C6E"/>
                  </a:gs>
                  <a:gs pos="50000">
                    <a:srgbClr val="0082EE"/>
                  </a:gs>
                  <a:gs pos="100000">
                    <a:srgbClr val="003C6E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32" name="Freeform 40"/>
              <p:cNvSpPr/>
              <p:nvPr/>
            </p:nvSpPr>
            <p:spPr bwMode="gray">
              <a:xfrm>
                <a:off x="2873" y="2279"/>
                <a:ext cx="111" cy="102"/>
              </a:xfrm>
              <a:custGeom>
                <a:gdLst>
                  <a:gd name="T0" fmla="*/ 1393 w 47"/>
                  <a:gd name="T1" fmla="*/ 0 h 43"/>
                  <a:gd name="T2" fmla="*/ 1027 w 47"/>
                  <a:gd name="T3" fmla="*/ 1013 h 43"/>
                  <a:gd name="T4" fmla="*/ 0 w 47"/>
                  <a:gd name="T5" fmla="*/ 1243 h 43"/>
                  <a:gd name="T6" fmla="*/ 1053 w 47"/>
                  <a:gd name="T7" fmla="*/ 1041 h 43"/>
                  <a:gd name="T8" fmla="*/ 1393 w 47"/>
                  <a:gd name="T9" fmla="*/ 0 h 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"/>
                  <a:gd name="T16" fmla="*/ 0 h 43"/>
                  <a:gd name="T17" fmla="*/ 47 w 47"/>
                  <a:gd name="T18" fmla="*/ 43 h 43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" h="43">
                    <a:moveTo>
                      <a:pt x="45" y="0"/>
                    </a:moveTo>
                    <a:cubicBezTo>
                      <a:pt x="46" y="12"/>
                      <a:pt x="42" y="24"/>
                      <a:pt x="33" y="32"/>
                    </a:cubicBezTo>
                    <a:cubicBezTo>
                      <a:pt x="24" y="39"/>
                      <a:pt x="12" y="42"/>
                      <a:pt x="0" y="39"/>
                    </a:cubicBezTo>
                    <a:cubicBezTo>
                      <a:pt x="12" y="43"/>
                      <a:pt x="25" y="41"/>
                      <a:pt x="34" y="33"/>
                    </a:cubicBezTo>
                    <a:cubicBezTo>
                      <a:pt x="43" y="25"/>
                      <a:pt x="47" y="12"/>
                      <a:pt x="45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3C6E"/>
                  </a:gs>
                  <a:gs pos="50000">
                    <a:srgbClr val="0082EE"/>
                  </a:gs>
                  <a:gs pos="100000">
                    <a:srgbClr val="003C6E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3086" name="Group 56"/>
          <p:cNvGrpSpPr/>
          <p:nvPr/>
        </p:nvGrpSpPr>
        <p:grpSpPr>
          <a:xfrm>
            <a:off x="5257800" y="2168525"/>
            <a:ext cx="1841500" cy="1308100"/>
            <a:chOff x="3312" y="1366"/>
            <a:chExt cx="1160" cy="824"/>
          </a:xfrm>
        </p:grpSpPr>
        <p:sp>
          <p:nvSpPr>
            <p:cNvPr id="3105" name="Freeform 57"/>
            <p:cNvSpPr/>
            <p:nvPr/>
          </p:nvSpPr>
          <p:spPr bwMode="gray">
            <a:xfrm rot="2289800">
              <a:off x="3312" y="1869"/>
              <a:ext cx="82" cy="90"/>
            </a:xfrm>
            <a:custGeom>
              <a:gdLst>
                <a:gd name="T0" fmla="*/ 1 w 62"/>
                <a:gd name="T1" fmla="*/ 208 h 68"/>
                <a:gd name="T2" fmla="*/ 180 w 62"/>
                <a:gd name="T3" fmla="*/ 49 h 68"/>
                <a:gd name="T4" fmla="*/ 189 w 62"/>
                <a:gd name="T5" fmla="*/ 40 h 68"/>
                <a:gd name="T6" fmla="*/ 164 w 62"/>
                <a:gd name="T7" fmla="*/ 0 h 68"/>
                <a:gd name="T8" fmla="*/ 159 w 62"/>
                <a:gd name="T9" fmla="*/ 9 h 68"/>
                <a:gd name="T10" fmla="*/ 0 w 62"/>
                <a:gd name="T11" fmla="*/ 206 h 68"/>
                <a:gd name="T12" fmla="*/ 1 w 62"/>
                <a:gd name="T13" fmla="*/ 208 h 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68"/>
                <a:gd name="T23" fmla="*/ 62 w 62"/>
                <a:gd name="T24" fmla="*/ 68 h 68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68">
                  <a:moveTo>
                    <a:pt x="1" y="68"/>
                  </a:moveTo>
                  <a:cubicBezTo>
                    <a:pt x="59" y="16"/>
                    <a:pt x="59" y="16"/>
                    <a:pt x="59" y="16"/>
                  </a:cubicBezTo>
                  <a:cubicBezTo>
                    <a:pt x="62" y="13"/>
                    <a:pt x="62" y="13"/>
                    <a:pt x="62" y="13"/>
                  </a:cubicBezTo>
                  <a:cubicBezTo>
                    <a:pt x="62" y="13"/>
                    <a:pt x="58" y="4"/>
                    <a:pt x="54" y="0"/>
                  </a:cubicBezTo>
                  <a:cubicBezTo>
                    <a:pt x="52" y="3"/>
                    <a:pt x="52" y="3"/>
                    <a:pt x="52" y="3"/>
                  </a:cubicBezTo>
                  <a:cubicBezTo>
                    <a:pt x="0" y="67"/>
                    <a:pt x="0" y="67"/>
                    <a:pt x="0" y="67"/>
                  </a:cubicBezTo>
                  <a:lnTo>
                    <a:pt x="1" y="68"/>
                  </a:lnTo>
                  <a:close/>
                </a:path>
              </a:pathLst>
            </a:custGeom>
            <a:gradFill rotWithShape="1">
              <a:gsLst>
                <a:gs pos="0">
                  <a:srgbClr val="DBB721"/>
                </a:gs>
                <a:gs pos="100000">
                  <a:srgbClr val="65550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6" name="Freeform 58"/>
            <p:cNvSpPr/>
            <p:nvPr/>
          </p:nvSpPr>
          <p:spPr bwMode="gray">
            <a:xfrm rot="2289800">
              <a:off x="3486" y="1530"/>
              <a:ext cx="484" cy="603"/>
            </a:xfrm>
            <a:custGeom>
              <a:gdLst>
                <a:gd name="T0" fmla="*/ 182 w 365"/>
                <a:gd name="T1" fmla="*/ 981 h 456"/>
                <a:gd name="T2" fmla="*/ 480 w 365"/>
                <a:gd name="T3" fmla="*/ 647 h 456"/>
                <a:gd name="T4" fmla="*/ 1058 w 365"/>
                <a:gd name="T5" fmla="*/ 130 h 456"/>
                <a:gd name="T6" fmla="*/ 1058 w 365"/>
                <a:gd name="T7" fmla="*/ 264 h 456"/>
                <a:gd name="T8" fmla="*/ 680 w 365"/>
                <a:gd name="T9" fmla="*/ 845 h 456"/>
                <a:gd name="T10" fmla="*/ 393 w 365"/>
                <a:gd name="T11" fmla="*/ 1168 h 456"/>
                <a:gd name="T12" fmla="*/ 121 w 365"/>
                <a:gd name="T13" fmla="*/ 1378 h 456"/>
                <a:gd name="T14" fmla="*/ 0 w 365"/>
                <a:gd name="T15" fmla="*/ 1260 h 456"/>
                <a:gd name="T16" fmla="*/ 182 w 365"/>
                <a:gd name="T17" fmla="*/ 981 h 4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65"/>
                <a:gd name="T28" fmla="*/ 0 h 456"/>
                <a:gd name="T29" fmla="*/ 365 w 365"/>
                <a:gd name="T30" fmla="*/ 456 h 456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65" h="456">
                  <a:moveTo>
                    <a:pt x="59" y="321"/>
                  </a:moveTo>
                  <a:cubicBezTo>
                    <a:pt x="155" y="212"/>
                    <a:pt x="155" y="212"/>
                    <a:pt x="155" y="212"/>
                  </a:cubicBezTo>
                  <a:cubicBezTo>
                    <a:pt x="342" y="42"/>
                    <a:pt x="342" y="42"/>
                    <a:pt x="342" y="42"/>
                  </a:cubicBezTo>
                  <a:cubicBezTo>
                    <a:pt x="342" y="42"/>
                    <a:pt x="365" y="0"/>
                    <a:pt x="342" y="86"/>
                  </a:cubicBezTo>
                  <a:cubicBezTo>
                    <a:pt x="220" y="276"/>
                    <a:pt x="220" y="276"/>
                    <a:pt x="220" y="276"/>
                  </a:cubicBezTo>
                  <a:cubicBezTo>
                    <a:pt x="127" y="382"/>
                    <a:pt x="127" y="382"/>
                    <a:pt x="127" y="382"/>
                  </a:cubicBezTo>
                  <a:cubicBezTo>
                    <a:pt x="39" y="451"/>
                    <a:pt x="39" y="451"/>
                    <a:pt x="39" y="451"/>
                  </a:cubicBezTo>
                  <a:cubicBezTo>
                    <a:pt x="39" y="451"/>
                    <a:pt x="0" y="456"/>
                    <a:pt x="0" y="412"/>
                  </a:cubicBezTo>
                  <a:lnTo>
                    <a:pt x="59" y="321"/>
                  </a:lnTo>
                  <a:close/>
                </a:path>
              </a:pathLst>
            </a:custGeom>
            <a:gradFill rotWithShape="1">
              <a:gsLst>
                <a:gs pos="0">
                  <a:srgbClr val="002D52"/>
                </a:gs>
                <a:gs pos="50000">
                  <a:srgbClr val="0061B2"/>
                </a:gs>
                <a:gs pos="100000">
                  <a:srgbClr val="002D52"/>
                </a:gs>
              </a:gsLst>
              <a:lin ang="2700000" scaled="1"/>
            </a:gradFill>
            <a:ln w="9525">
              <a:solidFill>
                <a:srgbClr val="DBDBDB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7" name="Freeform 59"/>
            <p:cNvSpPr/>
            <p:nvPr/>
          </p:nvSpPr>
          <p:spPr bwMode="gray">
            <a:xfrm rot="2289800">
              <a:off x="3377" y="1830"/>
              <a:ext cx="142" cy="149"/>
            </a:xfrm>
            <a:custGeom>
              <a:gdLst>
                <a:gd name="T0" fmla="*/ 149 w 106"/>
                <a:gd name="T1" fmla="*/ 0 h 113"/>
                <a:gd name="T2" fmla="*/ 210 w 106"/>
                <a:gd name="T3" fmla="*/ 124 h 113"/>
                <a:gd name="T4" fmla="*/ 342 w 106"/>
                <a:gd name="T5" fmla="*/ 170 h 113"/>
                <a:gd name="T6" fmla="*/ 134 w 106"/>
                <a:gd name="T7" fmla="*/ 322 h 113"/>
                <a:gd name="T8" fmla="*/ 9 w 106"/>
                <a:gd name="T9" fmla="*/ 202 h 113"/>
                <a:gd name="T10" fmla="*/ 149 w 106"/>
                <a:gd name="T11" fmla="*/ 0 h 1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6"/>
                <a:gd name="T19" fmla="*/ 0 h 113"/>
                <a:gd name="T20" fmla="*/ 106 w 106"/>
                <a:gd name="T21" fmla="*/ 113 h 113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5" h="113">
                  <a:moveTo>
                    <a:pt x="46" y="0"/>
                  </a:moveTo>
                  <a:cubicBezTo>
                    <a:pt x="46" y="0"/>
                    <a:pt x="44" y="20"/>
                    <a:pt x="65" y="41"/>
                  </a:cubicBezTo>
                  <a:cubicBezTo>
                    <a:pt x="89" y="63"/>
                    <a:pt x="106" y="56"/>
                    <a:pt x="106" y="56"/>
                  </a:cubicBezTo>
                  <a:cubicBezTo>
                    <a:pt x="42" y="106"/>
                    <a:pt x="42" y="106"/>
                    <a:pt x="42" y="106"/>
                  </a:cubicBezTo>
                  <a:cubicBezTo>
                    <a:pt x="42" y="106"/>
                    <a:pt x="0" y="113"/>
                    <a:pt x="3" y="67"/>
                  </a:cubicBezTo>
                  <a:lnTo>
                    <a:pt x="46" y="0"/>
                  </a:lnTo>
                  <a:close/>
                </a:path>
              </a:pathLst>
            </a:custGeom>
            <a:gradFill rotWithShape="1">
              <a:gsLst>
                <a:gs pos="0">
                  <a:srgbClr val="F7C800"/>
                </a:gs>
                <a:gs pos="100000">
                  <a:srgbClr val="725D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8" name="Freeform 60"/>
            <p:cNvSpPr/>
            <p:nvPr/>
          </p:nvSpPr>
          <p:spPr bwMode="gray">
            <a:xfrm rot="2289800">
              <a:off x="3807" y="1669"/>
              <a:ext cx="665" cy="507"/>
            </a:xfrm>
            <a:custGeom>
              <a:gdLst>
                <a:gd name="T0" fmla="*/ 930 w 501"/>
                <a:gd name="T1" fmla="*/ 0 h 383"/>
                <a:gd name="T2" fmla="*/ 1471 w 501"/>
                <a:gd name="T3" fmla="*/ 152 h 383"/>
                <a:gd name="T4" fmla="*/ 216 w 501"/>
                <a:gd name="T5" fmla="*/ 1175 h 383"/>
                <a:gd name="T6" fmla="*/ 0 w 501"/>
                <a:gd name="T7" fmla="*/ 974 h 383"/>
                <a:gd name="T8" fmla="*/ 930 w 501"/>
                <a:gd name="T9" fmla="*/ 0 h 3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1"/>
                <a:gd name="T16" fmla="*/ 0 h 383"/>
                <a:gd name="T17" fmla="*/ 501 w 501"/>
                <a:gd name="T18" fmla="*/ 383 h 383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1" h="383">
                  <a:moveTo>
                    <a:pt x="300" y="0"/>
                  </a:moveTo>
                  <a:cubicBezTo>
                    <a:pt x="300" y="0"/>
                    <a:pt x="465" y="6"/>
                    <a:pt x="474" y="50"/>
                  </a:cubicBezTo>
                  <a:cubicBezTo>
                    <a:pt x="501" y="179"/>
                    <a:pt x="70" y="383"/>
                    <a:pt x="70" y="383"/>
                  </a:cubicBezTo>
                  <a:cubicBezTo>
                    <a:pt x="0" y="317"/>
                    <a:pt x="0" y="317"/>
                    <a:pt x="0" y="317"/>
                  </a:cubicBezTo>
                  <a:lnTo>
                    <a:pt x="30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3C6E"/>
                </a:gs>
                <a:gs pos="100000">
                  <a:srgbClr val="0082EE"/>
                </a:gs>
              </a:gsLst>
              <a:lin ang="0" scaled="1"/>
            </a:gradFill>
            <a:ln w="9525">
              <a:solidFill>
                <a:srgbClr val="DBDBDB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9" name="Freeform 61"/>
            <p:cNvSpPr/>
            <p:nvPr/>
          </p:nvSpPr>
          <p:spPr bwMode="gray">
            <a:xfrm rot="2289800">
              <a:off x="3833" y="1366"/>
              <a:ext cx="507" cy="639"/>
            </a:xfrm>
            <a:custGeom>
              <a:gdLst>
                <a:gd name="T0" fmla="*/ 802 w 383"/>
                <a:gd name="T1" fmla="*/ 20 h 482"/>
                <a:gd name="T2" fmla="*/ 1175 w 383"/>
                <a:gd name="T3" fmla="*/ 509 h 482"/>
                <a:gd name="T4" fmla="*/ 255 w 383"/>
                <a:gd name="T5" fmla="*/ 1489 h 482"/>
                <a:gd name="T6" fmla="*/ 0 w 383"/>
                <a:gd name="T7" fmla="*/ 1043 h 482"/>
                <a:gd name="T8" fmla="*/ 802 w 383"/>
                <a:gd name="T9" fmla="*/ 20 h 4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3"/>
                <a:gd name="T16" fmla="*/ 0 h 482"/>
                <a:gd name="T17" fmla="*/ 383 w 383"/>
                <a:gd name="T18" fmla="*/ 482 h 482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3" h="482">
                  <a:moveTo>
                    <a:pt x="261" y="6"/>
                  </a:moveTo>
                  <a:cubicBezTo>
                    <a:pt x="334" y="9"/>
                    <a:pt x="383" y="165"/>
                    <a:pt x="383" y="165"/>
                  </a:cubicBezTo>
                  <a:cubicBezTo>
                    <a:pt x="83" y="482"/>
                    <a:pt x="83" y="482"/>
                    <a:pt x="83" y="482"/>
                  </a:cubicBezTo>
                  <a:cubicBezTo>
                    <a:pt x="0" y="338"/>
                    <a:pt x="0" y="338"/>
                    <a:pt x="0" y="338"/>
                  </a:cubicBezTo>
                  <a:cubicBezTo>
                    <a:pt x="0" y="338"/>
                    <a:pt x="134" y="0"/>
                    <a:pt x="261" y="6"/>
                  </a:cubicBezTo>
                  <a:close/>
                </a:path>
              </a:pathLst>
            </a:custGeom>
            <a:solidFill>
              <a:srgbClr val="0082EE"/>
            </a:solidFill>
            <a:ln w="9525">
              <a:solidFill>
                <a:srgbClr val="DBDBDB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0" name="Freeform 62"/>
            <p:cNvSpPr/>
            <p:nvPr/>
          </p:nvSpPr>
          <p:spPr bwMode="gray">
            <a:xfrm rot="2289800">
              <a:off x="3802" y="1574"/>
              <a:ext cx="398" cy="616"/>
            </a:xfrm>
            <a:custGeom>
              <a:gdLst>
                <a:gd name="T0" fmla="*/ 929 w 300"/>
                <a:gd name="T1" fmla="*/ 0 h 466"/>
                <a:gd name="T2" fmla="*/ 807 w 300"/>
                <a:gd name="T3" fmla="*/ 854 h 466"/>
                <a:gd name="T4" fmla="*/ 96 w 300"/>
                <a:gd name="T5" fmla="*/ 1422 h 466"/>
                <a:gd name="T6" fmla="*/ 0 w 300"/>
                <a:gd name="T7" fmla="*/ 968 h 466"/>
                <a:gd name="T8" fmla="*/ 929 w 300"/>
                <a:gd name="T9" fmla="*/ 0 h 4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"/>
                <a:gd name="T16" fmla="*/ 0 h 466"/>
                <a:gd name="T17" fmla="*/ 300 w 300"/>
                <a:gd name="T18" fmla="*/ 466 h 466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" h="466">
                  <a:moveTo>
                    <a:pt x="300" y="0"/>
                  </a:moveTo>
                  <a:cubicBezTo>
                    <a:pt x="300" y="0"/>
                    <a:pt x="295" y="219"/>
                    <a:pt x="260" y="280"/>
                  </a:cubicBezTo>
                  <a:cubicBezTo>
                    <a:pt x="223" y="344"/>
                    <a:pt x="31" y="466"/>
                    <a:pt x="31" y="466"/>
                  </a:cubicBezTo>
                  <a:cubicBezTo>
                    <a:pt x="0" y="317"/>
                    <a:pt x="0" y="317"/>
                    <a:pt x="0" y="317"/>
                  </a:cubicBezTo>
                  <a:lnTo>
                    <a:pt x="30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2D52"/>
                </a:gs>
                <a:gs pos="100000">
                  <a:srgbClr val="0061B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1" name="Freeform 63"/>
            <p:cNvSpPr/>
            <p:nvPr/>
          </p:nvSpPr>
          <p:spPr bwMode="gray">
            <a:xfrm rot="2289800">
              <a:off x="3719" y="1496"/>
              <a:ext cx="576" cy="469"/>
            </a:xfrm>
            <a:custGeom>
              <a:gdLst>
                <a:gd name="T0" fmla="*/ 1337 w 435"/>
                <a:gd name="T1" fmla="*/ 114 h 354"/>
                <a:gd name="T2" fmla="*/ 481 w 435"/>
                <a:gd name="T3" fmla="*/ 107 h 354"/>
                <a:gd name="T4" fmla="*/ 0 w 435"/>
                <a:gd name="T5" fmla="*/ 923 h 354"/>
                <a:gd name="T6" fmla="*/ 416 w 435"/>
                <a:gd name="T7" fmla="*/ 1090 h 354"/>
                <a:gd name="T8" fmla="*/ 1337 w 435"/>
                <a:gd name="T9" fmla="*/ 114 h 3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5"/>
                <a:gd name="T16" fmla="*/ 0 h 354"/>
                <a:gd name="T17" fmla="*/ 435 w 435"/>
                <a:gd name="T18" fmla="*/ 354 h 354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5" h="354">
                  <a:moveTo>
                    <a:pt x="435" y="37"/>
                  </a:moveTo>
                  <a:cubicBezTo>
                    <a:pt x="435" y="37"/>
                    <a:pt x="216" y="0"/>
                    <a:pt x="156" y="35"/>
                  </a:cubicBezTo>
                  <a:cubicBezTo>
                    <a:pt x="89" y="73"/>
                    <a:pt x="0" y="300"/>
                    <a:pt x="0" y="300"/>
                  </a:cubicBezTo>
                  <a:cubicBezTo>
                    <a:pt x="135" y="354"/>
                    <a:pt x="135" y="354"/>
                    <a:pt x="135" y="354"/>
                  </a:cubicBezTo>
                  <a:lnTo>
                    <a:pt x="435" y="37"/>
                  </a:lnTo>
                  <a:close/>
                </a:path>
              </a:pathLst>
            </a:custGeom>
            <a:gradFill rotWithShape="1">
              <a:gsLst>
                <a:gs pos="0">
                  <a:srgbClr val="0082EE"/>
                </a:gs>
                <a:gs pos="100000">
                  <a:srgbClr val="003C6E"/>
                </a:gs>
              </a:gsLst>
              <a:lin ang="0" scaled="1"/>
            </a:gradFill>
            <a:ln w="9525">
              <a:solidFill>
                <a:srgbClr val="DBDBDB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112" name="Group 64"/>
            <p:cNvGrpSpPr/>
            <p:nvPr/>
          </p:nvGrpSpPr>
          <p:grpSpPr>
            <a:xfrm rot="2289800">
              <a:off x="3387" y="1840"/>
              <a:ext cx="126" cy="126"/>
              <a:chOff x="3039" y="2164"/>
              <a:chExt cx="123" cy="123"/>
            </a:xfrm>
          </p:grpSpPr>
          <p:sp>
            <p:nvSpPr>
              <p:cNvPr id="3113" name="Freeform 65"/>
              <p:cNvSpPr/>
              <p:nvPr/>
            </p:nvSpPr>
            <p:spPr bwMode="gray">
              <a:xfrm>
                <a:off x="3073" y="2177"/>
                <a:ext cx="77" cy="71"/>
              </a:xfrm>
              <a:custGeom>
                <a:gdLst>
                  <a:gd name="T0" fmla="*/ 8 w 60"/>
                  <a:gd name="T1" fmla="*/ 0 h 55"/>
                  <a:gd name="T2" fmla="*/ 51 w 60"/>
                  <a:gd name="T3" fmla="*/ 114 h 55"/>
                  <a:gd name="T4" fmla="*/ 163 w 60"/>
                  <a:gd name="T5" fmla="*/ 139 h 55"/>
                  <a:gd name="T6" fmla="*/ 46 w 60"/>
                  <a:gd name="T7" fmla="*/ 116 h 55"/>
                  <a:gd name="T8" fmla="*/ 8 w 60"/>
                  <a:gd name="T9" fmla="*/ 0 h 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55"/>
                  <a:gd name="T17" fmla="*/ 60 w 60"/>
                  <a:gd name="T18" fmla="*/ 55 h 55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55">
                    <a:moveTo>
                      <a:pt x="3" y="0"/>
                    </a:moveTo>
                    <a:cubicBezTo>
                      <a:pt x="2" y="15"/>
                      <a:pt x="7" y="31"/>
                      <a:pt x="19" y="41"/>
                    </a:cubicBezTo>
                    <a:cubicBezTo>
                      <a:pt x="30" y="51"/>
                      <a:pt x="46" y="53"/>
                      <a:pt x="60" y="50"/>
                    </a:cubicBezTo>
                    <a:cubicBezTo>
                      <a:pt x="46" y="55"/>
                      <a:pt x="29" y="53"/>
                      <a:pt x="17" y="42"/>
                    </a:cubicBezTo>
                    <a:cubicBezTo>
                      <a:pt x="5" y="32"/>
                      <a:pt x="0" y="16"/>
                      <a:pt x="3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2D52"/>
                  </a:gs>
                  <a:gs pos="50000">
                    <a:srgbClr val="0061B2"/>
                  </a:gs>
                  <a:gs pos="100000">
                    <a:srgbClr val="002D5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4" name="Freeform 66"/>
              <p:cNvSpPr/>
              <p:nvPr/>
            </p:nvSpPr>
            <p:spPr bwMode="gray">
              <a:xfrm>
                <a:off x="3081" y="2164"/>
                <a:ext cx="81" cy="75"/>
              </a:xfrm>
              <a:custGeom>
                <a:gdLst>
                  <a:gd name="T0" fmla="*/ 8 w 63"/>
                  <a:gd name="T1" fmla="*/ 0 h 58"/>
                  <a:gd name="T2" fmla="*/ 54 w 63"/>
                  <a:gd name="T3" fmla="*/ 120 h 58"/>
                  <a:gd name="T4" fmla="*/ 172 w 63"/>
                  <a:gd name="T5" fmla="*/ 149 h 58"/>
                  <a:gd name="T6" fmla="*/ 50 w 63"/>
                  <a:gd name="T7" fmla="*/ 125 h 58"/>
                  <a:gd name="T8" fmla="*/ 8 w 63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"/>
                  <a:gd name="T16" fmla="*/ 0 h 58"/>
                  <a:gd name="T17" fmla="*/ 63 w 63"/>
                  <a:gd name="T18" fmla="*/ 58 h 5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" h="57">
                    <a:moveTo>
                      <a:pt x="3" y="0"/>
                    </a:moveTo>
                    <a:cubicBezTo>
                      <a:pt x="2" y="16"/>
                      <a:pt x="7" y="33"/>
                      <a:pt x="20" y="43"/>
                    </a:cubicBezTo>
                    <a:cubicBezTo>
                      <a:pt x="32" y="54"/>
                      <a:pt x="48" y="57"/>
                      <a:pt x="63" y="53"/>
                    </a:cubicBezTo>
                    <a:cubicBezTo>
                      <a:pt x="48" y="58"/>
                      <a:pt x="31" y="55"/>
                      <a:pt x="18" y="45"/>
                    </a:cubicBezTo>
                    <a:cubicBezTo>
                      <a:pt x="5" y="34"/>
                      <a:pt x="0" y="17"/>
                      <a:pt x="3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2D52"/>
                  </a:gs>
                  <a:gs pos="50000">
                    <a:srgbClr val="0061B2"/>
                  </a:gs>
                  <a:gs pos="100000">
                    <a:srgbClr val="002D5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5" name="Freeform 67"/>
              <p:cNvSpPr/>
              <p:nvPr/>
            </p:nvSpPr>
            <p:spPr bwMode="gray">
              <a:xfrm>
                <a:off x="3065" y="2189"/>
                <a:ext cx="74" cy="67"/>
              </a:xfrm>
              <a:custGeom>
                <a:gdLst>
                  <a:gd name="T0" fmla="*/ 8 w 57"/>
                  <a:gd name="T1" fmla="*/ 0 h 52"/>
                  <a:gd name="T2" fmla="*/ 51 w 57"/>
                  <a:gd name="T3" fmla="*/ 106 h 52"/>
                  <a:gd name="T4" fmla="*/ 162 w 57"/>
                  <a:gd name="T5" fmla="*/ 133 h 52"/>
                  <a:gd name="T6" fmla="*/ 45 w 57"/>
                  <a:gd name="T7" fmla="*/ 111 h 52"/>
                  <a:gd name="T8" fmla="*/ 8 w 57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"/>
                  <a:gd name="T16" fmla="*/ 0 h 52"/>
                  <a:gd name="T17" fmla="*/ 57 w 57"/>
                  <a:gd name="T18" fmla="*/ 52 h 5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" h="52">
                    <a:moveTo>
                      <a:pt x="3" y="0"/>
                    </a:moveTo>
                    <a:cubicBezTo>
                      <a:pt x="1" y="15"/>
                      <a:pt x="6" y="29"/>
                      <a:pt x="18" y="39"/>
                    </a:cubicBezTo>
                    <a:cubicBezTo>
                      <a:pt x="29" y="48"/>
                      <a:pt x="44" y="51"/>
                      <a:pt x="57" y="48"/>
                    </a:cubicBezTo>
                    <a:cubicBezTo>
                      <a:pt x="43" y="52"/>
                      <a:pt x="28" y="50"/>
                      <a:pt x="16" y="40"/>
                    </a:cubicBezTo>
                    <a:cubicBezTo>
                      <a:pt x="5" y="30"/>
                      <a:pt x="0" y="15"/>
                      <a:pt x="3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2D52"/>
                  </a:gs>
                  <a:gs pos="50000">
                    <a:srgbClr val="0061B2"/>
                  </a:gs>
                  <a:gs pos="100000">
                    <a:srgbClr val="002D5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6" name="Freeform 68"/>
              <p:cNvSpPr/>
              <p:nvPr/>
            </p:nvSpPr>
            <p:spPr bwMode="gray">
              <a:xfrm>
                <a:off x="3046" y="2222"/>
                <a:ext cx="63" cy="57"/>
              </a:xfrm>
              <a:custGeom>
                <a:gdLst>
                  <a:gd name="T0" fmla="*/ 6 w 49"/>
                  <a:gd name="T1" fmla="*/ 0 h 44"/>
                  <a:gd name="T2" fmla="*/ 40 w 49"/>
                  <a:gd name="T3" fmla="*/ 95 h 44"/>
                  <a:gd name="T4" fmla="*/ 134 w 49"/>
                  <a:gd name="T5" fmla="*/ 113 h 44"/>
                  <a:gd name="T6" fmla="*/ 39 w 49"/>
                  <a:gd name="T7" fmla="*/ 96 h 44"/>
                  <a:gd name="T8" fmla="*/ 6 w 49"/>
                  <a:gd name="T9" fmla="*/ 0 h 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"/>
                  <a:gd name="T16" fmla="*/ 0 h 44"/>
                  <a:gd name="T17" fmla="*/ 49 w 49"/>
                  <a:gd name="T18" fmla="*/ 44 h 4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" h="44">
                    <a:moveTo>
                      <a:pt x="2" y="0"/>
                    </a:moveTo>
                    <a:cubicBezTo>
                      <a:pt x="1" y="12"/>
                      <a:pt x="5" y="25"/>
                      <a:pt x="15" y="33"/>
                    </a:cubicBezTo>
                    <a:cubicBezTo>
                      <a:pt x="24" y="41"/>
                      <a:pt x="37" y="43"/>
                      <a:pt x="49" y="40"/>
                    </a:cubicBezTo>
                    <a:cubicBezTo>
                      <a:pt x="37" y="44"/>
                      <a:pt x="24" y="42"/>
                      <a:pt x="14" y="34"/>
                    </a:cubicBezTo>
                    <a:cubicBezTo>
                      <a:pt x="4" y="26"/>
                      <a:pt x="0" y="12"/>
                      <a:pt x="2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2D52"/>
                  </a:gs>
                  <a:gs pos="50000">
                    <a:srgbClr val="0061B2"/>
                  </a:gs>
                  <a:gs pos="100000">
                    <a:srgbClr val="002D5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7" name="Freeform 69"/>
              <p:cNvSpPr/>
              <p:nvPr/>
            </p:nvSpPr>
            <p:spPr bwMode="gray">
              <a:xfrm>
                <a:off x="3052" y="2212"/>
                <a:ext cx="66" cy="61"/>
              </a:xfrm>
              <a:custGeom>
                <a:gdLst>
                  <a:gd name="T0" fmla="*/ 6 w 51"/>
                  <a:gd name="T1" fmla="*/ 0 h 47"/>
                  <a:gd name="T2" fmla="*/ 41 w 51"/>
                  <a:gd name="T3" fmla="*/ 97 h 47"/>
                  <a:gd name="T4" fmla="*/ 142 w 51"/>
                  <a:gd name="T5" fmla="*/ 119 h 47"/>
                  <a:gd name="T6" fmla="*/ 39 w 51"/>
                  <a:gd name="T7" fmla="*/ 103 h 47"/>
                  <a:gd name="T8" fmla="*/ 6 w 51"/>
                  <a:gd name="T9" fmla="*/ 0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"/>
                  <a:gd name="T16" fmla="*/ 0 h 47"/>
                  <a:gd name="T17" fmla="*/ 51 w 51"/>
                  <a:gd name="T18" fmla="*/ 47 h 47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" h="47">
                    <a:moveTo>
                      <a:pt x="2" y="0"/>
                    </a:moveTo>
                    <a:cubicBezTo>
                      <a:pt x="1" y="13"/>
                      <a:pt x="5" y="26"/>
                      <a:pt x="15" y="35"/>
                    </a:cubicBezTo>
                    <a:cubicBezTo>
                      <a:pt x="25" y="43"/>
                      <a:pt x="39" y="46"/>
                      <a:pt x="51" y="42"/>
                    </a:cubicBezTo>
                    <a:cubicBezTo>
                      <a:pt x="38" y="47"/>
                      <a:pt x="25" y="45"/>
                      <a:pt x="14" y="36"/>
                    </a:cubicBezTo>
                    <a:cubicBezTo>
                      <a:pt x="4" y="27"/>
                      <a:pt x="0" y="13"/>
                      <a:pt x="2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2D52"/>
                  </a:gs>
                  <a:gs pos="50000">
                    <a:srgbClr val="0061B2"/>
                  </a:gs>
                  <a:gs pos="100000">
                    <a:srgbClr val="002D5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8" name="Freeform 70"/>
              <p:cNvSpPr/>
              <p:nvPr/>
            </p:nvSpPr>
            <p:spPr bwMode="gray">
              <a:xfrm>
                <a:off x="3039" y="2231"/>
                <a:ext cx="61" cy="56"/>
              </a:xfrm>
              <a:custGeom>
                <a:gdLst>
                  <a:gd name="T0" fmla="*/ 6 w 47"/>
                  <a:gd name="T1" fmla="*/ 0 h 43"/>
                  <a:gd name="T2" fmla="*/ 39 w 47"/>
                  <a:gd name="T3" fmla="*/ 94 h 43"/>
                  <a:gd name="T4" fmla="*/ 134 w 47"/>
                  <a:gd name="T5" fmla="*/ 112 h 43"/>
                  <a:gd name="T6" fmla="*/ 38 w 47"/>
                  <a:gd name="T7" fmla="*/ 95 h 43"/>
                  <a:gd name="T8" fmla="*/ 6 w 47"/>
                  <a:gd name="T9" fmla="*/ 0 h 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"/>
                  <a:gd name="T16" fmla="*/ 0 h 43"/>
                  <a:gd name="T17" fmla="*/ 47 w 47"/>
                  <a:gd name="T18" fmla="*/ 43 h 43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" h="43">
                    <a:moveTo>
                      <a:pt x="2" y="0"/>
                    </a:moveTo>
                    <a:cubicBezTo>
                      <a:pt x="1" y="12"/>
                      <a:pt x="5" y="24"/>
                      <a:pt x="14" y="32"/>
                    </a:cubicBezTo>
                    <a:cubicBezTo>
                      <a:pt x="23" y="39"/>
                      <a:pt x="35" y="42"/>
                      <a:pt x="47" y="39"/>
                    </a:cubicBezTo>
                    <a:cubicBezTo>
                      <a:pt x="35" y="43"/>
                      <a:pt x="22" y="41"/>
                      <a:pt x="13" y="33"/>
                    </a:cubicBezTo>
                    <a:cubicBezTo>
                      <a:pt x="4" y="25"/>
                      <a:pt x="0" y="12"/>
                      <a:pt x="2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2D52"/>
                  </a:gs>
                  <a:gs pos="50000">
                    <a:srgbClr val="0061B2"/>
                  </a:gs>
                  <a:gs pos="100000">
                    <a:srgbClr val="002D5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3087" name="Text Box 71"/>
          <p:cNvSpPr txBox="1">
            <a:spLocks noChangeArrowheads="1"/>
          </p:cNvSpPr>
          <p:nvPr/>
        </p:nvSpPr>
        <p:spPr bwMode="gray">
          <a:xfrm>
            <a:off x="4354513" y="1981200"/>
            <a:ext cx="449262" cy="164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"/>
              </a:spcBef>
            </a:pPr>
            <a:r>
              <a:rPr lang="de-DE" altLang="zh-CN">
                <a:ea typeface="宋体" panose="02010600030101010101" pitchFamily="2" charset="-122"/>
              </a:rPr>
              <a:t>1</a:t>
            </a:r>
            <a:endParaRPr lang="de-DE" altLang="zh-CN">
              <a:ea typeface="宋体" panose="02010600030101010101" pitchFamily="2" charset="-122"/>
            </a:endParaRPr>
          </a:p>
          <a:p>
            <a:pPr algn="ctr" eaLnBrk="1" hangingPunct="1">
              <a:lnSpc>
                <a:spcPct val="90000"/>
              </a:lnSpc>
              <a:spcBef>
                <a:spcPct val="5000"/>
              </a:spcBef>
            </a:pPr>
            <a:r>
              <a:rPr lang="de-DE" altLang="zh-CN">
                <a:solidFill>
                  <a:schemeClr val="bg1"/>
                </a:solidFill>
                <a:ea typeface="宋体" panose="02010600030101010101" pitchFamily="2" charset="-122"/>
              </a:rPr>
              <a:t>2</a:t>
            </a:r>
            <a:endParaRPr lang="de-DE" altLang="zh-CN">
              <a:solidFill>
                <a:schemeClr val="bg1"/>
              </a:solidFill>
              <a:ea typeface="宋体" panose="02010600030101010101" pitchFamily="2" charset="-122"/>
            </a:endParaRPr>
          </a:p>
          <a:p>
            <a:pPr algn="ctr" eaLnBrk="1" hangingPunct="1">
              <a:lnSpc>
                <a:spcPct val="90000"/>
              </a:lnSpc>
              <a:spcBef>
                <a:spcPct val="5000"/>
              </a:spcBef>
            </a:pPr>
            <a:r>
              <a:rPr lang="de-DE" altLang="zh-CN">
                <a:ea typeface="宋体" panose="02010600030101010101" pitchFamily="2" charset="-122"/>
              </a:rPr>
              <a:t>3</a:t>
            </a:r>
            <a:endParaRPr lang="de-DE" altLang="zh-CN">
              <a:ea typeface="宋体" panose="02010600030101010101" pitchFamily="2" charset="-122"/>
            </a:endParaRPr>
          </a:p>
          <a:p>
            <a:pPr algn="ctr" eaLnBrk="1" hangingPunct="1">
              <a:lnSpc>
                <a:spcPct val="90000"/>
              </a:lnSpc>
              <a:spcBef>
                <a:spcPct val="5000"/>
              </a:spcBef>
            </a:pPr>
            <a:r>
              <a:rPr lang="de-DE" altLang="zh-CN">
                <a:solidFill>
                  <a:schemeClr val="bg1"/>
                </a:solidFill>
                <a:ea typeface="宋体" panose="02010600030101010101" pitchFamily="2" charset="-122"/>
              </a:rPr>
              <a:t>4</a:t>
            </a:r>
            <a:endParaRPr lang="de-DE" altLang="zh-CN">
              <a:solidFill>
                <a:schemeClr val="bg1"/>
              </a:solidFill>
              <a:ea typeface="宋体" panose="02010600030101010101" pitchFamily="2" charset="-122"/>
            </a:endParaRPr>
          </a:p>
          <a:p>
            <a:pPr algn="ctr" eaLnBrk="1" hangingPunct="1">
              <a:lnSpc>
                <a:spcPct val="90000"/>
              </a:lnSpc>
              <a:spcBef>
                <a:spcPct val="5000"/>
              </a:spcBef>
            </a:pPr>
            <a:r>
              <a:rPr lang="de-DE" altLang="zh-CN">
                <a:ea typeface="宋体" panose="02010600030101010101" pitchFamily="2" charset="-122"/>
              </a:rPr>
              <a:t>5</a:t>
            </a:r>
            <a:endParaRPr lang="de-DE" altLang="zh-CN">
              <a:ea typeface="宋体" panose="02010600030101010101" pitchFamily="2" charset="-122"/>
            </a:endParaRPr>
          </a:p>
          <a:p>
            <a:pPr algn="ctr" eaLnBrk="1" hangingPunct="1">
              <a:lnSpc>
                <a:spcPct val="90000"/>
              </a:lnSpc>
              <a:spcBef>
                <a:spcPct val="5000"/>
              </a:spcBef>
            </a:pPr>
            <a:r>
              <a:rPr lang="de-DE" altLang="zh-CN">
                <a:solidFill>
                  <a:schemeClr val="bg1"/>
                </a:solidFill>
                <a:ea typeface="宋体" panose="02010600030101010101" pitchFamily="2" charset="-122"/>
              </a:rPr>
              <a:t>6</a:t>
            </a:r>
            <a:endParaRPr lang="de-DE" altLang="zh-CN">
              <a:solidFill>
                <a:schemeClr val="bg1"/>
              </a:solidFill>
              <a:ea typeface="宋体" panose="02010600030101010101" pitchFamily="2" charset="-122"/>
            </a:endParaRPr>
          </a:p>
        </p:txBody>
      </p:sp>
      <p:sp>
        <p:nvSpPr>
          <p:cNvPr id="3088" name="Oval 72"/>
          <p:cNvSpPr>
            <a:spLocks noChangeArrowheads="1"/>
          </p:cNvSpPr>
          <p:nvPr/>
        </p:nvSpPr>
        <p:spPr bwMode="gray">
          <a:xfrm>
            <a:off x="4487863" y="3581400"/>
            <a:ext cx="190500" cy="1905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grpSp>
        <p:nvGrpSpPr>
          <p:cNvPr id="3089" name="Group 73"/>
          <p:cNvGrpSpPr/>
          <p:nvPr/>
        </p:nvGrpSpPr>
        <p:grpSpPr>
          <a:xfrm rot="10282464">
            <a:off x="3106738" y="3810000"/>
            <a:ext cx="1582737" cy="1584325"/>
            <a:chOff x="2993" y="1362"/>
            <a:chExt cx="972" cy="974"/>
          </a:xfrm>
        </p:grpSpPr>
        <p:sp>
          <p:nvSpPr>
            <p:cNvPr id="3091" name="Freeform 74"/>
            <p:cNvSpPr/>
            <p:nvPr/>
          </p:nvSpPr>
          <p:spPr bwMode="gray">
            <a:xfrm>
              <a:off x="2993" y="2248"/>
              <a:ext cx="80" cy="88"/>
            </a:xfrm>
            <a:custGeom>
              <a:gdLst>
                <a:gd name="T0" fmla="*/ 1 w 62"/>
                <a:gd name="T1" fmla="*/ 192 h 68"/>
                <a:gd name="T2" fmla="*/ 163 w 62"/>
                <a:gd name="T3" fmla="*/ 45 h 68"/>
                <a:gd name="T4" fmla="*/ 172 w 62"/>
                <a:gd name="T5" fmla="*/ 36 h 68"/>
                <a:gd name="T6" fmla="*/ 150 w 62"/>
                <a:gd name="T7" fmla="*/ 0 h 68"/>
                <a:gd name="T8" fmla="*/ 143 w 62"/>
                <a:gd name="T9" fmla="*/ 8 h 68"/>
                <a:gd name="T10" fmla="*/ 0 w 62"/>
                <a:gd name="T11" fmla="*/ 189 h 68"/>
                <a:gd name="T12" fmla="*/ 1 w 62"/>
                <a:gd name="T13" fmla="*/ 192 h 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68"/>
                <a:gd name="T23" fmla="*/ 62 w 62"/>
                <a:gd name="T24" fmla="*/ 68 h 68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68">
                  <a:moveTo>
                    <a:pt x="1" y="68"/>
                  </a:moveTo>
                  <a:cubicBezTo>
                    <a:pt x="59" y="16"/>
                    <a:pt x="59" y="16"/>
                    <a:pt x="59" y="16"/>
                  </a:cubicBezTo>
                  <a:cubicBezTo>
                    <a:pt x="62" y="13"/>
                    <a:pt x="62" y="13"/>
                    <a:pt x="62" y="13"/>
                  </a:cubicBezTo>
                  <a:cubicBezTo>
                    <a:pt x="62" y="13"/>
                    <a:pt x="58" y="4"/>
                    <a:pt x="54" y="0"/>
                  </a:cubicBezTo>
                  <a:cubicBezTo>
                    <a:pt x="52" y="3"/>
                    <a:pt x="52" y="3"/>
                    <a:pt x="52" y="3"/>
                  </a:cubicBezTo>
                  <a:cubicBezTo>
                    <a:pt x="0" y="67"/>
                    <a:pt x="0" y="67"/>
                    <a:pt x="0" y="67"/>
                  </a:cubicBezTo>
                  <a:lnTo>
                    <a:pt x="1" y="68"/>
                  </a:lnTo>
                  <a:close/>
                </a:path>
              </a:pathLst>
            </a:custGeom>
            <a:gradFill rotWithShape="1">
              <a:gsLst>
                <a:gs pos="0">
                  <a:srgbClr val="DBB721"/>
                </a:gs>
                <a:gs pos="100000">
                  <a:srgbClr val="65550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2" name="Freeform 75"/>
            <p:cNvSpPr/>
            <p:nvPr/>
          </p:nvSpPr>
          <p:spPr bwMode="gray">
            <a:xfrm>
              <a:off x="3035" y="1709"/>
              <a:ext cx="472" cy="589"/>
            </a:xfrm>
            <a:custGeom>
              <a:gdLst>
                <a:gd name="T0" fmla="*/ 164 w 365"/>
                <a:gd name="T1" fmla="*/ 894 h 456"/>
                <a:gd name="T2" fmla="*/ 433 w 365"/>
                <a:gd name="T3" fmla="*/ 590 h 456"/>
                <a:gd name="T4" fmla="*/ 957 w 365"/>
                <a:gd name="T5" fmla="*/ 116 h 456"/>
                <a:gd name="T6" fmla="*/ 957 w 365"/>
                <a:gd name="T7" fmla="*/ 239 h 456"/>
                <a:gd name="T8" fmla="*/ 614 w 365"/>
                <a:gd name="T9" fmla="*/ 769 h 456"/>
                <a:gd name="T10" fmla="*/ 354 w 365"/>
                <a:gd name="T11" fmla="*/ 1063 h 456"/>
                <a:gd name="T12" fmla="*/ 109 w 365"/>
                <a:gd name="T13" fmla="*/ 1257 h 456"/>
                <a:gd name="T14" fmla="*/ 0 w 365"/>
                <a:gd name="T15" fmla="*/ 1146 h 456"/>
                <a:gd name="T16" fmla="*/ 164 w 365"/>
                <a:gd name="T17" fmla="*/ 894 h 4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65"/>
                <a:gd name="T28" fmla="*/ 0 h 456"/>
                <a:gd name="T29" fmla="*/ 365 w 365"/>
                <a:gd name="T30" fmla="*/ 456 h 456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65" h="456">
                  <a:moveTo>
                    <a:pt x="59" y="321"/>
                  </a:moveTo>
                  <a:cubicBezTo>
                    <a:pt x="155" y="212"/>
                    <a:pt x="155" y="212"/>
                    <a:pt x="155" y="212"/>
                  </a:cubicBezTo>
                  <a:cubicBezTo>
                    <a:pt x="342" y="42"/>
                    <a:pt x="342" y="42"/>
                    <a:pt x="342" y="42"/>
                  </a:cubicBezTo>
                  <a:cubicBezTo>
                    <a:pt x="342" y="42"/>
                    <a:pt x="365" y="0"/>
                    <a:pt x="342" y="86"/>
                  </a:cubicBezTo>
                  <a:cubicBezTo>
                    <a:pt x="220" y="276"/>
                    <a:pt x="220" y="276"/>
                    <a:pt x="220" y="276"/>
                  </a:cubicBezTo>
                  <a:cubicBezTo>
                    <a:pt x="127" y="382"/>
                    <a:pt x="127" y="382"/>
                    <a:pt x="127" y="382"/>
                  </a:cubicBezTo>
                  <a:cubicBezTo>
                    <a:pt x="39" y="451"/>
                    <a:pt x="39" y="451"/>
                    <a:pt x="39" y="451"/>
                  </a:cubicBezTo>
                  <a:cubicBezTo>
                    <a:pt x="39" y="451"/>
                    <a:pt x="0" y="456"/>
                    <a:pt x="0" y="412"/>
                  </a:cubicBezTo>
                  <a:lnTo>
                    <a:pt x="59" y="321"/>
                  </a:lnTo>
                  <a:close/>
                </a:path>
              </a:pathLst>
            </a:custGeom>
            <a:gradFill rotWithShape="1">
              <a:gsLst>
                <a:gs pos="0">
                  <a:srgbClr val="002D52"/>
                </a:gs>
                <a:gs pos="50000">
                  <a:srgbClr val="0061B2"/>
                </a:gs>
                <a:gs pos="100000">
                  <a:srgbClr val="002D52"/>
                </a:gs>
              </a:gsLst>
              <a:lin ang="2700000" scaled="1"/>
            </a:gradFill>
            <a:ln w="9525">
              <a:solidFill>
                <a:srgbClr val="DBDBDB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3" name="Freeform 76"/>
            <p:cNvSpPr/>
            <p:nvPr/>
          </p:nvSpPr>
          <p:spPr bwMode="gray">
            <a:xfrm>
              <a:off x="3031" y="2155"/>
              <a:ext cx="138" cy="146"/>
            </a:xfrm>
            <a:custGeom>
              <a:gdLst>
                <a:gd name="T0" fmla="*/ 133 w 106"/>
                <a:gd name="T1" fmla="*/ 0 h 113"/>
                <a:gd name="T2" fmla="*/ 189 w 106"/>
                <a:gd name="T3" fmla="*/ 114 h 113"/>
                <a:gd name="T4" fmla="*/ 305 w 106"/>
                <a:gd name="T5" fmla="*/ 155 h 113"/>
                <a:gd name="T6" fmla="*/ 122 w 106"/>
                <a:gd name="T7" fmla="*/ 296 h 113"/>
                <a:gd name="T8" fmla="*/ 9 w 106"/>
                <a:gd name="T9" fmla="*/ 187 h 113"/>
                <a:gd name="T10" fmla="*/ 133 w 106"/>
                <a:gd name="T11" fmla="*/ 0 h 1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6"/>
                <a:gd name="T19" fmla="*/ 0 h 113"/>
                <a:gd name="T20" fmla="*/ 106 w 106"/>
                <a:gd name="T21" fmla="*/ 113 h 113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5" h="113">
                  <a:moveTo>
                    <a:pt x="46" y="0"/>
                  </a:moveTo>
                  <a:cubicBezTo>
                    <a:pt x="46" y="0"/>
                    <a:pt x="44" y="20"/>
                    <a:pt x="65" y="41"/>
                  </a:cubicBezTo>
                  <a:cubicBezTo>
                    <a:pt x="89" y="63"/>
                    <a:pt x="106" y="56"/>
                    <a:pt x="106" y="56"/>
                  </a:cubicBezTo>
                  <a:cubicBezTo>
                    <a:pt x="42" y="106"/>
                    <a:pt x="42" y="106"/>
                    <a:pt x="42" y="106"/>
                  </a:cubicBezTo>
                  <a:cubicBezTo>
                    <a:pt x="42" y="106"/>
                    <a:pt x="0" y="113"/>
                    <a:pt x="3" y="67"/>
                  </a:cubicBezTo>
                  <a:lnTo>
                    <a:pt x="46" y="0"/>
                  </a:lnTo>
                  <a:close/>
                </a:path>
              </a:pathLst>
            </a:custGeom>
            <a:gradFill rotWithShape="1">
              <a:gsLst>
                <a:gs pos="0">
                  <a:srgbClr val="F7C800"/>
                </a:gs>
                <a:gs pos="100000">
                  <a:srgbClr val="725D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4" name="Freeform 77"/>
            <p:cNvSpPr/>
            <p:nvPr/>
          </p:nvSpPr>
          <p:spPr bwMode="gray">
            <a:xfrm>
              <a:off x="3317" y="1576"/>
              <a:ext cx="648" cy="495"/>
            </a:xfrm>
            <a:custGeom>
              <a:gdLst>
                <a:gd name="T0" fmla="*/ 839 w 501"/>
                <a:gd name="T1" fmla="*/ 0 h 383"/>
                <a:gd name="T2" fmla="*/ 1327 w 501"/>
                <a:gd name="T3" fmla="*/ 141 h 383"/>
                <a:gd name="T4" fmla="*/ 198 w 501"/>
                <a:gd name="T5" fmla="*/ 1069 h 383"/>
                <a:gd name="T6" fmla="*/ 0 w 501"/>
                <a:gd name="T7" fmla="*/ 885 h 383"/>
                <a:gd name="T8" fmla="*/ 839 w 501"/>
                <a:gd name="T9" fmla="*/ 0 h 3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1"/>
                <a:gd name="T16" fmla="*/ 0 h 383"/>
                <a:gd name="T17" fmla="*/ 501 w 501"/>
                <a:gd name="T18" fmla="*/ 383 h 383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1" h="383">
                  <a:moveTo>
                    <a:pt x="300" y="0"/>
                  </a:moveTo>
                  <a:cubicBezTo>
                    <a:pt x="300" y="0"/>
                    <a:pt x="465" y="6"/>
                    <a:pt x="474" y="50"/>
                  </a:cubicBezTo>
                  <a:cubicBezTo>
                    <a:pt x="501" y="179"/>
                    <a:pt x="70" y="383"/>
                    <a:pt x="70" y="383"/>
                  </a:cubicBezTo>
                  <a:cubicBezTo>
                    <a:pt x="0" y="317"/>
                    <a:pt x="0" y="317"/>
                    <a:pt x="0" y="317"/>
                  </a:cubicBezTo>
                  <a:lnTo>
                    <a:pt x="30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3C6E"/>
                </a:gs>
                <a:gs pos="100000">
                  <a:srgbClr val="0082EE"/>
                </a:gs>
              </a:gsLst>
              <a:lin ang="0" scaled="1"/>
            </a:gradFill>
            <a:ln w="9525">
              <a:solidFill>
                <a:srgbClr val="DBDBDB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5" name="Freeform 78"/>
            <p:cNvSpPr/>
            <p:nvPr/>
          </p:nvSpPr>
          <p:spPr bwMode="gray">
            <a:xfrm>
              <a:off x="3210" y="1362"/>
              <a:ext cx="495" cy="624"/>
            </a:xfrm>
            <a:custGeom>
              <a:gdLst>
                <a:gd name="T0" fmla="*/ 728 w 383"/>
                <a:gd name="T1" fmla="*/ 17 h 482"/>
                <a:gd name="T2" fmla="*/ 1069 w 383"/>
                <a:gd name="T3" fmla="*/ 465 h 482"/>
                <a:gd name="T4" fmla="*/ 230 w 383"/>
                <a:gd name="T5" fmla="*/ 1354 h 482"/>
                <a:gd name="T6" fmla="*/ 0 w 383"/>
                <a:gd name="T7" fmla="*/ 950 h 482"/>
                <a:gd name="T8" fmla="*/ 728 w 383"/>
                <a:gd name="T9" fmla="*/ 17 h 4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3"/>
                <a:gd name="T16" fmla="*/ 0 h 482"/>
                <a:gd name="T17" fmla="*/ 383 w 383"/>
                <a:gd name="T18" fmla="*/ 482 h 482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3" h="482">
                  <a:moveTo>
                    <a:pt x="261" y="6"/>
                  </a:moveTo>
                  <a:cubicBezTo>
                    <a:pt x="334" y="9"/>
                    <a:pt x="383" y="165"/>
                    <a:pt x="383" y="165"/>
                  </a:cubicBezTo>
                  <a:cubicBezTo>
                    <a:pt x="83" y="482"/>
                    <a:pt x="83" y="482"/>
                    <a:pt x="83" y="482"/>
                  </a:cubicBezTo>
                  <a:cubicBezTo>
                    <a:pt x="0" y="338"/>
                    <a:pt x="0" y="338"/>
                    <a:pt x="0" y="338"/>
                  </a:cubicBezTo>
                  <a:cubicBezTo>
                    <a:pt x="0" y="338"/>
                    <a:pt x="134" y="0"/>
                    <a:pt x="261" y="6"/>
                  </a:cubicBezTo>
                  <a:close/>
                </a:path>
              </a:pathLst>
            </a:custGeom>
            <a:solidFill>
              <a:srgbClr val="0082EE"/>
            </a:solidFill>
            <a:ln w="9525">
              <a:solidFill>
                <a:srgbClr val="DBDBDB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6" name="Freeform 79"/>
            <p:cNvSpPr/>
            <p:nvPr/>
          </p:nvSpPr>
          <p:spPr bwMode="gray">
            <a:xfrm>
              <a:off x="3317" y="1576"/>
              <a:ext cx="388" cy="602"/>
            </a:xfrm>
            <a:custGeom>
              <a:gdLst>
                <a:gd name="T0" fmla="*/ 839 w 300"/>
                <a:gd name="T1" fmla="*/ 0 h 466"/>
                <a:gd name="T2" fmla="*/ 728 w 300"/>
                <a:gd name="T3" fmla="*/ 782 h 466"/>
                <a:gd name="T4" fmla="*/ 87 w 300"/>
                <a:gd name="T5" fmla="*/ 1298 h 466"/>
                <a:gd name="T6" fmla="*/ 0 w 300"/>
                <a:gd name="T7" fmla="*/ 885 h 466"/>
                <a:gd name="T8" fmla="*/ 839 w 300"/>
                <a:gd name="T9" fmla="*/ 0 h 4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"/>
                <a:gd name="T16" fmla="*/ 0 h 466"/>
                <a:gd name="T17" fmla="*/ 300 w 300"/>
                <a:gd name="T18" fmla="*/ 466 h 466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" h="466">
                  <a:moveTo>
                    <a:pt x="300" y="0"/>
                  </a:moveTo>
                  <a:cubicBezTo>
                    <a:pt x="300" y="0"/>
                    <a:pt x="295" y="219"/>
                    <a:pt x="260" y="280"/>
                  </a:cubicBezTo>
                  <a:cubicBezTo>
                    <a:pt x="223" y="344"/>
                    <a:pt x="31" y="466"/>
                    <a:pt x="31" y="466"/>
                  </a:cubicBezTo>
                  <a:cubicBezTo>
                    <a:pt x="0" y="317"/>
                    <a:pt x="0" y="317"/>
                    <a:pt x="0" y="317"/>
                  </a:cubicBezTo>
                  <a:lnTo>
                    <a:pt x="30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2D52"/>
                </a:gs>
                <a:gs pos="100000">
                  <a:srgbClr val="0061B2"/>
                </a:gs>
              </a:gsLst>
              <a:lin ang="5400000" scaled="1"/>
            </a:gradFill>
            <a:ln w="9525">
              <a:solidFill>
                <a:srgbClr val="DBDBDB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7" name="Freeform 80"/>
            <p:cNvSpPr/>
            <p:nvPr/>
          </p:nvSpPr>
          <p:spPr bwMode="gray">
            <a:xfrm>
              <a:off x="3143" y="1528"/>
              <a:ext cx="562" cy="458"/>
            </a:xfrm>
            <a:custGeom>
              <a:gdLst>
                <a:gd name="T0" fmla="*/ 1212 w 435"/>
                <a:gd name="T1" fmla="*/ 104 h 354"/>
                <a:gd name="T2" fmla="*/ 435 w 435"/>
                <a:gd name="T3" fmla="*/ 97 h 354"/>
                <a:gd name="T4" fmla="*/ 0 w 435"/>
                <a:gd name="T5" fmla="*/ 840 h 354"/>
                <a:gd name="T6" fmla="*/ 376 w 435"/>
                <a:gd name="T7" fmla="*/ 992 h 354"/>
                <a:gd name="T8" fmla="*/ 1212 w 435"/>
                <a:gd name="T9" fmla="*/ 104 h 3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5"/>
                <a:gd name="T16" fmla="*/ 0 h 354"/>
                <a:gd name="T17" fmla="*/ 435 w 435"/>
                <a:gd name="T18" fmla="*/ 354 h 354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5" h="354">
                  <a:moveTo>
                    <a:pt x="435" y="37"/>
                  </a:moveTo>
                  <a:cubicBezTo>
                    <a:pt x="435" y="37"/>
                    <a:pt x="216" y="0"/>
                    <a:pt x="156" y="35"/>
                  </a:cubicBezTo>
                  <a:cubicBezTo>
                    <a:pt x="89" y="73"/>
                    <a:pt x="0" y="300"/>
                    <a:pt x="0" y="300"/>
                  </a:cubicBezTo>
                  <a:cubicBezTo>
                    <a:pt x="135" y="354"/>
                    <a:pt x="135" y="354"/>
                    <a:pt x="135" y="354"/>
                  </a:cubicBezTo>
                  <a:lnTo>
                    <a:pt x="435" y="37"/>
                  </a:lnTo>
                  <a:close/>
                </a:path>
              </a:pathLst>
            </a:custGeom>
            <a:gradFill rotWithShape="1">
              <a:gsLst>
                <a:gs pos="0">
                  <a:srgbClr val="0082EE"/>
                </a:gs>
                <a:gs pos="100000">
                  <a:srgbClr val="003C6E"/>
                </a:gs>
              </a:gsLst>
              <a:lin ang="0" scaled="1"/>
            </a:gradFill>
            <a:ln w="9525">
              <a:solidFill>
                <a:srgbClr val="DBDBDB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098" name="Group 81"/>
            <p:cNvGrpSpPr/>
            <p:nvPr/>
          </p:nvGrpSpPr>
          <p:grpSpPr>
            <a:xfrm>
              <a:off x="3039" y="2164"/>
              <a:ext cx="123" cy="123"/>
              <a:chOff x="3039" y="2164"/>
              <a:chExt cx="123" cy="123"/>
            </a:xfrm>
          </p:grpSpPr>
          <p:sp>
            <p:nvSpPr>
              <p:cNvPr id="3099" name="Freeform 82"/>
              <p:cNvSpPr/>
              <p:nvPr/>
            </p:nvSpPr>
            <p:spPr bwMode="gray">
              <a:xfrm>
                <a:off x="3073" y="2177"/>
                <a:ext cx="77" cy="71"/>
              </a:xfrm>
              <a:custGeom>
                <a:gdLst>
                  <a:gd name="T0" fmla="*/ 8 w 60"/>
                  <a:gd name="T1" fmla="*/ 0 h 55"/>
                  <a:gd name="T2" fmla="*/ 51 w 60"/>
                  <a:gd name="T3" fmla="*/ 114 h 55"/>
                  <a:gd name="T4" fmla="*/ 163 w 60"/>
                  <a:gd name="T5" fmla="*/ 139 h 55"/>
                  <a:gd name="T6" fmla="*/ 46 w 60"/>
                  <a:gd name="T7" fmla="*/ 116 h 55"/>
                  <a:gd name="T8" fmla="*/ 8 w 60"/>
                  <a:gd name="T9" fmla="*/ 0 h 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55"/>
                  <a:gd name="T17" fmla="*/ 60 w 60"/>
                  <a:gd name="T18" fmla="*/ 55 h 55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55">
                    <a:moveTo>
                      <a:pt x="3" y="0"/>
                    </a:moveTo>
                    <a:cubicBezTo>
                      <a:pt x="2" y="15"/>
                      <a:pt x="7" y="31"/>
                      <a:pt x="19" y="41"/>
                    </a:cubicBezTo>
                    <a:cubicBezTo>
                      <a:pt x="30" y="51"/>
                      <a:pt x="46" y="53"/>
                      <a:pt x="60" y="50"/>
                    </a:cubicBezTo>
                    <a:cubicBezTo>
                      <a:pt x="46" y="55"/>
                      <a:pt x="29" y="53"/>
                      <a:pt x="17" y="42"/>
                    </a:cubicBezTo>
                    <a:cubicBezTo>
                      <a:pt x="5" y="32"/>
                      <a:pt x="0" y="16"/>
                      <a:pt x="3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2D52"/>
                  </a:gs>
                  <a:gs pos="50000">
                    <a:srgbClr val="0061B2"/>
                  </a:gs>
                  <a:gs pos="100000">
                    <a:srgbClr val="002D5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0" name="Freeform 83"/>
              <p:cNvSpPr/>
              <p:nvPr/>
            </p:nvSpPr>
            <p:spPr bwMode="gray">
              <a:xfrm>
                <a:off x="3081" y="2164"/>
                <a:ext cx="81" cy="75"/>
              </a:xfrm>
              <a:custGeom>
                <a:gdLst>
                  <a:gd name="T0" fmla="*/ 8 w 63"/>
                  <a:gd name="T1" fmla="*/ 0 h 58"/>
                  <a:gd name="T2" fmla="*/ 54 w 63"/>
                  <a:gd name="T3" fmla="*/ 120 h 58"/>
                  <a:gd name="T4" fmla="*/ 172 w 63"/>
                  <a:gd name="T5" fmla="*/ 149 h 58"/>
                  <a:gd name="T6" fmla="*/ 50 w 63"/>
                  <a:gd name="T7" fmla="*/ 125 h 58"/>
                  <a:gd name="T8" fmla="*/ 8 w 63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"/>
                  <a:gd name="T16" fmla="*/ 0 h 58"/>
                  <a:gd name="T17" fmla="*/ 63 w 63"/>
                  <a:gd name="T18" fmla="*/ 58 h 5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" h="57">
                    <a:moveTo>
                      <a:pt x="3" y="0"/>
                    </a:moveTo>
                    <a:cubicBezTo>
                      <a:pt x="2" y="16"/>
                      <a:pt x="7" y="33"/>
                      <a:pt x="20" y="43"/>
                    </a:cubicBezTo>
                    <a:cubicBezTo>
                      <a:pt x="32" y="54"/>
                      <a:pt x="48" y="57"/>
                      <a:pt x="63" y="53"/>
                    </a:cubicBezTo>
                    <a:cubicBezTo>
                      <a:pt x="48" y="58"/>
                      <a:pt x="31" y="55"/>
                      <a:pt x="18" y="45"/>
                    </a:cubicBezTo>
                    <a:cubicBezTo>
                      <a:pt x="5" y="34"/>
                      <a:pt x="0" y="17"/>
                      <a:pt x="3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2D52"/>
                  </a:gs>
                  <a:gs pos="50000">
                    <a:srgbClr val="0061B2"/>
                  </a:gs>
                  <a:gs pos="100000">
                    <a:srgbClr val="002D5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1" name="Freeform 84"/>
              <p:cNvSpPr/>
              <p:nvPr/>
            </p:nvSpPr>
            <p:spPr bwMode="gray">
              <a:xfrm>
                <a:off x="3065" y="2189"/>
                <a:ext cx="74" cy="67"/>
              </a:xfrm>
              <a:custGeom>
                <a:gdLst>
                  <a:gd name="T0" fmla="*/ 8 w 57"/>
                  <a:gd name="T1" fmla="*/ 0 h 52"/>
                  <a:gd name="T2" fmla="*/ 51 w 57"/>
                  <a:gd name="T3" fmla="*/ 106 h 52"/>
                  <a:gd name="T4" fmla="*/ 162 w 57"/>
                  <a:gd name="T5" fmla="*/ 133 h 52"/>
                  <a:gd name="T6" fmla="*/ 45 w 57"/>
                  <a:gd name="T7" fmla="*/ 111 h 52"/>
                  <a:gd name="T8" fmla="*/ 8 w 57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"/>
                  <a:gd name="T16" fmla="*/ 0 h 52"/>
                  <a:gd name="T17" fmla="*/ 57 w 57"/>
                  <a:gd name="T18" fmla="*/ 52 h 5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" h="52">
                    <a:moveTo>
                      <a:pt x="3" y="0"/>
                    </a:moveTo>
                    <a:cubicBezTo>
                      <a:pt x="1" y="15"/>
                      <a:pt x="6" y="29"/>
                      <a:pt x="18" y="39"/>
                    </a:cubicBezTo>
                    <a:cubicBezTo>
                      <a:pt x="29" y="48"/>
                      <a:pt x="44" y="51"/>
                      <a:pt x="57" y="48"/>
                    </a:cubicBezTo>
                    <a:cubicBezTo>
                      <a:pt x="43" y="52"/>
                      <a:pt x="28" y="50"/>
                      <a:pt x="16" y="40"/>
                    </a:cubicBezTo>
                    <a:cubicBezTo>
                      <a:pt x="5" y="30"/>
                      <a:pt x="0" y="15"/>
                      <a:pt x="3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2D52"/>
                  </a:gs>
                  <a:gs pos="50000">
                    <a:srgbClr val="0061B2"/>
                  </a:gs>
                  <a:gs pos="100000">
                    <a:srgbClr val="002D5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2" name="Freeform 85"/>
              <p:cNvSpPr/>
              <p:nvPr/>
            </p:nvSpPr>
            <p:spPr bwMode="gray">
              <a:xfrm>
                <a:off x="3046" y="2222"/>
                <a:ext cx="63" cy="57"/>
              </a:xfrm>
              <a:custGeom>
                <a:gdLst>
                  <a:gd name="T0" fmla="*/ 6 w 49"/>
                  <a:gd name="T1" fmla="*/ 0 h 44"/>
                  <a:gd name="T2" fmla="*/ 40 w 49"/>
                  <a:gd name="T3" fmla="*/ 95 h 44"/>
                  <a:gd name="T4" fmla="*/ 134 w 49"/>
                  <a:gd name="T5" fmla="*/ 113 h 44"/>
                  <a:gd name="T6" fmla="*/ 39 w 49"/>
                  <a:gd name="T7" fmla="*/ 96 h 44"/>
                  <a:gd name="T8" fmla="*/ 6 w 49"/>
                  <a:gd name="T9" fmla="*/ 0 h 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"/>
                  <a:gd name="T16" fmla="*/ 0 h 44"/>
                  <a:gd name="T17" fmla="*/ 49 w 49"/>
                  <a:gd name="T18" fmla="*/ 44 h 4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" h="44">
                    <a:moveTo>
                      <a:pt x="2" y="0"/>
                    </a:moveTo>
                    <a:cubicBezTo>
                      <a:pt x="1" y="12"/>
                      <a:pt x="5" y="25"/>
                      <a:pt x="15" y="33"/>
                    </a:cubicBezTo>
                    <a:cubicBezTo>
                      <a:pt x="24" y="41"/>
                      <a:pt x="37" y="43"/>
                      <a:pt x="49" y="40"/>
                    </a:cubicBezTo>
                    <a:cubicBezTo>
                      <a:pt x="37" y="44"/>
                      <a:pt x="24" y="42"/>
                      <a:pt x="14" y="34"/>
                    </a:cubicBezTo>
                    <a:cubicBezTo>
                      <a:pt x="4" y="26"/>
                      <a:pt x="0" y="12"/>
                      <a:pt x="2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2D52"/>
                  </a:gs>
                  <a:gs pos="50000">
                    <a:srgbClr val="0061B2"/>
                  </a:gs>
                  <a:gs pos="100000">
                    <a:srgbClr val="002D5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3" name="Freeform 86"/>
              <p:cNvSpPr/>
              <p:nvPr/>
            </p:nvSpPr>
            <p:spPr bwMode="gray">
              <a:xfrm>
                <a:off x="3052" y="2212"/>
                <a:ext cx="66" cy="61"/>
              </a:xfrm>
              <a:custGeom>
                <a:gdLst>
                  <a:gd name="T0" fmla="*/ 6 w 51"/>
                  <a:gd name="T1" fmla="*/ 0 h 47"/>
                  <a:gd name="T2" fmla="*/ 41 w 51"/>
                  <a:gd name="T3" fmla="*/ 97 h 47"/>
                  <a:gd name="T4" fmla="*/ 142 w 51"/>
                  <a:gd name="T5" fmla="*/ 119 h 47"/>
                  <a:gd name="T6" fmla="*/ 39 w 51"/>
                  <a:gd name="T7" fmla="*/ 103 h 47"/>
                  <a:gd name="T8" fmla="*/ 6 w 51"/>
                  <a:gd name="T9" fmla="*/ 0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"/>
                  <a:gd name="T16" fmla="*/ 0 h 47"/>
                  <a:gd name="T17" fmla="*/ 51 w 51"/>
                  <a:gd name="T18" fmla="*/ 47 h 47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" h="47">
                    <a:moveTo>
                      <a:pt x="2" y="0"/>
                    </a:moveTo>
                    <a:cubicBezTo>
                      <a:pt x="1" y="13"/>
                      <a:pt x="5" y="26"/>
                      <a:pt x="15" y="35"/>
                    </a:cubicBezTo>
                    <a:cubicBezTo>
                      <a:pt x="25" y="43"/>
                      <a:pt x="39" y="46"/>
                      <a:pt x="51" y="42"/>
                    </a:cubicBezTo>
                    <a:cubicBezTo>
                      <a:pt x="38" y="47"/>
                      <a:pt x="25" y="45"/>
                      <a:pt x="14" y="36"/>
                    </a:cubicBezTo>
                    <a:cubicBezTo>
                      <a:pt x="4" y="27"/>
                      <a:pt x="0" y="13"/>
                      <a:pt x="2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2D52"/>
                  </a:gs>
                  <a:gs pos="50000">
                    <a:srgbClr val="0061B2"/>
                  </a:gs>
                  <a:gs pos="100000">
                    <a:srgbClr val="002D5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4" name="Freeform 87"/>
              <p:cNvSpPr/>
              <p:nvPr/>
            </p:nvSpPr>
            <p:spPr bwMode="gray">
              <a:xfrm>
                <a:off x="3039" y="2231"/>
                <a:ext cx="61" cy="56"/>
              </a:xfrm>
              <a:custGeom>
                <a:gdLst>
                  <a:gd name="T0" fmla="*/ 6 w 47"/>
                  <a:gd name="T1" fmla="*/ 0 h 43"/>
                  <a:gd name="T2" fmla="*/ 39 w 47"/>
                  <a:gd name="T3" fmla="*/ 94 h 43"/>
                  <a:gd name="T4" fmla="*/ 134 w 47"/>
                  <a:gd name="T5" fmla="*/ 112 h 43"/>
                  <a:gd name="T6" fmla="*/ 38 w 47"/>
                  <a:gd name="T7" fmla="*/ 95 h 43"/>
                  <a:gd name="T8" fmla="*/ 6 w 47"/>
                  <a:gd name="T9" fmla="*/ 0 h 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"/>
                  <a:gd name="T16" fmla="*/ 0 h 43"/>
                  <a:gd name="T17" fmla="*/ 47 w 47"/>
                  <a:gd name="T18" fmla="*/ 43 h 43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" h="43">
                    <a:moveTo>
                      <a:pt x="2" y="0"/>
                    </a:moveTo>
                    <a:cubicBezTo>
                      <a:pt x="1" y="12"/>
                      <a:pt x="5" y="24"/>
                      <a:pt x="14" y="32"/>
                    </a:cubicBezTo>
                    <a:cubicBezTo>
                      <a:pt x="23" y="39"/>
                      <a:pt x="35" y="42"/>
                      <a:pt x="47" y="39"/>
                    </a:cubicBezTo>
                    <a:cubicBezTo>
                      <a:pt x="35" y="43"/>
                      <a:pt x="22" y="41"/>
                      <a:pt x="13" y="33"/>
                    </a:cubicBezTo>
                    <a:cubicBezTo>
                      <a:pt x="4" y="25"/>
                      <a:pt x="0" y="12"/>
                      <a:pt x="2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2D52"/>
                  </a:gs>
                  <a:gs pos="50000">
                    <a:srgbClr val="0061B2"/>
                  </a:gs>
                  <a:gs pos="100000">
                    <a:srgbClr val="002D5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28" name="Rectangle 4"/>
          <p:cNvSpPr>
            <a:spLocks noChangeArrowheads="1"/>
          </p:cNvSpPr>
          <p:nvPr/>
        </p:nvSpPr>
        <p:spPr bwMode="gray">
          <a:xfrm>
            <a:off x="304800" y="827088"/>
            <a:ext cx="5753100" cy="358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/>
          <a:lstStyle/>
          <a:p>
            <a:pPr defTabSz="801370" eaLnBrk="0" fontAlgn="auto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kern="0" noProof="1">
                <a:solidFill>
                  <a:schemeClr val="bg1"/>
                </a:solidFill>
                <a:latin typeface="Arial" panose="020b0604020202020204" pitchFamily="34" charset="0"/>
                <a:cs typeface="+mn-cs"/>
              </a:rPr>
              <a:t>Placeholder for your own sub headline</a:t>
            </a:r>
            <a:endParaRPr lang="en-US" sz="2000" kern="0" noProof="1">
              <a:solidFill>
                <a:schemeClr val="bg1"/>
              </a:solidFill>
              <a:latin typeface="Arial" panose="020b0604020202020204" pitchFamily="34" charset="0"/>
              <a:cs typeface="+mn-cs"/>
            </a:endParaRPr>
          </a:p>
        </p:txBody>
      </p: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050" name="Group 23"/>
          <p:cNvGrpSpPr/>
          <p:nvPr/>
        </p:nvGrpSpPr>
        <p:grpSpPr>
          <a:xfrm>
            <a:off x="0" y="3500438"/>
            <a:ext cx="9144000" cy="1676400"/>
            <a:chOff x="0" y="2086"/>
            <a:chExt cx="5760" cy="1056"/>
          </a:xfrm>
        </p:grpSpPr>
        <p:sp>
          <p:nvSpPr>
            <p:cNvPr id="2089" name="Rectangle 3"/>
            <p:cNvSpPr>
              <a:spLocks noChangeArrowheads="1"/>
            </p:cNvSpPr>
            <p:nvPr/>
          </p:nvSpPr>
          <p:spPr bwMode="gray">
            <a:xfrm>
              <a:off x="0" y="2325"/>
              <a:ext cx="5760" cy="817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090" name="Rectangle 25"/>
            <p:cNvSpPr>
              <a:spLocks noChangeArrowheads="1"/>
            </p:cNvSpPr>
            <p:nvPr/>
          </p:nvSpPr>
          <p:spPr bwMode="gray">
            <a:xfrm flipV="1">
              <a:off x="0" y="2086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DBDBDB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>
                <a:ea typeface="宋体" panose="02010600030101010101" pitchFamily="2" charset="-122"/>
              </a:endParaRPr>
            </a:p>
          </p:txBody>
        </p:sp>
      </p:grpSp>
      <p:grpSp>
        <p:nvGrpSpPr>
          <p:cNvPr id="2051" name="Group 51"/>
          <p:cNvGrpSpPr/>
          <p:nvPr/>
        </p:nvGrpSpPr>
        <p:grpSpPr>
          <a:xfrm>
            <a:off x="322263" y="1558925"/>
            <a:ext cx="3198812" cy="4246563"/>
            <a:chOff x="207" y="978"/>
            <a:chExt cx="2630" cy="2675"/>
          </a:xfrm>
        </p:grpSpPr>
        <p:sp>
          <p:nvSpPr>
            <p:cNvPr id="2087" name="Rectangle 19"/>
            <p:cNvSpPr>
              <a:spLocks noChangeArrowheads="1"/>
            </p:cNvSpPr>
            <p:nvPr/>
          </p:nvSpPr>
          <p:spPr bwMode="gray">
            <a:xfrm>
              <a:off x="207" y="978"/>
              <a:ext cx="2630" cy="227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1C2C3"/>
                </a:gs>
              </a:gsLst>
              <a:lin ang="5400000" scaled="1"/>
            </a:gradFill>
            <a:ln w="12700">
              <a:solidFill>
                <a:srgbClr val="C0C0C0"/>
              </a:solidFill>
              <a:miter lim="800000"/>
            </a:ln>
          </p:spPr>
          <p:txBody>
            <a:bodyPr lIns="288000" tIns="0" rIns="0" bIns="0" anchor="ctr"/>
            <a:lstStyle/>
            <a:p>
              <a:pPr defTabSz="801370" eaLnBrk="0" hangingPunct="0"/>
              <a:r>
                <a:rPr lang="en-US" altLang="zh-CN" sz="1600" b="1" noProof="1"/>
                <a:t>This is a placeholder text</a:t>
              </a:r>
              <a:endParaRPr lang="en-US" altLang="zh-CN" sz="1600" b="1" noProof="1"/>
            </a:p>
          </p:txBody>
        </p:sp>
        <p:sp>
          <p:nvSpPr>
            <p:cNvPr id="2088" name="Rectangle 5"/>
            <p:cNvSpPr>
              <a:spLocks noChangeArrowheads="1"/>
            </p:cNvSpPr>
            <p:nvPr/>
          </p:nvSpPr>
          <p:spPr bwMode="gray">
            <a:xfrm>
              <a:off x="207" y="1205"/>
              <a:ext cx="2630" cy="2448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EAEAEA"/>
                </a:gs>
              </a:gsLst>
              <a:lin ang="5400000" scaled="1"/>
            </a:gradFill>
            <a:ln w="12700">
              <a:solidFill>
                <a:srgbClr val="C0C0C0"/>
              </a:solidFill>
              <a:miter lim="800000"/>
            </a:ln>
          </p:spPr>
          <p:txBody>
            <a:bodyPr lIns="108000" tIns="108000" rIns="144000" bIns="72000"/>
            <a:lstStyle/>
            <a:p>
              <a:pPr marL="190500" indent="-190500">
                <a:lnSpc>
                  <a:spcPct val="95000"/>
                </a:lnSpc>
                <a:spcAft>
                  <a:spcPct val="40000"/>
                </a:spcAft>
                <a:buClr>
                  <a:srgbClr val="292929"/>
                </a:buClr>
                <a:buFont typeface="Wingdings" panose="05000000000000000000" pitchFamily="2" charset="2"/>
                <a:buChar char="§"/>
              </a:pPr>
              <a:r>
                <a:rPr lang="en-US" altLang="zh-CN" sz="1600" noProof="1"/>
                <a:t>This is a placeholder text. </a:t>
              </a:r>
              <a:endParaRPr lang="en-US" altLang="zh-CN" sz="1600" noProof="1"/>
            </a:p>
            <a:p>
              <a:pPr marL="190500" indent="-190500">
                <a:lnSpc>
                  <a:spcPct val="95000"/>
                </a:lnSpc>
                <a:spcAft>
                  <a:spcPct val="40000"/>
                </a:spcAft>
                <a:buClr>
                  <a:srgbClr val="292929"/>
                </a:buClr>
                <a:buFont typeface="Wingdings" panose="05000000000000000000" pitchFamily="2" charset="2"/>
                <a:buChar char="§"/>
              </a:pPr>
              <a:r>
                <a:rPr lang="en-US" altLang="zh-CN" sz="1600" noProof="1"/>
                <a:t>This text can be replaced with </a:t>
              </a:r>
              <a:br>
                <a:rPr lang="en-US" altLang="zh-CN" sz="1600" noProof="1"/>
              </a:br>
              <a:r>
                <a:rPr lang="en-US" altLang="zh-CN" sz="1600" noProof="1"/>
                <a:t>your own text.</a:t>
              </a:r>
              <a:endParaRPr lang="de-DE" altLang="zh-CN" sz="1600">
                <a:ea typeface="宋体" panose="02010600030101010101" pitchFamily="2" charset="-122"/>
              </a:endParaRPr>
            </a:p>
            <a:p>
              <a:pPr marL="190500" indent="-190500">
                <a:lnSpc>
                  <a:spcPct val="95000"/>
                </a:lnSpc>
                <a:spcAft>
                  <a:spcPct val="40000"/>
                </a:spcAft>
                <a:buClr>
                  <a:srgbClr val="292929"/>
                </a:buClr>
                <a:buFont typeface="Wingdings" panose="05000000000000000000" pitchFamily="2" charset="2"/>
                <a:buChar char="§"/>
              </a:pPr>
              <a:r>
                <a:rPr lang="en-US" altLang="zh-CN" sz="1600">
                  <a:ea typeface="宋体" panose="02010600030101010101" pitchFamily="2" charset="-122"/>
                </a:rPr>
                <a:t>All phrases can be replaced with your own text.</a:t>
              </a:r>
              <a:endParaRPr lang="en-US" altLang="zh-CN" sz="1600">
                <a:ea typeface="宋体" panose="02010600030101010101" pitchFamily="2" charset="-122"/>
              </a:endParaRPr>
            </a:p>
            <a:p>
              <a:pPr marL="190500" indent="-190500">
                <a:lnSpc>
                  <a:spcPct val="95000"/>
                </a:lnSpc>
                <a:spcAft>
                  <a:spcPct val="40000"/>
                </a:spcAft>
                <a:buClr>
                  <a:srgbClr val="292929"/>
                </a:buClr>
                <a:buFont typeface="Wingdings" panose="05000000000000000000" pitchFamily="2" charset="2"/>
                <a:buChar char="§"/>
              </a:pPr>
              <a:endParaRPr lang="en-US" altLang="zh-CN" sz="1600" noProof="1"/>
            </a:p>
          </p:txBody>
        </p:sp>
      </p:grpSp>
      <p:grpSp>
        <p:nvGrpSpPr>
          <p:cNvPr id="2052" name="Group 8"/>
          <p:cNvGrpSpPr/>
          <p:nvPr/>
        </p:nvGrpSpPr>
        <p:grpSpPr>
          <a:xfrm>
            <a:off x="5148263" y="2457450"/>
            <a:ext cx="2271712" cy="2998788"/>
            <a:chOff x="3243" y="1548"/>
            <a:chExt cx="1431" cy="1889"/>
          </a:xfrm>
        </p:grpSpPr>
        <p:grpSp>
          <p:nvGrpSpPr>
            <p:cNvPr id="2077" name="Group 9"/>
            <p:cNvGrpSpPr/>
            <p:nvPr/>
          </p:nvGrpSpPr>
          <p:grpSpPr>
            <a:xfrm rot="220837">
              <a:off x="3478" y="1548"/>
              <a:ext cx="1196" cy="1712"/>
              <a:chOff x="728" y="1935"/>
              <a:chExt cx="1196" cy="1712"/>
            </a:xfrm>
          </p:grpSpPr>
          <p:sp>
            <p:nvSpPr>
              <p:cNvPr id="2079" name="Freeform 4"/>
              <p:cNvSpPr/>
              <p:nvPr/>
            </p:nvSpPr>
            <p:spPr bwMode="gray">
              <a:xfrm rot="1227305">
                <a:off x="761" y="2498"/>
                <a:ext cx="311" cy="153"/>
              </a:xfrm>
              <a:custGeom>
                <a:gdLst>
                  <a:gd name="T0" fmla="*/ 0 w 389"/>
                  <a:gd name="T1" fmla="*/ 1805302187 h 182"/>
                  <a:gd name="T2" fmla="*/ 1716882813 w 389"/>
                  <a:gd name="T3" fmla="*/ 1805302187 h 182"/>
                  <a:gd name="T4" fmla="*/ 1716882813 w 389"/>
                  <a:gd name="T5" fmla="*/ 1805302187 h 182"/>
                  <a:gd name="T6" fmla="*/ 1716882813 w 389"/>
                  <a:gd name="T7" fmla="*/ 0 h 182"/>
                  <a:gd name="T8" fmla="*/ 0 w 389"/>
                  <a:gd name="T9" fmla="*/ 1805302187 h 1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9"/>
                  <a:gd name="T16" fmla="*/ 0 h 182"/>
                  <a:gd name="T17" fmla="*/ 389 w 389"/>
                  <a:gd name="T18" fmla="*/ 182 h 18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9" h="182">
                    <a:moveTo>
                      <a:pt x="0" y="133"/>
                    </a:moveTo>
                    <a:lnTo>
                      <a:pt x="49" y="182"/>
                    </a:lnTo>
                    <a:lnTo>
                      <a:pt x="389" y="45"/>
                    </a:lnTo>
                    <a:lnTo>
                      <a:pt x="330" y="0"/>
                    </a:lnTo>
                    <a:lnTo>
                      <a:pt x="0" y="13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C7013"/>
                  </a:gs>
                  <a:gs pos="100000">
                    <a:srgbClr val="233409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80" name="Freeform 5"/>
              <p:cNvSpPr/>
              <p:nvPr/>
            </p:nvSpPr>
            <p:spPr bwMode="gray">
              <a:xfrm rot="1227305">
                <a:off x="1120" y="3091"/>
                <a:ext cx="290" cy="123"/>
              </a:xfrm>
              <a:custGeom>
                <a:gdLst>
                  <a:gd name="T0" fmla="*/ 0 w 366"/>
                  <a:gd name="T1" fmla="*/ 1715197978 h 154"/>
                  <a:gd name="T2" fmla="*/ 1701558081 w 366"/>
                  <a:gd name="T3" fmla="*/ 1715197978 h 154"/>
                  <a:gd name="T4" fmla="*/ 1701558081 w 366"/>
                  <a:gd name="T5" fmla="*/ 1715197978 h 154"/>
                  <a:gd name="T6" fmla="*/ 1701558081 w 366"/>
                  <a:gd name="T7" fmla="*/ 0 h 154"/>
                  <a:gd name="T8" fmla="*/ 0 w 366"/>
                  <a:gd name="T9" fmla="*/ 1715197978 h 1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6"/>
                  <a:gd name="T16" fmla="*/ 0 h 154"/>
                  <a:gd name="T17" fmla="*/ 366 w 366"/>
                  <a:gd name="T18" fmla="*/ 154 h 15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6" h="154">
                    <a:moveTo>
                      <a:pt x="0" y="113"/>
                    </a:moveTo>
                    <a:lnTo>
                      <a:pt x="40" y="154"/>
                    </a:lnTo>
                    <a:lnTo>
                      <a:pt x="366" y="42"/>
                    </a:lnTo>
                    <a:lnTo>
                      <a:pt x="309" y="0"/>
                    </a:lnTo>
                    <a:lnTo>
                      <a:pt x="0" y="11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C7013"/>
                  </a:gs>
                  <a:gs pos="100000">
                    <a:srgbClr val="233409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81" name="Freeform 6"/>
              <p:cNvSpPr/>
              <p:nvPr/>
            </p:nvSpPr>
            <p:spPr bwMode="gray">
              <a:xfrm rot="1227305">
                <a:off x="1042" y="2283"/>
                <a:ext cx="381" cy="355"/>
              </a:xfrm>
              <a:custGeom>
                <a:gdLst>
                  <a:gd name="T0" fmla="*/ 2147483647 w 195"/>
                  <a:gd name="T1" fmla="*/ 2147483647 h 185"/>
                  <a:gd name="T2" fmla="*/ 2147483647 w 195"/>
                  <a:gd name="T3" fmla="*/ 2147483647 h 185"/>
                  <a:gd name="T4" fmla="*/ 2147483647 w 195"/>
                  <a:gd name="T5" fmla="*/ 2147483647 h 185"/>
                  <a:gd name="T6" fmla="*/ 2147483647 w 195"/>
                  <a:gd name="T7" fmla="*/ 2147483647 h 185"/>
                  <a:gd name="T8" fmla="*/ 2147483647 w 195"/>
                  <a:gd name="T9" fmla="*/ 2147483647 h 185"/>
                  <a:gd name="T10" fmla="*/ 2147483647 w 195"/>
                  <a:gd name="T11" fmla="*/ 2147483647 h 18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5"/>
                  <a:gd name="T19" fmla="*/ 0 h 185"/>
                  <a:gd name="T20" fmla="*/ 195 w 195"/>
                  <a:gd name="T21" fmla="*/ 185 h 185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5" h="185">
                    <a:moveTo>
                      <a:pt x="44" y="185"/>
                    </a:moveTo>
                    <a:cubicBezTo>
                      <a:pt x="44" y="185"/>
                      <a:pt x="12" y="111"/>
                      <a:pt x="60" y="62"/>
                    </a:cubicBezTo>
                    <a:cubicBezTo>
                      <a:pt x="109" y="13"/>
                      <a:pt x="167" y="22"/>
                      <a:pt x="195" y="37"/>
                    </a:cubicBezTo>
                    <a:cubicBezTo>
                      <a:pt x="195" y="37"/>
                      <a:pt x="167" y="0"/>
                      <a:pt x="88" y="17"/>
                    </a:cubicBezTo>
                    <a:cubicBezTo>
                      <a:pt x="8" y="34"/>
                      <a:pt x="0" y="107"/>
                      <a:pt x="19" y="166"/>
                    </a:cubicBezTo>
                    <a:lnTo>
                      <a:pt x="44" y="185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C7013"/>
                  </a:gs>
                  <a:gs pos="100000">
                    <a:srgbClr val="233409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82" name="Freeform 7"/>
              <p:cNvSpPr/>
              <p:nvPr/>
            </p:nvSpPr>
            <p:spPr bwMode="gray">
              <a:xfrm rot="1227305">
                <a:off x="1448" y="2301"/>
                <a:ext cx="476" cy="948"/>
              </a:xfrm>
              <a:custGeom>
                <a:gdLst>
                  <a:gd name="T0" fmla="*/ 2147483647 w 236"/>
                  <a:gd name="T1" fmla="*/ 2147483647 h 498"/>
                  <a:gd name="T2" fmla="*/ 2147483647 w 236"/>
                  <a:gd name="T3" fmla="*/ 2147483647 h 498"/>
                  <a:gd name="T4" fmla="*/ 2147483647 w 236"/>
                  <a:gd name="T5" fmla="*/ 0 h 498"/>
                  <a:gd name="T6" fmla="*/ 2147483647 w 236"/>
                  <a:gd name="T7" fmla="*/ 2147483647 h 498"/>
                  <a:gd name="T8" fmla="*/ 2147483647 w 236"/>
                  <a:gd name="T9" fmla="*/ 2147483647 h 498"/>
                  <a:gd name="T10" fmla="*/ 2147483647 w 236"/>
                  <a:gd name="T11" fmla="*/ 2147483647 h 498"/>
                  <a:gd name="T12" fmla="*/ 2147483647 w 236"/>
                  <a:gd name="T13" fmla="*/ 2147483647 h 4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6"/>
                  <a:gd name="T22" fmla="*/ 0 h 498"/>
                  <a:gd name="T23" fmla="*/ 236 w 236"/>
                  <a:gd name="T24" fmla="*/ 498 h 498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6" h="498">
                    <a:moveTo>
                      <a:pt x="60" y="498"/>
                    </a:moveTo>
                    <a:cubicBezTo>
                      <a:pt x="60" y="498"/>
                      <a:pt x="26" y="410"/>
                      <a:pt x="71" y="366"/>
                    </a:cubicBezTo>
                    <a:cubicBezTo>
                      <a:pt x="115" y="321"/>
                      <a:pt x="236" y="127"/>
                      <a:pt x="25" y="0"/>
                    </a:cubicBezTo>
                    <a:cubicBezTo>
                      <a:pt x="25" y="0"/>
                      <a:pt x="128" y="61"/>
                      <a:pt x="123" y="178"/>
                    </a:cubicBezTo>
                    <a:cubicBezTo>
                      <a:pt x="123" y="178"/>
                      <a:pt x="117" y="259"/>
                      <a:pt x="84" y="300"/>
                    </a:cubicBezTo>
                    <a:cubicBezTo>
                      <a:pt x="51" y="342"/>
                      <a:pt x="0" y="403"/>
                      <a:pt x="36" y="480"/>
                    </a:cubicBezTo>
                    <a:lnTo>
                      <a:pt x="60" y="49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C7013"/>
                  </a:gs>
                  <a:gs pos="100000">
                    <a:srgbClr val="233409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83" name="Freeform 9"/>
              <p:cNvSpPr/>
              <p:nvPr/>
            </p:nvSpPr>
            <p:spPr bwMode="gray">
              <a:xfrm rot="1227305">
                <a:off x="1110" y="3504"/>
                <a:ext cx="322" cy="143"/>
              </a:xfrm>
              <a:custGeom>
                <a:gdLst>
                  <a:gd name="T0" fmla="*/ 0 w 404"/>
                  <a:gd name="T1" fmla="*/ 1907392308 h 161"/>
                  <a:gd name="T2" fmla="*/ 1711608253 w 404"/>
                  <a:gd name="T3" fmla="*/ 1907392308 h 161"/>
                  <a:gd name="T4" fmla="*/ 1711608253 w 404"/>
                  <a:gd name="T5" fmla="*/ 1907392308 h 161"/>
                  <a:gd name="T6" fmla="*/ 1711608253 w 404"/>
                  <a:gd name="T7" fmla="*/ 0 h 161"/>
                  <a:gd name="T8" fmla="*/ 0 w 404"/>
                  <a:gd name="T9" fmla="*/ 1907392308 h 1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4"/>
                  <a:gd name="T16" fmla="*/ 0 h 161"/>
                  <a:gd name="T17" fmla="*/ 404 w 404"/>
                  <a:gd name="T18" fmla="*/ 161 h 16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3" h="161">
                    <a:moveTo>
                      <a:pt x="0" y="113"/>
                    </a:moveTo>
                    <a:lnTo>
                      <a:pt x="47" y="161"/>
                    </a:lnTo>
                    <a:lnTo>
                      <a:pt x="404" y="50"/>
                    </a:lnTo>
                    <a:lnTo>
                      <a:pt x="342" y="0"/>
                    </a:lnTo>
                    <a:lnTo>
                      <a:pt x="0" y="11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C7013"/>
                  </a:gs>
                  <a:gs pos="100000">
                    <a:srgbClr val="233409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84" name="Freeform 10"/>
              <p:cNvSpPr/>
              <p:nvPr/>
            </p:nvSpPr>
            <p:spPr bwMode="gray">
              <a:xfrm rot="1227305">
                <a:off x="1340" y="3285"/>
                <a:ext cx="149" cy="312"/>
              </a:xfrm>
              <a:custGeom>
                <a:gdLst>
                  <a:gd name="T0" fmla="*/ 0 w 185"/>
                  <a:gd name="T1" fmla="*/ 0 h 388"/>
                  <a:gd name="T2" fmla="*/ 1729594937 w 185"/>
                  <a:gd name="T3" fmla="*/ 1726842520 h 388"/>
                  <a:gd name="T4" fmla="*/ 1729594937 w 185"/>
                  <a:gd name="T5" fmla="*/ 1726842520 h 388"/>
                  <a:gd name="T6" fmla="*/ 1729594937 w 185"/>
                  <a:gd name="T7" fmla="*/ 1726842520 h 388"/>
                  <a:gd name="T8" fmla="*/ 0 w 185"/>
                  <a:gd name="T9" fmla="*/ 0 h 3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5"/>
                  <a:gd name="T16" fmla="*/ 0 h 388"/>
                  <a:gd name="T17" fmla="*/ 185 w 185"/>
                  <a:gd name="T18" fmla="*/ 388 h 38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5" h="388">
                    <a:moveTo>
                      <a:pt x="0" y="0"/>
                    </a:moveTo>
                    <a:lnTo>
                      <a:pt x="66" y="33"/>
                    </a:lnTo>
                    <a:lnTo>
                      <a:pt x="185" y="388"/>
                    </a:lnTo>
                    <a:lnTo>
                      <a:pt x="123" y="33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C7013"/>
                  </a:gs>
                  <a:gs pos="100000">
                    <a:srgbClr val="233409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85" name="Freeform 8"/>
              <p:cNvSpPr/>
              <p:nvPr/>
            </p:nvSpPr>
            <p:spPr bwMode="gray">
              <a:xfrm rot="1227305">
                <a:off x="1072" y="3229"/>
                <a:ext cx="373" cy="364"/>
              </a:xfrm>
              <a:custGeom>
                <a:gdLst>
                  <a:gd name="T0" fmla="*/ 0 w 463"/>
                  <a:gd name="T1" fmla="*/ 1733224052 h 451"/>
                  <a:gd name="T2" fmla="*/ 1730046221 w 463"/>
                  <a:gd name="T3" fmla="*/ 1733224052 h 451"/>
                  <a:gd name="T4" fmla="*/ 1730046221 w 463"/>
                  <a:gd name="T5" fmla="*/ 1733224052 h 451"/>
                  <a:gd name="T6" fmla="*/ 1730046221 w 463"/>
                  <a:gd name="T7" fmla="*/ 0 h 451"/>
                  <a:gd name="T8" fmla="*/ 0 w 463"/>
                  <a:gd name="T9" fmla="*/ 1733224052 h 4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3"/>
                  <a:gd name="T16" fmla="*/ 0 h 451"/>
                  <a:gd name="T17" fmla="*/ 463 w 463"/>
                  <a:gd name="T18" fmla="*/ 451 h 45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2" h="451">
                    <a:moveTo>
                      <a:pt x="0" y="123"/>
                    </a:moveTo>
                    <a:lnTo>
                      <a:pt x="121" y="451"/>
                    </a:lnTo>
                    <a:lnTo>
                      <a:pt x="463" y="338"/>
                    </a:lnTo>
                    <a:lnTo>
                      <a:pt x="340" y="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C7013"/>
                  </a:gs>
                  <a:gs pos="100000">
                    <a:srgbClr val="6B9B1A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86" name="Freeform 3"/>
              <p:cNvSpPr/>
              <p:nvPr/>
            </p:nvSpPr>
            <p:spPr bwMode="gray">
              <a:xfrm rot="1227305">
                <a:off x="728" y="1935"/>
                <a:ext cx="1105" cy="1216"/>
              </a:xfrm>
              <a:custGeom>
                <a:gdLst>
                  <a:gd name="T0" fmla="*/ 2147483647 w 580"/>
                  <a:gd name="T1" fmla="*/ 2147483647 h 638"/>
                  <a:gd name="T2" fmla="*/ 2147483647 w 580"/>
                  <a:gd name="T3" fmla="*/ 2147483647 h 638"/>
                  <a:gd name="T4" fmla="*/ 2147483647 w 580"/>
                  <a:gd name="T5" fmla="*/ 2147483647 h 638"/>
                  <a:gd name="T6" fmla="*/ 2147483647 w 580"/>
                  <a:gd name="T7" fmla="*/ 2147483647 h 638"/>
                  <a:gd name="T8" fmla="*/ 2147483647 w 580"/>
                  <a:gd name="T9" fmla="*/ 2147483647 h 638"/>
                  <a:gd name="T10" fmla="*/ 2147483647 w 580"/>
                  <a:gd name="T11" fmla="*/ 2147483647 h 638"/>
                  <a:gd name="T12" fmla="*/ 2147483647 w 580"/>
                  <a:gd name="T13" fmla="*/ 2147483647 h 638"/>
                  <a:gd name="T14" fmla="*/ 2147483647 w 580"/>
                  <a:gd name="T15" fmla="*/ 2147483647 h 638"/>
                  <a:gd name="T16" fmla="*/ 2147483647 w 580"/>
                  <a:gd name="T17" fmla="*/ 2147483647 h 638"/>
                  <a:gd name="T18" fmla="*/ 2147483647 w 580"/>
                  <a:gd name="T19" fmla="*/ 2147483647 h 638"/>
                  <a:gd name="T20" fmla="*/ 2147483647 w 580"/>
                  <a:gd name="T21" fmla="*/ 2147483647 h 63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80"/>
                  <a:gd name="T34" fmla="*/ 0 h 638"/>
                  <a:gd name="T35" fmla="*/ 580 w 580"/>
                  <a:gd name="T36" fmla="*/ 638 h 638"/>
                </a:gdLst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80" h="638">
                    <a:moveTo>
                      <a:pt x="35" y="421"/>
                    </a:moveTo>
                    <a:cubicBezTo>
                      <a:pt x="175" y="365"/>
                      <a:pt x="175" y="365"/>
                      <a:pt x="175" y="365"/>
                    </a:cubicBezTo>
                    <a:cubicBezTo>
                      <a:pt x="175" y="365"/>
                      <a:pt x="128" y="237"/>
                      <a:pt x="252" y="214"/>
                    </a:cubicBezTo>
                    <a:cubicBezTo>
                      <a:pt x="376" y="192"/>
                      <a:pt x="386" y="297"/>
                      <a:pt x="378" y="344"/>
                    </a:cubicBezTo>
                    <a:cubicBezTo>
                      <a:pt x="370" y="390"/>
                      <a:pt x="242" y="488"/>
                      <a:pt x="320" y="638"/>
                    </a:cubicBezTo>
                    <a:cubicBezTo>
                      <a:pt x="451" y="590"/>
                      <a:pt x="451" y="590"/>
                      <a:pt x="451" y="590"/>
                    </a:cubicBezTo>
                    <a:cubicBezTo>
                      <a:pt x="451" y="590"/>
                      <a:pt x="411" y="521"/>
                      <a:pt x="476" y="442"/>
                    </a:cubicBezTo>
                    <a:cubicBezTo>
                      <a:pt x="542" y="364"/>
                      <a:pt x="580" y="224"/>
                      <a:pt x="463" y="126"/>
                    </a:cubicBezTo>
                    <a:cubicBezTo>
                      <a:pt x="463" y="126"/>
                      <a:pt x="320" y="0"/>
                      <a:pt x="107" y="144"/>
                    </a:cubicBezTo>
                    <a:cubicBezTo>
                      <a:pt x="107" y="144"/>
                      <a:pt x="72" y="161"/>
                      <a:pt x="43" y="212"/>
                    </a:cubicBezTo>
                    <a:cubicBezTo>
                      <a:pt x="14" y="262"/>
                      <a:pt x="0" y="341"/>
                      <a:pt x="35" y="42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4C7013"/>
                  </a:gs>
                  <a:gs pos="50000">
                    <a:srgbClr val="6B9B1A"/>
                  </a:gs>
                  <a:gs pos="100000">
                    <a:srgbClr val="4C7013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pic>
          <p:nvPicPr>
            <p:cNvPr id="2078" name="Picture 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3243" y="3236"/>
              <a:ext cx="1431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AEAEAE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53" name="Group 19"/>
          <p:cNvGrpSpPr/>
          <p:nvPr/>
        </p:nvGrpSpPr>
        <p:grpSpPr>
          <a:xfrm>
            <a:off x="7062788" y="2597150"/>
            <a:ext cx="1497012" cy="1865313"/>
            <a:chOff x="4449" y="1636"/>
            <a:chExt cx="943" cy="1175"/>
          </a:xfrm>
        </p:grpSpPr>
        <p:grpSp>
          <p:nvGrpSpPr>
            <p:cNvPr id="2067" name="Group 20"/>
            <p:cNvGrpSpPr/>
            <p:nvPr/>
          </p:nvGrpSpPr>
          <p:grpSpPr>
            <a:xfrm rot="733683">
              <a:off x="4674" y="1636"/>
              <a:ext cx="718" cy="1028"/>
              <a:chOff x="728" y="1935"/>
              <a:chExt cx="1196" cy="1712"/>
            </a:xfrm>
          </p:grpSpPr>
          <p:sp>
            <p:nvSpPr>
              <p:cNvPr id="2069" name="Freeform 4"/>
              <p:cNvSpPr/>
              <p:nvPr/>
            </p:nvSpPr>
            <p:spPr bwMode="gray">
              <a:xfrm rot="1227305">
                <a:off x="761" y="2498"/>
                <a:ext cx="311" cy="153"/>
              </a:xfrm>
              <a:custGeom>
                <a:gdLst>
                  <a:gd name="T0" fmla="*/ 0 w 389"/>
                  <a:gd name="T1" fmla="*/ 1805302187 h 182"/>
                  <a:gd name="T2" fmla="*/ 1716882813 w 389"/>
                  <a:gd name="T3" fmla="*/ 1805302187 h 182"/>
                  <a:gd name="T4" fmla="*/ 1716882813 w 389"/>
                  <a:gd name="T5" fmla="*/ 1805302187 h 182"/>
                  <a:gd name="T6" fmla="*/ 1716882813 w 389"/>
                  <a:gd name="T7" fmla="*/ 0 h 182"/>
                  <a:gd name="T8" fmla="*/ 0 w 389"/>
                  <a:gd name="T9" fmla="*/ 1805302187 h 1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9"/>
                  <a:gd name="T16" fmla="*/ 0 h 182"/>
                  <a:gd name="T17" fmla="*/ 389 w 389"/>
                  <a:gd name="T18" fmla="*/ 182 h 18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9" h="182">
                    <a:moveTo>
                      <a:pt x="0" y="133"/>
                    </a:moveTo>
                    <a:lnTo>
                      <a:pt x="49" y="182"/>
                    </a:lnTo>
                    <a:lnTo>
                      <a:pt x="389" y="45"/>
                    </a:lnTo>
                    <a:lnTo>
                      <a:pt x="330" y="0"/>
                    </a:lnTo>
                    <a:lnTo>
                      <a:pt x="0" y="13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C7013"/>
                  </a:gs>
                  <a:gs pos="100000">
                    <a:srgbClr val="233409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0" name="Freeform 5"/>
              <p:cNvSpPr/>
              <p:nvPr/>
            </p:nvSpPr>
            <p:spPr bwMode="gray">
              <a:xfrm rot="1227305">
                <a:off x="1120" y="3091"/>
                <a:ext cx="290" cy="123"/>
              </a:xfrm>
              <a:custGeom>
                <a:gdLst>
                  <a:gd name="T0" fmla="*/ 0 w 366"/>
                  <a:gd name="T1" fmla="*/ 1715197978 h 154"/>
                  <a:gd name="T2" fmla="*/ 1701558081 w 366"/>
                  <a:gd name="T3" fmla="*/ 1715197978 h 154"/>
                  <a:gd name="T4" fmla="*/ 1701558081 w 366"/>
                  <a:gd name="T5" fmla="*/ 1715197978 h 154"/>
                  <a:gd name="T6" fmla="*/ 1701558081 w 366"/>
                  <a:gd name="T7" fmla="*/ 0 h 154"/>
                  <a:gd name="T8" fmla="*/ 0 w 366"/>
                  <a:gd name="T9" fmla="*/ 1715197978 h 1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6"/>
                  <a:gd name="T16" fmla="*/ 0 h 154"/>
                  <a:gd name="T17" fmla="*/ 366 w 366"/>
                  <a:gd name="T18" fmla="*/ 154 h 15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6" h="154">
                    <a:moveTo>
                      <a:pt x="0" y="113"/>
                    </a:moveTo>
                    <a:lnTo>
                      <a:pt x="40" y="154"/>
                    </a:lnTo>
                    <a:lnTo>
                      <a:pt x="366" y="42"/>
                    </a:lnTo>
                    <a:lnTo>
                      <a:pt x="309" y="0"/>
                    </a:lnTo>
                    <a:lnTo>
                      <a:pt x="0" y="11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C7013"/>
                  </a:gs>
                  <a:gs pos="100000">
                    <a:srgbClr val="233409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1" name="Freeform 6"/>
              <p:cNvSpPr/>
              <p:nvPr/>
            </p:nvSpPr>
            <p:spPr bwMode="gray">
              <a:xfrm rot="1227305">
                <a:off x="1042" y="2283"/>
                <a:ext cx="381" cy="355"/>
              </a:xfrm>
              <a:custGeom>
                <a:gdLst>
                  <a:gd name="T0" fmla="*/ 2147483647 w 195"/>
                  <a:gd name="T1" fmla="*/ 2147483647 h 185"/>
                  <a:gd name="T2" fmla="*/ 2147483647 w 195"/>
                  <a:gd name="T3" fmla="*/ 2147483647 h 185"/>
                  <a:gd name="T4" fmla="*/ 2147483647 w 195"/>
                  <a:gd name="T5" fmla="*/ 2147483647 h 185"/>
                  <a:gd name="T6" fmla="*/ 2147483647 w 195"/>
                  <a:gd name="T7" fmla="*/ 2147483647 h 185"/>
                  <a:gd name="T8" fmla="*/ 2147483647 w 195"/>
                  <a:gd name="T9" fmla="*/ 2147483647 h 185"/>
                  <a:gd name="T10" fmla="*/ 2147483647 w 195"/>
                  <a:gd name="T11" fmla="*/ 2147483647 h 18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5"/>
                  <a:gd name="T19" fmla="*/ 0 h 185"/>
                  <a:gd name="T20" fmla="*/ 195 w 195"/>
                  <a:gd name="T21" fmla="*/ 185 h 185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5" h="185">
                    <a:moveTo>
                      <a:pt x="44" y="185"/>
                    </a:moveTo>
                    <a:cubicBezTo>
                      <a:pt x="44" y="185"/>
                      <a:pt x="12" y="111"/>
                      <a:pt x="60" y="62"/>
                    </a:cubicBezTo>
                    <a:cubicBezTo>
                      <a:pt x="109" y="13"/>
                      <a:pt x="167" y="22"/>
                      <a:pt x="195" y="37"/>
                    </a:cubicBezTo>
                    <a:cubicBezTo>
                      <a:pt x="195" y="37"/>
                      <a:pt x="167" y="0"/>
                      <a:pt x="88" y="17"/>
                    </a:cubicBezTo>
                    <a:cubicBezTo>
                      <a:pt x="8" y="34"/>
                      <a:pt x="0" y="107"/>
                      <a:pt x="19" y="166"/>
                    </a:cubicBezTo>
                    <a:lnTo>
                      <a:pt x="44" y="185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C7013"/>
                  </a:gs>
                  <a:gs pos="100000">
                    <a:srgbClr val="233409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2" name="Freeform 7"/>
              <p:cNvSpPr/>
              <p:nvPr/>
            </p:nvSpPr>
            <p:spPr bwMode="gray">
              <a:xfrm rot="1227305">
                <a:off x="1448" y="2301"/>
                <a:ext cx="476" cy="948"/>
              </a:xfrm>
              <a:custGeom>
                <a:gdLst>
                  <a:gd name="T0" fmla="*/ 2147483647 w 236"/>
                  <a:gd name="T1" fmla="*/ 2147483647 h 498"/>
                  <a:gd name="T2" fmla="*/ 2147483647 w 236"/>
                  <a:gd name="T3" fmla="*/ 2147483647 h 498"/>
                  <a:gd name="T4" fmla="*/ 2147483647 w 236"/>
                  <a:gd name="T5" fmla="*/ 0 h 498"/>
                  <a:gd name="T6" fmla="*/ 2147483647 w 236"/>
                  <a:gd name="T7" fmla="*/ 2147483647 h 498"/>
                  <a:gd name="T8" fmla="*/ 2147483647 w 236"/>
                  <a:gd name="T9" fmla="*/ 2147483647 h 498"/>
                  <a:gd name="T10" fmla="*/ 2147483647 w 236"/>
                  <a:gd name="T11" fmla="*/ 2147483647 h 498"/>
                  <a:gd name="T12" fmla="*/ 2147483647 w 236"/>
                  <a:gd name="T13" fmla="*/ 2147483647 h 4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6"/>
                  <a:gd name="T22" fmla="*/ 0 h 498"/>
                  <a:gd name="T23" fmla="*/ 236 w 236"/>
                  <a:gd name="T24" fmla="*/ 498 h 498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6" h="498">
                    <a:moveTo>
                      <a:pt x="60" y="498"/>
                    </a:moveTo>
                    <a:cubicBezTo>
                      <a:pt x="60" y="498"/>
                      <a:pt x="26" y="410"/>
                      <a:pt x="71" y="366"/>
                    </a:cubicBezTo>
                    <a:cubicBezTo>
                      <a:pt x="115" y="321"/>
                      <a:pt x="236" y="127"/>
                      <a:pt x="25" y="0"/>
                    </a:cubicBezTo>
                    <a:cubicBezTo>
                      <a:pt x="25" y="0"/>
                      <a:pt x="128" y="61"/>
                      <a:pt x="123" y="178"/>
                    </a:cubicBezTo>
                    <a:cubicBezTo>
                      <a:pt x="123" y="178"/>
                      <a:pt x="117" y="259"/>
                      <a:pt x="84" y="300"/>
                    </a:cubicBezTo>
                    <a:cubicBezTo>
                      <a:pt x="51" y="342"/>
                      <a:pt x="0" y="403"/>
                      <a:pt x="36" y="480"/>
                    </a:cubicBezTo>
                    <a:lnTo>
                      <a:pt x="60" y="49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C7013"/>
                  </a:gs>
                  <a:gs pos="100000">
                    <a:srgbClr val="233409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3" name="Freeform 9"/>
              <p:cNvSpPr/>
              <p:nvPr/>
            </p:nvSpPr>
            <p:spPr bwMode="gray">
              <a:xfrm rot="1227305">
                <a:off x="1110" y="3504"/>
                <a:ext cx="322" cy="143"/>
              </a:xfrm>
              <a:custGeom>
                <a:gdLst>
                  <a:gd name="T0" fmla="*/ 0 w 404"/>
                  <a:gd name="T1" fmla="*/ 1907392308 h 161"/>
                  <a:gd name="T2" fmla="*/ 1711608253 w 404"/>
                  <a:gd name="T3" fmla="*/ 1907392308 h 161"/>
                  <a:gd name="T4" fmla="*/ 1711608253 w 404"/>
                  <a:gd name="T5" fmla="*/ 1907392308 h 161"/>
                  <a:gd name="T6" fmla="*/ 1711608253 w 404"/>
                  <a:gd name="T7" fmla="*/ 0 h 161"/>
                  <a:gd name="T8" fmla="*/ 0 w 404"/>
                  <a:gd name="T9" fmla="*/ 1907392308 h 1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4"/>
                  <a:gd name="T16" fmla="*/ 0 h 161"/>
                  <a:gd name="T17" fmla="*/ 404 w 404"/>
                  <a:gd name="T18" fmla="*/ 161 h 16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3" h="161">
                    <a:moveTo>
                      <a:pt x="0" y="113"/>
                    </a:moveTo>
                    <a:lnTo>
                      <a:pt x="47" y="161"/>
                    </a:lnTo>
                    <a:lnTo>
                      <a:pt x="404" y="50"/>
                    </a:lnTo>
                    <a:lnTo>
                      <a:pt x="342" y="0"/>
                    </a:lnTo>
                    <a:lnTo>
                      <a:pt x="0" y="11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C7013"/>
                  </a:gs>
                  <a:gs pos="100000">
                    <a:srgbClr val="233409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4" name="Freeform 10"/>
              <p:cNvSpPr/>
              <p:nvPr/>
            </p:nvSpPr>
            <p:spPr bwMode="gray">
              <a:xfrm rot="1227305">
                <a:off x="1340" y="3285"/>
                <a:ext cx="149" cy="312"/>
              </a:xfrm>
              <a:custGeom>
                <a:gdLst>
                  <a:gd name="T0" fmla="*/ 0 w 185"/>
                  <a:gd name="T1" fmla="*/ 0 h 388"/>
                  <a:gd name="T2" fmla="*/ 1729594937 w 185"/>
                  <a:gd name="T3" fmla="*/ 1726842520 h 388"/>
                  <a:gd name="T4" fmla="*/ 1729594937 w 185"/>
                  <a:gd name="T5" fmla="*/ 1726842520 h 388"/>
                  <a:gd name="T6" fmla="*/ 1729594937 w 185"/>
                  <a:gd name="T7" fmla="*/ 1726842520 h 388"/>
                  <a:gd name="T8" fmla="*/ 0 w 185"/>
                  <a:gd name="T9" fmla="*/ 0 h 3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5"/>
                  <a:gd name="T16" fmla="*/ 0 h 388"/>
                  <a:gd name="T17" fmla="*/ 185 w 185"/>
                  <a:gd name="T18" fmla="*/ 388 h 38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5" h="388">
                    <a:moveTo>
                      <a:pt x="0" y="0"/>
                    </a:moveTo>
                    <a:lnTo>
                      <a:pt x="66" y="33"/>
                    </a:lnTo>
                    <a:lnTo>
                      <a:pt x="185" y="388"/>
                    </a:lnTo>
                    <a:lnTo>
                      <a:pt x="123" y="33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C7013"/>
                  </a:gs>
                  <a:gs pos="100000">
                    <a:srgbClr val="233409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5" name="Freeform 8"/>
              <p:cNvSpPr/>
              <p:nvPr/>
            </p:nvSpPr>
            <p:spPr bwMode="gray">
              <a:xfrm rot="1227305">
                <a:off x="1072" y="3229"/>
                <a:ext cx="373" cy="364"/>
              </a:xfrm>
              <a:custGeom>
                <a:gdLst>
                  <a:gd name="T0" fmla="*/ 0 w 463"/>
                  <a:gd name="T1" fmla="*/ 1733224052 h 451"/>
                  <a:gd name="T2" fmla="*/ 1730046221 w 463"/>
                  <a:gd name="T3" fmla="*/ 1733224052 h 451"/>
                  <a:gd name="T4" fmla="*/ 1730046221 w 463"/>
                  <a:gd name="T5" fmla="*/ 1733224052 h 451"/>
                  <a:gd name="T6" fmla="*/ 1730046221 w 463"/>
                  <a:gd name="T7" fmla="*/ 0 h 451"/>
                  <a:gd name="T8" fmla="*/ 0 w 463"/>
                  <a:gd name="T9" fmla="*/ 1733224052 h 4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3"/>
                  <a:gd name="T16" fmla="*/ 0 h 451"/>
                  <a:gd name="T17" fmla="*/ 463 w 463"/>
                  <a:gd name="T18" fmla="*/ 451 h 45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2" h="451">
                    <a:moveTo>
                      <a:pt x="0" y="123"/>
                    </a:moveTo>
                    <a:lnTo>
                      <a:pt x="121" y="451"/>
                    </a:lnTo>
                    <a:lnTo>
                      <a:pt x="463" y="338"/>
                    </a:lnTo>
                    <a:lnTo>
                      <a:pt x="340" y="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C7013"/>
                  </a:gs>
                  <a:gs pos="100000">
                    <a:srgbClr val="6B9B1A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6" name="Freeform 3"/>
              <p:cNvSpPr/>
              <p:nvPr/>
            </p:nvSpPr>
            <p:spPr bwMode="gray">
              <a:xfrm rot="1227305">
                <a:off x="728" y="1935"/>
                <a:ext cx="1105" cy="1216"/>
              </a:xfrm>
              <a:custGeom>
                <a:gdLst>
                  <a:gd name="T0" fmla="*/ 2147483647 w 580"/>
                  <a:gd name="T1" fmla="*/ 2147483647 h 638"/>
                  <a:gd name="T2" fmla="*/ 2147483647 w 580"/>
                  <a:gd name="T3" fmla="*/ 2147483647 h 638"/>
                  <a:gd name="T4" fmla="*/ 2147483647 w 580"/>
                  <a:gd name="T5" fmla="*/ 2147483647 h 638"/>
                  <a:gd name="T6" fmla="*/ 2147483647 w 580"/>
                  <a:gd name="T7" fmla="*/ 2147483647 h 638"/>
                  <a:gd name="T8" fmla="*/ 2147483647 w 580"/>
                  <a:gd name="T9" fmla="*/ 2147483647 h 638"/>
                  <a:gd name="T10" fmla="*/ 2147483647 w 580"/>
                  <a:gd name="T11" fmla="*/ 2147483647 h 638"/>
                  <a:gd name="T12" fmla="*/ 2147483647 w 580"/>
                  <a:gd name="T13" fmla="*/ 2147483647 h 638"/>
                  <a:gd name="T14" fmla="*/ 2147483647 w 580"/>
                  <a:gd name="T15" fmla="*/ 2147483647 h 638"/>
                  <a:gd name="T16" fmla="*/ 2147483647 w 580"/>
                  <a:gd name="T17" fmla="*/ 2147483647 h 638"/>
                  <a:gd name="T18" fmla="*/ 2147483647 w 580"/>
                  <a:gd name="T19" fmla="*/ 2147483647 h 638"/>
                  <a:gd name="T20" fmla="*/ 2147483647 w 580"/>
                  <a:gd name="T21" fmla="*/ 2147483647 h 63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80"/>
                  <a:gd name="T34" fmla="*/ 0 h 638"/>
                  <a:gd name="T35" fmla="*/ 580 w 580"/>
                  <a:gd name="T36" fmla="*/ 638 h 638"/>
                </a:gdLst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80" h="638">
                    <a:moveTo>
                      <a:pt x="35" y="421"/>
                    </a:moveTo>
                    <a:cubicBezTo>
                      <a:pt x="175" y="365"/>
                      <a:pt x="175" y="365"/>
                      <a:pt x="175" y="365"/>
                    </a:cubicBezTo>
                    <a:cubicBezTo>
                      <a:pt x="175" y="365"/>
                      <a:pt x="128" y="237"/>
                      <a:pt x="252" y="214"/>
                    </a:cubicBezTo>
                    <a:cubicBezTo>
                      <a:pt x="376" y="192"/>
                      <a:pt x="386" y="297"/>
                      <a:pt x="378" y="344"/>
                    </a:cubicBezTo>
                    <a:cubicBezTo>
                      <a:pt x="370" y="390"/>
                      <a:pt x="242" y="488"/>
                      <a:pt x="320" y="638"/>
                    </a:cubicBezTo>
                    <a:cubicBezTo>
                      <a:pt x="451" y="590"/>
                      <a:pt x="451" y="590"/>
                      <a:pt x="451" y="590"/>
                    </a:cubicBezTo>
                    <a:cubicBezTo>
                      <a:pt x="451" y="590"/>
                      <a:pt x="411" y="521"/>
                      <a:pt x="476" y="442"/>
                    </a:cubicBezTo>
                    <a:cubicBezTo>
                      <a:pt x="542" y="364"/>
                      <a:pt x="580" y="224"/>
                      <a:pt x="463" y="126"/>
                    </a:cubicBezTo>
                    <a:cubicBezTo>
                      <a:pt x="463" y="126"/>
                      <a:pt x="320" y="0"/>
                      <a:pt x="107" y="144"/>
                    </a:cubicBezTo>
                    <a:cubicBezTo>
                      <a:pt x="107" y="144"/>
                      <a:pt x="72" y="161"/>
                      <a:pt x="43" y="212"/>
                    </a:cubicBezTo>
                    <a:cubicBezTo>
                      <a:pt x="14" y="262"/>
                      <a:pt x="0" y="341"/>
                      <a:pt x="35" y="42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4C7013"/>
                  </a:gs>
                  <a:gs pos="50000">
                    <a:srgbClr val="6B9B1A"/>
                  </a:gs>
                  <a:gs pos="100000">
                    <a:srgbClr val="4C7013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pic>
          <p:nvPicPr>
            <p:cNvPr id="2068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4449" y="2679"/>
              <a:ext cx="93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AEAEAE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54" name="Group 30"/>
          <p:cNvGrpSpPr/>
          <p:nvPr/>
        </p:nvGrpSpPr>
        <p:grpSpPr>
          <a:xfrm>
            <a:off x="4168775" y="2652713"/>
            <a:ext cx="1487488" cy="1809750"/>
            <a:chOff x="2626" y="1671"/>
            <a:chExt cx="937" cy="1140"/>
          </a:xfrm>
        </p:grpSpPr>
        <p:grpSp>
          <p:nvGrpSpPr>
            <p:cNvPr id="2057" name="Group 31"/>
            <p:cNvGrpSpPr/>
            <p:nvPr/>
          </p:nvGrpSpPr>
          <p:grpSpPr>
            <a:xfrm rot="-899113">
              <a:off x="2673" y="1671"/>
              <a:ext cx="718" cy="1028"/>
              <a:chOff x="728" y="1935"/>
              <a:chExt cx="1196" cy="1712"/>
            </a:xfrm>
          </p:grpSpPr>
          <p:sp>
            <p:nvSpPr>
              <p:cNvPr id="2059" name="Freeform 4"/>
              <p:cNvSpPr/>
              <p:nvPr/>
            </p:nvSpPr>
            <p:spPr bwMode="gray">
              <a:xfrm rot="1227305">
                <a:off x="761" y="2498"/>
                <a:ext cx="311" cy="153"/>
              </a:xfrm>
              <a:custGeom>
                <a:gdLst>
                  <a:gd name="T0" fmla="*/ 0 w 389"/>
                  <a:gd name="T1" fmla="*/ 1805302187 h 182"/>
                  <a:gd name="T2" fmla="*/ 1716882813 w 389"/>
                  <a:gd name="T3" fmla="*/ 1805302187 h 182"/>
                  <a:gd name="T4" fmla="*/ 1716882813 w 389"/>
                  <a:gd name="T5" fmla="*/ 1805302187 h 182"/>
                  <a:gd name="T6" fmla="*/ 1716882813 w 389"/>
                  <a:gd name="T7" fmla="*/ 0 h 182"/>
                  <a:gd name="T8" fmla="*/ 0 w 389"/>
                  <a:gd name="T9" fmla="*/ 1805302187 h 1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9"/>
                  <a:gd name="T16" fmla="*/ 0 h 182"/>
                  <a:gd name="T17" fmla="*/ 389 w 389"/>
                  <a:gd name="T18" fmla="*/ 182 h 18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9" h="182">
                    <a:moveTo>
                      <a:pt x="0" y="133"/>
                    </a:moveTo>
                    <a:lnTo>
                      <a:pt x="49" y="182"/>
                    </a:lnTo>
                    <a:lnTo>
                      <a:pt x="389" y="45"/>
                    </a:lnTo>
                    <a:lnTo>
                      <a:pt x="330" y="0"/>
                    </a:lnTo>
                    <a:lnTo>
                      <a:pt x="0" y="13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C7013"/>
                  </a:gs>
                  <a:gs pos="100000">
                    <a:srgbClr val="233409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0" name="Freeform 5"/>
              <p:cNvSpPr/>
              <p:nvPr/>
            </p:nvSpPr>
            <p:spPr bwMode="gray">
              <a:xfrm rot="1227305">
                <a:off x="1120" y="3091"/>
                <a:ext cx="290" cy="123"/>
              </a:xfrm>
              <a:custGeom>
                <a:gdLst>
                  <a:gd name="T0" fmla="*/ 0 w 366"/>
                  <a:gd name="T1" fmla="*/ 1715197978 h 154"/>
                  <a:gd name="T2" fmla="*/ 1701558081 w 366"/>
                  <a:gd name="T3" fmla="*/ 1715197978 h 154"/>
                  <a:gd name="T4" fmla="*/ 1701558081 w 366"/>
                  <a:gd name="T5" fmla="*/ 1715197978 h 154"/>
                  <a:gd name="T6" fmla="*/ 1701558081 w 366"/>
                  <a:gd name="T7" fmla="*/ 0 h 154"/>
                  <a:gd name="T8" fmla="*/ 0 w 366"/>
                  <a:gd name="T9" fmla="*/ 1715197978 h 1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6"/>
                  <a:gd name="T16" fmla="*/ 0 h 154"/>
                  <a:gd name="T17" fmla="*/ 366 w 366"/>
                  <a:gd name="T18" fmla="*/ 154 h 15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6" h="154">
                    <a:moveTo>
                      <a:pt x="0" y="113"/>
                    </a:moveTo>
                    <a:lnTo>
                      <a:pt x="40" y="154"/>
                    </a:lnTo>
                    <a:lnTo>
                      <a:pt x="366" y="42"/>
                    </a:lnTo>
                    <a:lnTo>
                      <a:pt x="309" y="0"/>
                    </a:lnTo>
                    <a:lnTo>
                      <a:pt x="0" y="11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C7013"/>
                  </a:gs>
                  <a:gs pos="100000">
                    <a:srgbClr val="233409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1" name="Freeform 6"/>
              <p:cNvSpPr/>
              <p:nvPr/>
            </p:nvSpPr>
            <p:spPr bwMode="gray">
              <a:xfrm rot="1227305">
                <a:off x="1042" y="2283"/>
                <a:ext cx="381" cy="355"/>
              </a:xfrm>
              <a:custGeom>
                <a:gdLst>
                  <a:gd name="T0" fmla="*/ 2147483647 w 195"/>
                  <a:gd name="T1" fmla="*/ 2147483647 h 185"/>
                  <a:gd name="T2" fmla="*/ 2147483647 w 195"/>
                  <a:gd name="T3" fmla="*/ 2147483647 h 185"/>
                  <a:gd name="T4" fmla="*/ 2147483647 w 195"/>
                  <a:gd name="T5" fmla="*/ 2147483647 h 185"/>
                  <a:gd name="T6" fmla="*/ 2147483647 w 195"/>
                  <a:gd name="T7" fmla="*/ 2147483647 h 185"/>
                  <a:gd name="T8" fmla="*/ 2147483647 w 195"/>
                  <a:gd name="T9" fmla="*/ 2147483647 h 185"/>
                  <a:gd name="T10" fmla="*/ 2147483647 w 195"/>
                  <a:gd name="T11" fmla="*/ 2147483647 h 18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5"/>
                  <a:gd name="T19" fmla="*/ 0 h 185"/>
                  <a:gd name="T20" fmla="*/ 195 w 195"/>
                  <a:gd name="T21" fmla="*/ 185 h 185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5" h="185">
                    <a:moveTo>
                      <a:pt x="44" y="185"/>
                    </a:moveTo>
                    <a:cubicBezTo>
                      <a:pt x="44" y="185"/>
                      <a:pt x="12" y="111"/>
                      <a:pt x="60" y="62"/>
                    </a:cubicBezTo>
                    <a:cubicBezTo>
                      <a:pt x="109" y="13"/>
                      <a:pt x="167" y="22"/>
                      <a:pt x="195" y="37"/>
                    </a:cubicBezTo>
                    <a:cubicBezTo>
                      <a:pt x="195" y="37"/>
                      <a:pt x="167" y="0"/>
                      <a:pt x="88" y="17"/>
                    </a:cubicBezTo>
                    <a:cubicBezTo>
                      <a:pt x="8" y="34"/>
                      <a:pt x="0" y="107"/>
                      <a:pt x="19" y="166"/>
                    </a:cubicBezTo>
                    <a:lnTo>
                      <a:pt x="44" y="185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C7013"/>
                  </a:gs>
                  <a:gs pos="100000">
                    <a:srgbClr val="233409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2" name="Freeform 7"/>
              <p:cNvSpPr/>
              <p:nvPr/>
            </p:nvSpPr>
            <p:spPr bwMode="gray">
              <a:xfrm rot="1227305">
                <a:off x="1448" y="2301"/>
                <a:ext cx="476" cy="948"/>
              </a:xfrm>
              <a:custGeom>
                <a:gdLst>
                  <a:gd name="T0" fmla="*/ 2147483647 w 236"/>
                  <a:gd name="T1" fmla="*/ 2147483647 h 498"/>
                  <a:gd name="T2" fmla="*/ 2147483647 w 236"/>
                  <a:gd name="T3" fmla="*/ 2147483647 h 498"/>
                  <a:gd name="T4" fmla="*/ 2147483647 w 236"/>
                  <a:gd name="T5" fmla="*/ 0 h 498"/>
                  <a:gd name="T6" fmla="*/ 2147483647 w 236"/>
                  <a:gd name="T7" fmla="*/ 2147483647 h 498"/>
                  <a:gd name="T8" fmla="*/ 2147483647 w 236"/>
                  <a:gd name="T9" fmla="*/ 2147483647 h 498"/>
                  <a:gd name="T10" fmla="*/ 2147483647 w 236"/>
                  <a:gd name="T11" fmla="*/ 2147483647 h 498"/>
                  <a:gd name="T12" fmla="*/ 2147483647 w 236"/>
                  <a:gd name="T13" fmla="*/ 2147483647 h 4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6"/>
                  <a:gd name="T22" fmla="*/ 0 h 498"/>
                  <a:gd name="T23" fmla="*/ 236 w 236"/>
                  <a:gd name="T24" fmla="*/ 498 h 498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6" h="498">
                    <a:moveTo>
                      <a:pt x="60" y="498"/>
                    </a:moveTo>
                    <a:cubicBezTo>
                      <a:pt x="60" y="498"/>
                      <a:pt x="26" y="410"/>
                      <a:pt x="71" y="366"/>
                    </a:cubicBezTo>
                    <a:cubicBezTo>
                      <a:pt x="115" y="321"/>
                      <a:pt x="236" y="127"/>
                      <a:pt x="25" y="0"/>
                    </a:cubicBezTo>
                    <a:cubicBezTo>
                      <a:pt x="25" y="0"/>
                      <a:pt x="128" y="61"/>
                      <a:pt x="123" y="178"/>
                    </a:cubicBezTo>
                    <a:cubicBezTo>
                      <a:pt x="123" y="178"/>
                      <a:pt x="117" y="259"/>
                      <a:pt x="84" y="300"/>
                    </a:cubicBezTo>
                    <a:cubicBezTo>
                      <a:pt x="51" y="342"/>
                      <a:pt x="0" y="403"/>
                      <a:pt x="36" y="480"/>
                    </a:cubicBezTo>
                    <a:lnTo>
                      <a:pt x="60" y="49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C7013"/>
                  </a:gs>
                  <a:gs pos="100000">
                    <a:srgbClr val="233409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3" name="Freeform 9"/>
              <p:cNvSpPr/>
              <p:nvPr/>
            </p:nvSpPr>
            <p:spPr bwMode="gray">
              <a:xfrm rot="1227305">
                <a:off x="1110" y="3504"/>
                <a:ext cx="322" cy="143"/>
              </a:xfrm>
              <a:custGeom>
                <a:gdLst>
                  <a:gd name="T0" fmla="*/ 0 w 404"/>
                  <a:gd name="T1" fmla="*/ 1907392308 h 161"/>
                  <a:gd name="T2" fmla="*/ 1711608253 w 404"/>
                  <a:gd name="T3" fmla="*/ 1907392308 h 161"/>
                  <a:gd name="T4" fmla="*/ 1711608253 w 404"/>
                  <a:gd name="T5" fmla="*/ 1907392308 h 161"/>
                  <a:gd name="T6" fmla="*/ 1711608253 w 404"/>
                  <a:gd name="T7" fmla="*/ 0 h 161"/>
                  <a:gd name="T8" fmla="*/ 0 w 404"/>
                  <a:gd name="T9" fmla="*/ 1907392308 h 1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4"/>
                  <a:gd name="T16" fmla="*/ 0 h 161"/>
                  <a:gd name="T17" fmla="*/ 404 w 404"/>
                  <a:gd name="T18" fmla="*/ 161 h 16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3" h="161">
                    <a:moveTo>
                      <a:pt x="0" y="113"/>
                    </a:moveTo>
                    <a:lnTo>
                      <a:pt x="47" y="161"/>
                    </a:lnTo>
                    <a:lnTo>
                      <a:pt x="404" y="50"/>
                    </a:lnTo>
                    <a:lnTo>
                      <a:pt x="342" y="0"/>
                    </a:lnTo>
                    <a:lnTo>
                      <a:pt x="0" y="11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C7013"/>
                  </a:gs>
                  <a:gs pos="100000">
                    <a:srgbClr val="233409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4" name="Freeform 10"/>
              <p:cNvSpPr/>
              <p:nvPr/>
            </p:nvSpPr>
            <p:spPr bwMode="gray">
              <a:xfrm rot="1227305">
                <a:off x="1340" y="3285"/>
                <a:ext cx="149" cy="312"/>
              </a:xfrm>
              <a:custGeom>
                <a:gdLst>
                  <a:gd name="T0" fmla="*/ 0 w 185"/>
                  <a:gd name="T1" fmla="*/ 0 h 388"/>
                  <a:gd name="T2" fmla="*/ 1729594937 w 185"/>
                  <a:gd name="T3" fmla="*/ 1726842520 h 388"/>
                  <a:gd name="T4" fmla="*/ 1729594937 w 185"/>
                  <a:gd name="T5" fmla="*/ 1726842520 h 388"/>
                  <a:gd name="T6" fmla="*/ 1729594937 w 185"/>
                  <a:gd name="T7" fmla="*/ 1726842520 h 388"/>
                  <a:gd name="T8" fmla="*/ 0 w 185"/>
                  <a:gd name="T9" fmla="*/ 0 h 3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5"/>
                  <a:gd name="T16" fmla="*/ 0 h 388"/>
                  <a:gd name="T17" fmla="*/ 185 w 185"/>
                  <a:gd name="T18" fmla="*/ 388 h 38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5" h="388">
                    <a:moveTo>
                      <a:pt x="0" y="0"/>
                    </a:moveTo>
                    <a:lnTo>
                      <a:pt x="66" y="33"/>
                    </a:lnTo>
                    <a:lnTo>
                      <a:pt x="185" y="388"/>
                    </a:lnTo>
                    <a:lnTo>
                      <a:pt x="123" y="33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C7013"/>
                  </a:gs>
                  <a:gs pos="100000">
                    <a:srgbClr val="233409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5" name="Freeform 8"/>
              <p:cNvSpPr/>
              <p:nvPr/>
            </p:nvSpPr>
            <p:spPr bwMode="gray">
              <a:xfrm rot="1227305">
                <a:off x="1072" y="3229"/>
                <a:ext cx="373" cy="364"/>
              </a:xfrm>
              <a:custGeom>
                <a:gdLst>
                  <a:gd name="T0" fmla="*/ 0 w 463"/>
                  <a:gd name="T1" fmla="*/ 1733224052 h 451"/>
                  <a:gd name="T2" fmla="*/ 1730046221 w 463"/>
                  <a:gd name="T3" fmla="*/ 1733224052 h 451"/>
                  <a:gd name="T4" fmla="*/ 1730046221 w 463"/>
                  <a:gd name="T5" fmla="*/ 1733224052 h 451"/>
                  <a:gd name="T6" fmla="*/ 1730046221 w 463"/>
                  <a:gd name="T7" fmla="*/ 0 h 451"/>
                  <a:gd name="T8" fmla="*/ 0 w 463"/>
                  <a:gd name="T9" fmla="*/ 1733224052 h 4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3"/>
                  <a:gd name="T16" fmla="*/ 0 h 451"/>
                  <a:gd name="T17" fmla="*/ 463 w 463"/>
                  <a:gd name="T18" fmla="*/ 451 h 45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2" h="451">
                    <a:moveTo>
                      <a:pt x="0" y="123"/>
                    </a:moveTo>
                    <a:lnTo>
                      <a:pt x="121" y="451"/>
                    </a:lnTo>
                    <a:lnTo>
                      <a:pt x="463" y="338"/>
                    </a:lnTo>
                    <a:lnTo>
                      <a:pt x="340" y="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C7013"/>
                  </a:gs>
                  <a:gs pos="100000">
                    <a:srgbClr val="6B9B1A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6" name="Freeform 3"/>
              <p:cNvSpPr/>
              <p:nvPr/>
            </p:nvSpPr>
            <p:spPr bwMode="gray">
              <a:xfrm rot="1227305">
                <a:off x="728" y="1935"/>
                <a:ext cx="1105" cy="1216"/>
              </a:xfrm>
              <a:custGeom>
                <a:gdLst>
                  <a:gd name="T0" fmla="*/ 2147483647 w 580"/>
                  <a:gd name="T1" fmla="*/ 2147483647 h 638"/>
                  <a:gd name="T2" fmla="*/ 2147483647 w 580"/>
                  <a:gd name="T3" fmla="*/ 2147483647 h 638"/>
                  <a:gd name="T4" fmla="*/ 2147483647 w 580"/>
                  <a:gd name="T5" fmla="*/ 2147483647 h 638"/>
                  <a:gd name="T6" fmla="*/ 2147483647 w 580"/>
                  <a:gd name="T7" fmla="*/ 2147483647 h 638"/>
                  <a:gd name="T8" fmla="*/ 2147483647 w 580"/>
                  <a:gd name="T9" fmla="*/ 2147483647 h 638"/>
                  <a:gd name="T10" fmla="*/ 2147483647 w 580"/>
                  <a:gd name="T11" fmla="*/ 2147483647 h 638"/>
                  <a:gd name="T12" fmla="*/ 2147483647 w 580"/>
                  <a:gd name="T13" fmla="*/ 2147483647 h 638"/>
                  <a:gd name="T14" fmla="*/ 2147483647 w 580"/>
                  <a:gd name="T15" fmla="*/ 2147483647 h 638"/>
                  <a:gd name="T16" fmla="*/ 2147483647 w 580"/>
                  <a:gd name="T17" fmla="*/ 2147483647 h 638"/>
                  <a:gd name="T18" fmla="*/ 2147483647 w 580"/>
                  <a:gd name="T19" fmla="*/ 2147483647 h 638"/>
                  <a:gd name="T20" fmla="*/ 2147483647 w 580"/>
                  <a:gd name="T21" fmla="*/ 2147483647 h 63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80"/>
                  <a:gd name="T34" fmla="*/ 0 h 638"/>
                  <a:gd name="T35" fmla="*/ 580 w 580"/>
                  <a:gd name="T36" fmla="*/ 638 h 638"/>
                </a:gdLst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80" h="638">
                    <a:moveTo>
                      <a:pt x="35" y="421"/>
                    </a:moveTo>
                    <a:cubicBezTo>
                      <a:pt x="175" y="365"/>
                      <a:pt x="175" y="365"/>
                      <a:pt x="175" y="365"/>
                    </a:cubicBezTo>
                    <a:cubicBezTo>
                      <a:pt x="175" y="365"/>
                      <a:pt x="128" y="237"/>
                      <a:pt x="252" y="214"/>
                    </a:cubicBezTo>
                    <a:cubicBezTo>
                      <a:pt x="376" y="192"/>
                      <a:pt x="386" y="297"/>
                      <a:pt x="378" y="344"/>
                    </a:cubicBezTo>
                    <a:cubicBezTo>
                      <a:pt x="370" y="390"/>
                      <a:pt x="242" y="488"/>
                      <a:pt x="320" y="638"/>
                    </a:cubicBezTo>
                    <a:cubicBezTo>
                      <a:pt x="451" y="590"/>
                      <a:pt x="451" y="590"/>
                      <a:pt x="451" y="590"/>
                    </a:cubicBezTo>
                    <a:cubicBezTo>
                      <a:pt x="451" y="590"/>
                      <a:pt x="411" y="521"/>
                      <a:pt x="476" y="442"/>
                    </a:cubicBezTo>
                    <a:cubicBezTo>
                      <a:pt x="542" y="364"/>
                      <a:pt x="580" y="224"/>
                      <a:pt x="463" y="126"/>
                    </a:cubicBezTo>
                    <a:cubicBezTo>
                      <a:pt x="463" y="126"/>
                      <a:pt x="320" y="0"/>
                      <a:pt x="107" y="144"/>
                    </a:cubicBezTo>
                    <a:cubicBezTo>
                      <a:pt x="107" y="144"/>
                      <a:pt x="72" y="161"/>
                      <a:pt x="43" y="212"/>
                    </a:cubicBezTo>
                    <a:cubicBezTo>
                      <a:pt x="14" y="262"/>
                      <a:pt x="0" y="341"/>
                      <a:pt x="35" y="42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4C7013"/>
                  </a:gs>
                  <a:gs pos="50000">
                    <a:srgbClr val="6B9B1A"/>
                  </a:gs>
                  <a:gs pos="100000">
                    <a:srgbClr val="4C7013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pic>
          <p:nvPicPr>
            <p:cNvPr id="2058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2626" y="2679"/>
              <a:ext cx="93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AEAEAE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5" name="Textfeld 7"/>
          <p:cNvSpPr txBox="1">
            <a:spLocks noChangeArrowheads="1"/>
          </p:cNvSpPr>
          <p:nvPr/>
        </p:nvSpPr>
        <p:spPr bwMode="gray">
          <a:xfrm>
            <a:off x="155575" y="174625"/>
            <a:ext cx="89884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zh-CN" sz="6000" b="1">
                <a:solidFill>
                  <a:srgbClr val="6B9B1A"/>
                </a:solidFill>
                <a:ea typeface="宋体" panose="02010600030101010101" pitchFamily="2" charset="-122"/>
              </a:rPr>
              <a:t>QUESTION</a:t>
            </a:r>
            <a:r>
              <a:rPr lang="de-DE" altLang="zh-CN" sz="6000">
                <a:solidFill>
                  <a:srgbClr val="595959"/>
                </a:solidFill>
                <a:ea typeface="宋体" panose="02010600030101010101" pitchFamily="2" charset="-122"/>
              </a:rPr>
              <a:t>MARK</a:t>
            </a:r>
            <a:endParaRPr lang="de-DE" altLang="zh-CN" sz="6000">
              <a:solidFill>
                <a:srgbClr val="595959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074" name="Group 10"/>
          <p:cNvGrpSpPr/>
          <p:nvPr/>
        </p:nvGrpSpPr>
        <p:grpSpPr>
          <a:xfrm>
            <a:off x="0" y="-11113"/>
            <a:ext cx="9144000" cy="5948363"/>
            <a:chExt cx="5760" cy="3747"/>
          </a:xfrm>
        </p:grpSpPr>
        <p:sp>
          <p:nvSpPr>
            <p:cNvPr id="3111" name="Rectangle 2"/>
            <p:cNvSpPr>
              <a:spLocks noChangeArrowheads="1"/>
            </p:cNvSpPr>
            <p:nvPr/>
          </p:nvSpPr>
          <p:spPr bwMode="gray">
            <a:xfrm flipV="1">
              <a:off x="0" y="0"/>
              <a:ext cx="5760" cy="16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3112" name="Rectangle 3"/>
            <p:cNvSpPr>
              <a:spLocks noChangeArrowheads="1"/>
            </p:cNvSpPr>
            <p:nvPr/>
          </p:nvSpPr>
          <p:spPr bwMode="gray">
            <a:xfrm>
              <a:off x="0" y="1842"/>
              <a:ext cx="5760" cy="928"/>
            </a:xfrm>
            <a:prstGeom prst="rect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zh-CN" altLang="zh-CN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3113" name="Rectangle 8"/>
            <p:cNvSpPr>
              <a:spLocks noChangeArrowheads="1"/>
            </p:cNvSpPr>
            <p:nvPr/>
          </p:nvSpPr>
          <p:spPr bwMode="gray">
            <a:xfrm flipV="1">
              <a:off x="0" y="1603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3114" name="Rectangle 5"/>
            <p:cNvSpPr>
              <a:spLocks noChangeArrowheads="1"/>
            </p:cNvSpPr>
            <p:nvPr/>
          </p:nvSpPr>
          <p:spPr bwMode="gray">
            <a:xfrm flipV="1">
              <a:off x="0" y="2762"/>
              <a:ext cx="5760" cy="985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3075" name="Rectangle 2"/>
          <p:cNvSpPr txBox="1">
            <a:spLocks noChangeArrowheads="1"/>
          </p:cNvSpPr>
          <p:nvPr/>
        </p:nvSpPr>
        <p:spPr bwMode="gray">
          <a:xfrm>
            <a:off x="204788" y="58738"/>
            <a:ext cx="852011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chemeClr val="bg1"/>
                </a:solidFill>
                <a:ea typeface="宋体" panose="02010600030101010101" pitchFamily="2" charset="-122"/>
              </a:rPr>
              <a:t>Question Mark</a:t>
            </a:r>
            <a:endParaRPr lang="en-US" altLang="zh-CN" sz="3200" b="1">
              <a:solidFill>
                <a:schemeClr val="bg1"/>
              </a:solidFill>
              <a:ea typeface="宋体" panose="02010600030101010101" pitchFamily="2" charset="-122"/>
            </a:endParaRPr>
          </a:p>
        </p:txBody>
      </p:sp>
      <p:grpSp>
        <p:nvGrpSpPr>
          <p:cNvPr id="3076" name="Group 8"/>
          <p:cNvGrpSpPr/>
          <p:nvPr/>
        </p:nvGrpSpPr>
        <p:grpSpPr>
          <a:xfrm>
            <a:off x="3059113" y="2090738"/>
            <a:ext cx="2954337" cy="3908425"/>
            <a:chOff x="1927" y="1317"/>
            <a:chExt cx="1861" cy="2462"/>
          </a:xfrm>
        </p:grpSpPr>
        <p:grpSp>
          <p:nvGrpSpPr>
            <p:cNvPr id="3101" name="Group 9"/>
            <p:cNvGrpSpPr/>
            <p:nvPr/>
          </p:nvGrpSpPr>
          <p:grpSpPr>
            <a:xfrm>
              <a:off x="2252" y="1317"/>
              <a:ext cx="1536" cy="2225"/>
              <a:chOff x="2252" y="1317"/>
              <a:chExt cx="1536" cy="2225"/>
            </a:xfrm>
          </p:grpSpPr>
          <p:sp>
            <p:nvSpPr>
              <p:cNvPr id="3103" name="Freeform 4"/>
              <p:cNvSpPr/>
              <p:nvPr/>
            </p:nvSpPr>
            <p:spPr bwMode="gray">
              <a:xfrm rot="1448142">
                <a:off x="2294" y="2020"/>
                <a:ext cx="405" cy="199"/>
              </a:xfrm>
              <a:custGeom>
                <a:gdLst>
                  <a:gd name="T0" fmla="*/ 0 w 389"/>
                  <a:gd name="T1" fmla="*/ 2147483647 h 182"/>
                  <a:gd name="T2" fmla="*/ 2147483647 w 389"/>
                  <a:gd name="T3" fmla="*/ 2147483647 h 182"/>
                  <a:gd name="T4" fmla="*/ 2147483647 w 389"/>
                  <a:gd name="T5" fmla="*/ 2147483647 h 182"/>
                  <a:gd name="T6" fmla="*/ 2147483647 w 389"/>
                  <a:gd name="T7" fmla="*/ 0 h 182"/>
                  <a:gd name="T8" fmla="*/ 0 w 389"/>
                  <a:gd name="T9" fmla="*/ 2147483647 h 1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9"/>
                  <a:gd name="T16" fmla="*/ 0 h 182"/>
                  <a:gd name="T17" fmla="*/ 389 w 389"/>
                  <a:gd name="T18" fmla="*/ 182 h 18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9" h="182">
                    <a:moveTo>
                      <a:pt x="0" y="133"/>
                    </a:moveTo>
                    <a:lnTo>
                      <a:pt x="49" y="182"/>
                    </a:lnTo>
                    <a:lnTo>
                      <a:pt x="389" y="45"/>
                    </a:lnTo>
                    <a:lnTo>
                      <a:pt x="330" y="0"/>
                    </a:lnTo>
                    <a:lnTo>
                      <a:pt x="0" y="13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61B2"/>
                  </a:gs>
                  <a:gs pos="100000">
                    <a:srgbClr val="002D5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4" name="Freeform 5"/>
              <p:cNvSpPr/>
              <p:nvPr/>
            </p:nvSpPr>
            <p:spPr bwMode="gray">
              <a:xfrm rot="1448142">
                <a:off x="2711" y="2818"/>
                <a:ext cx="377" cy="160"/>
              </a:xfrm>
              <a:custGeom>
                <a:gdLst>
                  <a:gd name="T0" fmla="*/ 0 w 366"/>
                  <a:gd name="T1" fmla="*/ 2147483647 h 154"/>
                  <a:gd name="T2" fmla="*/ 2147483647 w 366"/>
                  <a:gd name="T3" fmla="*/ 2147483647 h 154"/>
                  <a:gd name="T4" fmla="*/ 2147483647 w 366"/>
                  <a:gd name="T5" fmla="*/ 2147483647 h 154"/>
                  <a:gd name="T6" fmla="*/ 2147483647 w 366"/>
                  <a:gd name="T7" fmla="*/ 0 h 154"/>
                  <a:gd name="T8" fmla="*/ 0 w 366"/>
                  <a:gd name="T9" fmla="*/ 2147483647 h 1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6"/>
                  <a:gd name="T16" fmla="*/ 0 h 154"/>
                  <a:gd name="T17" fmla="*/ 366 w 366"/>
                  <a:gd name="T18" fmla="*/ 154 h 15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6" h="154">
                    <a:moveTo>
                      <a:pt x="0" y="113"/>
                    </a:moveTo>
                    <a:lnTo>
                      <a:pt x="40" y="154"/>
                    </a:lnTo>
                    <a:lnTo>
                      <a:pt x="366" y="42"/>
                    </a:lnTo>
                    <a:lnTo>
                      <a:pt x="309" y="0"/>
                    </a:lnTo>
                    <a:lnTo>
                      <a:pt x="0" y="11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61B2"/>
                  </a:gs>
                  <a:gs pos="100000">
                    <a:srgbClr val="002D5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5" name="Freeform 6"/>
              <p:cNvSpPr/>
              <p:nvPr/>
            </p:nvSpPr>
            <p:spPr bwMode="gray">
              <a:xfrm rot="1448142">
                <a:off x="2668" y="1767"/>
                <a:ext cx="495" cy="462"/>
              </a:xfrm>
              <a:custGeom>
                <a:gdLst>
                  <a:gd name="T0" fmla="*/ 2147483647 w 195"/>
                  <a:gd name="T1" fmla="*/ 2147483647 h 185"/>
                  <a:gd name="T2" fmla="*/ 2147483647 w 195"/>
                  <a:gd name="T3" fmla="*/ 2147483647 h 185"/>
                  <a:gd name="T4" fmla="*/ 2147483647 w 195"/>
                  <a:gd name="T5" fmla="*/ 2147483647 h 185"/>
                  <a:gd name="T6" fmla="*/ 2147483647 w 195"/>
                  <a:gd name="T7" fmla="*/ 2147483647 h 185"/>
                  <a:gd name="T8" fmla="*/ 2147483647 w 195"/>
                  <a:gd name="T9" fmla="*/ 2147483647 h 185"/>
                  <a:gd name="T10" fmla="*/ 2147483647 w 195"/>
                  <a:gd name="T11" fmla="*/ 2147483647 h 18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5"/>
                  <a:gd name="T19" fmla="*/ 0 h 185"/>
                  <a:gd name="T20" fmla="*/ 195 w 195"/>
                  <a:gd name="T21" fmla="*/ 185 h 185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5" h="185">
                    <a:moveTo>
                      <a:pt x="44" y="185"/>
                    </a:moveTo>
                    <a:cubicBezTo>
                      <a:pt x="44" y="185"/>
                      <a:pt x="12" y="111"/>
                      <a:pt x="60" y="62"/>
                    </a:cubicBezTo>
                    <a:cubicBezTo>
                      <a:pt x="109" y="13"/>
                      <a:pt x="167" y="22"/>
                      <a:pt x="195" y="37"/>
                    </a:cubicBezTo>
                    <a:cubicBezTo>
                      <a:pt x="195" y="37"/>
                      <a:pt x="167" y="0"/>
                      <a:pt x="88" y="17"/>
                    </a:cubicBezTo>
                    <a:cubicBezTo>
                      <a:pt x="8" y="34"/>
                      <a:pt x="0" y="107"/>
                      <a:pt x="19" y="166"/>
                    </a:cubicBezTo>
                    <a:lnTo>
                      <a:pt x="44" y="185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61B2"/>
                  </a:gs>
                  <a:gs pos="100000">
                    <a:srgbClr val="002D5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6" name="Freeform 7"/>
              <p:cNvSpPr/>
              <p:nvPr/>
            </p:nvSpPr>
            <p:spPr bwMode="gray">
              <a:xfrm rot="1448142">
                <a:off x="3169" y="1827"/>
                <a:ext cx="619" cy="1234"/>
              </a:xfrm>
              <a:custGeom>
                <a:gdLst>
                  <a:gd name="T0" fmla="*/ 2147483647 w 236"/>
                  <a:gd name="T1" fmla="*/ 2147483647 h 498"/>
                  <a:gd name="T2" fmla="*/ 2147483647 w 236"/>
                  <a:gd name="T3" fmla="*/ 2147483647 h 498"/>
                  <a:gd name="T4" fmla="*/ 2147483647 w 236"/>
                  <a:gd name="T5" fmla="*/ 0 h 498"/>
                  <a:gd name="T6" fmla="*/ 2147483647 w 236"/>
                  <a:gd name="T7" fmla="*/ 2147483647 h 498"/>
                  <a:gd name="T8" fmla="*/ 2147483647 w 236"/>
                  <a:gd name="T9" fmla="*/ 2147483647 h 498"/>
                  <a:gd name="T10" fmla="*/ 2147483647 w 236"/>
                  <a:gd name="T11" fmla="*/ 2147483647 h 498"/>
                  <a:gd name="T12" fmla="*/ 2147483647 w 236"/>
                  <a:gd name="T13" fmla="*/ 2147483647 h 4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6"/>
                  <a:gd name="T22" fmla="*/ 0 h 498"/>
                  <a:gd name="T23" fmla="*/ 236 w 236"/>
                  <a:gd name="T24" fmla="*/ 498 h 498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6" h="498">
                    <a:moveTo>
                      <a:pt x="60" y="498"/>
                    </a:moveTo>
                    <a:cubicBezTo>
                      <a:pt x="60" y="498"/>
                      <a:pt x="26" y="410"/>
                      <a:pt x="71" y="366"/>
                    </a:cubicBezTo>
                    <a:cubicBezTo>
                      <a:pt x="115" y="321"/>
                      <a:pt x="236" y="127"/>
                      <a:pt x="25" y="0"/>
                    </a:cubicBezTo>
                    <a:cubicBezTo>
                      <a:pt x="25" y="0"/>
                      <a:pt x="128" y="61"/>
                      <a:pt x="123" y="178"/>
                    </a:cubicBezTo>
                    <a:cubicBezTo>
                      <a:pt x="123" y="178"/>
                      <a:pt x="117" y="259"/>
                      <a:pt x="84" y="300"/>
                    </a:cubicBezTo>
                    <a:cubicBezTo>
                      <a:pt x="51" y="342"/>
                      <a:pt x="0" y="403"/>
                      <a:pt x="36" y="480"/>
                    </a:cubicBezTo>
                    <a:lnTo>
                      <a:pt x="60" y="49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61B2"/>
                  </a:gs>
                  <a:gs pos="100000">
                    <a:srgbClr val="002D5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7" name="Freeform 9"/>
              <p:cNvSpPr/>
              <p:nvPr/>
            </p:nvSpPr>
            <p:spPr bwMode="gray">
              <a:xfrm rot="1448142">
                <a:off x="2663" y="3356"/>
                <a:ext cx="419" cy="186"/>
              </a:xfrm>
              <a:custGeom>
                <a:gdLst>
                  <a:gd name="T0" fmla="*/ 0 w 404"/>
                  <a:gd name="T1" fmla="*/ 2147483647 h 161"/>
                  <a:gd name="T2" fmla="*/ 2147483647 w 404"/>
                  <a:gd name="T3" fmla="*/ 2147483647 h 161"/>
                  <a:gd name="T4" fmla="*/ 2147483647 w 404"/>
                  <a:gd name="T5" fmla="*/ 2147483647 h 161"/>
                  <a:gd name="T6" fmla="*/ 2147483647 w 404"/>
                  <a:gd name="T7" fmla="*/ 0 h 161"/>
                  <a:gd name="T8" fmla="*/ 0 w 404"/>
                  <a:gd name="T9" fmla="*/ 2147483647 h 1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4"/>
                  <a:gd name="T16" fmla="*/ 0 h 161"/>
                  <a:gd name="T17" fmla="*/ 404 w 404"/>
                  <a:gd name="T18" fmla="*/ 161 h 16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3" h="161">
                    <a:moveTo>
                      <a:pt x="0" y="113"/>
                    </a:moveTo>
                    <a:lnTo>
                      <a:pt x="47" y="161"/>
                    </a:lnTo>
                    <a:lnTo>
                      <a:pt x="404" y="50"/>
                    </a:lnTo>
                    <a:lnTo>
                      <a:pt x="342" y="0"/>
                    </a:lnTo>
                    <a:lnTo>
                      <a:pt x="0" y="11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61B2"/>
                  </a:gs>
                  <a:gs pos="100000">
                    <a:srgbClr val="002D5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8" name="Freeform 10"/>
              <p:cNvSpPr/>
              <p:nvPr/>
            </p:nvSpPr>
            <p:spPr bwMode="gray">
              <a:xfrm rot="1448142">
                <a:off x="2973" y="3083"/>
                <a:ext cx="194" cy="406"/>
              </a:xfrm>
              <a:custGeom>
                <a:gdLst>
                  <a:gd name="T0" fmla="*/ 0 w 185"/>
                  <a:gd name="T1" fmla="*/ 0 h 388"/>
                  <a:gd name="T2" fmla="*/ 2147483647 w 185"/>
                  <a:gd name="T3" fmla="*/ 2147483647 h 388"/>
                  <a:gd name="T4" fmla="*/ 2147483647 w 185"/>
                  <a:gd name="T5" fmla="*/ 2147483647 h 388"/>
                  <a:gd name="T6" fmla="*/ 2147483647 w 185"/>
                  <a:gd name="T7" fmla="*/ 2147483647 h 388"/>
                  <a:gd name="T8" fmla="*/ 0 w 185"/>
                  <a:gd name="T9" fmla="*/ 0 h 3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5"/>
                  <a:gd name="T16" fmla="*/ 0 h 388"/>
                  <a:gd name="T17" fmla="*/ 185 w 185"/>
                  <a:gd name="T18" fmla="*/ 388 h 38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5" h="388">
                    <a:moveTo>
                      <a:pt x="0" y="0"/>
                    </a:moveTo>
                    <a:lnTo>
                      <a:pt x="66" y="33"/>
                    </a:lnTo>
                    <a:lnTo>
                      <a:pt x="185" y="388"/>
                    </a:lnTo>
                    <a:lnTo>
                      <a:pt x="123" y="33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61B2"/>
                  </a:gs>
                  <a:gs pos="100000">
                    <a:srgbClr val="002D5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9" name="Freeform 8"/>
              <p:cNvSpPr/>
              <p:nvPr/>
            </p:nvSpPr>
            <p:spPr bwMode="gray">
              <a:xfrm rot="1448142">
                <a:off x="2628" y="2997"/>
                <a:ext cx="485" cy="474"/>
              </a:xfrm>
              <a:custGeom>
                <a:gdLst>
                  <a:gd name="T0" fmla="*/ 0 w 463"/>
                  <a:gd name="T1" fmla="*/ 2147483647 h 451"/>
                  <a:gd name="T2" fmla="*/ 2147483647 w 463"/>
                  <a:gd name="T3" fmla="*/ 2147483647 h 451"/>
                  <a:gd name="T4" fmla="*/ 2147483647 w 463"/>
                  <a:gd name="T5" fmla="*/ 2147483647 h 451"/>
                  <a:gd name="T6" fmla="*/ 2147483647 w 463"/>
                  <a:gd name="T7" fmla="*/ 0 h 451"/>
                  <a:gd name="T8" fmla="*/ 0 w 463"/>
                  <a:gd name="T9" fmla="*/ 2147483647 h 4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3"/>
                  <a:gd name="T16" fmla="*/ 0 h 451"/>
                  <a:gd name="T17" fmla="*/ 463 w 463"/>
                  <a:gd name="T18" fmla="*/ 451 h 45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2" h="451">
                    <a:moveTo>
                      <a:pt x="0" y="123"/>
                    </a:moveTo>
                    <a:lnTo>
                      <a:pt x="121" y="451"/>
                    </a:lnTo>
                    <a:lnTo>
                      <a:pt x="463" y="338"/>
                    </a:lnTo>
                    <a:lnTo>
                      <a:pt x="340" y="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61B2"/>
                  </a:gs>
                  <a:gs pos="100000">
                    <a:srgbClr val="69A2E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0" name="Freeform 3"/>
              <p:cNvSpPr/>
              <p:nvPr/>
            </p:nvSpPr>
            <p:spPr bwMode="gray">
              <a:xfrm rot="1448142">
                <a:off x="2252" y="1317"/>
                <a:ext cx="1438" cy="1583"/>
              </a:xfrm>
              <a:custGeom>
                <a:gdLst>
                  <a:gd name="T0" fmla="*/ 2147483647 w 580"/>
                  <a:gd name="T1" fmla="*/ 2147483647 h 638"/>
                  <a:gd name="T2" fmla="*/ 2147483647 w 580"/>
                  <a:gd name="T3" fmla="*/ 2147483647 h 638"/>
                  <a:gd name="T4" fmla="*/ 2147483647 w 580"/>
                  <a:gd name="T5" fmla="*/ 2147483647 h 638"/>
                  <a:gd name="T6" fmla="*/ 2147483647 w 580"/>
                  <a:gd name="T7" fmla="*/ 2147483647 h 638"/>
                  <a:gd name="T8" fmla="*/ 2147483647 w 580"/>
                  <a:gd name="T9" fmla="*/ 2147483647 h 638"/>
                  <a:gd name="T10" fmla="*/ 2147483647 w 580"/>
                  <a:gd name="T11" fmla="*/ 2147483647 h 638"/>
                  <a:gd name="T12" fmla="*/ 2147483647 w 580"/>
                  <a:gd name="T13" fmla="*/ 2147483647 h 638"/>
                  <a:gd name="T14" fmla="*/ 2147483647 w 580"/>
                  <a:gd name="T15" fmla="*/ 2147483647 h 638"/>
                  <a:gd name="T16" fmla="*/ 2147483647 w 580"/>
                  <a:gd name="T17" fmla="*/ 2147483647 h 638"/>
                  <a:gd name="T18" fmla="*/ 2147483647 w 580"/>
                  <a:gd name="T19" fmla="*/ 2147483647 h 638"/>
                  <a:gd name="T20" fmla="*/ 2147483647 w 580"/>
                  <a:gd name="T21" fmla="*/ 2147483647 h 63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80"/>
                  <a:gd name="T34" fmla="*/ 0 h 638"/>
                  <a:gd name="T35" fmla="*/ 580 w 580"/>
                  <a:gd name="T36" fmla="*/ 638 h 638"/>
                </a:gdLst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80" h="638">
                    <a:moveTo>
                      <a:pt x="35" y="421"/>
                    </a:moveTo>
                    <a:cubicBezTo>
                      <a:pt x="175" y="365"/>
                      <a:pt x="175" y="365"/>
                      <a:pt x="175" y="365"/>
                    </a:cubicBezTo>
                    <a:cubicBezTo>
                      <a:pt x="175" y="365"/>
                      <a:pt x="128" y="237"/>
                      <a:pt x="252" y="214"/>
                    </a:cubicBezTo>
                    <a:cubicBezTo>
                      <a:pt x="376" y="192"/>
                      <a:pt x="386" y="297"/>
                      <a:pt x="378" y="344"/>
                    </a:cubicBezTo>
                    <a:cubicBezTo>
                      <a:pt x="370" y="390"/>
                      <a:pt x="242" y="488"/>
                      <a:pt x="320" y="638"/>
                    </a:cubicBezTo>
                    <a:cubicBezTo>
                      <a:pt x="451" y="590"/>
                      <a:pt x="451" y="590"/>
                      <a:pt x="451" y="590"/>
                    </a:cubicBezTo>
                    <a:cubicBezTo>
                      <a:pt x="451" y="590"/>
                      <a:pt x="411" y="521"/>
                      <a:pt x="476" y="442"/>
                    </a:cubicBezTo>
                    <a:cubicBezTo>
                      <a:pt x="542" y="364"/>
                      <a:pt x="580" y="224"/>
                      <a:pt x="463" y="126"/>
                    </a:cubicBezTo>
                    <a:cubicBezTo>
                      <a:pt x="463" y="126"/>
                      <a:pt x="320" y="0"/>
                      <a:pt x="107" y="144"/>
                    </a:cubicBezTo>
                    <a:cubicBezTo>
                      <a:pt x="107" y="144"/>
                      <a:pt x="72" y="161"/>
                      <a:pt x="43" y="212"/>
                    </a:cubicBezTo>
                    <a:cubicBezTo>
                      <a:pt x="14" y="262"/>
                      <a:pt x="0" y="341"/>
                      <a:pt x="35" y="42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61B2"/>
                  </a:gs>
                  <a:gs pos="50000">
                    <a:srgbClr val="69A2E1"/>
                  </a:gs>
                  <a:gs pos="100000">
                    <a:srgbClr val="0061B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pic>
          <p:nvPicPr>
            <p:cNvPr id="3102" name="Picture 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1927" y="3517"/>
              <a:ext cx="1861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AEAEAE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77" name="Group 19"/>
          <p:cNvGrpSpPr/>
          <p:nvPr/>
        </p:nvGrpSpPr>
        <p:grpSpPr>
          <a:xfrm>
            <a:off x="5548313" y="2273300"/>
            <a:ext cx="1941512" cy="2432050"/>
            <a:chOff x="3495" y="1432"/>
            <a:chExt cx="1223" cy="1532"/>
          </a:xfrm>
        </p:grpSpPr>
        <p:grpSp>
          <p:nvGrpSpPr>
            <p:cNvPr id="3091" name="Group 20"/>
            <p:cNvGrpSpPr/>
            <p:nvPr/>
          </p:nvGrpSpPr>
          <p:grpSpPr>
            <a:xfrm>
              <a:off x="3829" y="1432"/>
              <a:ext cx="889" cy="1318"/>
              <a:chOff x="3829" y="1432"/>
              <a:chExt cx="889" cy="1318"/>
            </a:xfrm>
          </p:grpSpPr>
          <p:sp>
            <p:nvSpPr>
              <p:cNvPr id="3093" name="Freeform 4"/>
              <p:cNvSpPr/>
              <p:nvPr/>
            </p:nvSpPr>
            <p:spPr bwMode="gray">
              <a:xfrm rot="1960988">
                <a:off x="3857" y="1812"/>
                <a:ext cx="243" cy="119"/>
              </a:xfrm>
              <a:custGeom>
                <a:gdLst>
                  <a:gd name="T0" fmla="*/ 0 w 389"/>
                  <a:gd name="T1" fmla="*/ 1404123923 h 182"/>
                  <a:gd name="T2" fmla="*/ 1341487214 w 389"/>
                  <a:gd name="T3" fmla="*/ 1404123923 h 182"/>
                  <a:gd name="T4" fmla="*/ 1341487214 w 389"/>
                  <a:gd name="T5" fmla="*/ 1404123923 h 182"/>
                  <a:gd name="T6" fmla="*/ 1341487214 w 389"/>
                  <a:gd name="T7" fmla="*/ 0 h 182"/>
                  <a:gd name="T8" fmla="*/ 0 w 389"/>
                  <a:gd name="T9" fmla="*/ 1404123923 h 1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9"/>
                  <a:gd name="T16" fmla="*/ 0 h 182"/>
                  <a:gd name="T17" fmla="*/ 389 w 389"/>
                  <a:gd name="T18" fmla="*/ 182 h 18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9" h="182">
                    <a:moveTo>
                      <a:pt x="0" y="133"/>
                    </a:moveTo>
                    <a:lnTo>
                      <a:pt x="49" y="182"/>
                    </a:lnTo>
                    <a:lnTo>
                      <a:pt x="389" y="45"/>
                    </a:lnTo>
                    <a:lnTo>
                      <a:pt x="330" y="0"/>
                    </a:lnTo>
                    <a:lnTo>
                      <a:pt x="0" y="13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61B2"/>
                  </a:gs>
                  <a:gs pos="100000">
                    <a:srgbClr val="002D5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94" name="Freeform 5"/>
              <p:cNvSpPr/>
              <p:nvPr/>
            </p:nvSpPr>
            <p:spPr bwMode="gray">
              <a:xfrm rot="1960988">
                <a:off x="4035" y="2322"/>
                <a:ext cx="227" cy="96"/>
              </a:xfrm>
              <a:custGeom>
                <a:gdLst>
                  <a:gd name="T0" fmla="*/ 0 w 366"/>
                  <a:gd name="T1" fmla="*/ 1338691105 h 154"/>
                  <a:gd name="T2" fmla="*/ 1331909256 w 366"/>
                  <a:gd name="T3" fmla="*/ 1338691105 h 154"/>
                  <a:gd name="T4" fmla="*/ 1331909256 w 366"/>
                  <a:gd name="T5" fmla="*/ 1338691105 h 154"/>
                  <a:gd name="T6" fmla="*/ 1331909256 w 366"/>
                  <a:gd name="T7" fmla="*/ 0 h 154"/>
                  <a:gd name="T8" fmla="*/ 0 w 366"/>
                  <a:gd name="T9" fmla="*/ 1338691105 h 1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6"/>
                  <a:gd name="T16" fmla="*/ 0 h 154"/>
                  <a:gd name="T17" fmla="*/ 366 w 366"/>
                  <a:gd name="T18" fmla="*/ 154 h 15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6" h="154">
                    <a:moveTo>
                      <a:pt x="0" y="113"/>
                    </a:moveTo>
                    <a:lnTo>
                      <a:pt x="40" y="154"/>
                    </a:lnTo>
                    <a:lnTo>
                      <a:pt x="366" y="42"/>
                    </a:lnTo>
                    <a:lnTo>
                      <a:pt x="309" y="0"/>
                    </a:lnTo>
                    <a:lnTo>
                      <a:pt x="0" y="11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61B2"/>
                  </a:gs>
                  <a:gs pos="100000">
                    <a:srgbClr val="002D5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95" name="Freeform 6"/>
              <p:cNvSpPr/>
              <p:nvPr/>
            </p:nvSpPr>
            <p:spPr bwMode="gray">
              <a:xfrm rot="1960988">
                <a:off x="4089" y="1698"/>
                <a:ext cx="298" cy="277"/>
              </a:xfrm>
              <a:custGeom>
                <a:gdLst>
                  <a:gd name="T0" fmla="*/ 2147483647 w 195"/>
                  <a:gd name="T1" fmla="*/ 2147483647 h 185"/>
                  <a:gd name="T2" fmla="*/ 2147483647 w 195"/>
                  <a:gd name="T3" fmla="*/ 2147483647 h 185"/>
                  <a:gd name="T4" fmla="*/ 2147483647 w 195"/>
                  <a:gd name="T5" fmla="*/ 2147483647 h 185"/>
                  <a:gd name="T6" fmla="*/ 2147483647 w 195"/>
                  <a:gd name="T7" fmla="*/ 2147483647 h 185"/>
                  <a:gd name="T8" fmla="*/ 2147483647 w 195"/>
                  <a:gd name="T9" fmla="*/ 2147483647 h 185"/>
                  <a:gd name="T10" fmla="*/ 2147483647 w 195"/>
                  <a:gd name="T11" fmla="*/ 2147483647 h 18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5"/>
                  <a:gd name="T19" fmla="*/ 0 h 185"/>
                  <a:gd name="T20" fmla="*/ 195 w 195"/>
                  <a:gd name="T21" fmla="*/ 185 h 185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5" h="185">
                    <a:moveTo>
                      <a:pt x="44" y="185"/>
                    </a:moveTo>
                    <a:cubicBezTo>
                      <a:pt x="44" y="185"/>
                      <a:pt x="12" y="111"/>
                      <a:pt x="60" y="62"/>
                    </a:cubicBezTo>
                    <a:cubicBezTo>
                      <a:pt x="109" y="13"/>
                      <a:pt x="167" y="22"/>
                      <a:pt x="195" y="37"/>
                    </a:cubicBezTo>
                    <a:cubicBezTo>
                      <a:pt x="195" y="37"/>
                      <a:pt x="167" y="0"/>
                      <a:pt x="88" y="17"/>
                    </a:cubicBezTo>
                    <a:cubicBezTo>
                      <a:pt x="8" y="34"/>
                      <a:pt x="0" y="107"/>
                      <a:pt x="19" y="166"/>
                    </a:cubicBezTo>
                    <a:lnTo>
                      <a:pt x="44" y="185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61B2"/>
                  </a:gs>
                  <a:gs pos="100000">
                    <a:srgbClr val="002D5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96" name="Freeform 7"/>
              <p:cNvSpPr/>
              <p:nvPr/>
            </p:nvSpPr>
            <p:spPr bwMode="gray">
              <a:xfrm rot="1960988">
                <a:off x="4346" y="1781"/>
                <a:ext cx="372" cy="740"/>
              </a:xfrm>
              <a:custGeom>
                <a:gdLst>
                  <a:gd name="T0" fmla="*/ 2147483647 w 236"/>
                  <a:gd name="T1" fmla="*/ 2147483647 h 498"/>
                  <a:gd name="T2" fmla="*/ 2147483647 w 236"/>
                  <a:gd name="T3" fmla="*/ 2147483647 h 498"/>
                  <a:gd name="T4" fmla="*/ 2147483647 w 236"/>
                  <a:gd name="T5" fmla="*/ 0 h 498"/>
                  <a:gd name="T6" fmla="*/ 2147483647 w 236"/>
                  <a:gd name="T7" fmla="*/ 2147483647 h 498"/>
                  <a:gd name="T8" fmla="*/ 2147483647 w 236"/>
                  <a:gd name="T9" fmla="*/ 2147483647 h 498"/>
                  <a:gd name="T10" fmla="*/ 2147483647 w 236"/>
                  <a:gd name="T11" fmla="*/ 2147483647 h 498"/>
                  <a:gd name="T12" fmla="*/ 2147483647 w 236"/>
                  <a:gd name="T13" fmla="*/ 2147483647 h 4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6"/>
                  <a:gd name="T22" fmla="*/ 0 h 498"/>
                  <a:gd name="T23" fmla="*/ 236 w 236"/>
                  <a:gd name="T24" fmla="*/ 498 h 498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6" h="498">
                    <a:moveTo>
                      <a:pt x="60" y="498"/>
                    </a:moveTo>
                    <a:cubicBezTo>
                      <a:pt x="60" y="498"/>
                      <a:pt x="26" y="410"/>
                      <a:pt x="71" y="366"/>
                    </a:cubicBezTo>
                    <a:cubicBezTo>
                      <a:pt x="115" y="321"/>
                      <a:pt x="236" y="127"/>
                      <a:pt x="25" y="0"/>
                    </a:cubicBezTo>
                    <a:cubicBezTo>
                      <a:pt x="25" y="0"/>
                      <a:pt x="128" y="61"/>
                      <a:pt x="123" y="178"/>
                    </a:cubicBezTo>
                    <a:cubicBezTo>
                      <a:pt x="123" y="178"/>
                      <a:pt x="117" y="259"/>
                      <a:pt x="84" y="300"/>
                    </a:cubicBezTo>
                    <a:cubicBezTo>
                      <a:pt x="51" y="342"/>
                      <a:pt x="0" y="403"/>
                      <a:pt x="36" y="480"/>
                    </a:cubicBezTo>
                    <a:lnTo>
                      <a:pt x="60" y="49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61B2"/>
                  </a:gs>
                  <a:gs pos="100000">
                    <a:srgbClr val="002D5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97" name="Freeform 9"/>
              <p:cNvSpPr/>
              <p:nvPr/>
            </p:nvSpPr>
            <p:spPr bwMode="gray">
              <a:xfrm rot="1960988">
                <a:off x="3957" y="2638"/>
                <a:ext cx="252" cy="112"/>
              </a:xfrm>
              <a:custGeom>
                <a:gdLst>
                  <a:gd name="T0" fmla="*/ 0 w 404"/>
                  <a:gd name="T1" fmla="*/ 1493901667 h 161"/>
                  <a:gd name="T2" fmla="*/ 1339519503 w 404"/>
                  <a:gd name="T3" fmla="*/ 1493901667 h 161"/>
                  <a:gd name="T4" fmla="*/ 1339519503 w 404"/>
                  <a:gd name="T5" fmla="*/ 1493901667 h 161"/>
                  <a:gd name="T6" fmla="*/ 1339519503 w 404"/>
                  <a:gd name="T7" fmla="*/ 0 h 161"/>
                  <a:gd name="T8" fmla="*/ 0 w 404"/>
                  <a:gd name="T9" fmla="*/ 1493901667 h 1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4"/>
                  <a:gd name="T16" fmla="*/ 0 h 161"/>
                  <a:gd name="T17" fmla="*/ 404 w 404"/>
                  <a:gd name="T18" fmla="*/ 161 h 16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3" h="161">
                    <a:moveTo>
                      <a:pt x="0" y="113"/>
                    </a:moveTo>
                    <a:lnTo>
                      <a:pt x="47" y="161"/>
                    </a:lnTo>
                    <a:lnTo>
                      <a:pt x="404" y="50"/>
                    </a:lnTo>
                    <a:lnTo>
                      <a:pt x="342" y="0"/>
                    </a:lnTo>
                    <a:lnTo>
                      <a:pt x="0" y="11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61B2"/>
                  </a:gs>
                  <a:gs pos="100000">
                    <a:srgbClr val="002D5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98" name="Freeform 10"/>
              <p:cNvSpPr/>
              <p:nvPr/>
            </p:nvSpPr>
            <p:spPr bwMode="gray">
              <a:xfrm rot="1960988">
                <a:off x="4157" y="2493"/>
                <a:ext cx="116" cy="244"/>
              </a:xfrm>
              <a:custGeom>
                <a:gdLst>
                  <a:gd name="T0" fmla="*/ 0 w 185"/>
                  <a:gd name="T1" fmla="*/ 0 h 388"/>
                  <a:gd name="T2" fmla="*/ 1346530287 w 185"/>
                  <a:gd name="T3" fmla="*/ 1350479407 h 388"/>
                  <a:gd name="T4" fmla="*/ 1346530287 w 185"/>
                  <a:gd name="T5" fmla="*/ 1350479407 h 388"/>
                  <a:gd name="T6" fmla="*/ 1346530287 w 185"/>
                  <a:gd name="T7" fmla="*/ 1350479407 h 388"/>
                  <a:gd name="T8" fmla="*/ 0 w 185"/>
                  <a:gd name="T9" fmla="*/ 0 h 3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5"/>
                  <a:gd name="T16" fmla="*/ 0 h 388"/>
                  <a:gd name="T17" fmla="*/ 185 w 185"/>
                  <a:gd name="T18" fmla="*/ 388 h 38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5" h="388">
                    <a:moveTo>
                      <a:pt x="0" y="0"/>
                    </a:moveTo>
                    <a:lnTo>
                      <a:pt x="66" y="33"/>
                    </a:lnTo>
                    <a:lnTo>
                      <a:pt x="185" y="388"/>
                    </a:lnTo>
                    <a:lnTo>
                      <a:pt x="123" y="33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61B2"/>
                  </a:gs>
                  <a:gs pos="100000">
                    <a:srgbClr val="002D5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99" name="Freeform 8"/>
              <p:cNvSpPr/>
              <p:nvPr/>
            </p:nvSpPr>
            <p:spPr bwMode="gray">
              <a:xfrm rot="1960988">
                <a:off x="3955" y="2425"/>
                <a:ext cx="291" cy="284"/>
              </a:xfrm>
              <a:custGeom>
                <a:gdLst>
                  <a:gd name="T0" fmla="*/ 0 w 463"/>
                  <a:gd name="T1" fmla="*/ 1352295689 h 451"/>
                  <a:gd name="T2" fmla="*/ 1349714344 w 463"/>
                  <a:gd name="T3" fmla="*/ 1352295689 h 451"/>
                  <a:gd name="T4" fmla="*/ 1349714344 w 463"/>
                  <a:gd name="T5" fmla="*/ 1352295689 h 451"/>
                  <a:gd name="T6" fmla="*/ 1349714344 w 463"/>
                  <a:gd name="T7" fmla="*/ 0 h 451"/>
                  <a:gd name="T8" fmla="*/ 0 w 463"/>
                  <a:gd name="T9" fmla="*/ 1352295689 h 4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3"/>
                  <a:gd name="T16" fmla="*/ 0 h 451"/>
                  <a:gd name="T17" fmla="*/ 463 w 463"/>
                  <a:gd name="T18" fmla="*/ 451 h 45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2" h="451">
                    <a:moveTo>
                      <a:pt x="0" y="123"/>
                    </a:moveTo>
                    <a:lnTo>
                      <a:pt x="121" y="451"/>
                    </a:lnTo>
                    <a:lnTo>
                      <a:pt x="463" y="338"/>
                    </a:lnTo>
                    <a:lnTo>
                      <a:pt x="340" y="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61B2"/>
                  </a:gs>
                  <a:gs pos="100000">
                    <a:srgbClr val="69A2E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0" name="Freeform 3"/>
              <p:cNvSpPr/>
              <p:nvPr/>
            </p:nvSpPr>
            <p:spPr bwMode="gray">
              <a:xfrm rot="1960988">
                <a:off x="3829" y="1432"/>
                <a:ext cx="863" cy="950"/>
              </a:xfrm>
              <a:custGeom>
                <a:gdLst>
                  <a:gd name="T0" fmla="*/ 2147483647 w 580"/>
                  <a:gd name="T1" fmla="*/ 2147483647 h 638"/>
                  <a:gd name="T2" fmla="*/ 2147483647 w 580"/>
                  <a:gd name="T3" fmla="*/ 2147483647 h 638"/>
                  <a:gd name="T4" fmla="*/ 2147483647 w 580"/>
                  <a:gd name="T5" fmla="*/ 2147483647 h 638"/>
                  <a:gd name="T6" fmla="*/ 2147483647 w 580"/>
                  <a:gd name="T7" fmla="*/ 2147483647 h 638"/>
                  <a:gd name="T8" fmla="*/ 2147483647 w 580"/>
                  <a:gd name="T9" fmla="*/ 2147483647 h 638"/>
                  <a:gd name="T10" fmla="*/ 2147483647 w 580"/>
                  <a:gd name="T11" fmla="*/ 2147483647 h 638"/>
                  <a:gd name="T12" fmla="*/ 2147483647 w 580"/>
                  <a:gd name="T13" fmla="*/ 2147483647 h 638"/>
                  <a:gd name="T14" fmla="*/ 2147483647 w 580"/>
                  <a:gd name="T15" fmla="*/ 2147483647 h 638"/>
                  <a:gd name="T16" fmla="*/ 2147483647 w 580"/>
                  <a:gd name="T17" fmla="*/ 2147483647 h 638"/>
                  <a:gd name="T18" fmla="*/ 2147483647 w 580"/>
                  <a:gd name="T19" fmla="*/ 2147483647 h 638"/>
                  <a:gd name="T20" fmla="*/ 2147483647 w 580"/>
                  <a:gd name="T21" fmla="*/ 2147483647 h 63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80"/>
                  <a:gd name="T34" fmla="*/ 0 h 638"/>
                  <a:gd name="T35" fmla="*/ 580 w 580"/>
                  <a:gd name="T36" fmla="*/ 638 h 638"/>
                </a:gdLst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80" h="638">
                    <a:moveTo>
                      <a:pt x="35" y="421"/>
                    </a:moveTo>
                    <a:cubicBezTo>
                      <a:pt x="175" y="365"/>
                      <a:pt x="175" y="365"/>
                      <a:pt x="175" y="365"/>
                    </a:cubicBezTo>
                    <a:cubicBezTo>
                      <a:pt x="175" y="365"/>
                      <a:pt x="128" y="237"/>
                      <a:pt x="252" y="214"/>
                    </a:cubicBezTo>
                    <a:cubicBezTo>
                      <a:pt x="376" y="192"/>
                      <a:pt x="386" y="297"/>
                      <a:pt x="378" y="344"/>
                    </a:cubicBezTo>
                    <a:cubicBezTo>
                      <a:pt x="370" y="390"/>
                      <a:pt x="242" y="488"/>
                      <a:pt x="320" y="638"/>
                    </a:cubicBezTo>
                    <a:cubicBezTo>
                      <a:pt x="451" y="590"/>
                      <a:pt x="451" y="590"/>
                      <a:pt x="451" y="590"/>
                    </a:cubicBezTo>
                    <a:cubicBezTo>
                      <a:pt x="451" y="590"/>
                      <a:pt x="411" y="521"/>
                      <a:pt x="476" y="442"/>
                    </a:cubicBezTo>
                    <a:cubicBezTo>
                      <a:pt x="542" y="364"/>
                      <a:pt x="580" y="224"/>
                      <a:pt x="463" y="126"/>
                    </a:cubicBezTo>
                    <a:cubicBezTo>
                      <a:pt x="463" y="126"/>
                      <a:pt x="320" y="0"/>
                      <a:pt x="107" y="144"/>
                    </a:cubicBezTo>
                    <a:cubicBezTo>
                      <a:pt x="107" y="144"/>
                      <a:pt x="72" y="161"/>
                      <a:pt x="43" y="212"/>
                    </a:cubicBezTo>
                    <a:cubicBezTo>
                      <a:pt x="14" y="262"/>
                      <a:pt x="0" y="341"/>
                      <a:pt x="35" y="42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61B2"/>
                  </a:gs>
                  <a:gs pos="50000">
                    <a:srgbClr val="69A2E1"/>
                  </a:gs>
                  <a:gs pos="100000">
                    <a:srgbClr val="0061B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pic>
          <p:nvPicPr>
            <p:cNvPr id="3092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3495" y="2793"/>
              <a:ext cx="121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AEAEAE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78" name="Group 30"/>
          <p:cNvGrpSpPr/>
          <p:nvPr/>
        </p:nvGrpSpPr>
        <p:grpSpPr>
          <a:xfrm>
            <a:off x="1784350" y="2374900"/>
            <a:ext cx="1935163" cy="2330450"/>
            <a:chOff x="1124" y="1496"/>
            <a:chExt cx="1219" cy="1468"/>
          </a:xfrm>
        </p:grpSpPr>
        <p:grpSp>
          <p:nvGrpSpPr>
            <p:cNvPr id="3081" name="Group 31"/>
            <p:cNvGrpSpPr/>
            <p:nvPr/>
          </p:nvGrpSpPr>
          <p:grpSpPr>
            <a:xfrm>
              <a:off x="1136" y="1496"/>
              <a:ext cx="970" cy="1313"/>
              <a:chOff x="1136" y="1496"/>
              <a:chExt cx="970" cy="1313"/>
            </a:xfrm>
          </p:grpSpPr>
          <p:sp>
            <p:nvSpPr>
              <p:cNvPr id="3083" name="Freeform 4"/>
              <p:cNvSpPr/>
              <p:nvPr/>
            </p:nvSpPr>
            <p:spPr bwMode="gray">
              <a:xfrm rot="328192">
                <a:off x="1178" y="2009"/>
                <a:ext cx="243" cy="120"/>
              </a:xfrm>
              <a:custGeom>
                <a:gdLst>
                  <a:gd name="T0" fmla="*/ 0 w 389"/>
                  <a:gd name="T1" fmla="*/ 1415923284 h 182"/>
                  <a:gd name="T2" fmla="*/ 1341487214 w 389"/>
                  <a:gd name="T3" fmla="*/ 1415923284 h 182"/>
                  <a:gd name="T4" fmla="*/ 1341487214 w 389"/>
                  <a:gd name="T5" fmla="*/ 1415923284 h 182"/>
                  <a:gd name="T6" fmla="*/ 1341487214 w 389"/>
                  <a:gd name="T7" fmla="*/ 0 h 182"/>
                  <a:gd name="T8" fmla="*/ 0 w 389"/>
                  <a:gd name="T9" fmla="*/ 1415923284 h 1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9"/>
                  <a:gd name="T16" fmla="*/ 0 h 182"/>
                  <a:gd name="T17" fmla="*/ 389 w 389"/>
                  <a:gd name="T18" fmla="*/ 182 h 182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9" h="182">
                    <a:moveTo>
                      <a:pt x="0" y="133"/>
                    </a:moveTo>
                    <a:lnTo>
                      <a:pt x="49" y="182"/>
                    </a:lnTo>
                    <a:lnTo>
                      <a:pt x="389" y="45"/>
                    </a:lnTo>
                    <a:lnTo>
                      <a:pt x="330" y="0"/>
                    </a:lnTo>
                    <a:lnTo>
                      <a:pt x="0" y="13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61B2"/>
                  </a:gs>
                  <a:gs pos="100000">
                    <a:srgbClr val="002D5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84" name="Freeform 5"/>
              <p:cNvSpPr/>
              <p:nvPr/>
            </p:nvSpPr>
            <p:spPr bwMode="gray">
              <a:xfrm rot="328192">
                <a:off x="1565" y="2386"/>
                <a:ext cx="227" cy="97"/>
              </a:xfrm>
              <a:custGeom>
                <a:gdLst>
                  <a:gd name="T0" fmla="*/ 0 w 366"/>
                  <a:gd name="T1" fmla="*/ 1352635804 h 154"/>
                  <a:gd name="T2" fmla="*/ 1331909256 w 366"/>
                  <a:gd name="T3" fmla="*/ 1352635804 h 154"/>
                  <a:gd name="T4" fmla="*/ 1331909256 w 366"/>
                  <a:gd name="T5" fmla="*/ 1352635804 h 154"/>
                  <a:gd name="T6" fmla="*/ 1331909256 w 366"/>
                  <a:gd name="T7" fmla="*/ 0 h 154"/>
                  <a:gd name="T8" fmla="*/ 0 w 366"/>
                  <a:gd name="T9" fmla="*/ 1352635804 h 1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6"/>
                  <a:gd name="T16" fmla="*/ 0 h 154"/>
                  <a:gd name="T17" fmla="*/ 366 w 366"/>
                  <a:gd name="T18" fmla="*/ 154 h 15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6" h="154">
                    <a:moveTo>
                      <a:pt x="0" y="113"/>
                    </a:moveTo>
                    <a:lnTo>
                      <a:pt x="40" y="154"/>
                    </a:lnTo>
                    <a:lnTo>
                      <a:pt x="366" y="42"/>
                    </a:lnTo>
                    <a:lnTo>
                      <a:pt x="309" y="0"/>
                    </a:lnTo>
                    <a:lnTo>
                      <a:pt x="0" y="11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61B2"/>
                  </a:gs>
                  <a:gs pos="100000">
                    <a:srgbClr val="002D5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85" name="Freeform 6"/>
              <p:cNvSpPr/>
              <p:nvPr/>
            </p:nvSpPr>
            <p:spPr bwMode="gray">
              <a:xfrm rot="328192">
                <a:off x="1365" y="1780"/>
                <a:ext cx="298" cy="277"/>
              </a:xfrm>
              <a:custGeom>
                <a:gdLst>
                  <a:gd name="T0" fmla="*/ 2147483647 w 195"/>
                  <a:gd name="T1" fmla="*/ 2147483647 h 185"/>
                  <a:gd name="T2" fmla="*/ 2147483647 w 195"/>
                  <a:gd name="T3" fmla="*/ 2147483647 h 185"/>
                  <a:gd name="T4" fmla="*/ 2147483647 w 195"/>
                  <a:gd name="T5" fmla="*/ 2147483647 h 185"/>
                  <a:gd name="T6" fmla="*/ 2147483647 w 195"/>
                  <a:gd name="T7" fmla="*/ 2147483647 h 185"/>
                  <a:gd name="T8" fmla="*/ 2147483647 w 195"/>
                  <a:gd name="T9" fmla="*/ 2147483647 h 185"/>
                  <a:gd name="T10" fmla="*/ 2147483647 w 195"/>
                  <a:gd name="T11" fmla="*/ 2147483647 h 18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5"/>
                  <a:gd name="T19" fmla="*/ 0 h 185"/>
                  <a:gd name="T20" fmla="*/ 195 w 195"/>
                  <a:gd name="T21" fmla="*/ 185 h 185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5" h="185">
                    <a:moveTo>
                      <a:pt x="44" y="185"/>
                    </a:moveTo>
                    <a:cubicBezTo>
                      <a:pt x="44" y="185"/>
                      <a:pt x="12" y="111"/>
                      <a:pt x="60" y="62"/>
                    </a:cubicBezTo>
                    <a:cubicBezTo>
                      <a:pt x="109" y="13"/>
                      <a:pt x="167" y="22"/>
                      <a:pt x="195" y="37"/>
                    </a:cubicBezTo>
                    <a:cubicBezTo>
                      <a:pt x="195" y="37"/>
                      <a:pt x="167" y="0"/>
                      <a:pt x="88" y="17"/>
                    </a:cubicBezTo>
                    <a:cubicBezTo>
                      <a:pt x="8" y="34"/>
                      <a:pt x="0" y="107"/>
                      <a:pt x="19" y="166"/>
                    </a:cubicBezTo>
                    <a:lnTo>
                      <a:pt x="44" y="185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61B2"/>
                  </a:gs>
                  <a:gs pos="100000">
                    <a:srgbClr val="002D5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86" name="Freeform 7"/>
              <p:cNvSpPr/>
              <p:nvPr/>
            </p:nvSpPr>
            <p:spPr bwMode="gray">
              <a:xfrm rot="328192">
                <a:off x="1734" y="1694"/>
                <a:ext cx="372" cy="741"/>
              </a:xfrm>
              <a:custGeom>
                <a:gdLst>
                  <a:gd name="T0" fmla="*/ 2147483647 w 236"/>
                  <a:gd name="T1" fmla="*/ 2147483647 h 498"/>
                  <a:gd name="T2" fmla="*/ 2147483647 w 236"/>
                  <a:gd name="T3" fmla="*/ 2147483647 h 498"/>
                  <a:gd name="T4" fmla="*/ 2147483647 w 236"/>
                  <a:gd name="T5" fmla="*/ 0 h 498"/>
                  <a:gd name="T6" fmla="*/ 2147483647 w 236"/>
                  <a:gd name="T7" fmla="*/ 2147483647 h 498"/>
                  <a:gd name="T8" fmla="*/ 2147483647 w 236"/>
                  <a:gd name="T9" fmla="*/ 2147483647 h 498"/>
                  <a:gd name="T10" fmla="*/ 2147483647 w 236"/>
                  <a:gd name="T11" fmla="*/ 2147483647 h 498"/>
                  <a:gd name="T12" fmla="*/ 2147483647 w 236"/>
                  <a:gd name="T13" fmla="*/ 2147483647 h 4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6"/>
                  <a:gd name="T22" fmla="*/ 0 h 498"/>
                  <a:gd name="T23" fmla="*/ 236 w 236"/>
                  <a:gd name="T24" fmla="*/ 498 h 498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6" h="498">
                    <a:moveTo>
                      <a:pt x="60" y="498"/>
                    </a:moveTo>
                    <a:cubicBezTo>
                      <a:pt x="60" y="498"/>
                      <a:pt x="26" y="410"/>
                      <a:pt x="71" y="366"/>
                    </a:cubicBezTo>
                    <a:cubicBezTo>
                      <a:pt x="115" y="321"/>
                      <a:pt x="236" y="127"/>
                      <a:pt x="25" y="0"/>
                    </a:cubicBezTo>
                    <a:cubicBezTo>
                      <a:pt x="25" y="0"/>
                      <a:pt x="128" y="61"/>
                      <a:pt x="123" y="178"/>
                    </a:cubicBezTo>
                    <a:cubicBezTo>
                      <a:pt x="123" y="178"/>
                      <a:pt x="117" y="259"/>
                      <a:pt x="84" y="300"/>
                    </a:cubicBezTo>
                    <a:cubicBezTo>
                      <a:pt x="51" y="342"/>
                      <a:pt x="0" y="403"/>
                      <a:pt x="36" y="480"/>
                    </a:cubicBezTo>
                    <a:lnTo>
                      <a:pt x="60" y="49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61B2"/>
                  </a:gs>
                  <a:gs pos="100000">
                    <a:srgbClr val="002D5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87" name="Freeform 9"/>
              <p:cNvSpPr/>
              <p:nvPr/>
            </p:nvSpPr>
            <p:spPr bwMode="gray">
              <a:xfrm rot="328192">
                <a:off x="1642" y="2697"/>
                <a:ext cx="252" cy="112"/>
              </a:xfrm>
              <a:custGeom>
                <a:gdLst>
                  <a:gd name="T0" fmla="*/ 0 w 404"/>
                  <a:gd name="T1" fmla="*/ 1493901667 h 161"/>
                  <a:gd name="T2" fmla="*/ 1339519503 w 404"/>
                  <a:gd name="T3" fmla="*/ 1493901667 h 161"/>
                  <a:gd name="T4" fmla="*/ 1339519503 w 404"/>
                  <a:gd name="T5" fmla="*/ 1493901667 h 161"/>
                  <a:gd name="T6" fmla="*/ 1339519503 w 404"/>
                  <a:gd name="T7" fmla="*/ 0 h 161"/>
                  <a:gd name="T8" fmla="*/ 0 w 404"/>
                  <a:gd name="T9" fmla="*/ 1493901667 h 1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4"/>
                  <a:gd name="T16" fmla="*/ 0 h 161"/>
                  <a:gd name="T17" fmla="*/ 404 w 404"/>
                  <a:gd name="T18" fmla="*/ 161 h 16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3" h="161">
                    <a:moveTo>
                      <a:pt x="0" y="113"/>
                    </a:moveTo>
                    <a:lnTo>
                      <a:pt x="47" y="161"/>
                    </a:lnTo>
                    <a:lnTo>
                      <a:pt x="404" y="50"/>
                    </a:lnTo>
                    <a:lnTo>
                      <a:pt x="342" y="0"/>
                    </a:lnTo>
                    <a:lnTo>
                      <a:pt x="0" y="11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61B2"/>
                  </a:gs>
                  <a:gs pos="100000">
                    <a:srgbClr val="002D5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88" name="Freeform 10"/>
              <p:cNvSpPr/>
              <p:nvPr/>
            </p:nvSpPr>
            <p:spPr bwMode="gray">
              <a:xfrm rot="328192">
                <a:off x="1792" y="2500"/>
                <a:ext cx="116" cy="244"/>
              </a:xfrm>
              <a:custGeom>
                <a:gdLst>
                  <a:gd name="T0" fmla="*/ 0 w 185"/>
                  <a:gd name="T1" fmla="*/ 0 h 388"/>
                  <a:gd name="T2" fmla="*/ 1346530287 w 185"/>
                  <a:gd name="T3" fmla="*/ 1350479407 h 388"/>
                  <a:gd name="T4" fmla="*/ 1346530287 w 185"/>
                  <a:gd name="T5" fmla="*/ 1350479407 h 388"/>
                  <a:gd name="T6" fmla="*/ 1346530287 w 185"/>
                  <a:gd name="T7" fmla="*/ 1350479407 h 388"/>
                  <a:gd name="T8" fmla="*/ 0 w 185"/>
                  <a:gd name="T9" fmla="*/ 0 h 3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5"/>
                  <a:gd name="T16" fmla="*/ 0 h 388"/>
                  <a:gd name="T17" fmla="*/ 185 w 185"/>
                  <a:gd name="T18" fmla="*/ 388 h 38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5" h="388">
                    <a:moveTo>
                      <a:pt x="0" y="0"/>
                    </a:moveTo>
                    <a:lnTo>
                      <a:pt x="66" y="33"/>
                    </a:lnTo>
                    <a:lnTo>
                      <a:pt x="185" y="388"/>
                    </a:lnTo>
                    <a:lnTo>
                      <a:pt x="123" y="33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61B2"/>
                  </a:gs>
                  <a:gs pos="100000">
                    <a:srgbClr val="002D5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89" name="Freeform 8"/>
              <p:cNvSpPr/>
              <p:nvPr/>
            </p:nvSpPr>
            <p:spPr bwMode="gray">
              <a:xfrm rot="328192">
                <a:off x="1581" y="2488"/>
                <a:ext cx="291" cy="285"/>
              </a:xfrm>
              <a:custGeom>
                <a:gdLst>
                  <a:gd name="T0" fmla="*/ 0 w 463"/>
                  <a:gd name="T1" fmla="*/ 1357057294 h 451"/>
                  <a:gd name="T2" fmla="*/ 1349714344 w 463"/>
                  <a:gd name="T3" fmla="*/ 1357057294 h 451"/>
                  <a:gd name="T4" fmla="*/ 1349714344 w 463"/>
                  <a:gd name="T5" fmla="*/ 1357057294 h 451"/>
                  <a:gd name="T6" fmla="*/ 1349714344 w 463"/>
                  <a:gd name="T7" fmla="*/ 0 h 451"/>
                  <a:gd name="T8" fmla="*/ 0 w 463"/>
                  <a:gd name="T9" fmla="*/ 1357057294 h 4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3"/>
                  <a:gd name="T16" fmla="*/ 0 h 451"/>
                  <a:gd name="T17" fmla="*/ 463 w 463"/>
                  <a:gd name="T18" fmla="*/ 451 h 451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2" h="451">
                    <a:moveTo>
                      <a:pt x="0" y="123"/>
                    </a:moveTo>
                    <a:lnTo>
                      <a:pt x="121" y="451"/>
                    </a:lnTo>
                    <a:lnTo>
                      <a:pt x="463" y="338"/>
                    </a:lnTo>
                    <a:lnTo>
                      <a:pt x="340" y="0"/>
                    </a:lnTo>
                    <a:lnTo>
                      <a:pt x="0" y="12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61B2"/>
                  </a:gs>
                  <a:gs pos="100000">
                    <a:srgbClr val="69A2E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90" name="Freeform 3"/>
              <p:cNvSpPr/>
              <p:nvPr/>
            </p:nvSpPr>
            <p:spPr bwMode="gray">
              <a:xfrm rot="328192">
                <a:off x="1136" y="1496"/>
                <a:ext cx="863" cy="950"/>
              </a:xfrm>
              <a:custGeom>
                <a:gdLst>
                  <a:gd name="T0" fmla="*/ 2147483647 w 580"/>
                  <a:gd name="T1" fmla="*/ 2147483647 h 638"/>
                  <a:gd name="T2" fmla="*/ 2147483647 w 580"/>
                  <a:gd name="T3" fmla="*/ 2147483647 h 638"/>
                  <a:gd name="T4" fmla="*/ 2147483647 w 580"/>
                  <a:gd name="T5" fmla="*/ 2147483647 h 638"/>
                  <a:gd name="T6" fmla="*/ 2147483647 w 580"/>
                  <a:gd name="T7" fmla="*/ 2147483647 h 638"/>
                  <a:gd name="T8" fmla="*/ 2147483647 w 580"/>
                  <a:gd name="T9" fmla="*/ 2147483647 h 638"/>
                  <a:gd name="T10" fmla="*/ 2147483647 w 580"/>
                  <a:gd name="T11" fmla="*/ 2147483647 h 638"/>
                  <a:gd name="T12" fmla="*/ 2147483647 w 580"/>
                  <a:gd name="T13" fmla="*/ 2147483647 h 638"/>
                  <a:gd name="T14" fmla="*/ 2147483647 w 580"/>
                  <a:gd name="T15" fmla="*/ 2147483647 h 638"/>
                  <a:gd name="T16" fmla="*/ 2147483647 w 580"/>
                  <a:gd name="T17" fmla="*/ 2147483647 h 638"/>
                  <a:gd name="T18" fmla="*/ 2147483647 w 580"/>
                  <a:gd name="T19" fmla="*/ 2147483647 h 638"/>
                  <a:gd name="T20" fmla="*/ 2147483647 w 580"/>
                  <a:gd name="T21" fmla="*/ 2147483647 h 63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80"/>
                  <a:gd name="T34" fmla="*/ 0 h 638"/>
                  <a:gd name="T35" fmla="*/ 580 w 580"/>
                  <a:gd name="T36" fmla="*/ 638 h 638"/>
                </a:gdLst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80" h="638">
                    <a:moveTo>
                      <a:pt x="35" y="421"/>
                    </a:moveTo>
                    <a:cubicBezTo>
                      <a:pt x="175" y="365"/>
                      <a:pt x="175" y="365"/>
                      <a:pt x="175" y="365"/>
                    </a:cubicBezTo>
                    <a:cubicBezTo>
                      <a:pt x="175" y="365"/>
                      <a:pt x="128" y="237"/>
                      <a:pt x="252" y="214"/>
                    </a:cubicBezTo>
                    <a:cubicBezTo>
                      <a:pt x="376" y="192"/>
                      <a:pt x="386" y="297"/>
                      <a:pt x="378" y="344"/>
                    </a:cubicBezTo>
                    <a:cubicBezTo>
                      <a:pt x="370" y="390"/>
                      <a:pt x="242" y="488"/>
                      <a:pt x="320" y="638"/>
                    </a:cubicBezTo>
                    <a:cubicBezTo>
                      <a:pt x="451" y="590"/>
                      <a:pt x="451" y="590"/>
                      <a:pt x="451" y="590"/>
                    </a:cubicBezTo>
                    <a:cubicBezTo>
                      <a:pt x="451" y="590"/>
                      <a:pt x="411" y="521"/>
                      <a:pt x="476" y="442"/>
                    </a:cubicBezTo>
                    <a:cubicBezTo>
                      <a:pt x="542" y="364"/>
                      <a:pt x="580" y="224"/>
                      <a:pt x="463" y="126"/>
                    </a:cubicBezTo>
                    <a:cubicBezTo>
                      <a:pt x="463" y="126"/>
                      <a:pt x="320" y="0"/>
                      <a:pt x="107" y="144"/>
                    </a:cubicBezTo>
                    <a:cubicBezTo>
                      <a:pt x="107" y="144"/>
                      <a:pt x="72" y="161"/>
                      <a:pt x="43" y="212"/>
                    </a:cubicBezTo>
                    <a:cubicBezTo>
                      <a:pt x="14" y="262"/>
                      <a:pt x="0" y="341"/>
                      <a:pt x="35" y="42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61B2"/>
                  </a:gs>
                  <a:gs pos="50000">
                    <a:srgbClr val="69A2E1"/>
                  </a:gs>
                  <a:gs pos="100000">
                    <a:srgbClr val="0061B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pic>
          <p:nvPicPr>
            <p:cNvPr id="3082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1124" y="2793"/>
              <a:ext cx="121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AEAEAE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" name="Rectangle 4"/>
          <p:cNvSpPr>
            <a:spLocks noChangeArrowheads="1"/>
          </p:cNvSpPr>
          <p:nvPr/>
        </p:nvSpPr>
        <p:spPr bwMode="gray">
          <a:xfrm>
            <a:off x="304800" y="827088"/>
            <a:ext cx="5753100" cy="358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/>
          <a:lstStyle/>
          <a:p>
            <a:pPr defTabSz="801370" eaLnBrk="0" fontAlgn="auto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kern="0" noProof="1">
                <a:solidFill>
                  <a:schemeClr val="bg1"/>
                </a:solidFill>
                <a:latin typeface="Arial" panose="020b0604020202020204" pitchFamily="34" charset="0"/>
                <a:cs typeface="+mn-cs"/>
              </a:rPr>
              <a:t>Placeholder for your own sub headline</a:t>
            </a:r>
            <a:endParaRPr lang="en-US" sz="2000" kern="0" noProof="1">
              <a:solidFill>
                <a:schemeClr val="bg1"/>
              </a:solidFill>
              <a:latin typeface="Arial" panose="020b0604020202020204" pitchFamily="34" charset="0"/>
              <a:cs typeface="+mn-cs"/>
            </a:endParaRPr>
          </a:p>
        </p:txBody>
      </p:sp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050" name="Group 60"/>
          <p:cNvGrpSpPr/>
          <p:nvPr/>
        </p:nvGrpSpPr>
        <p:grpSpPr>
          <a:xfrm>
            <a:off x="0" y="3284538"/>
            <a:ext cx="9134475" cy="1676400"/>
            <a:chOff x="0" y="2086"/>
            <a:chExt cx="5760" cy="1056"/>
          </a:xfrm>
        </p:grpSpPr>
        <p:sp>
          <p:nvSpPr>
            <p:cNvPr id="2063" name="Rectangle 3"/>
            <p:cNvSpPr>
              <a:spLocks noChangeArrowheads="1"/>
            </p:cNvSpPr>
            <p:nvPr/>
          </p:nvSpPr>
          <p:spPr bwMode="gray">
            <a:xfrm>
              <a:off x="0" y="2325"/>
              <a:ext cx="5760" cy="817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zh-CN" altLang="zh-CN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64" name="Rectangle 62"/>
            <p:cNvSpPr>
              <a:spLocks noChangeArrowheads="1"/>
            </p:cNvSpPr>
            <p:nvPr/>
          </p:nvSpPr>
          <p:spPr bwMode="gray">
            <a:xfrm flipV="1">
              <a:off x="0" y="2086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DBDBDB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2051" name="Text Box 19"/>
          <p:cNvSpPr txBox="1">
            <a:spLocks noChangeArrowheads="1"/>
          </p:cNvSpPr>
          <p:nvPr/>
        </p:nvSpPr>
        <p:spPr bwMode="gray">
          <a:xfrm>
            <a:off x="312738" y="1858963"/>
            <a:ext cx="27051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ct val="40000"/>
              </a:spcAft>
            </a:pPr>
            <a:r>
              <a:rPr lang="en-US" altLang="zh-CN" sz="1600" noProof="1">
                <a:solidFill>
                  <a:srgbClr val="080808"/>
                </a:solidFill>
              </a:rPr>
              <a:t>This is placeholder text. </a:t>
            </a:r>
            <a:br>
              <a:rPr lang="en-US" altLang="zh-CN" sz="1600" noProof="1">
                <a:solidFill>
                  <a:srgbClr val="080808"/>
                </a:solidFill>
              </a:rPr>
            </a:br>
            <a:r>
              <a:rPr lang="en-US" altLang="zh-CN" sz="1600" noProof="1">
                <a:solidFill>
                  <a:srgbClr val="080808"/>
                </a:solidFill>
              </a:rPr>
              <a:t>All phrases can be </a:t>
            </a:r>
            <a:br>
              <a:rPr lang="en-US" altLang="zh-CN" sz="1600" noProof="1">
                <a:solidFill>
                  <a:srgbClr val="080808"/>
                </a:solidFill>
              </a:rPr>
            </a:br>
            <a:r>
              <a:rPr lang="en-US" altLang="zh-CN" sz="1600" noProof="1">
                <a:solidFill>
                  <a:srgbClr val="080808"/>
                </a:solidFill>
              </a:rPr>
              <a:t>replaced with your </a:t>
            </a:r>
            <a:br>
              <a:rPr lang="en-US" altLang="zh-CN" sz="1600" noProof="1">
                <a:solidFill>
                  <a:srgbClr val="080808"/>
                </a:solidFill>
              </a:rPr>
            </a:br>
            <a:r>
              <a:rPr lang="en-US" altLang="zh-CN" sz="1600" noProof="1">
                <a:solidFill>
                  <a:srgbClr val="080808"/>
                </a:solidFill>
              </a:rPr>
              <a:t>own text.</a:t>
            </a:r>
            <a:endParaRPr lang="en-US" altLang="zh-CN" sz="1600" noProof="1">
              <a:solidFill>
                <a:srgbClr val="080808"/>
              </a:solidFill>
            </a:endParaRPr>
          </a:p>
        </p:txBody>
      </p:sp>
      <p:sp>
        <p:nvSpPr>
          <p:cNvPr id="2052" name="Text Box 13"/>
          <p:cNvSpPr txBox="1">
            <a:spLocks noChangeArrowheads="1"/>
          </p:cNvSpPr>
          <p:nvPr/>
        </p:nvSpPr>
        <p:spPr bwMode="gray">
          <a:xfrm>
            <a:off x="6364288" y="1858963"/>
            <a:ext cx="2459037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Aft>
                <a:spcPct val="40000"/>
              </a:spcAft>
            </a:pPr>
            <a:r>
              <a:rPr lang="en-US" altLang="zh-CN" sz="1600" noProof="1">
                <a:solidFill>
                  <a:srgbClr val="080808"/>
                </a:solidFill>
              </a:rPr>
              <a:t>The text demonstrates how your own text will look when you replace the placeholder with </a:t>
            </a:r>
            <a:br>
              <a:rPr lang="en-US" altLang="zh-CN" sz="1600" noProof="1">
                <a:solidFill>
                  <a:srgbClr val="080808"/>
                </a:solidFill>
              </a:rPr>
            </a:br>
            <a:r>
              <a:rPr lang="en-US" altLang="zh-CN" sz="1600" noProof="1">
                <a:solidFill>
                  <a:srgbClr val="080808"/>
                </a:solidFill>
              </a:rPr>
              <a:t>your own text.</a:t>
            </a:r>
            <a:endParaRPr lang="en-US" altLang="zh-CN" sz="1600" noProof="1">
              <a:solidFill>
                <a:srgbClr val="080808"/>
              </a:solidFill>
            </a:endParaRPr>
          </a:p>
        </p:txBody>
      </p:sp>
      <p:grpSp>
        <p:nvGrpSpPr>
          <p:cNvPr id="2053" name="Group 7"/>
          <p:cNvGrpSpPr/>
          <p:nvPr/>
        </p:nvGrpSpPr>
        <p:grpSpPr>
          <a:xfrm>
            <a:off x="2852738" y="1897063"/>
            <a:ext cx="3471862" cy="3552825"/>
            <a:chOff x="1797" y="1195"/>
            <a:chExt cx="2187" cy="2238"/>
          </a:xfrm>
        </p:grpSpPr>
        <p:grpSp>
          <p:nvGrpSpPr>
            <p:cNvPr id="2059" name="Group 3"/>
            <p:cNvGrpSpPr/>
            <p:nvPr/>
          </p:nvGrpSpPr>
          <p:grpSpPr>
            <a:xfrm rot="356676">
              <a:off x="1797" y="1195"/>
              <a:ext cx="2027" cy="2208"/>
              <a:chOff x="1820" y="1338"/>
              <a:chExt cx="1302" cy="1412"/>
            </a:xfrm>
          </p:grpSpPr>
          <p:sp>
            <p:nvSpPr>
              <p:cNvPr id="2061" name="Freeform 4"/>
              <p:cNvSpPr/>
              <p:nvPr/>
            </p:nvSpPr>
            <p:spPr bwMode="gray">
              <a:xfrm>
                <a:off x="2149" y="1338"/>
                <a:ext cx="973" cy="1412"/>
              </a:xfrm>
              <a:custGeom>
                <a:gdLst>
                  <a:gd name="T0" fmla="*/ 0 w 704"/>
                  <a:gd name="T1" fmla="*/ 798952769 h 1021"/>
                  <a:gd name="T2" fmla="*/ 791447320 w 704"/>
                  <a:gd name="T3" fmla="*/ 2147483647 h 1021"/>
                  <a:gd name="T4" fmla="*/ 1198722317 w 704"/>
                  <a:gd name="T5" fmla="*/ 1371034956 h 1021"/>
                  <a:gd name="T6" fmla="*/ 629979224 w 704"/>
                  <a:gd name="T7" fmla="*/ 837512181 h 1021"/>
                  <a:gd name="T8" fmla="*/ 766209862 w 704"/>
                  <a:gd name="T9" fmla="*/ 0 h 1021"/>
                  <a:gd name="T10" fmla="*/ 0 w 704"/>
                  <a:gd name="T11" fmla="*/ 798952769 h 102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04"/>
                  <a:gd name="T19" fmla="*/ 0 h 1021"/>
                  <a:gd name="T20" fmla="*/ 704 w 704"/>
                  <a:gd name="T21" fmla="*/ 1021 h 10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04" h="1021">
                    <a:moveTo>
                      <a:pt x="0" y="266"/>
                    </a:moveTo>
                    <a:cubicBezTo>
                      <a:pt x="0" y="412"/>
                      <a:pt x="126" y="1021"/>
                      <a:pt x="271" y="1021"/>
                    </a:cubicBezTo>
                    <a:cubicBezTo>
                      <a:pt x="704" y="955"/>
                      <a:pt x="650" y="533"/>
                      <a:pt x="411" y="457"/>
                    </a:cubicBezTo>
                    <a:cubicBezTo>
                      <a:pt x="258" y="409"/>
                      <a:pt x="212" y="360"/>
                      <a:pt x="216" y="279"/>
                    </a:cubicBezTo>
                    <a:cubicBezTo>
                      <a:pt x="224" y="133"/>
                      <a:pt x="408" y="0"/>
                      <a:pt x="263" y="0"/>
                    </a:cubicBezTo>
                    <a:cubicBezTo>
                      <a:pt x="118" y="0"/>
                      <a:pt x="0" y="119"/>
                      <a:pt x="0" y="26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595959"/>
                  </a:gs>
                  <a:gs pos="100000">
                    <a:srgbClr val="000000"/>
                  </a:gs>
                </a:gsLst>
                <a:lin ang="5400000" scaled="1"/>
              </a:gradFill>
              <a:ln w="9525">
                <a:solidFill>
                  <a:srgbClr val="FFFFFF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2" name="Freeform 5"/>
              <p:cNvSpPr/>
              <p:nvPr/>
            </p:nvSpPr>
            <p:spPr bwMode="gray">
              <a:xfrm>
                <a:off x="1819" y="1339"/>
                <a:ext cx="1053" cy="1409"/>
              </a:xfrm>
              <a:custGeom>
                <a:gdLst>
                  <a:gd name="T0" fmla="*/ 605053980 w 762"/>
                  <a:gd name="T1" fmla="*/ 616245974 h 1020"/>
                  <a:gd name="T2" fmla="*/ 403212843 w 762"/>
                  <a:gd name="T3" fmla="*/ 410326724 h 1020"/>
                  <a:gd name="T4" fmla="*/ 201759558 w 762"/>
                  <a:gd name="T5" fmla="*/ 203824637 h 1020"/>
                  <a:gd name="T6" fmla="*/ 402813932 w 762"/>
                  <a:gd name="T7" fmla="*/ 0 h 1020"/>
                  <a:gd name="T8" fmla="*/ 11922456 w 762"/>
                  <a:gd name="T9" fmla="*/ 311773522 h 1020"/>
                  <a:gd name="T10" fmla="*/ 0 w 762"/>
                  <a:gd name="T11" fmla="*/ 410796657 h 1020"/>
                  <a:gd name="T12" fmla="*/ 403716371 w 762"/>
                  <a:gd name="T13" fmla="*/ 820150297 h 1020"/>
                  <a:gd name="T14" fmla="*/ 605053980 w 762"/>
                  <a:gd name="T15" fmla="*/ 616245974 h 10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2"/>
                  <a:gd name="T25" fmla="*/ 0 h 1020"/>
                  <a:gd name="T26" fmla="*/ 762 w 762"/>
                  <a:gd name="T27" fmla="*/ 1020 h 1020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2" h="1020">
                    <a:moveTo>
                      <a:pt x="762" y="766"/>
                    </a:moveTo>
                    <a:cubicBezTo>
                      <a:pt x="762" y="624"/>
                      <a:pt x="648" y="510"/>
                      <a:pt x="508" y="510"/>
                    </a:cubicBezTo>
                    <a:cubicBezTo>
                      <a:pt x="368" y="510"/>
                      <a:pt x="254" y="396"/>
                      <a:pt x="254" y="254"/>
                    </a:cubicBezTo>
                    <a:cubicBezTo>
                      <a:pt x="254" y="114"/>
                      <a:pt x="367" y="1"/>
                      <a:pt x="507" y="0"/>
                    </a:cubicBezTo>
                    <a:cubicBezTo>
                      <a:pt x="269" y="2"/>
                      <a:pt x="69" y="166"/>
                      <a:pt x="15" y="388"/>
                    </a:cubicBezTo>
                    <a:cubicBezTo>
                      <a:pt x="5" y="427"/>
                      <a:pt x="0" y="468"/>
                      <a:pt x="0" y="511"/>
                    </a:cubicBezTo>
                    <a:cubicBezTo>
                      <a:pt x="0" y="792"/>
                      <a:pt x="228" y="1020"/>
                      <a:pt x="509" y="1020"/>
                    </a:cubicBezTo>
                    <a:cubicBezTo>
                      <a:pt x="649" y="1020"/>
                      <a:pt x="762" y="906"/>
                      <a:pt x="762" y="76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5F5F5F"/>
                  </a:gs>
                </a:gsLst>
                <a:lin ang="5400000" scaled="1"/>
              </a:gradFill>
              <a:ln w="19050">
                <a:solidFill>
                  <a:srgbClr val="F2F2F2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060" name="Freeform 45"/>
            <p:cNvSpPr/>
            <p:nvPr/>
          </p:nvSpPr>
          <p:spPr bwMode="gray">
            <a:xfrm rot="357883">
              <a:off x="2336" y="1234"/>
              <a:ext cx="1648" cy="2199"/>
            </a:xfrm>
            <a:custGeom>
              <a:gdLst>
                <a:gd name="T0" fmla="*/ 2147483647 w 1021"/>
                <a:gd name="T1" fmla="*/ 0 h 1354"/>
                <a:gd name="T2" fmla="*/ 2147483647 w 1021"/>
                <a:gd name="T3" fmla="*/ 0 h 1354"/>
                <a:gd name="T4" fmla="*/ 0 w 1021"/>
                <a:gd name="T5" fmla="*/ 2147483647 h 1354"/>
                <a:gd name="T6" fmla="*/ 2147483647 w 1021"/>
                <a:gd name="T7" fmla="*/ 2147483647 h 1354"/>
                <a:gd name="T8" fmla="*/ 2147483647 w 1021"/>
                <a:gd name="T9" fmla="*/ 2147483647 h 1354"/>
                <a:gd name="T10" fmla="*/ 2147483647 w 1021"/>
                <a:gd name="T11" fmla="*/ 2147483647 h 1354"/>
                <a:gd name="T12" fmla="*/ 2147483647 w 1021"/>
                <a:gd name="T13" fmla="*/ 2147483647 h 1354"/>
                <a:gd name="T14" fmla="*/ 2147483647 w 1021"/>
                <a:gd name="T15" fmla="*/ 2147483647 h 1354"/>
                <a:gd name="T16" fmla="*/ 2147483647 w 1021"/>
                <a:gd name="T17" fmla="*/ 0 h 13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21"/>
                <a:gd name="T28" fmla="*/ 0 h 1354"/>
                <a:gd name="T29" fmla="*/ 1021 w 1021"/>
                <a:gd name="T30" fmla="*/ 1354 h 1354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21" h="1354">
                  <a:moveTo>
                    <a:pt x="341" y="0"/>
                  </a:moveTo>
                  <a:cubicBezTo>
                    <a:pt x="340" y="0"/>
                    <a:pt x="337" y="0"/>
                    <a:pt x="336" y="0"/>
                  </a:cubicBezTo>
                  <a:cubicBezTo>
                    <a:pt x="151" y="1"/>
                    <a:pt x="0" y="151"/>
                    <a:pt x="0" y="337"/>
                  </a:cubicBezTo>
                  <a:cubicBezTo>
                    <a:pt x="0" y="526"/>
                    <a:pt x="152" y="677"/>
                    <a:pt x="339" y="677"/>
                  </a:cubicBezTo>
                  <a:cubicBezTo>
                    <a:pt x="525" y="677"/>
                    <a:pt x="677" y="828"/>
                    <a:pt x="677" y="1017"/>
                  </a:cubicBezTo>
                  <a:cubicBezTo>
                    <a:pt x="677" y="1203"/>
                    <a:pt x="525" y="1354"/>
                    <a:pt x="340" y="1354"/>
                  </a:cubicBezTo>
                  <a:cubicBezTo>
                    <a:pt x="340" y="1354"/>
                    <a:pt x="340" y="1354"/>
                    <a:pt x="341" y="1354"/>
                  </a:cubicBezTo>
                  <a:cubicBezTo>
                    <a:pt x="716" y="1354"/>
                    <a:pt x="1021" y="1051"/>
                    <a:pt x="1021" y="677"/>
                  </a:cubicBezTo>
                  <a:cubicBezTo>
                    <a:pt x="1021" y="304"/>
                    <a:pt x="716" y="0"/>
                    <a:pt x="341" y="0"/>
                  </a:cubicBezTo>
                </a:path>
              </a:pathLst>
            </a:custGeom>
            <a:gradFill rotWithShape="1">
              <a:gsLst>
                <a:gs pos="0">
                  <a:srgbClr val="91BA44"/>
                </a:gs>
                <a:gs pos="100000">
                  <a:srgbClr val="4B7013"/>
                </a:gs>
              </a:gsLst>
              <a:lin ang="5400000" scaled="1"/>
            </a:gradFill>
            <a:ln w="9525">
              <a:solidFill>
                <a:srgbClr val="FFFFFF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054" name="Textfeld 28"/>
          <p:cNvSpPr txBox="1">
            <a:spLocks noChangeArrowheads="1"/>
          </p:cNvSpPr>
          <p:nvPr/>
        </p:nvSpPr>
        <p:spPr bwMode="gray">
          <a:xfrm>
            <a:off x="4321175" y="2689225"/>
            <a:ext cx="1439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zh-CN" sz="2400" b="1">
                <a:solidFill>
                  <a:schemeClr val="bg1"/>
                </a:solidFill>
                <a:ea typeface="宋体" panose="02010600030101010101" pitchFamily="2" charset="-122"/>
              </a:rPr>
              <a:t>Services</a:t>
            </a:r>
            <a:endParaRPr lang="de-DE" altLang="zh-CN" sz="2400" b="1">
              <a:solidFill>
                <a:schemeClr val="bg1"/>
              </a:solidFill>
              <a:ea typeface="宋体" panose="02010600030101010101" pitchFamily="2" charset="-122"/>
            </a:endParaRPr>
          </a:p>
        </p:txBody>
      </p:sp>
      <p:sp>
        <p:nvSpPr>
          <p:cNvPr id="2055" name="Textfeld 29"/>
          <p:cNvSpPr txBox="1">
            <a:spLocks noChangeArrowheads="1"/>
          </p:cNvSpPr>
          <p:nvPr/>
        </p:nvSpPr>
        <p:spPr bwMode="gray">
          <a:xfrm>
            <a:off x="3406775" y="4073525"/>
            <a:ext cx="1504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zh-CN" sz="2400" b="1">
                <a:solidFill>
                  <a:schemeClr val="bg1"/>
                </a:solidFill>
                <a:ea typeface="宋体" panose="02010600030101010101" pitchFamily="2" charset="-122"/>
              </a:rPr>
              <a:t>Products</a:t>
            </a:r>
            <a:endParaRPr lang="de-DE" altLang="zh-CN" sz="2400" b="1">
              <a:solidFill>
                <a:schemeClr val="bg1"/>
              </a:solidFill>
              <a:ea typeface="宋体" panose="02010600030101010101" pitchFamily="2" charset="-122"/>
            </a:endParaRPr>
          </a:p>
        </p:txBody>
      </p:sp>
      <p:sp>
        <p:nvSpPr>
          <p:cNvPr id="31" name="Textfeld 7"/>
          <p:cNvSpPr txBox="1">
            <a:spLocks noChangeArrowheads="1"/>
          </p:cNvSpPr>
          <p:nvPr/>
        </p:nvSpPr>
        <p:spPr bwMode="gray">
          <a:xfrm>
            <a:off x="155575" y="174625"/>
            <a:ext cx="89884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6000" b="1" kern="0">
                <a:solidFill>
                  <a:srgbClr val="6B9B1A"/>
                </a:solidFill>
                <a:latin typeface="Arial"/>
                <a:cs typeface="+mn-cs"/>
              </a:rPr>
              <a:t>YING</a:t>
            </a:r>
            <a:r>
              <a:rPr lang="de-DE" sz="6000" kern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  <a:cs typeface="+mn-cs"/>
              </a:rPr>
              <a:t>YANG</a:t>
            </a:r>
            <a:endParaRPr lang="de-DE" sz="6000" kern="0">
              <a:solidFill>
                <a:srgbClr val="000000">
                  <a:lumMod val="65000"/>
                  <a:lumOff val="35000"/>
                </a:srgbClr>
              </a:solidFill>
              <a:latin typeface="Arial"/>
              <a:cs typeface="+mn-cs"/>
            </a:endParaRP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816100" y="5572125"/>
            <a:ext cx="52228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074" name="Group 10"/>
          <p:cNvGrpSpPr/>
          <p:nvPr/>
        </p:nvGrpSpPr>
        <p:grpSpPr>
          <a:xfrm>
            <a:off x="0" y="0"/>
            <a:ext cx="9144000" cy="5948363"/>
            <a:chExt cx="5760" cy="3747"/>
          </a:xfrm>
        </p:grpSpPr>
        <p:sp>
          <p:nvSpPr>
            <p:cNvPr id="3085" name="Rectangle 2"/>
            <p:cNvSpPr>
              <a:spLocks noChangeArrowheads="1"/>
            </p:cNvSpPr>
            <p:nvPr/>
          </p:nvSpPr>
          <p:spPr bwMode="gray">
            <a:xfrm flipV="1">
              <a:off x="0" y="0"/>
              <a:ext cx="5760" cy="16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3086" name="Rectangle 3"/>
            <p:cNvSpPr>
              <a:spLocks noChangeArrowheads="1"/>
            </p:cNvSpPr>
            <p:nvPr/>
          </p:nvSpPr>
          <p:spPr bwMode="gray">
            <a:xfrm>
              <a:off x="0" y="1842"/>
              <a:ext cx="5760" cy="928"/>
            </a:xfrm>
            <a:prstGeom prst="rect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zh-CN" altLang="zh-CN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3087" name="Rectangle 8"/>
            <p:cNvSpPr>
              <a:spLocks noChangeArrowheads="1"/>
            </p:cNvSpPr>
            <p:nvPr/>
          </p:nvSpPr>
          <p:spPr bwMode="gray">
            <a:xfrm flipV="1">
              <a:off x="0" y="1603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3088" name="Rectangle 5"/>
            <p:cNvSpPr>
              <a:spLocks noChangeArrowheads="1"/>
            </p:cNvSpPr>
            <p:nvPr/>
          </p:nvSpPr>
          <p:spPr bwMode="gray">
            <a:xfrm flipV="1">
              <a:off x="0" y="2762"/>
              <a:ext cx="5760" cy="985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>
                <a:solidFill>
                  <a:schemeClr val="bg1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28" name="Rectangle 4"/>
          <p:cNvSpPr>
            <a:spLocks noChangeArrowheads="1"/>
          </p:cNvSpPr>
          <p:nvPr/>
        </p:nvSpPr>
        <p:spPr bwMode="gray">
          <a:xfrm>
            <a:off x="304800" y="827088"/>
            <a:ext cx="5753100" cy="358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/>
          <a:lstStyle/>
          <a:p>
            <a:pPr defTabSz="801370" eaLnBrk="0" fontAlgn="auto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kern="0" noProof="1">
                <a:solidFill>
                  <a:schemeClr val="bg1"/>
                </a:solidFill>
                <a:latin typeface="Arial" panose="020b0604020202020204" pitchFamily="34" charset="0"/>
                <a:cs typeface="+mn-cs"/>
              </a:rPr>
              <a:t>Placeholder for your own sub headline</a:t>
            </a:r>
            <a:endParaRPr lang="en-US" sz="2000" kern="0" noProof="1">
              <a:solidFill>
                <a:schemeClr val="bg1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29" name="Rectangle 40"/>
          <p:cNvSpPr txBox="1">
            <a:spLocks noChangeArrowheads="1"/>
          </p:cNvSpPr>
          <p:nvPr/>
        </p:nvSpPr>
        <p:spPr bwMode="gray">
          <a:xfrm>
            <a:off x="300038" y="58738"/>
            <a:ext cx="8520112" cy="1000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rIns="0" anchor="ctr"/>
          <a:lstStyle/>
          <a:p>
            <a:pPr>
              <a:lnSpc>
                <a:spcPct val="90000"/>
              </a:lnSpc>
              <a:defRPr/>
            </a:pPr>
            <a:r>
              <a:rPr lang="de-DE" sz="3000" b="1" kern="0">
                <a:solidFill>
                  <a:srgbClr val="FFFFFF"/>
                </a:solidFill>
                <a:latin typeface="Arial"/>
                <a:cs typeface="Arial"/>
              </a:rPr>
              <a:t>Ying Yang</a:t>
            </a:r>
            <a:endParaRPr lang="de-DE" sz="3000" b="1" kern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077" name="Text Box 19"/>
          <p:cNvSpPr txBox="1">
            <a:spLocks noChangeArrowheads="1"/>
          </p:cNvSpPr>
          <p:nvPr/>
        </p:nvSpPr>
        <p:spPr bwMode="gray">
          <a:xfrm>
            <a:off x="312738" y="1858963"/>
            <a:ext cx="27051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ct val="40000"/>
              </a:spcAft>
            </a:pPr>
            <a:r>
              <a:rPr lang="en-US" altLang="zh-CN" sz="1600" noProof="1">
                <a:solidFill>
                  <a:schemeClr val="bg1"/>
                </a:solidFill>
              </a:rPr>
              <a:t>This is placeholder text. </a:t>
            </a:r>
            <a:br>
              <a:rPr lang="en-US" altLang="zh-CN" sz="1600" noProof="1">
                <a:solidFill>
                  <a:schemeClr val="bg1"/>
                </a:solidFill>
              </a:rPr>
            </a:br>
            <a:r>
              <a:rPr lang="en-US" altLang="zh-CN" sz="1600" noProof="1">
                <a:solidFill>
                  <a:schemeClr val="bg1"/>
                </a:solidFill>
              </a:rPr>
              <a:t>All phrases can be </a:t>
            </a:r>
            <a:br>
              <a:rPr lang="en-US" altLang="zh-CN" sz="1600" noProof="1">
                <a:solidFill>
                  <a:schemeClr val="bg1"/>
                </a:solidFill>
              </a:rPr>
            </a:br>
            <a:r>
              <a:rPr lang="en-US" altLang="zh-CN" sz="1600" noProof="1">
                <a:solidFill>
                  <a:schemeClr val="bg1"/>
                </a:solidFill>
              </a:rPr>
              <a:t>replaced with your </a:t>
            </a:r>
            <a:br>
              <a:rPr lang="en-US" altLang="zh-CN" sz="1600" noProof="1">
                <a:solidFill>
                  <a:schemeClr val="bg1"/>
                </a:solidFill>
              </a:rPr>
            </a:br>
            <a:r>
              <a:rPr lang="en-US" altLang="zh-CN" sz="1600" noProof="1">
                <a:solidFill>
                  <a:schemeClr val="bg1"/>
                </a:solidFill>
              </a:rPr>
              <a:t>own text.</a:t>
            </a:r>
            <a:endParaRPr lang="en-US" altLang="zh-CN" sz="1600" noProof="1">
              <a:solidFill>
                <a:schemeClr val="bg1"/>
              </a:solidFill>
            </a:endParaRPr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gray">
          <a:xfrm>
            <a:off x="6364288" y="1858963"/>
            <a:ext cx="2459037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137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013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Aft>
                <a:spcPct val="40000"/>
              </a:spcAft>
            </a:pPr>
            <a:r>
              <a:rPr lang="en-US" altLang="zh-CN" sz="1600" noProof="1">
                <a:solidFill>
                  <a:schemeClr val="bg1"/>
                </a:solidFill>
              </a:rPr>
              <a:t>The text demonstrates how your own text will look when you replace the placeholder with </a:t>
            </a:r>
            <a:br>
              <a:rPr lang="en-US" altLang="zh-CN" sz="1600" noProof="1">
                <a:solidFill>
                  <a:schemeClr val="bg1"/>
                </a:solidFill>
              </a:rPr>
            </a:br>
            <a:r>
              <a:rPr lang="en-US" altLang="zh-CN" sz="1600" noProof="1">
                <a:solidFill>
                  <a:schemeClr val="bg1"/>
                </a:solidFill>
              </a:rPr>
              <a:t>your own text.</a:t>
            </a:r>
            <a:endParaRPr lang="en-US" altLang="zh-CN" sz="1600" noProof="1">
              <a:solidFill>
                <a:schemeClr val="bg1"/>
              </a:solidFill>
            </a:endParaRPr>
          </a:p>
        </p:txBody>
      </p:sp>
      <p:grpSp>
        <p:nvGrpSpPr>
          <p:cNvPr id="3079" name="Group 3"/>
          <p:cNvGrpSpPr/>
          <p:nvPr/>
        </p:nvGrpSpPr>
        <p:grpSpPr>
          <a:xfrm rot="356676">
            <a:off x="2190750" y="1912938"/>
            <a:ext cx="3217863" cy="3508375"/>
            <a:chOff x="1820" y="1338"/>
            <a:chExt cx="1302" cy="1413"/>
          </a:xfrm>
        </p:grpSpPr>
        <p:sp>
          <p:nvSpPr>
            <p:cNvPr id="3083" name="Freeform 4"/>
            <p:cNvSpPr/>
            <p:nvPr/>
          </p:nvSpPr>
          <p:spPr bwMode="gray">
            <a:xfrm>
              <a:off x="2149" y="1338"/>
              <a:ext cx="973" cy="1412"/>
            </a:xfrm>
            <a:custGeom>
              <a:gdLst>
                <a:gd name="T0" fmla="*/ 0 w 704"/>
                <a:gd name="T1" fmla="*/ 798952769 h 1021"/>
                <a:gd name="T2" fmla="*/ 791447320 w 704"/>
                <a:gd name="T3" fmla="*/ 2147483647 h 1021"/>
                <a:gd name="T4" fmla="*/ 1198722317 w 704"/>
                <a:gd name="T5" fmla="*/ 1371034956 h 1021"/>
                <a:gd name="T6" fmla="*/ 629979224 w 704"/>
                <a:gd name="T7" fmla="*/ 837512181 h 1021"/>
                <a:gd name="T8" fmla="*/ 766209862 w 704"/>
                <a:gd name="T9" fmla="*/ 0 h 1021"/>
                <a:gd name="T10" fmla="*/ 0 w 704"/>
                <a:gd name="T11" fmla="*/ 798952769 h 10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04"/>
                <a:gd name="T19" fmla="*/ 0 h 1021"/>
                <a:gd name="T20" fmla="*/ 704 w 704"/>
                <a:gd name="T21" fmla="*/ 1021 h 10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04" h="1021">
                  <a:moveTo>
                    <a:pt x="0" y="266"/>
                  </a:moveTo>
                  <a:cubicBezTo>
                    <a:pt x="0" y="412"/>
                    <a:pt x="126" y="1021"/>
                    <a:pt x="271" y="1021"/>
                  </a:cubicBezTo>
                  <a:cubicBezTo>
                    <a:pt x="704" y="955"/>
                    <a:pt x="650" y="533"/>
                    <a:pt x="411" y="457"/>
                  </a:cubicBezTo>
                  <a:cubicBezTo>
                    <a:pt x="258" y="409"/>
                    <a:pt x="212" y="360"/>
                    <a:pt x="216" y="279"/>
                  </a:cubicBezTo>
                  <a:cubicBezTo>
                    <a:pt x="224" y="133"/>
                    <a:pt x="408" y="0"/>
                    <a:pt x="263" y="0"/>
                  </a:cubicBezTo>
                  <a:cubicBezTo>
                    <a:pt x="118" y="0"/>
                    <a:pt x="0" y="119"/>
                    <a:pt x="0" y="266"/>
                  </a:cubicBez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50000">
                  <a:srgbClr val="595959"/>
                </a:gs>
                <a:gs pos="100000">
                  <a:srgbClr val="000000"/>
                </a:gs>
              </a:gsLst>
              <a:lin ang="2700000" scaled="1"/>
            </a:gradFill>
            <a:ln w="9525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84" name="Freeform 5"/>
            <p:cNvSpPr/>
            <p:nvPr/>
          </p:nvSpPr>
          <p:spPr bwMode="gray">
            <a:xfrm>
              <a:off x="1820" y="1341"/>
              <a:ext cx="1053" cy="1410"/>
            </a:xfrm>
            <a:custGeom>
              <a:gdLst>
                <a:gd name="T0" fmla="*/ 2147483647 w 762"/>
                <a:gd name="T1" fmla="*/ 2147483647 h 1020"/>
                <a:gd name="T2" fmla="*/ 1470373406 w 762"/>
                <a:gd name="T3" fmla="*/ 1500448567 h 1020"/>
                <a:gd name="T4" fmla="*/ 735744495 w 762"/>
                <a:gd name="T5" fmla="*/ 745329936 h 1020"/>
                <a:gd name="T6" fmla="*/ 1468917574 w 762"/>
                <a:gd name="T7" fmla="*/ 0 h 1020"/>
                <a:gd name="T8" fmla="*/ 43476930 w 762"/>
                <a:gd name="T9" fmla="*/ 1140068021 h 1020"/>
                <a:gd name="T10" fmla="*/ 0 w 762"/>
                <a:gd name="T11" fmla="*/ 1502167581 h 1020"/>
                <a:gd name="T12" fmla="*/ 1472209573 w 762"/>
                <a:gd name="T13" fmla="*/ 2147483647 h 1020"/>
                <a:gd name="T14" fmla="*/ 2147483647 w 762"/>
                <a:gd name="T15" fmla="*/ 2147483647 h 10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62"/>
                <a:gd name="T25" fmla="*/ 0 h 1020"/>
                <a:gd name="T26" fmla="*/ 762 w 762"/>
                <a:gd name="T27" fmla="*/ 1020 h 1020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2" h="1020">
                  <a:moveTo>
                    <a:pt x="762" y="766"/>
                  </a:moveTo>
                  <a:cubicBezTo>
                    <a:pt x="762" y="624"/>
                    <a:pt x="648" y="510"/>
                    <a:pt x="508" y="510"/>
                  </a:cubicBezTo>
                  <a:cubicBezTo>
                    <a:pt x="368" y="510"/>
                    <a:pt x="254" y="396"/>
                    <a:pt x="254" y="254"/>
                  </a:cubicBezTo>
                  <a:cubicBezTo>
                    <a:pt x="254" y="114"/>
                    <a:pt x="367" y="1"/>
                    <a:pt x="507" y="0"/>
                  </a:cubicBezTo>
                  <a:cubicBezTo>
                    <a:pt x="269" y="2"/>
                    <a:pt x="69" y="166"/>
                    <a:pt x="15" y="388"/>
                  </a:cubicBezTo>
                  <a:cubicBezTo>
                    <a:pt x="5" y="427"/>
                    <a:pt x="0" y="468"/>
                    <a:pt x="0" y="511"/>
                  </a:cubicBezTo>
                  <a:cubicBezTo>
                    <a:pt x="0" y="792"/>
                    <a:pt x="228" y="1020"/>
                    <a:pt x="509" y="1020"/>
                  </a:cubicBezTo>
                  <a:cubicBezTo>
                    <a:pt x="649" y="1020"/>
                    <a:pt x="762" y="906"/>
                    <a:pt x="762" y="766"/>
                  </a:cubicBez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5F5F5F"/>
                </a:gs>
              </a:gsLst>
              <a:lin ang="5400000" scaled="1"/>
            </a:gradFill>
            <a:ln w="9525">
              <a:solidFill>
                <a:schemeClr val="bg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080" name="Freeform 45"/>
          <p:cNvSpPr/>
          <p:nvPr/>
        </p:nvSpPr>
        <p:spPr bwMode="gray">
          <a:xfrm rot="357883">
            <a:off x="4225925" y="1966913"/>
            <a:ext cx="2616200" cy="3500437"/>
          </a:xfrm>
          <a:custGeom>
            <a:gdLst>
              <a:gd name="T0" fmla="*/ 2147483647 w 1021"/>
              <a:gd name="T1" fmla="*/ 0 h 1354"/>
              <a:gd name="T2" fmla="*/ 2147483647 w 1021"/>
              <a:gd name="T3" fmla="*/ 0 h 1354"/>
              <a:gd name="T4" fmla="*/ 0 w 1021"/>
              <a:gd name="T5" fmla="*/ 2147483647 h 1354"/>
              <a:gd name="T6" fmla="*/ 2147483647 w 1021"/>
              <a:gd name="T7" fmla="*/ 2147483647 h 1354"/>
              <a:gd name="T8" fmla="*/ 2147483647 w 1021"/>
              <a:gd name="T9" fmla="*/ 2147483647 h 1354"/>
              <a:gd name="T10" fmla="*/ 2147483647 w 1021"/>
              <a:gd name="T11" fmla="*/ 2147483647 h 1354"/>
              <a:gd name="T12" fmla="*/ 2147483647 w 1021"/>
              <a:gd name="T13" fmla="*/ 2147483647 h 1354"/>
              <a:gd name="T14" fmla="*/ 2147483647 w 1021"/>
              <a:gd name="T15" fmla="*/ 2147483647 h 1354"/>
              <a:gd name="T16" fmla="*/ 2147483647 w 1021"/>
              <a:gd name="T17" fmla="*/ 0 h 135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021"/>
              <a:gd name="T28" fmla="*/ 0 h 1354"/>
              <a:gd name="T29" fmla="*/ 1021 w 1021"/>
              <a:gd name="T30" fmla="*/ 1354 h 1354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021" h="1354">
                <a:moveTo>
                  <a:pt x="341" y="0"/>
                </a:moveTo>
                <a:cubicBezTo>
                  <a:pt x="340" y="0"/>
                  <a:pt x="337" y="0"/>
                  <a:pt x="336" y="0"/>
                </a:cubicBezTo>
                <a:cubicBezTo>
                  <a:pt x="151" y="1"/>
                  <a:pt x="0" y="151"/>
                  <a:pt x="0" y="337"/>
                </a:cubicBezTo>
                <a:cubicBezTo>
                  <a:pt x="0" y="526"/>
                  <a:pt x="152" y="677"/>
                  <a:pt x="339" y="677"/>
                </a:cubicBezTo>
                <a:cubicBezTo>
                  <a:pt x="525" y="677"/>
                  <a:pt x="677" y="828"/>
                  <a:pt x="677" y="1017"/>
                </a:cubicBezTo>
                <a:cubicBezTo>
                  <a:pt x="677" y="1203"/>
                  <a:pt x="525" y="1354"/>
                  <a:pt x="340" y="1354"/>
                </a:cubicBezTo>
                <a:cubicBezTo>
                  <a:pt x="340" y="1354"/>
                  <a:pt x="340" y="1354"/>
                  <a:pt x="341" y="1354"/>
                </a:cubicBezTo>
                <a:cubicBezTo>
                  <a:pt x="716" y="1354"/>
                  <a:pt x="1021" y="1051"/>
                  <a:pt x="1021" y="677"/>
                </a:cubicBezTo>
                <a:cubicBezTo>
                  <a:pt x="1021" y="304"/>
                  <a:pt x="716" y="0"/>
                  <a:pt x="341" y="0"/>
                </a:cubicBezTo>
              </a:path>
            </a:pathLst>
          </a:custGeom>
          <a:gradFill rotWithShape="1">
            <a:gsLst>
              <a:gs pos="0">
                <a:srgbClr val="69A2E1"/>
              </a:gs>
              <a:gs pos="100000">
                <a:srgbClr val="0061B2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816100" y="5572125"/>
            <a:ext cx="52228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4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6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61.xml><?xml version="1.0" encoding="utf-8"?>
<p:tagLst xmlns:p="http://schemas.openxmlformats.org/presentationml/2006/main">
  <p:tag name="AS_NET" val="4.0.30319.42000"/>
  <p:tag name="AS_OS" val="Microsoft Windows NT 6.2.9200.0"/>
  <p:tag name="AS_RELEASE_DATE" val="2023.04.14"/>
  <p:tag name="AS_TITLE" val="Aspose.Slides for .NET 4.0 Client Profile"/>
  <p:tag name="AS_VERSION" val="23.4"/>
</p:tagLst>
</file>

<file path=ppt/tags/tag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heme/theme1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宋体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宋体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PPT模板免费下载：PPT汇 www.ppthui.com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Calibri Light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218</Paragraphs>
  <Slides>25</Slides>
  <Notes>9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baseType="lpstr" size="35">
      <vt:lpstr>Arial</vt:lpstr>
      <vt:lpstr>Calibri</vt:lpstr>
      <vt:lpstr>宋体</vt:lpstr>
      <vt:lpstr>Calibri Light</vt:lpstr>
      <vt:lpstr>微软雅黑</vt:lpstr>
      <vt:lpstr>Wingdings</vt:lpstr>
      <vt:lpstr>Symbol</vt:lpstr>
      <vt:lpstr>Arial Black</vt:lpstr>
      <vt:lpstr>Meiryo</vt:lpstr>
      <vt:lpstr>Office 主题</vt:lpstr>
      <vt:lpstr>PowerPoint Presentation</vt:lpstr>
      <vt:lpstr>PowerPoint Presentation</vt:lpstr>
      <vt:lpstr>PowerPoint Presentation</vt:lpstr>
      <vt:lpstr>PowerPoint Presentation</vt:lpstr>
      <vt:lpstr>Target 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23.0400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PPT汇_PPT模板免费下载_www.ppthui.com</dc:title>
  <dc:creator>PPT汇_www.ppthui.com</dc:creator>
  <cp:lastModifiedBy>xiaoke</cp:lastModifiedBy>
  <cp:revision>13</cp:revision>
  <dcterms:created xsi:type="dcterms:W3CDTF">2011-07-26T12:44:00Z</dcterms:created>
  <dcterms:modified xsi:type="dcterms:W3CDTF">2023-05-08T04:59:13Z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KSOProductBuildVer">
    <vt:lpwstr>2052-11.1.0.9208</vt:lpwstr>
  </property>
</Properties>
</file>