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9" r:id="rId2"/>
  </p:sldMasterIdLst>
  <p:notesMasterIdLst>
    <p:notesMasterId r:id="rId3"/>
  </p:notesMasterIdLst>
  <p:sldIdLst>
    <p:sldId id="280" r:id="rId4"/>
    <p:sldId id="281" r:id="rId5"/>
    <p:sldId id="284" r:id="rId6"/>
    <p:sldId id="261" r:id="rId7"/>
    <p:sldId id="269" r:id="rId8"/>
    <p:sldId id="265" r:id="rId9"/>
    <p:sldId id="272" r:id="rId10"/>
    <p:sldId id="273" r:id="rId11"/>
    <p:sldId id="283" r:id="rId12"/>
    <p:sldId id="278" r:id="rId13"/>
    <p:sldId id="271" r:id="rId14"/>
    <p:sldId id="267" r:id="rId15"/>
    <p:sldId id="264" r:id="rId16"/>
    <p:sldId id="268" r:id="rId17"/>
    <p:sldId id="282" r:id="rId18"/>
    <p:sldId id="275" r:id="rId19"/>
    <p:sldId id="277" r:id="rId20"/>
    <p:sldId id="262" r:id="rId21"/>
    <p:sldId id="266" r:id="rId22"/>
    <p:sldId id="279" r:id="rId23"/>
    <p:sldId id="263" r:id="rId24"/>
    <p:sldId id="270" r:id="rId25"/>
    <p:sldId id="274" r:id="rId26"/>
    <p:sldId id="260" r:id="rId27"/>
    <p:sldId id="285" r:id="rId28"/>
    <p:sldId id="308" r:id="rId29"/>
    <p:sldId id="333" r:id="rId30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17" autoAdjust="0"/>
    <p:restoredTop sz="94660"/>
  </p:normalViewPr>
  <p:slideViewPr>
    <p:cSldViewPr snapToGrid="0">
      <p:cViewPr>
        <p:scale>
          <a:sx n="33" d="100"/>
          <a:sy n="33" d="100"/>
        </p:scale>
        <p:origin x="-618" y="-21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80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BD074-6B3C-49C5-971A-604B9C1E19F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8D33-8C8F-4E14-BE24-35EBEB99B1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CAE9-6D11-4527-ADF3-3D5099E025E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9981-A6EB-4ED8-871A-D4919E73289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4C77-7963-42F6-9AC0-15E9499862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BD074-6B3C-49C5-971A-604B9C1E19F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15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2695D33-62DD-4313-932E-4E24630A53C5}" type="slidenum">
              <a:rPr lang="zh-CN" altLang="en-US" smtClean="0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BD074-6B3C-49C5-971A-604B9C1E19F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64216-7571-4F55-B8A0-A9B09CAD06D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BD074-6B3C-49C5-971A-604B9C1E19F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BD074-6B3C-49C5-971A-604B9C1E19F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589DF-9858-42C5-8B2E-539A416D057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5B57-1D13-45FB-9275-02A0D53F976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BD074-6B3C-49C5-971A-604B9C1E19F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9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352675" y="1908631"/>
            <a:ext cx="3448050" cy="2162175"/>
          </a:xfrm>
          <a:custGeom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629400" y="3727906"/>
            <a:ext cx="3448050" cy="2162175"/>
          </a:xfrm>
          <a:custGeom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600201" y="2085976"/>
            <a:ext cx="3971925" cy="2162175"/>
          </a:xfrm>
          <a:custGeom>
            <a:gdLst>
              <a:gd name="connsiteX0" fmla="*/ 0 w 3971925"/>
              <a:gd name="connsiteY0" fmla="*/ 0 h 2162175"/>
              <a:gd name="connsiteX1" fmla="*/ 3971925 w 3971925"/>
              <a:gd name="connsiteY1" fmla="*/ 0 h 2162175"/>
              <a:gd name="connsiteX2" fmla="*/ 3971925 w 3971925"/>
              <a:gd name="connsiteY2" fmla="*/ 2162175 h 2162175"/>
              <a:gd name="connsiteX3" fmla="*/ 0 w 3971925"/>
              <a:gd name="connsiteY3" fmla="*/ 2162175 h 21621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925" h="2162175">
                <a:moveTo>
                  <a:pt x="0" y="0"/>
                </a:moveTo>
                <a:lnTo>
                  <a:pt x="3971925" y="0"/>
                </a:lnTo>
                <a:lnTo>
                  <a:pt x="3971925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BEC6-7C2B-4B03-B4DD-37A8D3CA46A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874714" y="2209800"/>
            <a:ext cx="5231880" cy="2870200"/>
          </a:xfrm>
          <a:custGeom>
            <a:gdLst>
              <a:gd name="connsiteX0" fmla="*/ 0 w 5231880"/>
              <a:gd name="connsiteY0" fmla="*/ 0 h 2870200"/>
              <a:gd name="connsiteX1" fmla="*/ 5231880 w 5231880"/>
              <a:gd name="connsiteY1" fmla="*/ 0 h 2870200"/>
              <a:gd name="connsiteX2" fmla="*/ 5231880 w 5231880"/>
              <a:gd name="connsiteY2" fmla="*/ 2870200 h 2870200"/>
              <a:gd name="connsiteX3" fmla="*/ 0 w 5231880"/>
              <a:gd name="connsiteY3" fmla="*/ 2870200 h 2870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1880" h="2870200">
                <a:moveTo>
                  <a:pt x="0" y="0"/>
                </a:moveTo>
                <a:lnTo>
                  <a:pt x="5231880" y="0"/>
                </a:lnTo>
                <a:lnTo>
                  <a:pt x="5231880" y="2870200"/>
                </a:lnTo>
                <a:lnTo>
                  <a:pt x="0" y="2870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558861" y="4441228"/>
            <a:ext cx="2854097" cy="1295888"/>
          </a:xfrm>
          <a:custGeom>
            <a:gdLst>
              <a:gd name="connsiteX0" fmla="*/ 0 w 2854097"/>
              <a:gd name="connsiteY0" fmla="*/ 0 h 1295888"/>
              <a:gd name="connsiteX1" fmla="*/ 2854097 w 2854097"/>
              <a:gd name="connsiteY1" fmla="*/ 0 h 1295888"/>
              <a:gd name="connsiteX2" fmla="*/ 2854097 w 2854097"/>
              <a:gd name="connsiteY2" fmla="*/ 1295888 h 1295888"/>
              <a:gd name="connsiteX3" fmla="*/ 0 w 2854097"/>
              <a:gd name="connsiteY3" fmla="*/ 1295888 h 12958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097" h="1295888">
                <a:moveTo>
                  <a:pt x="0" y="0"/>
                </a:moveTo>
                <a:lnTo>
                  <a:pt x="2854097" y="0"/>
                </a:lnTo>
                <a:lnTo>
                  <a:pt x="2854097" y="1295888"/>
                </a:lnTo>
                <a:lnTo>
                  <a:pt x="0" y="1295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70218" y="4441228"/>
            <a:ext cx="2854097" cy="1295888"/>
          </a:xfrm>
          <a:custGeom>
            <a:gdLst>
              <a:gd name="connsiteX0" fmla="*/ 0 w 2854097"/>
              <a:gd name="connsiteY0" fmla="*/ 0 h 1295888"/>
              <a:gd name="connsiteX1" fmla="*/ 2854097 w 2854097"/>
              <a:gd name="connsiteY1" fmla="*/ 0 h 1295888"/>
              <a:gd name="connsiteX2" fmla="*/ 2854097 w 2854097"/>
              <a:gd name="connsiteY2" fmla="*/ 1295888 h 1295888"/>
              <a:gd name="connsiteX3" fmla="*/ 0 w 2854097"/>
              <a:gd name="connsiteY3" fmla="*/ 1295888 h 12958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097" h="1295888">
                <a:moveTo>
                  <a:pt x="0" y="0"/>
                </a:moveTo>
                <a:lnTo>
                  <a:pt x="2854097" y="0"/>
                </a:lnTo>
                <a:lnTo>
                  <a:pt x="2854097" y="1295888"/>
                </a:lnTo>
                <a:lnTo>
                  <a:pt x="0" y="1295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81575" y="4441228"/>
            <a:ext cx="2854097" cy="1295888"/>
          </a:xfrm>
          <a:custGeom>
            <a:gdLst>
              <a:gd name="connsiteX0" fmla="*/ 0 w 2854097"/>
              <a:gd name="connsiteY0" fmla="*/ 0 h 1295888"/>
              <a:gd name="connsiteX1" fmla="*/ 2854097 w 2854097"/>
              <a:gd name="connsiteY1" fmla="*/ 0 h 1295888"/>
              <a:gd name="connsiteX2" fmla="*/ 2854097 w 2854097"/>
              <a:gd name="connsiteY2" fmla="*/ 1295888 h 1295888"/>
              <a:gd name="connsiteX3" fmla="*/ 0 w 2854097"/>
              <a:gd name="connsiteY3" fmla="*/ 1295888 h 12958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097" h="1295888">
                <a:moveTo>
                  <a:pt x="0" y="0"/>
                </a:moveTo>
                <a:lnTo>
                  <a:pt x="2854097" y="0"/>
                </a:lnTo>
                <a:lnTo>
                  <a:pt x="2854097" y="1295888"/>
                </a:lnTo>
                <a:lnTo>
                  <a:pt x="0" y="1295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558861" y="4441228"/>
            <a:ext cx="2854097" cy="1295888"/>
          </a:xfrm>
          <a:custGeom>
            <a:gdLst>
              <a:gd name="connsiteX0" fmla="*/ 0 w 2854097"/>
              <a:gd name="connsiteY0" fmla="*/ 0 h 1295888"/>
              <a:gd name="connsiteX1" fmla="*/ 2854097 w 2854097"/>
              <a:gd name="connsiteY1" fmla="*/ 0 h 1295888"/>
              <a:gd name="connsiteX2" fmla="*/ 2854097 w 2854097"/>
              <a:gd name="connsiteY2" fmla="*/ 1295888 h 1295888"/>
              <a:gd name="connsiteX3" fmla="*/ 0 w 2854097"/>
              <a:gd name="connsiteY3" fmla="*/ 1295888 h 12958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097" h="1295888">
                <a:moveTo>
                  <a:pt x="0" y="0"/>
                </a:moveTo>
                <a:lnTo>
                  <a:pt x="2854097" y="0"/>
                </a:lnTo>
                <a:lnTo>
                  <a:pt x="2854097" y="1295888"/>
                </a:lnTo>
                <a:lnTo>
                  <a:pt x="0" y="1295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70218" y="4441228"/>
            <a:ext cx="2854097" cy="1295888"/>
          </a:xfrm>
          <a:custGeom>
            <a:gdLst>
              <a:gd name="connsiteX0" fmla="*/ 0 w 2854097"/>
              <a:gd name="connsiteY0" fmla="*/ 0 h 1295888"/>
              <a:gd name="connsiteX1" fmla="*/ 2854097 w 2854097"/>
              <a:gd name="connsiteY1" fmla="*/ 0 h 1295888"/>
              <a:gd name="connsiteX2" fmla="*/ 2854097 w 2854097"/>
              <a:gd name="connsiteY2" fmla="*/ 1295888 h 1295888"/>
              <a:gd name="connsiteX3" fmla="*/ 0 w 2854097"/>
              <a:gd name="connsiteY3" fmla="*/ 1295888 h 12958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097" h="1295888">
                <a:moveTo>
                  <a:pt x="0" y="0"/>
                </a:moveTo>
                <a:lnTo>
                  <a:pt x="2854097" y="0"/>
                </a:lnTo>
                <a:lnTo>
                  <a:pt x="2854097" y="1295888"/>
                </a:lnTo>
                <a:lnTo>
                  <a:pt x="0" y="1295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81575" y="4441228"/>
            <a:ext cx="2854097" cy="1295888"/>
          </a:xfrm>
          <a:custGeom>
            <a:gdLst>
              <a:gd name="connsiteX0" fmla="*/ 0 w 2854097"/>
              <a:gd name="connsiteY0" fmla="*/ 0 h 1295888"/>
              <a:gd name="connsiteX1" fmla="*/ 2854097 w 2854097"/>
              <a:gd name="connsiteY1" fmla="*/ 0 h 1295888"/>
              <a:gd name="connsiteX2" fmla="*/ 2854097 w 2854097"/>
              <a:gd name="connsiteY2" fmla="*/ 1295888 h 1295888"/>
              <a:gd name="connsiteX3" fmla="*/ 0 w 2854097"/>
              <a:gd name="connsiteY3" fmla="*/ 1295888 h 12958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097" h="1295888">
                <a:moveTo>
                  <a:pt x="0" y="0"/>
                </a:moveTo>
                <a:lnTo>
                  <a:pt x="2854097" y="0"/>
                </a:lnTo>
                <a:lnTo>
                  <a:pt x="2854097" y="1295888"/>
                </a:lnTo>
                <a:lnTo>
                  <a:pt x="0" y="1295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Image + Foo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11025188" y="490538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4FFDC9D-D022-4C4F-9F36-3FAD1C14D3E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0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1.xml" /><Relationship Id="rId3" Type="http://schemas.openxmlformats.org/officeDocument/2006/relationships/slideLayout" Target="../slideLayouts/slideLayout12.xml" /><Relationship Id="rId4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6.xml" /><Relationship Id="rId8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1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tags" Target="../tags/tag6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6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3.png" /><Relationship Id="rId4" Type="http://schemas.openxmlformats.org/officeDocument/2006/relationships/tags" Target="../tags/tag6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microsoft.com/office/2007/relationships/hdphoto" Target="../media/image16.wdp" /><Relationship Id="rId6" Type="http://schemas.openxmlformats.org/officeDocument/2006/relationships/image" Target="../media/image17.png" /><Relationship Id="rId7" Type="http://schemas.openxmlformats.org/officeDocument/2006/relationships/image" Target="../media/image1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6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9.png" /><Relationship Id="rId4" Type="http://schemas.openxmlformats.org/officeDocument/2006/relationships/image" Target="../media/image2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77.xml" /><Relationship Id="rId11" Type="http://schemas.openxmlformats.org/officeDocument/2006/relationships/tags" Target="../tags/tag78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70.xml" /><Relationship Id="rId4" Type="http://schemas.openxmlformats.org/officeDocument/2006/relationships/tags" Target="../tags/tag71.xml" /><Relationship Id="rId5" Type="http://schemas.openxmlformats.org/officeDocument/2006/relationships/tags" Target="../tags/tag72.xml" /><Relationship Id="rId6" Type="http://schemas.openxmlformats.org/officeDocument/2006/relationships/tags" Target="../tags/tag73.xml" /><Relationship Id="rId7" Type="http://schemas.openxmlformats.org/officeDocument/2006/relationships/tags" Target="../tags/tag74.xml" /><Relationship Id="rId8" Type="http://schemas.openxmlformats.org/officeDocument/2006/relationships/tags" Target="../tags/tag75.xml" /><Relationship Id="rId9" Type="http://schemas.openxmlformats.org/officeDocument/2006/relationships/tags" Target="../tags/tag7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.png" /><Relationship Id="rId4" Type="http://schemas.openxmlformats.org/officeDocument/2006/relationships/tags" Target="../tags/tag7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3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image" Target="../media/image23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png" /><Relationship Id="rId4" Type="http://schemas.openxmlformats.org/officeDocument/2006/relationships/tags" Target="../tags/tag6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tags" Target="../tags/tag6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3.png" /><Relationship Id="rId4" Type="http://schemas.openxmlformats.org/officeDocument/2006/relationships/tags" Target="../tags/tag6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圆角矩形 35"/>
          <p:cNvSpPr/>
          <p:nvPr/>
        </p:nvSpPr>
        <p:spPr>
          <a:xfrm rot="2700000">
            <a:off x="3652497" y="566169"/>
            <a:ext cx="1068341" cy="1068341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90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 rot="2700000">
            <a:off x="8347309" y="1926870"/>
            <a:ext cx="1068341" cy="1068341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90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 rot="2700000">
            <a:off x="9906784" y="268239"/>
            <a:ext cx="753462" cy="753462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90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18084" y="-782264"/>
            <a:ext cx="1494170" cy="1494170"/>
            <a:chOff x="3700441" y="1274408"/>
            <a:chExt cx="1646508" cy="1646508"/>
          </a:xfrm>
        </p:grpSpPr>
        <p:sp>
          <p:nvSpPr>
            <p:cNvPr id="6" name="圆角矩形 5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15074" y="385993"/>
            <a:ext cx="1494170" cy="1494170"/>
            <a:chOff x="3700441" y="1274408"/>
            <a:chExt cx="1646508" cy="1646508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blipFill dpi="0" rotWithShape="0">
              <a:blip r:embed="rId3"/>
              <a:stretch>
                <a:fillRect/>
              </a:stretch>
            </a:blip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54646" y="1522906"/>
            <a:ext cx="1494170" cy="1494170"/>
            <a:chOff x="3700441" y="1274408"/>
            <a:chExt cx="1646508" cy="1646508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97594" y="-1481460"/>
            <a:ext cx="2300444" cy="2300444"/>
            <a:chOff x="3700441" y="1274408"/>
            <a:chExt cx="1646508" cy="1646508"/>
          </a:xfrm>
        </p:grpSpPr>
        <p:sp>
          <p:nvSpPr>
            <p:cNvPr id="15" name="圆角矩形 14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23079" y="99012"/>
            <a:ext cx="1770084" cy="1770084"/>
            <a:chOff x="3700441" y="1274408"/>
            <a:chExt cx="1646508" cy="1646508"/>
          </a:xfrm>
        </p:grpSpPr>
        <p:sp>
          <p:nvSpPr>
            <p:cNvPr id="18" name="圆角矩形 17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653652" y="695714"/>
            <a:ext cx="1388917" cy="1388917"/>
            <a:chOff x="3700441" y="1274408"/>
            <a:chExt cx="1646508" cy="1646508"/>
          </a:xfrm>
        </p:grpSpPr>
        <p:sp>
          <p:nvSpPr>
            <p:cNvPr id="21" name="圆角矩形 20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rgbClr val="A6315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blipFill dpi="0" rotWithShape="0">
              <a:blip r:embed="rId4"/>
              <a:stretch>
                <a:fillRect/>
              </a:stretch>
            </a:blip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6" name="圆角矩形 25"/>
          <p:cNvSpPr/>
          <p:nvPr/>
        </p:nvSpPr>
        <p:spPr>
          <a:xfrm rot="2700000">
            <a:off x="6802566" y="1593293"/>
            <a:ext cx="1068341" cy="1068341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90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 rot="2700000">
            <a:off x="7647191" y="1642586"/>
            <a:ext cx="1149463" cy="1149463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60093" y="3579812"/>
            <a:ext cx="76718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dist"/>
            <a:r>
              <a:rPr lang="zh-CN" altLang="en-US" sz="720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品牌营销计划书</a:t>
            </a:r>
            <a:endParaRPr lang="zh-CN" altLang="en-US" sz="7200"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943873" y="4953884"/>
            <a:ext cx="6304253" cy="52629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lnSpc>
                <a:spcPct val="120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The user can demonstrate on a projector or computer, or presentation and make it film to be used in a wider field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859351" y="4852286"/>
            <a:ext cx="2473299" cy="0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749439" y="719096"/>
            <a:ext cx="816249" cy="615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2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创 新</a:t>
            </a:r>
            <a:endParaRPr lang="en-US" altLang="zh-CN" sz="2000">
              <a:solidFill>
                <a:schemeClr val="bg1">
                  <a:lumMod val="6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  <a:p>
            <a:pPr algn="ctr" defTabSz="914400"/>
            <a:r>
              <a:rPr lang="en-US" altLang="zh-CN" sz="1400">
                <a:solidFill>
                  <a:schemeClr val="bg1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innovate</a:t>
            </a:r>
            <a:endParaRPr lang="zh-CN" altLang="en-US" sz="1400">
              <a:solidFill>
                <a:schemeClr val="bg1">
                  <a:lumMod val="7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66210" y="103543"/>
            <a:ext cx="774571" cy="615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2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共 赢</a:t>
            </a:r>
            <a:endParaRPr lang="en-US" altLang="zh-CN" sz="2000">
              <a:solidFill>
                <a:schemeClr val="bg1">
                  <a:lumMod val="6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  <a:p>
            <a:pPr algn="ctr" defTabSz="914400"/>
            <a:r>
              <a:rPr lang="en-US" altLang="zh-CN" sz="1400">
                <a:solidFill>
                  <a:schemeClr val="bg1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win-win</a:t>
            </a:r>
            <a:endParaRPr lang="zh-CN" altLang="en-US" sz="1400">
              <a:solidFill>
                <a:schemeClr val="bg1">
                  <a:lumMod val="7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03665" y="1927916"/>
            <a:ext cx="1042272" cy="615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2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合 作</a:t>
            </a:r>
            <a:endParaRPr lang="en-US" altLang="zh-CN" sz="2000">
              <a:solidFill>
                <a:schemeClr val="bg1">
                  <a:lumMod val="6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  <a:p>
            <a:pPr algn="ctr" defTabSz="914400"/>
            <a:r>
              <a:rPr lang="en-US" altLang="zh-CN" sz="1400">
                <a:solidFill>
                  <a:schemeClr val="bg1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cooperation</a:t>
            </a:r>
            <a:endParaRPr lang="zh-CN" altLang="en-US" sz="1400">
              <a:solidFill>
                <a:schemeClr val="bg1">
                  <a:lumMod val="7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282623" y="5731490"/>
            <a:ext cx="1648756" cy="36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272431" y="5731490"/>
            <a:ext cx="1648756" cy="36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279058" y="5757601"/>
            <a:ext cx="1642912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1400" b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汇报人</a:t>
            </a:r>
            <a:r>
              <a:rPr lang="zh-CN" altLang="en-US" sz="1400" b="0" smtClean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：</a:t>
            </a:r>
            <a:r>
              <a:rPr lang="en-US" altLang="zh-CN" sz="1400" b="0" smtClean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PPT</a:t>
            </a:r>
            <a:r>
              <a:rPr lang="zh-CN" altLang="en-US" sz="1400" b="0" smtClean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汇</a:t>
            </a:r>
            <a:endParaRPr lang="zh-CN" altLang="en-US" sz="1400" b="0" smtClean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63022" y="5757601"/>
            <a:ext cx="164291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CN" sz="1400" b="0" smtClean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2030.10.20</a:t>
            </a:r>
            <a:endParaRPr lang="zh-CN" altLang="en-US" sz="1400" b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  <p:bldP spid="3" grpId="0" animBg="1"/>
      <p:bldP spid="26" grpId="0" animBg="1"/>
      <p:bldP spid="27" grpId="0" animBg="1"/>
      <p:bldP spid="28" grpId="0"/>
      <p:bldP spid="29" grpId="0"/>
      <p:bldP spid="30" grpId="0"/>
      <p:bldP spid="32" grpId="0"/>
      <p:bldP spid="33" grpId="0"/>
      <p:bldP spid="25" grpId="0" animBg="1"/>
      <p:bldP spid="38" grpId="0" animBg="1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744d49d5-804f-4a35-9ab6-98a3540b9817"/>
          <p:cNvGrpSpPr>
            <a:grpSpLocks noChangeAspect="1"/>
          </p:cNvGrpSpPr>
          <p:nvPr/>
        </p:nvGrpSpPr>
        <p:grpSpPr>
          <a:xfrm>
            <a:off x="3751425" y="2218039"/>
            <a:ext cx="4689151" cy="3439828"/>
            <a:chOff x="3774284" y="1772816"/>
            <a:chExt cx="4689151" cy="3439828"/>
          </a:xfrm>
        </p:grpSpPr>
        <p:grpSp>
          <p:nvGrpSpPr>
            <p:cNvPr id="4" name="Group 13"/>
            <p:cNvGrpSpPr/>
            <p:nvPr/>
          </p:nvGrpSpPr>
          <p:grpSpPr>
            <a:xfrm>
              <a:off x="3774284" y="2299963"/>
              <a:ext cx="4689151" cy="2344576"/>
              <a:chOff x="5025571" y="2441729"/>
              <a:chExt cx="11048999" cy="5524501"/>
            </a:xfrm>
          </p:grpSpPr>
          <p:sp>
            <p:nvSpPr>
              <p:cNvPr id="27" name="Arc 24"/>
              <p:cNvSpPr/>
              <p:nvPr/>
            </p:nvSpPr>
            <p:spPr>
              <a:xfrm rot="5400000">
                <a:off x="5025571" y="2441729"/>
                <a:ext cx="5524501" cy="5524501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ln w="9525">
                <a:solidFill>
                  <a:schemeClr val="bg1">
                    <a:lumMod val="75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Arc 25"/>
              <p:cNvSpPr/>
              <p:nvPr/>
            </p:nvSpPr>
            <p:spPr>
              <a:xfrm rot="16200000">
                <a:off x="10550070" y="2441730"/>
                <a:ext cx="5524500" cy="5524500"/>
              </a:xfrm>
              <a:prstGeom prst="arc">
                <a:avLst>
                  <a:gd name="adj1" fmla="val 16297427"/>
                  <a:gd name="adj2" fmla="val 10800000"/>
                </a:avLst>
              </a:prstGeom>
              <a:ln w="9525">
                <a:solidFill>
                  <a:schemeClr val="bg1">
                    <a:lumMod val="75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5" name="Oval 16"/>
            <p:cNvSpPr/>
            <p:nvPr/>
          </p:nvSpPr>
          <p:spPr>
            <a:xfrm>
              <a:off x="4101184" y="4171269"/>
              <a:ext cx="404887" cy="404887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Oval 17"/>
            <p:cNvSpPr/>
            <p:nvPr/>
          </p:nvSpPr>
          <p:spPr>
            <a:xfrm>
              <a:off x="7752663" y="2282644"/>
              <a:ext cx="404887" cy="40488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7" name="Group 3"/>
            <p:cNvGrpSpPr/>
            <p:nvPr/>
          </p:nvGrpSpPr>
          <p:grpSpPr>
            <a:xfrm>
              <a:off x="6627184" y="3884724"/>
              <a:ext cx="1327924" cy="1327920"/>
              <a:chOff x="6714584" y="3938476"/>
              <a:chExt cx="1022143" cy="1022141"/>
            </a:xfrm>
          </p:grpSpPr>
          <p:sp>
            <p:nvSpPr>
              <p:cNvPr id="24" name="Oval 18"/>
              <p:cNvSpPr/>
              <p:nvPr/>
            </p:nvSpPr>
            <p:spPr>
              <a:xfrm flipH="1">
                <a:off x="6714584" y="3938476"/>
                <a:ext cx="1022143" cy="102214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Oval 19"/>
              <p:cNvSpPr/>
              <p:nvPr/>
            </p:nvSpPr>
            <p:spPr>
              <a:xfrm flipH="1">
                <a:off x="6793889" y="4011683"/>
                <a:ext cx="871263" cy="87126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Freeform: Shape 29"/>
              <p:cNvSpPr>
                <a:spLocks noChangeAspect="1"/>
              </p:cNvSpPr>
              <p:nvPr/>
            </p:nvSpPr>
            <p:spPr bwMode="auto">
              <a:xfrm>
                <a:off x="7061794" y="4287769"/>
                <a:ext cx="381053" cy="311001"/>
              </a:xfrm>
              <a:custGeom>
                <a:gdLst>
                  <a:gd name="connsiteX0" fmla="*/ 130130 w 508000"/>
                  <a:gd name="connsiteY0" fmla="*/ 314926 h 414610"/>
                  <a:gd name="connsiteX1" fmla="*/ 207920 w 508000"/>
                  <a:gd name="connsiteY1" fmla="*/ 327583 h 414610"/>
                  <a:gd name="connsiteX2" fmla="*/ 52339 w 508000"/>
                  <a:gd name="connsiteY2" fmla="*/ 327583 h 414610"/>
                  <a:gd name="connsiteX3" fmla="*/ 130130 w 508000"/>
                  <a:gd name="connsiteY3" fmla="*/ 314926 h 414610"/>
                  <a:gd name="connsiteX4" fmla="*/ 130130 w 508000"/>
                  <a:gd name="connsiteY4" fmla="*/ 243364 h 414610"/>
                  <a:gd name="connsiteX5" fmla="*/ 207920 w 508000"/>
                  <a:gd name="connsiteY5" fmla="*/ 255534 h 414610"/>
                  <a:gd name="connsiteX6" fmla="*/ 52339 w 508000"/>
                  <a:gd name="connsiteY6" fmla="*/ 255534 h 414610"/>
                  <a:gd name="connsiteX7" fmla="*/ 130130 w 508000"/>
                  <a:gd name="connsiteY7" fmla="*/ 243364 h 414610"/>
                  <a:gd name="connsiteX8" fmla="*/ 372875 w 508000"/>
                  <a:gd name="connsiteY8" fmla="*/ 242403 h 414610"/>
                  <a:gd name="connsiteX9" fmla="*/ 400550 w 508000"/>
                  <a:gd name="connsiteY9" fmla="*/ 259928 h 414610"/>
                  <a:gd name="connsiteX10" fmla="*/ 428226 w 508000"/>
                  <a:gd name="connsiteY10" fmla="*/ 242403 h 414610"/>
                  <a:gd name="connsiteX11" fmla="*/ 457843 w 508000"/>
                  <a:gd name="connsiteY11" fmla="*/ 271124 h 414610"/>
                  <a:gd name="connsiteX12" fmla="*/ 451532 w 508000"/>
                  <a:gd name="connsiteY12" fmla="*/ 293030 h 414610"/>
                  <a:gd name="connsiteX13" fmla="*/ 400550 w 508000"/>
                  <a:gd name="connsiteY13" fmla="*/ 335382 h 414610"/>
                  <a:gd name="connsiteX14" fmla="*/ 349569 w 508000"/>
                  <a:gd name="connsiteY14" fmla="*/ 293030 h 414610"/>
                  <a:gd name="connsiteX15" fmla="*/ 343258 w 508000"/>
                  <a:gd name="connsiteY15" fmla="*/ 271124 h 414610"/>
                  <a:gd name="connsiteX16" fmla="*/ 372875 w 508000"/>
                  <a:gd name="connsiteY16" fmla="*/ 242403 h 414610"/>
                  <a:gd name="connsiteX17" fmla="*/ 130130 w 508000"/>
                  <a:gd name="connsiteY17" fmla="*/ 171315 h 414610"/>
                  <a:gd name="connsiteX18" fmla="*/ 207920 w 508000"/>
                  <a:gd name="connsiteY18" fmla="*/ 183972 h 414610"/>
                  <a:gd name="connsiteX19" fmla="*/ 52339 w 508000"/>
                  <a:gd name="connsiteY19" fmla="*/ 183972 h 414610"/>
                  <a:gd name="connsiteX20" fmla="*/ 130130 w 508000"/>
                  <a:gd name="connsiteY20" fmla="*/ 171315 h 414610"/>
                  <a:gd name="connsiteX21" fmla="*/ 130130 w 508000"/>
                  <a:gd name="connsiteY21" fmla="*/ 99753 h 414610"/>
                  <a:gd name="connsiteX22" fmla="*/ 207920 w 508000"/>
                  <a:gd name="connsiteY22" fmla="*/ 112410 h 414610"/>
                  <a:gd name="connsiteX23" fmla="*/ 52339 w 508000"/>
                  <a:gd name="connsiteY23" fmla="*/ 112410 h 414610"/>
                  <a:gd name="connsiteX24" fmla="*/ 130130 w 508000"/>
                  <a:gd name="connsiteY24" fmla="*/ 99753 h 414610"/>
                  <a:gd name="connsiteX25" fmla="*/ 322230 w 508000"/>
                  <a:gd name="connsiteY25" fmla="*/ 85796 h 414610"/>
                  <a:gd name="connsiteX26" fmla="*/ 349955 w 508000"/>
                  <a:gd name="connsiteY26" fmla="*/ 102810 h 414610"/>
                  <a:gd name="connsiteX27" fmla="*/ 378166 w 508000"/>
                  <a:gd name="connsiteY27" fmla="*/ 85796 h 414610"/>
                  <a:gd name="connsiteX28" fmla="*/ 407350 w 508000"/>
                  <a:gd name="connsiteY28" fmla="*/ 114478 h 414610"/>
                  <a:gd name="connsiteX29" fmla="*/ 401026 w 508000"/>
                  <a:gd name="connsiteY29" fmla="*/ 136353 h 414610"/>
                  <a:gd name="connsiteX30" fmla="*/ 349955 w 508000"/>
                  <a:gd name="connsiteY30" fmla="*/ 178160 h 414610"/>
                  <a:gd name="connsiteX31" fmla="*/ 298884 w 508000"/>
                  <a:gd name="connsiteY31" fmla="*/ 136353 h 414610"/>
                  <a:gd name="connsiteX32" fmla="*/ 292560 w 508000"/>
                  <a:gd name="connsiteY32" fmla="*/ 114478 h 414610"/>
                  <a:gd name="connsiteX33" fmla="*/ 322230 w 508000"/>
                  <a:gd name="connsiteY33" fmla="*/ 85796 h 414610"/>
                  <a:gd name="connsiteX34" fmla="*/ 378205 w 508000"/>
                  <a:gd name="connsiteY34" fmla="*/ 28711 h 414610"/>
                  <a:gd name="connsiteX35" fmla="*/ 284869 w 508000"/>
                  <a:gd name="connsiteY35" fmla="*/ 39904 h 414610"/>
                  <a:gd name="connsiteX36" fmla="*/ 268827 w 508000"/>
                  <a:gd name="connsiteY36" fmla="*/ 58882 h 414610"/>
                  <a:gd name="connsiteX37" fmla="*/ 268827 w 508000"/>
                  <a:gd name="connsiteY37" fmla="*/ 369840 h 414610"/>
                  <a:gd name="connsiteX38" fmla="*/ 284869 w 508000"/>
                  <a:gd name="connsiteY38" fmla="*/ 386385 h 414610"/>
                  <a:gd name="connsiteX39" fmla="*/ 377233 w 508000"/>
                  <a:gd name="connsiteY39" fmla="*/ 382979 h 414610"/>
                  <a:gd name="connsiteX40" fmla="*/ 471541 w 508000"/>
                  <a:gd name="connsiteY40" fmla="*/ 386385 h 414610"/>
                  <a:gd name="connsiteX41" fmla="*/ 487583 w 508000"/>
                  <a:gd name="connsiteY41" fmla="*/ 369840 h 414610"/>
                  <a:gd name="connsiteX42" fmla="*/ 487583 w 508000"/>
                  <a:gd name="connsiteY42" fmla="*/ 58882 h 414610"/>
                  <a:gd name="connsiteX43" fmla="*/ 471541 w 508000"/>
                  <a:gd name="connsiteY43" fmla="*/ 39904 h 414610"/>
                  <a:gd name="connsiteX44" fmla="*/ 378205 w 508000"/>
                  <a:gd name="connsiteY44" fmla="*/ 28711 h 414610"/>
                  <a:gd name="connsiteX45" fmla="*/ 129795 w 508000"/>
                  <a:gd name="connsiteY45" fmla="*/ 28711 h 414610"/>
                  <a:gd name="connsiteX46" fmla="*/ 36459 w 508000"/>
                  <a:gd name="connsiteY46" fmla="*/ 39904 h 414610"/>
                  <a:gd name="connsiteX47" fmla="*/ 20417 w 508000"/>
                  <a:gd name="connsiteY47" fmla="*/ 58882 h 414610"/>
                  <a:gd name="connsiteX48" fmla="*/ 20417 w 508000"/>
                  <a:gd name="connsiteY48" fmla="*/ 369840 h 414610"/>
                  <a:gd name="connsiteX49" fmla="*/ 36459 w 508000"/>
                  <a:gd name="connsiteY49" fmla="*/ 386385 h 414610"/>
                  <a:gd name="connsiteX50" fmla="*/ 128823 w 508000"/>
                  <a:gd name="connsiteY50" fmla="*/ 382979 h 414610"/>
                  <a:gd name="connsiteX51" fmla="*/ 222645 w 508000"/>
                  <a:gd name="connsiteY51" fmla="*/ 386385 h 414610"/>
                  <a:gd name="connsiteX52" fmla="*/ 239173 w 508000"/>
                  <a:gd name="connsiteY52" fmla="*/ 369840 h 414610"/>
                  <a:gd name="connsiteX53" fmla="*/ 239173 w 508000"/>
                  <a:gd name="connsiteY53" fmla="*/ 58882 h 414610"/>
                  <a:gd name="connsiteX54" fmla="*/ 223131 w 508000"/>
                  <a:gd name="connsiteY54" fmla="*/ 39904 h 414610"/>
                  <a:gd name="connsiteX55" fmla="*/ 129795 w 508000"/>
                  <a:gd name="connsiteY55" fmla="*/ 28711 h 414610"/>
                  <a:gd name="connsiteX56" fmla="*/ 126878 w 508000"/>
                  <a:gd name="connsiteY56" fmla="*/ 0 h 414610"/>
                  <a:gd name="connsiteX57" fmla="*/ 254243 w 508000"/>
                  <a:gd name="connsiteY57" fmla="*/ 11679 h 414610"/>
                  <a:gd name="connsiteX58" fmla="*/ 381122 w 508000"/>
                  <a:gd name="connsiteY58" fmla="*/ 0 h 414610"/>
                  <a:gd name="connsiteX59" fmla="*/ 489041 w 508000"/>
                  <a:gd name="connsiteY59" fmla="*/ 13139 h 414610"/>
                  <a:gd name="connsiteX60" fmla="*/ 508000 w 508000"/>
                  <a:gd name="connsiteY60" fmla="*/ 35038 h 414610"/>
                  <a:gd name="connsiteX61" fmla="*/ 508000 w 508000"/>
                  <a:gd name="connsiteY61" fmla="*/ 395631 h 414610"/>
                  <a:gd name="connsiteX62" fmla="*/ 489041 w 508000"/>
                  <a:gd name="connsiteY62" fmla="*/ 414610 h 414610"/>
                  <a:gd name="connsiteX63" fmla="*/ 379663 w 508000"/>
                  <a:gd name="connsiteY63" fmla="*/ 410717 h 414610"/>
                  <a:gd name="connsiteX64" fmla="*/ 125906 w 508000"/>
                  <a:gd name="connsiteY64" fmla="*/ 410717 h 414610"/>
                  <a:gd name="connsiteX65" fmla="*/ 18959 w 508000"/>
                  <a:gd name="connsiteY65" fmla="*/ 414610 h 414610"/>
                  <a:gd name="connsiteX66" fmla="*/ 0 w 508000"/>
                  <a:gd name="connsiteY66" fmla="*/ 395631 h 414610"/>
                  <a:gd name="connsiteX67" fmla="*/ 0 w 508000"/>
                  <a:gd name="connsiteY67" fmla="*/ 35038 h 414610"/>
                  <a:gd name="connsiteX68" fmla="*/ 18959 w 508000"/>
                  <a:gd name="connsiteY68" fmla="*/ 13139 h 414610"/>
                  <a:gd name="connsiteX69" fmla="*/ 126878 w 508000"/>
                  <a:gd name="connsiteY69" fmla="*/ 0 h 4146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08000" h="414609">
                    <a:moveTo>
                      <a:pt x="130130" y="314926"/>
                    </a:moveTo>
                    <a:cubicBezTo>
                      <a:pt x="183610" y="314926"/>
                      <a:pt x="207920" y="327583"/>
                      <a:pt x="207920" y="327583"/>
                    </a:cubicBezTo>
                    <a:lnTo>
                      <a:pt x="52339" y="327583"/>
                    </a:lnTo>
                    <a:cubicBezTo>
                      <a:pt x="52339" y="327583"/>
                      <a:pt x="76649" y="314926"/>
                      <a:pt x="130130" y="314926"/>
                    </a:cubicBezTo>
                    <a:close/>
                    <a:moveTo>
                      <a:pt x="130130" y="243364"/>
                    </a:moveTo>
                    <a:cubicBezTo>
                      <a:pt x="183610" y="243364"/>
                      <a:pt x="207920" y="255534"/>
                      <a:pt x="207920" y="255534"/>
                    </a:cubicBezTo>
                    <a:lnTo>
                      <a:pt x="52339" y="255534"/>
                    </a:lnTo>
                    <a:cubicBezTo>
                      <a:pt x="52339" y="255534"/>
                      <a:pt x="76649" y="243364"/>
                      <a:pt x="130130" y="243364"/>
                    </a:cubicBezTo>
                    <a:close/>
                    <a:moveTo>
                      <a:pt x="372875" y="242403"/>
                    </a:moveTo>
                    <a:cubicBezTo>
                      <a:pt x="388898" y="242403"/>
                      <a:pt x="398608" y="259928"/>
                      <a:pt x="400550" y="259928"/>
                    </a:cubicBezTo>
                    <a:cubicBezTo>
                      <a:pt x="402978" y="259928"/>
                      <a:pt x="412689" y="242403"/>
                      <a:pt x="428226" y="242403"/>
                    </a:cubicBezTo>
                    <a:cubicBezTo>
                      <a:pt x="444249" y="242403"/>
                      <a:pt x="456872" y="255547"/>
                      <a:pt x="457843" y="271124"/>
                    </a:cubicBezTo>
                    <a:cubicBezTo>
                      <a:pt x="458329" y="280374"/>
                      <a:pt x="455416" y="287189"/>
                      <a:pt x="451532" y="293030"/>
                    </a:cubicBezTo>
                    <a:cubicBezTo>
                      <a:pt x="443277" y="305687"/>
                      <a:pt x="408319" y="335382"/>
                      <a:pt x="400550" y="335382"/>
                    </a:cubicBezTo>
                    <a:cubicBezTo>
                      <a:pt x="393267" y="335382"/>
                      <a:pt x="357824" y="305687"/>
                      <a:pt x="349569" y="293030"/>
                    </a:cubicBezTo>
                    <a:cubicBezTo>
                      <a:pt x="345685" y="287189"/>
                      <a:pt x="342772" y="280374"/>
                      <a:pt x="343258" y="271124"/>
                    </a:cubicBezTo>
                    <a:cubicBezTo>
                      <a:pt x="344229" y="255547"/>
                      <a:pt x="356852" y="242403"/>
                      <a:pt x="372875" y="242403"/>
                    </a:cubicBezTo>
                    <a:close/>
                    <a:moveTo>
                      <a:pt x="130130" y="171315"/>
                    </a:moveTo>
                    <a:cubicBezTo>
                      <a:pt x="183610" y="171315"/>
                      <a:pt x="207920" y="183972"/>
                      <a:pt x="207920" y="183972"/>
                    </a:cubicBezTo>
                    <a:lnTo>
                      <a:pt x="52339" y="183972"/>
                    </a:lnTo>
                    <a:cubicBezTo>
                      <a:pt x="52339" y="183972"/>
                      <a:pt x="76649" y="171315"/>
                      <a:pt x="130130" y="171315"/>
                    </a:cubicBezTo>
                    <a:close/>
                    <a:moveTo>
                      <a:pt x="130130" y="99753"/>
                    </a:moveTo>
                    <a:cubicBezTo>
                      <a:pt x="183610" y="99753"/>
                      <a:pt x="207920" y="112410"/>
                      <a:pt x="207920" y="112410"/>
                    </a:cubicBezTo>
                    <a:lnTo>
                      <a:pt x="52339" y="112410"/>
                    </a:lnTo>
                    <a:cubicBezTo>
                      <a:pt x="52339" y="112410"/>
                      <a:pt x="76649" y="99753"/>
                      <a:pt x="130130" y="99753"/>
                    </a:cubicBezTo>
                    <a:close/>
                    <a:moveTo>
                      <a:pt x="322230" y="85796"/>
                    </a:moveTo>
                    <a:cubicBezTo>
                      <a:pt x="338768" y="85796"/>
                      <a:pt x="348009" y="102810"/>
                      <a:pt x="349955" y="102810"/>
                    </a:cubicBezTo>
                    <a:cubicBezTo>
                      <a:pt x="352387" y="102810"/>
                      <a:pt x="362115" y="85796"/>
                      <a:pt x="378166" y="85796"/>
                    </a:cubicBezTo>
                    <a:cubicBezTo>
                      <a:pt x="393731" y="85796"/>
                      <a:pt x="406863" y="98435"/>
                      <a:pt x="407350" y="114478"/>
                    </a:cubicBezTo>
                    <a:cubicBezTo>
                      <a:pt x="407836" y="123228"/>
                      <a:pt x="405404" y="130034"/>
                      <a:pt x="401026" y="136353"/>
                    </a:cubicBezTo>
                    <a:cubicBezTo>
                      <a:pt x="392758" y="148992"/>
                      <a:pt x="357737" y="178160"/>
                      <a:pt x="349955" y="178160"/>
                    </a:cubicBezTo>
                    <a:cubicBezTo>
                      <a:pt x="342659" y="178160"/>
                      <a:pt x="307152" y="148506"/>
                      <a:pt x="298884" y="136353"/>
                    </a:cubicBezTo>
                    <a:cubicBezTo>
                      <a:pt x="294992" y="130034"/>
                      <a:pt x="292074" y="123228"/>
                      <a:pt x="292560" y="114478"/>
                    </a:cubicBezTo>
                    <a:cubicBezTo>
                      <a:pt x="293533" y="98435"/>
                      <a:pt x="306666" y="85796"/>
                      <a:pt x="322230" y="85796"/>
                    </a:cubicBezTo>
                    <a:close/>
                    <a:moveTo>
                      <a:pt x="378205" y="28711"/>
                    </a:moveTo>
                    <a:cubicBezTo>
                      <a:pt x="319870" y="28711"/>
                      <a:pt x="284869" y="39904"/>
                      <a:pt x="284869" y="39904"/>
                    </a:cubicBezTo>
                    <a:cubicBezTo>
                      <a:pt x="276119" y="41364"/>
                      <a:pt x="268827" y="50123"/>
                      <a:pt x="268827" y="58882"/>
                    </a:cubicBezTo>
                    <a:cubicBezTo>
                      <a:pt x="268827" y="58882"/>
                      <a:pt x="268827" y="58882"/>
                      <a:pt x="268827" y="369840"/>
                    </a:cubicBezTo>
                    <a:cubicBezTo>
                      <a:pt x="268827" y="378599"/>
                      <a:pt x="276119" y="386385"/>
                      <a:pt x="284869" y="386385"/>
                    </a:cubicBezTo>
                    <a:cubicBezTo>
                      <a:pt x="284869" y="386385"/>
                      <a:pt x="320842" y="382979"/>
                      <a:pt x="377233" y="382979"/>
                    </a:cubicBezTo>
                    <a:cubicBezTo>
                      <a:pt x="437026" y="382979"/>
                      <a:pt x="435567" y="386385"/>
                      <a:pt x="471541" y="386385"/>
                    </a:cubicBezTo>
                    <a:cubicBezTo>
                      <a:pt x="480291" y="386385"/>
                      <a:pt x="487583" y="378599"/>
                      <a:pt x="487583" y="369840"/>
                    </a:cubicBezTo>
                    <a:lnTo>
                      <a:pt x="487583" y="58882"/>
                    </a:lnTo>
                    <a:cubicBezTo>
                      <a:pt x="487583" y="50123"/>
                      <a:pt x="480291" y="41364"/>
                      <a:pt x="471541" y="39904"/>
                    </a:cubicBezTo>
                    <a:cubicBezTo>
                      <a:pt x="471541" y="39904"/>
                      <a:pt x="436540" y="28711"/>
                      <a:pt x="378205" y="28711"/>
                    </a:cubicBezTo>
                    <a:close/>
                    <a:moveTo>
                      <a:pt x="129795" y="28711"/>
                    </a:moveTo>
                    <a:cubicBezTo>
                      <a:pt x="71460" y="28711"/>
                      <a:pt x="36459" y="39904"/>
                      <a:pt x="36459" y="39904"/>
                    </a:cubicBezTo>
                    <a:cubicBezTo>
                      <a:pt x="27709" y="41364"/>
                      <a:pt x="20417" y="50123"/>
                      <a:pt x="20417" y="58882"/>
                    </a:cubicBezTo>
                    <a:cubicBezTo>
                      <a:pt x="20417" y="58882"/>
                      <a:pt x="20417" y="58882"/>
                      <a:pt x="20417" y="369840"/>
                    </a:cubicBezTo>
                    <a:cubicBezTo>
                      <a:pt x="20417" y="378599"/>
                      <a:pt x="27709" y="386385"/>
                      <a:pt x="36459" y="386385"/>
                    </a:cubicBezTo>
                    <a:cubicBezTo>
                      <a:pt x="36459" y="386385"/>
                      <a:pt x="72433" y="382979"/>
                      <a:pt x="128823" y="382979"/>
                    </a:cubicBezTo>
                    <a:cubicBezTo>
                      <a:pt x="188616" y="382979"/>
                      <a:pt x="187158" y="386385"/>
                      <a:pt x="222645" y="386385"/>
                    </a:cubicBezTo>
                    <a:cubicBezTo>
                      <a:pt x="231881" y="386385"/>
                      <a:pt x="239173" y="378599"/>
                      <a:pt x="239173" y="369840"/>
                    </a:cubicBezTo>
                    <a:lnTo>
                      <a:pt x="239173" y="58882"/>
                    </a:lnTo>
                    <a:cubicBezTo>
                      <a:pt x="239173" y="50123"/>
                      <a:pt x="231881" y="41364"/>
                      <a:pt x="223131" y="39904"/>
                    </a:cubicBezTo>
                    <a:cubicBezTo>
                      <a:pt x="223131" y="39904"/>
                      <a:pt x="188130" y="28711"/>
                      <a:pt x="129795" y="28711"/>
                    </a:cubicBezTo>
                    <a:close/>
                    <a:moveTo>
                      <a:pt x="126878" y="0"/>
                    </a:moveTo>
                    <a:cubicBezTo>
                      <a:pt x="160907" y="0"/>
                      <a:pt x="240632" y="11679"/>
                      <a:pt x="254243" y="11679"/>
                    </a:cubicBezTo>
                    <a:cubicBezTo>
                      <a:pt x="277091" y="11679"/>
                      <a:pt x="347093" y="0"/>
                      <a:pt x="381122" y="0"/>
                    </a:cubicBezTo>
                    <a:cubicBezTo>
                      <a:pt x="448693" y="0"/>
                      <a:pt x="489041" y="13139"/>
                      <a:pt x="489041" y="13139"/>
                    </a:cubicBezTo>
                    <a:cubicBezTo>
                      <a:pt x="499250" y="15086"/>
                      <a:pt x="508000" y="24818"/>
                      <a:pt x="508000" y="35038"/>
                    </a:cubicBezTo>
                    <a:cubicBezTo>
                      <a:pt x="508000" y="35038"/>
                      <a:pt x="508000" y="35038"/>
                      <a:pt x="508000" y="395631"/>
                    </a:cubicBezTo>
                    <a:cubicBezTo>
                      <a:pt x="508000" y="406337"/>
                      <a:pt x="499250" y="414610"/>
                      <a:pt x="489041" y="414610"/>
                    </a:cubicBezTo>
                    <a:cubicBezTo>
                      <a:pt x="447234" y="414610"/>
                      <a:pt x="449179" y="410717"/>
                      <a:pt x="379663" y="410717"/>
                    </a:cubicBezTo>
                    <a:cubicBezTo>
                      <a:pt x="379663" y="410717"/>
                      <a:pt x="379663" y="410717"/>
                      <a:pt x="125906" y="410717"/>
                    </a:cubicBezTo>
                    <a:cubicBezTo>
                      <a:pt x="60279" y="410717"/>
                      <a:pt x="18959" y="414610"/>
                      <a:pt x="18959" y="414610"/>
                    </a:cubicBezTo>
                    <a:cubicBezTo>
                      <a:pt x="8750" y="414610"/>
                      <a:pt x="0" y="406337"/>
                      <a:pt x="0" y="395631"/>
                    </a:cubicBezTo>
                    <a:cubicBezTo>
                      <a:pt x="0" y="395631"/>
                      <a:pt x="0" y="395631"/>
                      <a:pt x="0" y="35038"/>
                    </a:cubicBezTo>
                    <a:cubicBezTo>
                      <a:pt x="0" y="24818"/>
                      <a:pt x="8264" y="15086"/>
                      <a:pt x="18959" y="13139"/>
                    </a:cubicBezTo>
                    <a:cubicBezTo>
                      <a:pt x="18959" y="13139"/>
                      <a:pt x="59307" y="0"/>
                      <a:pt x="1268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8" name="Group 6"/>
            <p:cNvGrpSpPr/>
            <p:nvPr/>
          </p:nvGrpSpPr>
          <p:grpSpPr>
            <a:xfrm>
              <a:off x="4282608" y="1772816"/>
              <a:ext cx="1327924" cy="1327920"/>
              <a:chOff x="4909893" y="2312876"/>
              <a:chExt cx="1022143" cy="1022141"/>
            </a:xfrm>
          </p:grpSpPr>
          <p:sp>
            <p:nvSpPr>
              <p:cNvPr id="21" name="Oval 21"/>
              <p:cNvSpPr/>
              <p:nvPr/>
            </p:nvSpPr>
            <p:spPr>
              <a:xfrm flipH="1">
                <a:off x="4909893" y="2312876"/>
                <a:ext cx="1022143" cy="10221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Oval 22"/>
              <p:cNvSpPr/>
              <p:nvPr/>
            </p:nvSpPr>
            <p:spPr>
              <a:xfrm flipH="1">
                <a:off x="4989198" y="2388316"/>
                <a:ext cx="871263" cy="87126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Freeform: Shape 30"/>
              <p:cNvSpPr>
                <a:spLocks noChangeAspect="1"/>
              </p:cNvSpPr>
              <p:nvPr/>
            </p:nvSpPr>
            <p:spPr bwMode="auto">
              <a:xfrm>
                <a:off x="5230439" y="2685625"/>
                <a:ext cx="381053" cy="276641"/>
              </a:xfrm>
              <a:custGeom>
                <a:gdLst>
                  <a:gd name="connsiteX0" fmla="*/ 220682 w 508000"/>
                  <a:gd name="connsiteY0" fmla="*/ 153574 h 368803"/>
                  <a:gd name="connsiteX1" fmla="*/ 251847 w 508000"/>
                  <a:gd name="connsiteY1" fmla="*/ 166568 h 368803"/>
                  <a:gd name="connsiteX2" fmla="*/ 314177 w 508000"/>
                  <a:gd name="connsiteY2" fmla="*/ 166568 h 368803"/>
                  <a:gd name="connsiteX3" fmla="*/ 314177 w 508000"/>
                  <a:gd name="connsiteY3" fmla="*/ 232405 h 368803"/>
                  <a:gd name="connsiteX4" fmla="*/ 258773 w 508000"/>
                  <a:gd name="connsiteY4" fmla="*/ 287846 h 368803"/>
                  <a:gd name="connsiteX5" fmla="*/ 248384 w 508000"/>
                  <a:gd name="connsiteY5" fmla="*/ 287846 h 368803"/>
                  <a:gd name="connsiteX6" fmla="*/ 189517 w 508000"/>
                  <a:gd name="connsiteY6" fmla="*/ 232405 h 368803"/>
                  <a:gd name="connsiteX7" fmla="*/ 189517 w 508000"/>
                  <a:gd name="connsiteY7" fmla="*/ 166568 h 368803"/>
                  <a:gd name="connsiteX8" fmla="*/ 220682 w 508000"/>
                  <a:gd name="connsiteY8" fmla="*/ 153574 h 368803"/>
                  <a:gd name="connsiteX9" fmla="*/ 463075 w 508000"/>
                  <a:gd name="connsiteY9" fmla="*/ 73065 h 368803"/>
                  <a:gd name="connsiteX10" fmla="*/ 362857 w 508000"/>
                  <a:gd name="connsiteY10" fmla="*/ 191360 h 368803"/>
                  <a:gd name="connsiteX11" fmla="*/ 463075 w 508000"/>
                  <a:gd name="connsiteY11" fmla="*/ 295738 h 368803"/>
                  <a:gd name="connsiteX12" fmla="*/ 41469 w 508000"/>
                  <a:gd name="connsiteY12" fmla="*/ 73065 h 368803"/>
                  <a:gd name="connsiteX13" fmla="*/ 41469 w 508000"/>
                  <a:gd name="connsiteY13" fmla="*/ 295738 h 368803"/>
                  <a:gd name="connsiteX14" fmla="*/ 141687 w 508000"/>
                  <a:gd name="connsiteY14" fmla="*/ 191360 h 368803"/>
                  <a:gd name="connsiteX15" fmla="*/ 41469 w 508000"/>
                  <a:gd name="connsiteY15" fmla="*/ 73065 h 368803"/>
                  <a:gd name="connsiteX16" fmla="*/ 72571 w 508000"/>
                  <a:gd name="connsiteY16" fmla="*/ 41751 h 368803"/>
                  <a:gd name="connsiteX17" fmla="*/ 176245 w 508000"/>
                  <a:gd name="connsiteY17" fmla="*/ 163526 h 368803"/>
                  <a:gd name="connsiteX18" fmla="*/ 169333 w 508000"/>
                  <a:gd name="connsiteY18" fmla="*/ 226153 h 368803"/>
                  <a:gd name="connsiteX19" fmla="*/ 72571 w 508000"/>
                  <a:gd name="connsiteY19" fmla="*/ 327052 h 368803"/>
                  <a:gd name="connsiteX20" fmla="*/ 435429 w 508000"/>
                  <a:gd name="connsiteY20" fmla="*/ 327052 h 368803"/>
                  <a:gd name="connsiteX21" fmla="*/ 338667 w 508000"/>
                  <a:gd name="connsiteY21" fmla="*/ 226153 h 368803"/>
                  <a:gd name="connsiteX22" fmla="*/ 331755 w 508000"/>
                  <a:gd name="connsiteY22" fmla="*/ 163526 h 368803"/>
                  <a:gd name="connsiteX23" fmla="*/ 435429 w 508000"/>
                  <a:gd name="connsiteY23" fmla="*/ 41751 h 368803"/>
                  <a:gd name="connsiteX24" fmla="*/ 72571 w 508000"/>
                  <a:gd name="connsiteY24" fmla="*/ 41751 h 368803"/>
                  <a:gd name="connsiteX25" fmla="*/ 55293 w 508000"/>
                  <a:gd name="connsiteY25" fmla="*/ 0 h 368803"/>
                  <a:gd name="connsiteX26" fmla="*/ 449252 w 508000"/>
                  <a:gd name="connsiteY26" fmla="*/ 0 h 368803"/>
                  <a:gd name="connsiteX27" fmla="*/ 466531 w 508000"/>
                  <a:gd name="connsiteY27" fmla="*/ 3479 h 368803"/>
                  <a:gd name="connsiteX28" fmla="*/ 508000 w 508000"/>
                  <a:gd name="connsiteY28" fmla="*/ 55668 h 368803"/>
                  <a:gd name="connsiteX29" fmla="*/ 504544 w 508000"/>
                  <a:gd name="connsiteY29" fmla="*/ 313135 h 368803"/>
                  <a:gd name="connsiteX30" fmla="*/ 490721 w 508000"/>
                  <a:gd name="connsiteY30" fmla="*/ 351407 h 368803"/>
                  <a:gd name="connsiteX31" fmla="*/ 449252 w 508000"/>
                  <a:gd name="connsiteY31" fmla="*/ 368803 h 368803"/>
                  <a:gd name="connsiteX32" fmla="*/ 55293 w 508000"/>
                  <a:gd name="connsiteY32" fmla="*/ 368803 h 368803"/>
                  <a:gd name="connsiteX33" fmla="*/ 17279 w 508000"/>
                  <a:gd name="connsiteY33" fmla="*/ 351407 h 368803"/>
                  <a:gd name="connsiteX34" fmla="*/ 0 w 508000"/>
                  <a:gd name="connsiteY34" fmla="*/ 313135 h 368803"/>
                  <a:gd name="connsiteX35" fmla="*/ 0 w 508000"/>
                  <a:gd name="connsiteY35" fmla="*/ 55668 h 368803"/>
                  <a:gd name="connsiteX36" fmla="*/ 41469 w 508000"/>
                  <a:gd name="connsiteY36" fmla="*/ 3479 h 368803"/>
                  <a:gd name="connsiteX37" fmla="*/ 55293 w 508000"/>
                  <a:gd name="connsiteY37" fmla="*/ 0 h 36880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08000" h="368803">
                    <a:moveTo>
                      <a:pt x="220682" y="153574"/>
                    </a:moveTo>
                    <a:cubicBezTo>
                      <a:pt x="231936" y="153574"/>
                      <a:pt x="243190" y="157906"/>
                      <a:pt x="251847" y="166568"/>
                    </a:cubicBezTo>
                    <a:cubicBezTo>
                      <a:pt x="269161" y="149243"/>
                      <a:pt x="296863" y="149243"/>
                      <a:pt x="314177" y="166568"/>
                    </a:cubicBezTo>
                    <a:cubicBezTo>
                      <a:pt x="331491" y="183894"/>
                      <a:pt x="331491" y="215079"/>
                      <a:pt x="314177" y="232405"/>
                    </a:cubicBezTo>
                    <a:cubicBezTo>
                      <a:pt x="314177" y="232405"/>
                      <a:pt x="272624" y="273986"/>
                      <a:pt x="258773" y="287846"/>
                    </a:cubicBezTo>
                    <a:cubicBezTo>
                      <a:pt x="255310" y="291311"/>
                      <a:pt x="251847" y="291311"/>
                      <a:pt x="248384" y="287846"/>
                    </a:cubicBezTo>
                    <a:cubicBezTo>
                      <a:pt x="231070" y="273986"/>
                      <a:pt x="189517" y="232405"/>
                      <a:pt x="189517" y="232405"/>
                    </a:cubicBezTo>
                    <a:cubicBezTo>
                      <a:pt x="172203" y="215079"/>
                      <a:pt x="172203" y="183894"/>
                      <a:pt x="189517" y="166568"/>
                    </a:cubicBezTo>
                    <a:cubicBezTo>
                      <a:pt x="198174" y="157906"/>
                      <a:pt x="209428" y="153574"/>
                      <a:pt x="220682" y="153574"/>
                    </a:cubicBezTo>
                    <a:close/>
                    <a:moveTo>
                      <a:pt x="463075" y="73065"/>
                    </a:moveTo>
                    <a:cubicBezTo>
                      <a:pt x="463075" y="73065"/>
                      <a:pt x="463075" y="73065"/>
                      <a:pt x="362857" y="191360"/>
                    </a:cubicBezTo>
                    <a:cubicBezTo>
                      <a:pt x="362857" y="191360"/>
                      <a:pt x="362857" y="191360"/>
                      <a:pt x="463075" y="295738"/>
                    </a:cubicBezTo>
                    <a:close/>
                    <a:moveTo>
                      <a:pt x="41469" y="73065"/>
                    </a:moveTo>
                    <a:cubicBezTo>
                      <a:pt x="41469" y="73065"/>
                      <a:pt x="41469" y="73065"/>
                      <a:pt x="41469" y="295738"/>
                    </a:cubicBezTo>
                    <a:lnTo>
                      <a:pt x="141687" y="191360"/>
                    </a:lnTo>
                    <a:cubicBezTo>
                      <a:pt x="141687" y="191360"/>
                      <a:pt x="141687" y="191360"/>
                      <a:pt x="41469" y="73065"/>
                    </a:cubicBezTo>
                    <a:close/>
                    <a:moveTo>
                      <a:pt x="72571" y="41751"/>
                    </a:moveTo>
                    <a:cubicBezTo>
                      <a:pt x="72571" y="41751"/>
                      <a:pt x="127864" y="107858"/>
                      <a:pt x="176245" y="163526"/>
                    </a:cubicBezTo>
                    <a:cubicBezTo>
                      <a:pt x="162422" y="180922"/>
                      <a:pt x="158966" y="205277"/>
                      <a:pt x="169333" y="226153"/>
                    </a:cubicBezTo>
                    <a:cubicBezTo>
                      <a:pt x="169333" y="226153"/>
                      <a:pt x="169333" y="226153"/>
                      <a:pt x="72571" y="327052"/>
                    </a:cubicBezTo>
                    <a:lnTo>
                      <a:pt x="435429" y="327052"/>
                    </a:lnTo>
                    <a:cubicBezTo>
                      <a:pt x="435429" y="327052"/>
                      <a:pt x="435429" y="327052"/>
                      <a:pt x="338667" y="226153"/>
                    </a:cubicBezTo>
                    <a:cubicBezTo>
                      <a:pt x="349034" y="205277"/>
                      <a:pt x="345578" y="180922"/>
                      <a:pt x="331755" y="163526"/>
                    </a:cubicBezTo>
                    <a:cubicBezTo>
                      <a:pt x="380136" y="107858"/>
                      <a:pt x="435429" y="41751"/>
                      <a:pt x="435429" y="41751"/>
                    </a:cubicBezTo>
                    <a:cubicBezTo>
                      <a:pt x="435429" y="41751"/>
                      <a:pt x="435429" y="41751"/>
                      <a:pt x="72571" y="41751"/>
                    </a:cubicBezTo>
                    <a:close/>
                    <a:moveTo>
                      <a:pt x="55293" y="0"/>
                    </a:moveTo>
                    <a:cubicBezTo>
                      <a:pt x="55293" y="0"/>
                      <a:pt x="55293" y="0"/>
                      <a:pt x="449252" y="0"/>
                    </a:cubicBezTo>
                    <a:cubicBezTo>
                      <a:pt x="456163" y="0"/>
                      <a:pt x="459619" y="0"/>
                      <a:pt x="466531" y="3479"/>
                    </a:cubicBezTo>
                    <a:cubicBezTo>
                      <a:pt x="490721" y="10438"/>
                      <a:pt x="508000" y="31313"/>
                      <a:pt x="508000" y="55668"/>
                    </a:cubicBezTo>
                    <a:cubicBezTo>
                      <a:pt x="508000" y="55668"/>
                      <a:pt x="508000" y="55668"/>
                      <a:pt x="504544" y="313135"/>
                    </a:cubicBezTo>
                    <a:cubicBezTo>
                      <a:pt x="504544" y="327052"/>
                      <a:pt x="501088" y="340969"/>
                      <a:pt x="490721" y="351407"/>
                    </a:cubicBezTo>
                    <a:cubicBezTo>
                      <a:pt x="480354" y="361844"/>
                      <a:pt x="463075" y="368803"/>
                      <a:pt x="449252" y="368803"/>
                    </a:cubicBezTo>
                    <a:cubicBezTo>
                      <a:pt x="449252" y="368803"/>
                      <a:pt x="449252" y="368803"/>
                      <a:pt x="55293" y="368803"/>
                    </a:cubicBezTo>
                    <a:cubicBezTo>
                      <a:pt x="41469" y="368803"/>
                      <a:pt x="27646" y="361844"/>
                      <a:pt x="17279" y="351407"/>
                    </a:cubicBezTo>
                    <a:cubicBezTo>
                      <a:pt x="6912" y="340969"/>
                      <a:pt x="0" y="327052"/>
                      <a:pt x="0" y="313135"/>
                    </a:cubicBezTo>
                    <a:cubicBezTo>
                      <a:pt x="0" y="313135"/>
                      <a:pt x="0" y="313135"/>
                      <a:pt x="0" y="55668"/>
                    </a:cubicBezTo>
                    <a:cubicBezTo>
                      <a:pt x="0" y="31313"/>
                      <a:pt x="17279" y="10438"/>
                      <a:pt x="41469" y="3479"/>
                    </a:cubicBezTo>
                    <a:cubicBezTo>
                      <a:pt x="44925" y="0"/>
                      <a:pt x="51837" y="0"/>
                      <a:pt x="552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882952" y="2092021"/>
            <a:ext cx="2756462" cy="1209782"/>
            <a:chOff x="5133155" y="1649255"/>
            <a:chExt cx="2756462" cy="1209782"/>
          </a:xfrm>
        </p:grpSpPr>
        <p:sp>
          <p:nvSpPr>
            <p:cNvPr id="33" name="矩形 32"/>
            <p:cNvSpPr/>
            <p:nvPr/>
          </p:nvSpPr>
          <p:spPr>
            <a:xfrm>
              <a:off x="5133155" y="2001879"/>
              <a:ext cx="2756462" cy="8571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133155" y="1649255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82952" y="4173456"/>
            <a:ext cx="2756462" cy="1209782"/>
            <a:chOff x="5133155" y="1649255"/>
            <a:chExt cx="2756462" cy="1209782"/>
          </a:xfrm>
        </p:grpSpPr>
        <p:sp>
          <p:nvSpPr>
            <p:cNvPr id="36" name="矩形 35"/>
            <p:cNvSpPr/>
            <p:nvPr/>
          </p:nvSpPr>
          <p:spPr>
            <a:xfrm>
              <a:off x="5133155" y="2001879"/>
              <a:ext cx="2756462" cy="8571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33155" y="1649255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560826" y="2092021"/>
            <a:ext cx="2756462" cy="1209782"/>
            <a:chOff x="5133155" y="1649255"/>
            <a:chExt cx="2756462" cy="1209782"/>
          </a:xfrm>
        </p:grpSpPr>
        <p:sp>
          <p:nvSpPr>
            <p:cNvPr id="39" name="矩形 38"/>
            <p:cNvSpPr/>
            <p:nvPr/>
          </p:nvSpPr>
          <p:spPr>
            <a:xfrm>
              <a:off x="5133155" y="2001879"/>
              <a:ext cx="2756462" cy="8571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647643" y="1649255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60826" y="4173456"/>
            <a:ext cx="2756462" cy="1209782"/>
            <a:chOff x="5133155" y="1649255"/>
            <a:chExt cx="2756462" cy="1209782"/>
          </a:xfrm>
        </p:grpSpPr>
        <p:sp>
          <p:nvSpPr>
            <p:cNvPr id="42" name="矩形 41"/>
            <p:cNvSpPr/>
            <p:nvPr/>
          </p:nvSpPr>
          <p:spPr>
            <a:xfrm>
              <a:off x="5133155" y="2001879"/>
              <a:ext cx="2756462" cy="8571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647643" y="1649255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30" name="组合 29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31" name="圆角矩形 30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0" name="组合 99"/>
          <p:cNvGrpSpPr/>
          <p:nvPr/>
        </p:nvGrpSpPr>
        <p:grpSpPr>
          <a:xfrm>
            <a:off x="1205614" y="2102452"/>
            <a:ext cx="1276641" cy="1672623"/>
            <a:chOff x="1205614" y="2102452"/>
            <a:chExt cx="1276641" cy="1672623"/>
          </a:xfrm>
        </p:grpSpPr>
        <p:sp>
          <p:nvSpPr>
            <p:cNvPr id="61" name="任意多边形 60"/>
            <p:cNvSpPr/>
            <p:nvPr/>
          </p:nvSpPr>
          <p:spPr bwMode="auto">
            <a:xfrm rot="16200000">
              <a:off x="1007623" y="2300443"/>
              <a:ext cx="1672623" cy="1276641"/>
            </a:xfrm>
            <a:custGeom>
              <a:gdLst>
                <a:gd name="connsiteX0" fmla="*/ 1672623 w 1672623"/>
                <a:gd name="connsiteY0" fmla="*/ 638321 h 1276641"/>
                <a:gd name="connsiteX1" fmla="*/ 1608256 w 1672623"/>
                <a:gd name="connsiteY1" fmla="*/ 793715 h 1276641"/>
                <a:gd name="connsiteX2" fmla="*/ 1605574 w 1672623"/>
                <a:gd name="connsiteY2" fmla="*/ 793715 h 1276641"/>
                <a:gd name="connsiteX3" fmla="*/ 1184509 w 1672623"/>
                <a:gd name="connsiteY3" fmla="*/ 1214350 h 1276641"/>
                <a:gd name="connsiteX4" fmla="*/ 884132 w 1672623"/>
                <a:gd name="connsiteY4" fmla="*/ 1214350 h 1276641"/>
                <a:gd name="connsiteX5" fmla="*/ 884132 w 1672623"/>
                <a:gd name="connsiteY5" fmla="*/ 914279 h 1276641"/>
                <a:gd name="connsiteX6" fmla="*/ 948870 w 1672623"/>
                <a:gd name="connsiteY6" fmla="*/ 849607 h 1276641"/>
                <a:gd name="connsiteX7" fmla="*/ 881750 w 1672623"/>
                <a:gd name="connsiteY7" fmla="*/ 849607 h 1276641"/>
                <a:gd name="connsiteX8" fmla="*/ 211758 w 1672623"/>
                <a:gd name="connsiteY8" fmla="*/ 849607 h 1276641"/>
                <a:gd name="connsiteX9" fmla="*/ 0 w 1672623"/>
                <a:gd name="connsiteY9" fmla="*/ 638321 h 1276641"/>
                <a:gd name="connsiteX10" fmla="*/ 211758 w 1672623"/>
                <a:gd name="connsiteY10" fmla="*/ 427036 h 1276641"/>
                <a:gd name="connsiteX11" fmla="*/ 933897 w 1672623"/>
                <a:gd name="connsiteY11" fmla="*/ 427036 h 1276641"/>
                <a:gd name="connsiteX12" fmla="*/ 946798 w 1672623"/>
                <a:gd name="connsiteY12" fmla="*/ 427036 h 1276641"/>
                <a:gd name="connsiteX13" fmla="*/ 918662 w 1672623"/>
                <a:gd name="connsiteY13" fmla="*/ 399202 h 1276641"/>
                <a:gd name="connsiteX14" fmla="*/ 884132 w 1672623"/>
                <a:gd name="connsiteY14" fmla="*/ 365042 h 1276641"/>
                <a:gd name="connsiteX15" fmla="*/ 884132 w 1672623"/>
                <a:gd name="connsiteY15" fmla="*/ 62292 h 1276641"/>
                <a:gd name="connsiteX16" fmla="*/ 1184509 w 1672623"/>
                <a:gd name="connsiteY16" fmla="*/ 62292 h 1276641"/>
                <a:gd name="connsiteX17" fmla="*/ 1605574 w 1672623"/>
                <a:gd name="connsiteY17" fmla="*/ 482927 h 1276641"/>
                <a:gd name="connsiteX18" fmla="*/ 1608256 w 1672623"/>
                <a:gd name="connsiteY18" fmla="*/ 482927 h 1276641"/>
                <a:gd name="connsiteX19" fmla="*/ 1672623 w 1672623"/>
                <a:gd name="connsiteY19" fmla="*/ 638321 h 12766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2622" h="1276641">
                  <a:moveTo>
                    <a:pt x="1672623" y="638321"/>
                  </a:moveTo>
                  <a:cubicBezTo>
                    <a:pt x="1672623" y="699943"/>
                    <a:pt x="1648485" y="753527"/>
                    <a:pt x="1608256" y="793715"/>
                  </a:cubicBezTo>
                  <a:cubicBezTo>
                    <a:pt x="1605574" y="793715"/>
                    <a:pt x="1605574" y="793715"/>
                    <a:pt x="1605574" y="793715"/>
                  </a:cubicBezTo>
                  <a:cubicBezTo>
                    <a:pt x="1184509" y="1214350"/>
                    <a:pt x="1184509" y="1214350"/>
                    <a:pt x="1184509" y="1214350"/>
                  </a:cubicBezTo>
                  <a:cubicBezTo>
                    <a:pt x="1101369" y="1297405"/>
                    <a:pt x="967272" y="1297405"/>
                    <a:pt x="884132" y="1214350"/>
                  </a:cubicBezTo>
                  <a:cubicBezTo>
                    <a:pt x="800992" y="1131295"/>
                    <a:pt x="800992" y="997334"/>
                    <a:pt x="884132" y="914279"/>
                  </a:cubicBezTo>
                  <a:lnTo>
                    <a:pt x="948870" y="849607"/>
                  </a:lnTo>
                  <a:lnTo>
                    <a:pt x="881750" y="849607"/>
                  </a:lnTo>
                  <a:cubicBezTo>
                    <a:pt x="211758" y="849607"/>
                    <a:pt x="211758" y="849607"/>
                    <a:pt x="211758" y="849607"/>
                  </a:cubicBezTo>
                  <a:cubicBezTo>
                    <a:pt x="93817" y="849607"/>
                    <a:pt x="0" y="755999"/>
                    <a:pt x="0" y="638321"/>
                  </a:cubicBezTo>
                  <a:cubicBezTo>
                    <a:pt x="0" y="520643"/>
                    <a:pt x="93817" y="427036"/>
                    <a:pt x="211758" y="427036"/>
                  </a:cubicBezTo>
                  <a:cubicBezTo>
                    <a:pt x="524034" y="427036"/>
                    <a:pt x="758242" y="427036"/>
                    <a:pt x="933897" y="427036"/>
                  </a:cubicBezTo>
                  <a:lnTo>
                    <a:pt x="946798" y="427036"/>
                  </a:lnTo>
                  <a:lnTo>
                    <a:pt x="918662" y="399202"/>
                  </a:lnTo>
                  <a:cubicBezTo>
                    <a:pt x="884132" y="365042"/>
                    <a:pt x="884132" y="365042"/>
                    <a:pt x="884132" y="365042"/>
                  </a:cubicBezTo>
                  <a:cubicBezTo>
                    <a:pt x="800992" y="281987"/>
                    <a:pt x="800992" y="145348"/>
                    <a:pt x="884132" y="62292"/>
                  </a:cubicBezTo>
                  <a:cubicBezTo>
                    <a:pt x="967273" y="-20763"/>
                    <a:pt x="1101370" y="-20763"/>
                    <a:pt x="1184509" y="62292"/>
                  </a:cubicBezTo>
                  <a:cubicBezTo>
                    <a:pt x="1605574" y="482927"/>
                    <a:pt x="1605574" y="482927"/>
                    <a:pt x="1605574" y="482927"/>
                  </a:cubicBezTo>
                  <a:cubicBezTo>
                    <a:pt x="1608256" y="482927"/>
                    <a:pt x="1608256" y="482927"/>
                    <a:pt x="1608256" y="482927"/>
                  </a:cubicBezTo>
                  <a:cubicBezTo>
                    <a:pt x="1648485" y="523115"/>
                    <a:pt x="1672623" y="576699"/>
                    <a:pt x="1672623" y="63832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0" name="íṩḻïďé"/>
            <p:cNvSpPr/>
            <p:nvPr/>
          </p:nvSpPr>
          <p:spPr>
            <a:xfrm>
              <a:off x="1640538" y="2254541"/>
              <a:ext cx="403010" cy="4030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33858" y="2102452"/>
            <a:ext cx="1274113" cy="1672623"/>
            <a:chOff x="3333858" y="2102452"/>
            <a:chExt cx="1274113" cy="1672623"/>
          </a:xfrm>
        </p:grpSpPr>
        <p:sp>
          <p:nvSpPr>
            <p:cNvPr id="62" name="任意多边形 61"/>
            <p:cNvSpPr/>
            <p:nvPr/>
          </p:nvSpPr>
          <p:spPr bwMode="auto">
            <a:xfrm rot="5400000">
              <a:off x="3134603" y="2301707"/>
              <a:ext cx="1672623" cy="1274113"/>
            </a:xfrm>
            <a:custGeom>
              <a:gdLst>
                <a:gd name="connsiteX0" fmla="*/ 0 w 1672623"/>
                <a:gd name="connsiteY0" fmla="*/ 636347 h 1274113"/>
                <a:gd name="connsiteX1" fmla="*/ 211758 w 1672623"/>
                <a:gd name="connsiteY1" fmla="*/ 424510 h 1274113"/>
                <a:gd name="connsiteX2" fmla="*/ 933897 w 1672623"/>
                <a:gd name="connsiteY2" fmla="*/ 424510 h 1274113"/>
                <a:gd name="connsiteX3" fmla="*/ 946902 w 1672623"/>
                <a:gd name="connsiteY3" fmla="*/ 424510 h 1274113"/>
                <a:gd name="connsiteX4" fmla="*/ 918662 w 1672623"/>
                <a:gd name="connsiteY4" fmla="*/ 396570 h 1274113"/>
                <a:gd name="connsiteX5" fmla="*/ 884132 w 1672623"/>
                <a:gd name="connsiteY5" fmla="*/ 362406 h 1274113"/>
                <a:gd name="connsiteX6" fmla="*/ 884132 w 1672623"/>
                <a:gd name="connsiteY6" fmla="*/ 62299 h 1274113"/>
                <a:gd name="connsiteX7" fmla="*/ 1184510 w 1672623"/>
                <a:gd name="connsiteY7" fmla="*/ 62299 h 1274113"/>
                <a:gd name="connsiteX8" fmla="*/ 1605575 w 1672623"/>
                <a:gd name="connsiteY8" fmla="*/ 482985 h 1274113"/>
                <a:gd name="connsiteX9" fmla="*/ 1608257 w 1672623"/>
                <a:gd name="connsiteY9" fmla="*/ 482985 h 1274113"/>
                <a:gd name="connsiteX10" fmla="*/ 1672623 w 1672623"/>
                <a:gd name="connsiteY10" fmla="*/ 635717 h 1274113"/>
                <a:gd name="connsiteX11" fmla="*/ 1672560 w 1672623"/>
                <a:gd name="connsiteY11" fmla="*/ 636038 h 1274113"/>
                <a:gd name="connsiteX12" fmla="*/ 1672622 w 1672623"/>
                <a:gd name="connsiteY12" fmla="*/ 636347 h 1274113"/>
                <a:gd name="connsiteX13" fmla="*/ 1656120 w 1672623"/>
                <a:gd name="connsiteY13" fmla="*/ 719640 h 1274113"/>
                <a:gd name="connsiteX14" fmla="*/ 1656067 w 1672623"/>
                <a:gd name="connsiteY14" fmla="*/ 719721 h 1274113"/>
                <a:gd name="connsiteX15" fmla="*/ 1655526 w 1672623"/>
                <a:gd name="connsiteY15" fmla="*/ 722467 h 1274113"/>
                <a:gd name="connsiteX16" fmla="*/ 1622378 w 1672623"/>
                <a:gd name="connsiteY16" fmla="*/ 770617 h 1274113"/>
                <a:gd name="connsiteX17" fmla="*/ 1610971 w 1672623"/>
                <a:gd name="connsiteY17" fmla="*/ 787850 h 1274113"/>
                <a:gd name="connsiteX18" fmla="*/ 1610106 w 1672623"/>
                <a:gd name="connsiteY18" fmla="*/ 788443 h 1274113"/>
                <a:gd name="connsiteX19" fmla="*/ 1608257 w 1672623"/>
                <a:gd name="connsiteY19" fmla="*/ 791130 h 1274113"/>
                <a:gd name="connsiteX20" fmla="*/ 1606185 w 1672623"/>
                <a:gd name="connsiteY20" fmla="*/ 791130 h 1274113"/>
                <a:gd name="connsiteX21" fmla="*/ 1604242 w 1672623"/>
                <a:gd name="connsiteY21" fmla="*/ 792461 h 1274113"/>
                <a:gd name="connsiteX22" fmla="*/ 1531456 w 1672623"/>
                <a:gd name="connsiteY22" fmla="*/ 865181 h 1274113"/>
                <a:gd name="connsiteX23" fmla="*/ 1184509 w 1672623"/>
                <a:gd name="connsiteY23" fmla="*/ 1211815 h 1274113"/>
                <a:gd name="connsiteX24" fmla="*/ 884132 w 1672623"/>
                <a:gd name="connsiteY24" fmla="*/ 1211815 h 1274113"/>
                <a:gd name="connsiteX25" fmla="*/ 884132 w 1672623"/>
                <a:gd name="connsiteY25" fmla="*/ 911708 h 1274113"/>
                <a:gd name="connsiteX26" fmla="*/ 945030 w 1672623"/>
                <a:gd name="connsiteY26" fmla="*/ 850865 h 1274113"/>
                <a:gd name="connsiteX27" fmla="*/ 881750 w 1672623"/>
                <a:gd name="connsiteY27" fmla="*/ 850865 h 1274113"/>
                <a:gd name="connsiteX28" fmla="*/ 211758 w 1672623"/>
                <a:gd name="connsiteY28" fmla="*/ 850865 h 1274113"/>
                <a:gd name="connsiteX29" fmla="*/ 0 w 1672623"/>
                <a:gd name="connsiteY29" fmla="*/ 636347 h 12741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2622" h="1274113">
                  <a:moveTo>
                    <a:pt x="0" y="636347"/>
                  </a:moveTo>
                  <a:cubicBezTo>
                    <a:pt x="0" y="521043"/>
                    <a:pt x="93817" y="424510"/>
                    <a:pt x="211758" y="424510"/>
                  </a:cubicBezTo>
                  <a:cubicBezTo>
                    <a:pt x="524035" y="424510"/>
                    <a:pt x="758242" y="424510"/>
                    <a:pt x="933897" y="424510"/>
                  </a:cubicBezTo>
                  <a:lnTo>
                    <a:pt x="946902" y="424510"/>
                  </a:lnTo>
                  <a:lnTo>
                    <a:pt x="918662" y="396570"/>
                  </a:lnTo>
                  <a:cubicBezTo>
                    <a:pt x="884132" y="362406"/>
                    <a:pt x="884132" y="362406"/>
                    <a:pt x="884132" y="362406"/>
                  </a:cubicBezTo>
                  <a:cubicBezTo>
                    <a:pt x="800992" y="279341"/>
                    <a:pt x="800992" y="145365"/>
                    <a:pt x="884132" y="62299"/>
                  </a:cubicBezTo>
                  <a:cubicBezTo>
                    <a:pt x="967273" y="-20766"/>
                    <a:pt x="1101370" y="-20766"/>
                    <a:pt x="1184510" y="62299"/>
                  </a:cubicBezTo>
                  <a:cubicBezTo>
                    <a:pt x="1605575" y="482985"/>
                    <a:pt x="1605575" y="482985"/>
                    <a:pt x="1605575" y="482985"/>
                  </a:cubicBezTo>
                  <a:cubicBezTo>
                    <a:pt x="1608257" y="482985"/>
                    <a:pt x="1608257" y="482985"/>
                    <a:pt x="1608257" y="482985"/>
                  </a:cubicBezTo>
                  <a:cubicBezTo>
                    <a:pt x="1648486" y="520498"/>
                    <a:pt x="1672623" y="576768"/>
                    <a:pt x="1672623" y="635717"/>
                  </a:cubicBezTo>
                  <a:lnTo>
                    <a:pt x="1672560" y="636038"/>
                  </a:lnTo>
                  <a:lnTo>
                    <a:pt x="1672622" y="636347"/>
                  </a:lnTo>
                  <a:cubicBezTo>
                    <a:pt x="1672622" y="665843"/>
                    <a:pt x="1666759" y="693999"/>
                    <a:pt x="1656120" y="719640"/>
                  </a:cubicBezTo>
                  <a:lnTo>
                    <a:pt x="1656067" y="719721"/>
                  </a:lnTo>
                  <a:lnTo>
                    <a:pt x="1655526" y="722467"/>
                  </a:lnTo>
                  <a:lnTo>
                    <a:pt x="1622378" y="770617"/>
                  </a:lnTo>
                  <a:lnTo>
                    <a:pt x="1610971" y="787850"/>
                  </a:lnTo>
                  <a:lnTo>
                    <a:pt x="1610106" y="788443"/>
                  </a:lnTo>
                  <a:lnTo>
                    <a:pt x="1608257" y="791130"/>
                  </a:lnTo>
                  <a:lnTo>
                    <a:pt x="1606185" y="791130"/>
                  </a:lnTo>
                  <a:lnTo>
                    <a:pt x="1604242" y="792461"/>
                  </a:lnTo>
                  <a:lnTo>
                    <a:pt x="1531456" y="865181"/>
                  </a:lnTo>
                  <a:cubicBezTo>
                    <a:pt x="1184509" y="1211815"/>
                    <a:pt x="1184509" y="1211815"/>
                    <a:pt x="1184509" y="1211815"/>
                  </a:cubicBezTo>
                  <a:cubicBezTo>
                    <a:pt x="1101369" y="1294880"/>
                    <a:pt x="967272" y="1294880"/>
                    <a:pt x="884132" y="1211815"/>
                  </a:cubicBezTo>
                  <a:cubicBezTo>
                    <a:pt x="800992" y="1128750"/>
                    <a:pt x="800992" y="994774"/>
                    <a:pt x="884132" y="911708"/>
                  </a:cubicBezTo>
                  <a:lnTo>
                    <a:pt x="945030" y="850865"/>
                  </a:lnTo>
                  <a:lnTo>
                    <a:pt x="881750" y="850865"/>
                  </a:lnTo>
                  <a:cubicBezTo>
                    <a:pt x="211758" y="850865"/>
                    <a:pt x="211758" y="850865"/>
                    <a:pt x="211758" y="850865"/>
                  </a:cubicBezTo>
                  <a:cubicBezTo>
                    <a:pt x="93817" y="850865"/>
                    <a:pt x="0" y="754332"/>
                    <a:pt x="0" y="63634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0" name="îsḷîḑè"/>
            <p:cNvSpPr/>
            <p:nvPr/>
          </p:nvSpPr>
          <p:spPr>
            <a:xfrm>
              <a:off x="3784128" y="3245374"/>
              <a:ext cx="403010" cy="4030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459574" y="2102451"/>
            <a:ext cx="1276640" cy="1672623"/>
            <a:chOff x="5459574" y="2102451"/>
            <a:chExt cx="1276640" cy="1672623"/>
          </a:xfrm>
        </p:grpSpPr>
        <p:sp>
          <p:nvSpPr>
            <p:cNvPr id="63" name="任意多边形 62"/>
            <p:cNvSpPr/>
            <p:nvPr/>
          </p:nvSpPr>
          <p:spPr bwMode="auto">
            <a:xfrm rot="16200000">
              <a:off x="5261582" y="2300443"/>
              <a:ext cx="1672623" cy="1276640"/>
            </a:xfrm>
            <a:custGeom>
              <a:gdLst>
                <a:gd name="connsiteX0" fmla="*/ 1672623 w 1672623"/>
                <a:gd name="connsiteY0" fmla="*/ 638320 h 1276640"/>
                <a:gd name="connsiteX1" fmla="*/ 1608256 w 1672623"/>
                <a:gd name="connsiteY1" fmla="*/ 793714 h 1276640"/>
                <a:gd name="connsiteX2" fmla="*/ 1605574 w 1672623"/>
                <a:gd name="connsiteY2" fmla="*/ 793714 h 1276640"/>
                <a:gd name="connsiteX3" fmla="*/ 1184509 w 1672623"/>
                <a:gd name="connsiteY3" fmla="*/ 1214349 h 1276640"/>
                <a:gd name="connsiteX4" fmla="*/ 884132 w 1672623"/>
                <a:gd name="connsiteY4" fmla="*/ 1214349 h 1276640"/>
                <a:gd name="connsiteX5" fmla="*/ 884132 w 1672623"/>
                <a:gd name="connsiteY5" fmla="*/ 914278 h 1276640"/>
                <a:gd name="connsiteX6" fmla="*/ 948870 w 1672623"/>
                <a:gd name="connsiteY6" fmla="*/ 849606 h 1276640"/>
                <a:gd name="connsiteX7" fmla="*/ 881750 w 1672623"/>
                <a:gd name="connsiteY7" fmla="*/ 849606 h 1276640"/>
                <a:gd name="connsiteX8" fmla="*/ 211758 w 1672623"/>
                <a:gd name="connsiteY8" fmla="*/ 849606 h 1276640"/>
                <a:gd name="connsiteX9" fmla="*/ 0 w 1672623"/>
                <a:gd name="connsiteY9" fmla="*/ 638321 h 1276640"/>
                <a:gd name="connsiteX10" fmla="*/ 211758 w 1672623"/>
                <a:gd name="connsiteY10" fmla="*/ 427035 h 1276640"/>
                <a:gd name="connsiteX11" fmla="*/ 933897 w 1672623"/>
                <a:gd name="connsiteY11" fmla="*/ 427035 h 1276640"/>
                <a:gd name="connsiteX12" fmla="*/ 946798 w 1672623"/>
                <a:gd name="connsiteY12" fmla="*/ 427035 h 1276640"/>
                <a:gd name="connsiteX13" fmla="*/ 918662 w 1672623"/>
                <a:gd name="connsiteY13" fmla="*/ 399201 h 1276640"/>
                <a:gd name="connsiteX14" fmla="*/ 884132 w 1672623"/>
                <a:gd name="connsiteY14" fmla="*/ 365041 h 1276640"/>
                <a:gd name="connsiteX15" fmla="*/ 884132 w 1672623"/>
                <a:gd name="connsiteY15" fmla="*/ 62291 h 1276640"/>
                <a:gd name="connsiteX16" fmla="*/ 1184510 w 1672623"/>
                <a:gd name="connsiteY16" fmla="*/ 62292 h 1276640"/>
                <a:gd name="connsiteX17" fmla="*/ 1605574 w 1672623"/>
                <a:gd name="connsiteY17" fmla="*/ 482926 h 1276640"/>
                <a:gd name="connsiteX18" fmla="*/ 1608256 w 1672623"/>
                <a:gd name="connsiteY18" fmla="*/ 482926 h 1276640"/>
                <a:gd name="connsiteX19" fmla="*/ 1672623 w 1672623"/>
                <a:gd name="connsiteY19" fmla="*/ 638320 h 12766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2622" h="1276640">
                  <a:moveTo>
                    <a:pt x="1672623" y="638320"/>
                  </a:moveTo>
                  <a:cubicBezTo>
                    <a:pt x="1672623" y="699942"/>
                    <a:pt x="1648485" y="753526"/>
                    <a:pt x="1608256" y="793714"/>
                  </a:cubicBezTo>
                  <a:cubicBezTo>
                    <a:pt x="1605574" y="793714"/>
                    <a:pt x="1605574" y="793714"/>
                    <a:pt x="1605574" y="793714"/>
                  </a:cubicBezTo>
                  <a:cubicBezTo>
                    <a:pt x="1184509" y="1214349"/>
                    <a:pt x="1184509" y="1214349"/>
                    <a:pt x="1184509" y="1214349"/>
                  </a:cubicBezTo>
                  <a:cubicBezTo>
                    <a:pt x="1101369" y="1297404"/>
                    <a:pt x="967272" y="1297404"/>
                    <a:pt x="884132" y="1214349"/>
                  </a:cubicBezTo>
                  <a:cubicBezTo>
                    <a:pt x="800992" y="1131294"/>
                    <a:pt x="800992" y="997334"/>
                    <a:pt x="884132" y="914278"/>
                  </a:cubicBezTo>
                  <a:lnTo>
                    <a:pt x="948870" y="849606"/>
                  </a:lnTo>
                  <a:lnTo>
                    <a:pt x="881750" y="849606"/>
                  </a:lnTo>
                  <a:cubicBezTo>
                    <a:pt x="211758" y="849606"/>
                    <a:pt x="211758" y="849606"/>
                    <a:pt x="211758" y="849606"/>
                  </a:cubicBezTo>
                  <a:cubicBezTo>
                    <a:pt x="93817" y="849606"/>
                    <a:pt x="0" y="755999"/>
                    <a:pt x="0" y="638321"/>
                  </a:cubicBezTo>
                  <a:cubicBezTo>
                    <a:pt x="0" y="520643"/>
                    <a:pt x="93817" y="427035"/>
                    <a:pt x="211758" y="427035"/>
                  </a:cubicBezTo>
                  <a:cubicBezTo>
                    <a:pt x="524035" y="427035"/>
                    <a:pt x="758242" y="427035"/>
                    <a:pt x="933897" y="427035"/>
                  </a:cubicBezTo>
                  <a:lnTo>
                    <a:pt x="946798" y="427035"/>
                  </a:lnTo>
                  <a:lnTo>
                    <a:pt x="918662" y="399201"/>
                  </a:lnTo>
                  <a:cubicBezTo>
                    <a:pt x="884132" y="365041"/>
                    <a:pt x="884132" y="365041"/>
                    <a:pt x="884132" y="365041"/>
                  </a:cubicBezTo>
                  <a:cubicBezTo>
                    <a:pt x="800992" y="281986"/>
                    <a:pt x="800992" y="145346"/>
                    <a:pt x="884132" y="62291"/>
                  </a:cubicBezTo>
                  <a:cubicBezTo>
                    <a:pt x="967273" y="-20764"/>
                    <a:pt x="1101370" y="-20764"/>
                    <a:pt x="1184510" y="62292"/>
                  </a:cubicBezTo>
                  <a:cubicBezTo>
                    <a:pt x="1605574" y="482926"/>
                    <a:pt x="1605574" y="482926"/>
                    <a:pt x="1605574" y="482926"/>
                  </a:cubicBezTo>
                  <a:cubicBezTo>
                    <a:pt x="1608256" y="482926"/>
                    <a:pt x="1608256" y="482926"/>
                    <a:pt x="1608256" y="482926"/>
                  </a:cubicBezTo>
                  <a:cubicBezTo>
                    <a:pt x="1648485" y="523115"/>
                    <a:pt x="1672623" y="576699"/>
                    <a:pt x="1672623" y="63832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îsḷïḋè"/>
            <p:cNvSpPr/>
            <p:nvPr/>
          </p:nvSpPr>
          <p:spPr>
            <a:xfrm>
              <a:off x="5894495" y="2254666"/>
              <a:ext cx="403010" cy="402760"/>
            </a:xfrm>
            <a:custGeom>
              <a:gdLst>
                <a:gd name="connsiteX0" fmla="*/ 482620 w 607097"/>
                <a:gd name="connsiteY0" fmla="*/ 381169 h 606722"/>
                <a:gd name="connsiteX1" fmla="*/ 496768 w 607097"/>
                <a:gd name="connsiteY1" fmla="*/ 381169 h 606722"/>
                <a:gd name="connsiteX2" fmla="*/ 510916 w 607097"/>
                <a:gd name="connsiteY2" fmla="*/ 395381 h 606722"/>
                <a:gd name="connsiteX3" fmla="*/ 510916 w 607097"/>
                <a:gd name="connsiteY3" fmla="*/ 409505 h 606722"/>
                <a:gd name="connsiteX4" fmla="*/ 503887 w 607097"/>
                <a:gd name="connsiteY4" fmla="*/ 412525 h 606722"/>
                <a:gd name="connsiteX5" fmla="*/ 496768 w 607097"/>
                <a:gd name="connsiteY5" fmla="*/ 409505 h 606722"/>
                <a:gd name="connsiteX6" fmla="*/ 482620 w 607097"/>
                <a:gd name="connsiteY6" fmla="*/ 395381 h 606722"/>
                <a:gd name="connsiteX7" fmla="*/ 482620 w 607097"/>
                <a:gd name="connsiteY7" fmla="*/ 381169 h 606722"/>
                <a:gd name="connsiteX8" fmla="*/ 546398 w 607097"/>
                <a:gd name="connsiteY8" fmla="*/ 242745 h 606722"/>
                <a:gd name="connsiteX9" fmla="*/ 566606 w 607097"/>
                <a:gd name="connsiteY9" fmla="*/ 242745 h 606722"/>
                <a:gd name="connsiteX10" fmla="*/ 576754 w 607097"/>
                <a:gd name="connsiteY10" fmla="*/ 252756 h 606722"/>
                <a:gd name="connsiteX11" fmla="*/ 566606 w 607097"/>
                <a:gd name="connsiteY11" fmla="*/ 262856 h 606722"/>
                <a:gd name="connsiteX12" fmla="*/ 546398 w 607097"/>
                <a:gd name="connsiteY12" fmla="*/ 262856 h 606722"/>
                <a:gd name="connsiteX13" fmla="*/ 536249 w 607097"/>
                <a:gd name="connsiteY13" fmla="*/ 252756 h 606722"/>
                <a:gd name="connsiteX14" fmla="*/ 546398 w 607097"/>
                <a:gd name="connsiteY14" fmla="*/ 242745 h 606722"/>
                <a:gd name="connsiteX15" fmla="*/ 353968 w 607097"/>
                <a:gd name="connsiteY15" fmla="*/ 101120 h 606722"/>
                <a:gd name="connsiteX16" fmla="*/ 364118 w 607097"/>
                <a:gd name="connsiteY16" fmla="*/ 111251 h 606722"/>
                <a:gd name="connsiteX17" fmla="*/ 364118 w 607097"/>
                <a:gd name="connsiteY17" fmla="*/ 242683 h 606722"/>
                <a:gd name="connsiteX18" fmla="*/ 424838 w 607097"/>
                <a:gd name="connsiteY18" fmla="*/ 242683 h 606722"/>
                <a:gd name="connsiteX19" fmla="*/ 434988 w 607097"/>
                <a:gd name="connsiteY19" fmla="*/ 252725 h 606722"/>
                <a:gd name="connsiteX20" fmla="*/ 424838 w 607097"/>
                <a:gd name="connsiteY20" fmla="*/ 262856 h 606722"/>
                <a:gd name="connsiteX21" fmla="*/ 353968 w 607097"/>
                <a:gd name="connsiteY21" fmla="*/ 262856 h 606722"/>
                <a:gd name="connsiteX22" fmla="*/ 343818 w 607097"/>
                <a:gd name="connsiteY22" fmla="*/ 252725 h 606722"/>
                <a:gd name="connsiteX23" fmla="*/ 343818 w 607097"/>
                <a:gd name="connsiteY23" fmla="*/ 111251 h 606722"/>
                <a:gd name="connsiteX24" fmla="*/ 353968 w 607097"/>
                <a:gd name="connsiteY24" fmla="*/ 101120 h 606722"/>
                <a:gd name="connsiteX25" fmla="*/ 496768 w 607097"/>
                <a:gd name="connsiteY25" fmla="*/ 96101 h 606722"/>
                <a:gd name="connsiteX26" fmla="*/ 510916 w 607097"/>
                <a:gd name="connsiteY26" fmla="*/ 96101 h 606722"/>
                <a:gd name="connsiteX27" fmla="*/ 510916 w 607097"/>
                <a:gd name="connsiteY27" fmla="*/ 110217 h 606722"/>
                <a:gd name="connsiteX28" fmla="*/ 496768 w 607097"/>
                <a:gd name="connsiteY28" fmla="*/ 124334 h 606722"/>
                <a:gd name="connsiteX29" fmla="*/ 489650 w 607097"/>
                <a:gd name="connsiteY29" fmla="*/ 127441 h 606722"/>
                <a:gd name="connsiteX30" fmla="*/ 482620 w 607097"/>
                <a:gd name="connsiteY30" fmla="*/ 124334 h 606722"/>
                <a:gd name="connsiteX31" fmla="*/ 482620 w 607097"/>
                <a:gd name="connsiteY31" fmla="*/ 110217 h 606722"/>
                <a:gd name="connsiteX32" fmla="*/ 196955 w 607097"/>
                <a:gd name="connsiteY32" fmla="*/ 96101 h 606722"/>
                <a:gd name="connsiteX33" fmla="*/ 211110 w 607097"/>
                <a:gd name="connsiteY33" fmla="*/ 96101 h 606722"/>
                <a:gd name="connsiteX34" fmla="*/ 225355 w 607097"/>
                <a:gd name="connsiteY34" fmla="*/ 110217 h 606722"/>
                <a:gd name="connsiteX35" fmla="*/ 225355 w 607097"/>
                <a:gd name="connsiteY35" fmla="*/ 124334 h 606722"/>
                <a:gd name="connsiteX36" fmla="*/ 218233 w 607097"/>
                <a:gd name="connsiteY36" fmla="*/ 127441 h 606722"/>
                <a:gd name="connsiteX37" fmla="*/ 211110 w 607097"/>
                <a:gd name="connsiteY37" fmla="*/ 124334 h 606722"/>
                <a:gd name="connsiteX38" fmla="*/ 196955 w 607097"/>
                <a:gd name="connsiteY38" fmla="*/ 110217 h 606722"/>
                <a:gd name="connsiteX39" fmla="*/ 196955 w 607097"/>
                <a:gd name="connsiteY39" fmla="*/ 96101 h 606722"/>
                <a:gd name="connsiteX40" fmla="*/ 103963 w 607097"/>
                <a:gd name="connsiteY40" fmla="*/ 81761 h 606722"/>
                <a:gd name="connsiteX41" fmla="*/ 87598 w 607097"/>
                <a:gd name="connsiteY41" fmla="*/ 90026 h 606722"/>
                <a:gd name="connsiteX42" fmla="*/ 62322 w 607097"/>
                <a:gd name="connsiteY42" fmla="*/ 115266 h 606722"/>
                <a:gd name="connsiteX43" fmla="*/ 34998 w 607097"/>
                <a:gd name="connsiteY43" fmla="*/ 265902 h 606722"/>
                <a:gd name="connsiteX44" fmla="*/ 75494 w 607097"/>
                <a:gd name="connsiteY44" fmla="*/ 322602 h 606722"/>
                <a:gd name="connsiteX45" fmla="*/ 283044 w 607097"/>
                <a:gd name="connsiteY45" fmla="*/ 530826 h 606722"/>
                <a:gd name="connsiteX46" fmla="*/ 327634 w 607097"/>
                <a:gd name="connsiteY46" fmla="*/ 565219 h 606722"/>
                <a:gd name="connsiteX47" fmla="*/ 490684 w 607097"/>
                <a:gd name="connsiteY47" fmla="*/ 545046 h 606722"/>
                <a:gd name="connsiteX48" fmla="*/ 515960 w 607097"/>
                <a:gd name="connsiteY48" fmla="*/ 519717 h 606722"/>
                <a:gd name="connsiteX49" fmla="*/ 521033 w 607097"/>
                <a:gd name="connsiteY49" fmla="*/ 485324 h 606722"/>
                <a:gd name="connsiteX50" fmla="*/ 434969 w 607097"/>
                <a:gd name="connsiteY50" fmla="*/ 411561 h 606722"/>
                <a:gd name="connsiteX51" fmla="*/ 414321 w 607097"/>
                <a:gd name="connsiteY51" fmla="*/ 406318 h 606722"/>
                <a:gd name="connsiteX52" fmla="*/ 413698 w 607097"/>
                <a:gd name="connsiteY52" fmla="*/ 406496 h 606722"/>
                <a:gd name="connsiteX53" fmla="*/ 405599 w 607097"/>
                <a:gd name="connsiteY53" fmla="*/ 413605 h 606722"/>
                <a:gd name="connsiteX54" fmla="*/ 404620 w 607097"/>
                <a:gd name="connsiteY54" fmla="*/ 414583 h 606722"/>
                <a:gd name="connsiteX55" fmla="*/ 373202 w 607097"/>
                <a:gd name="connsiteY55" fmla="*/ 447910 h 606722"/>
                <a:gd name="connsiteX56" fmla="*/ 349528 w 607097"/>
                <a:gd name="connsiteY56" fmla="*/ 459552 h 606722"/>
                <a:gd name="connsiteX57" fmla="*/ 405599 w 607097"/>
                <a:gd name="connsiteY57" fmla="*/ 475282 h 606722"/>
                <a:gd name="connsiteX58" fmla="*/ 414677 w 607097"/>
                <a:gd name="connsiteY58" fmla="*/ 486391 h 606722"/>
                <a:gd name="connsiteX59" fmla="*/ 404620 w 607097"/>
                <a:gd name="connsiteY59" fmla="*/ 495456 h 606722"/>
                <a:gd name="connsiteX60" fmla="*/ 403552 w 607097"/>
                <a:gd name="connsiteY60" fmla="*/ 495456 h 606722"/>
                <a:gd name="connsiteX61" fmla="*/ 287138 w 607097"/>
                <a:gd name="connsiteY61" fmla="*/ 441866 h 606722"/>
                <a:gd name="connsiteX62" fmla="*/ 286426 w 607097"/>
                <a:gd name="connsiteY62" fmla="*/ 441067 h 606722"/>
                <a:gd name="connsiteX63" fmla="*/ 284112 w 607097"/>
                <a:gd name="connsiteY63" fmla="*/ 438845 h 606722"/>
                <a:gd name="connsiteX64" fmla="*/ 176777 w 607097"/>
                <a:gd name="connsiteY64" fmla="*/ 331666 h 606722"/>
                <a:gd name="connsiteX65" fmla="*/ 111895 w 607097"/>
                <a:gd name="connsiteY65" fmla="*/ 213379 h 606722"/>
                <a:gd name="connsiteX66" fmla="*/ 121062 w 607097"/>
                <a:gd name="connsiteY66" fmla="*/ 202270 h 606722"/>
                <a:gd name="connsiteX67" fmla="*/ 132188 w 607097"/>
                <a:gd name="connsiteY67" fmla="*/ 211335 h 606722"/>
                <a:gd name="connsiteX68" fmla="*/ 146428 w 607097"/>
                <a:gd name="connsiteY68" fmla="*/ 259325 h 606722"/>
                <a:gd name="connsiteX69" fmla="*/ 158532 w 607097"/>
                <a:gd name="connsiteY69" fmla="*/ 233553 h 606722"/>
                <a:gd name="connsiteX70" fmla="*/ 191907 w 607097"/>
                <a:gd name="connsiteY70" fmla="*/ 202270 h 606722"/>
                <a:gd name="connsiteX71" fmla="*/ 192975 w 607097"/>
                <a:gd name="connsiteY71" fmla="*/ 201204 h 606722"/>
                <a:gd name="connsiteX72" fmla="*/ 200006 w 607097"/>
                <a:gd name="connsiteY72" fmla="*/ 193117 h 606722"/>
                <a:gd name="connsiteX73" fmla="*/ 194933 w 607097"/>
                <a:gd name="connsiteY73" fmla="*/ 170899 h 606722"/>
                <a:gd name="connsiteX74" fmla="*/ 121062 w 607097"/>
                <a:gd name="connsiteY74" fmla="*/ 84961 h 606722"/>
                <a:gd name="connsiteX75" fmla="*/ 103963 w 607097"/>
                <a:gd name="connsiteY75" fmla="*/ 81761 h 606722"/>
                <a:gd name="connsiteX76" fmla="*/ 353980 w 607097"/>
                <a:gd name="connsiteY76" fmla="*/ 30273 h 606722"/>
                <a:gd name="connsiteX77" fmla="*/ 364141 w 607097"/>
                <a:gd name="connsiteY77" fmla="*/ 40422 h 606722"/>
                <a:gd name="connsiteX78" fmla="*/ 364141 w 607097"/>
                <a:gd name="connsiteY78" fmla="*/ 60719 h 606722"/>
                <a:gd name="connsiteX79" fmla="*/ 353980 w 607097"/>
                <a:gd name="connsiteY79" fmla="*/ 70778 h 606722"/>
                <a:gd name="connsiteX80" fmla="*/ 343818 w 607097"/>
                <a:gd name="connsiteY80" fmla="*/ 60719 h 606722"/>
                <a:gd name="connsiteX81" fmla="*/ 343818 w 607097"/>
                <a:gd name="connsiteY81" fmla="*/ 40422 h 606722"/>
                <a:gd name="connsiteX82" fmla="*/ 353980 w 607097"/>
                <a:gd name="connsiteY82" fmla="*/ 30273 h 606722"/>
                <a:gd name="connsiteX83" fmla="*/ 353978 w 607097"/>
                <a:gd name="connsiteY83" fmla="*/ 20263 h 606722"/>
                <a:gd name="connsiteX84" fmla="*/ 174819 w 607097"/>
                <a:gd name="connsiteY84" fmla="*/ 104957 h 606722"/>
                <a:gd name="connsiteX85" fmla="*/ 214246 w 607097"/>
                <a:gd name="connsiteY85" fmla="*/ 160768 h 606722"/>
                <a:gd name="connsiteX86" fmla="*/ 221278 w 607097"/>
                <a:gd name="connsiteY86" fmla="*/ 198182 h 606722"/>
                <a:gd name="connsiteX87" fmla="*/ 215938 w 607097"/>
                <a:gd name="connsiteY87" fmla="*/ 209025 h 606722"/>
                <a:gd name="connsiteX88" fmla="*/ 210152 w 607097"/>
                <a:gd name="connsiteY88" fmla="*/ 215157 h 606722"/>
                <a:gd name="connsiteX89" fmla="*/ 206147 w 607097"/>
                <a:gd name="connsiteY89" fmla="*/ 218445 h 606722"/>
                <a:gd name="connsiteX90" fmla="*/ 176777 w 607097"/>
                <a:gd name="connsiteY90" fmla="*/ 244662 h 606722"/>
                <a:gd name="connsiteX91" fmla="*/ 182829 w 607097"/>
                <a:gd name="connsiteY91" fmla="*/ 308382 h 606722"/>
                <a:gd name="connsiteX92" fmla="*/ 189504 w 607097"/>
                <a:gd name="connsiteY92" fmla="*/ 315136 h 606722"/>
                <a:gd name="connsiteX93" fmla="*/ 189949 w 607097"/>
                <a:gd name="connsiteY93" fmla="*/ 315492 h 606722"/>
                <a:gd name="connsiteX94" fmla="*/ 191640 w 607097"/>
                <a:gd name="connsiteY94" fmla="*/ 317269 h 606722"/>
                <a:gd name="connsiteX95" fmla="*/ 298263 w 607097"/>
                <a:gd name="connsiteY95" fmla="*/ 424714 h 606722"/>
                <a:gd name="connsiteX96" fmla="*/ 362077 w 607097"/>
                <a:gd name="connsiteY96" fmla="*/ 430758 h 606722"/>
                <a:gd name="connsiteX97" fmla="*/ 388422 w 607097"/>
                <a:gd name="connsiteY97" fmla="*/ 401430 h 606722"/>
                <a:gd name="connsiteX98" fmla="*/ 408625 w 607097"/>
                <a:gd name="connsiteY98" fmla="*/ 386233 h 606722"/>
                <a:gd name="connsiteX99" fmla="*/ 419661 w 607097"/>
                <a:gd name="connsiteY99" fmla="*/ 384900 h 606722"/>
                <a:gd name="connsiteX100" fmla="*/ 446094 w 607097"/>
                <a:gd name="connsiteY100" fmla="*/ 392365 h 606722"/>
                <a:gd name="connsiteX101" fmla="*/ 501987 w 607097"/>
                <a:gd name="connsiteY101" fmla="*/ 431646 h 606722"/>
                <a:gd name="connsiteX102" fmla="*/ 586894 w 607097"/>
                <a:gd name="connsiteY102" fmla="*/ 252749 h 606722"/>
                <a:gd name="connsiteX103" fmla="*/ 353978 w 607097"/>
                <a:gd name="connsiteY103" fmla="*/ 20263 h 606722"/>
                <a:gd name="connsiteX104" fmla="*/ 353978 w 607097"/>
                <a:gd name="connsiteY104" fmla="*/ 0 h 606722"/>
                <a:gd name="connsiteX105" fmla="*/ 607097 w 607097"/>
                <a:gd name="connsiteY105" fmla="*/ 252749 h 606722"/>
                <a:gd name="connsiteX106" fmla="*/ 517384 w 607097"/>
                <a:gd name="connsiteY106" fmla="*/ 445421 h 606722"/>
                <a:gd name="connsiteX107" fmla="*/ 540257 w 607097"/>
                <a:gd name="connsiteY107" fmla="*/ 474215 h 606722"/>
                <a:gd name="connsiteX108" fmla="*/ 531179 w 607097"/>
                <a:gd name="connsiteY108" fmla="*/ 532870 h 606722"/>
                <a:gd name="connsiteX109" fmla="*/ 505814 w 607097"/>
                <a:gd name="connsiteY109" fmla="*/ 559176 h 606722"/>
                <a:gd name="connsiteX110" fmla="*/ 401505 w 607097"/>
                <a:gd name="connsiteY110" fmla="*/ 606722 h 606722"/>
                <a:gd name="connsiteX111" fmla="*/ 318556 w 607097"/>
                <a:gd name="connsiteY111" fmla="*/ 582460 h 606722"/>
                <a:gd name="connsiteX112" fmla="*/ 268893 w 607097"/>
                <a:gd name="connsiteY112" fmla="*/ 543979 h 606722"/>
                <a:gd name="connsiteX113" fmla="*/ 61343 w 607097"/>
                <a:gd name="connsiteY113" fmla="*/ 336732 h 606722"/>
                <a:gd name="connsiteX114" fmla="*/ 16753 w 607097"/>
                <a:gd name="connsiteY114" fmla="*/ 275056 h 606722"/>
                <a:gd name="connsiteX115" fmla="*/ 48171 w 607097"/>
                <a:gd name="connsiteY115" fmla="*/ 101135 h 606722"/>
                <a:gd name="connsiteX116" fmla="*/ 73447 w 607097"/>
                <a:gd name="connsiteY116" fmla="*/ 75807 h 606722"/>
                <a:gd name="connsiteX117" fmla="*/ 132188 w 607097"/>
                <a:gd name="connsiteY117" fmla="*/ 66742 h 606722"/>
                <a:gd name="connsiteX118" fmla="*/ 160757 w 607097"/>
                <a:gd name="connsiteY118" fmla="*/ 89315 h 606722"/>
                <a:gd name="connsiteX119" fmla="*/ 353978 w 607097"/>
                <a:gd name="connsiteY119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097" h="606722">
                  <a:moveTo>
                    <a:pt x="482620" y="381169"/>
                  </a:moveTo>
                  <a:cubicBezTo>
                    <a:pt x="486624" y="377172"/>
                    <a:pt x="492675" y="377172"/>
                    <a:pt x="496768" y="381169"/>
                  </a:cubicBezTo>
                  <a:lnTo>
                    <a:pt x="510916" y="395381"/>
                  </a:lnTo>
                  <a:cubicBezTo>
                    <a:pt x="515009" y="399379"/>
                    <a:pt x="515009" y="405419"/>
                    <a:pt x="510916" y="409505"/>
                  </a:cubicBezTo>
                  <a:cubicBezTo>
                    <a:pt x="509937" y="412525"/>
                    <a:pt x="506912" y="412525"/>
                    <a:pt x="503887" y="412525"/>
                  </a:cubicBezTo>
                  <a:cubicBezTo>
                    <a:pt x="500861" y="412525"/>
                    <a:pt x="498815" y="411548"/>
                    <a:pt x="496768" y="409505"/>
                  </a:cubicBezTo>
                  <a:lnTo>
                    <a:pt x="482620" y="395381"/>
                  </a:lnTo>
                  <a:cubicBezTo>
                    <a:pt x="478527" y="391295"/>
                    <a:pt x="478527" y="385255"/>
                    <a:pt x="482620" y="381169"/>
                  </a:cubicBezTo>
                  <a:close/>
                  <a:moveTo>
                    <a:pt x="546398" y="242745"/>
                  </a:moveTo>
                  <a:lnTo>
                    <a:pt x="566606" y="242745"/>
                  </a:lnTo>
                  <a:cubicBezTo>
                    <a:pt x="572659" y="242745"/>
                    <a:pt x="576754" y="246732"/>
                    <a:pt x="576754" y="252756"/>
                  </a:cubicBezTo>
                  <a:cubicBezTo>
                    <a:pt x="576754" y="258869"/>
                    <a:pt x="572659" y="262856"/>
                    <a:pt x="566606" y="262856"/>
                  </a:cubicBezTo>
                  <a:lnTo>
                    <a:pt x="546398" y="262856"/>
                  </a:lnTo>
                  <a:cubicBezTo>
                    <a:pt x="540255" y="262856"/>
                    <a:pt x="536249" y="258869"/>
                    <a:pt x="536249" y="252756"/>
                  </a:cubicBezTo>
                  <a:cubicBezTo>
                    <a:pt x="536249" y="246732"/>
                    <a:pt x="540255" y="242745"/>
                    <a:pt x="546398" y="242745"/>
                  </a:cubicBezTo>
                  <a:close/>
                  <a:moveTo>
                    <a:pt x="353968" y="101120"/>
                  </a:moveTo>
                  <a:cubicBezTo>
                    <a:pt x="360022" y="101120"/>
                    <a:pt x="364118" y="105119"/>
                    <a:pt x="364118" y="111251"/>
                  </a:cubicBezTo>
                  <a:lnTo>
                    <a:pt x="364118" y="242683"/>
                  </a:lnTo>
                  <a:lnTo>
                    <a:pt x="424838" y="242683"/>
                  </a:lnTo>
                  <a:cubicBezTo>
                    <a:pt x="430893" y="242683"/>
                    <a:pt x="434988" y="246682"/>
                    <a:pt x="434988" y="252725"/>
                  </a:cubicBezTo>
                  <a:cubicBezTo>
                    <a:pt x="434988" y="258857"/>
                    <a:pt x="430893" y="262856"/>
                    <a:pt x="424838" y="262856"/>
                  </a:cubicBezTo>
                  <a:lnTo>
                    <a:pt x="353968" y="262856"/>
                  </a:lnTo>
                  <a:cubicBezTo>
                    <a:pt x="347825" y="262856"/>
                    <a:pt x="343818" y="258857"/>
                    <a:pt x="343818" y="252725"/>
                  </a:cubicBezTo>
                  <a:lnTo>
                    <a:pt x="343818" y="111251"/>
                  </a:lnTo>
                  <a:cubicBezTo>
                    <a:pt x="343818" y="105119"/>
                    <a:pt x="347825" y="101120"/>
                    <a:pt x="353968" y="101120"/>
                  </a:cubicBezTo>
                  <a:close/>
                  <a:moveTo>
                    <a:pt x="496768" y="96101"/>
                  </a:moveTo>
                  <a:cubicBezTo>
                    <a:pt x="500861" y="92017"/>
                    <a:pt x="506912" y="92017"/>
                    <a:pt x="510916" y="96101"/>
                  </a:cubicBezTo>
                  <a:cubicBezTo>
                    <a:pt x="515009" y="100096"/>
                    <a:pt x="515009" y="106222"/>
                    <a:pt x="510916" y="110217"/>
                  </a:cubicBezTo>
                  <a:lnTo>
                    <a:pt x="496768" y="124334"/>
                  </a:lnTo>
                  <a:cubicBezTo>
                    <a:pt x="494722" y="126376"/>
                    <a:pt x="492675" y="127441"/>
                    <a:pt x="489650" y="127441"/>
                  </a:cubicBezTo>
                  <a:cubicBezTo>
                    <a:pt x="486624" y="127441"/>
                    <a:pt x="484578" y="126376"/>
                    <a:pt x="482620" y="124334"/>
                  </a:cubicBezTo>
                  <a:cubicBezTo>
                    <a:pt x="478527" y="120338"/>
                    <a:pt x="478527" y="114301"/>
                    <a:pt x="482620" y="110217"/>
                  </a:cubicBezTo>
                  <a:close/>
                  <a:moveTo>
                    <a:pt x="196955" y="96101"/>
                  </a:moveTo>
                  <a:cubicBezTo>
                    <a:pt x="201050" y="92017"/>
                    <a:pt x="207104" y="92017"/>
                    <a:pt x="211110" y="96101"/>
                  </a:cubicBezTo>
                  <a:lnTo>
                    <a:pt x="225355" y="110217"/>
                  </a:lnTo>
                  <a:cubicBezTo>
                    <a:pt x="229361" y="114301"/>
                    <a:pt x="229361" y="120338"/>
                    <a:pt x="225355" y="124334"/>
                  </a:cubicBezTo>
                  <a:cubicBezTo>
                    <a:pt x="223307" y="126376"/>
                    <a:pt x="220280" y="127441"/>
                    <a:pt x="218233" y="127441"/>
                  </a:cubicBezTo>
                  <a:cubicBezTo>
                    <a:pt x="215206" y="127441"/>
                    <a:pt x="213158" y="126376"/>
                    <a:pt x="211110" y="124334"/>
                  </a:cubicBezTo>
                  <a:lnTo>
                    <a:pt x="196955" y="110217"/>
                  </a:lnTo>
                  <a:cubicBezTo>
                    <a:pt x="192949" y="106222"/>
                    <a:pt x="192949" y="100096"/>
                    <a:pt x="196955" y="96101"/>
                  </a:cubicBezTo>
                  <a:close/>
                  <a:moveTo>
                    <a:pt x="103963" y="81761"/>
                  </a:moveTo>
                  <a:cubicBezTo>
                    <a:pt x="98011" y="82650"/>
                    <a:pt x="92182" y="85449"/>
                    <a:pt x="87598" y="90026"/>
                  </a:cubicBezTo>
                  <a:lnTo>
                    <a:pt x="62322" y="115266"/>
                  </a:lnTo>
                  <a:cubicBezTo>
                    <a:pt x="17732" y="159790"/>
                    <a:pt x="8654" y="209291"/>
                    <a:pt x="34998" y="265902"/>
                  </a:cubicBezTo>
                  <a:cubicBezTo>
                    <a:pt x="44077" y="285187"/>
                    <a:pt x="57249" y="304383"/>
                    <a:pt x="75494" y="322602"/>
                  </a:cubicBezTo>
                  <a:lnTo>
                    <a:pt x="283044" y="530826"/>
                  </a:lnTo>
                  <a:cubicBezTo>
                    <a:pt x="297284" y="545046"/>
                    <a:pt x="312415" y="557132"/>
                    <a:pt x="327634" y="565219"/>
                  </a:cubicBezTo>
                  <a:cubicBezTo>
                    <a:pt x="389401" y="599612"/>
                    <a:pt x="443068" y="592503"/>
                    <a:pt x="490684" y="545046"/>
                  </a:cubicBezTo>
                  <a:lnTo>
                    <a:pt x="515960" y="519717"/>
                  </a:lnTo>
                  <a:cubicBezTo>
                    <a:pt x="525127" y="510653"/>
                    <a:pt x="527085" y="496433"/>
                    <a:pt x="521033" y="485324"/>
                  </a:cubicBezTo>
                  <a:cubicBezTo>
                    <a:pt x="503856" y="451998"/>
                    <a:pt x="434969" y="411561"/>
                    <a:pt x="434969" y="411561"/>
                  </a:cubicBezTo>
                  <a:cubicBezTo>
                    <a:pt x="427582" y="407829"/>
                    <a:pt x="420195" y="405874"/>
                    <a:pt x="414321" y="406318"/>
                  </a:cubicBezTo>
                  <a:cubicBezTo>
                    <a:pt x="414143" y="406318"/>
                    <a:pt x="413876" y="406407"/>
                    <a:pt x="413698" y="406496"/>
                  </a:cubicBezTo>
                  <a:cubicBezTo>
                    <a:pt x="409604" y="407473"/>
                    <a:pt x="407646" y="409517"/>
                    <a:pt x="405599" y="413605"/>
                  </a:cubicBezTo>
                  <a:lnTo>
                    <a:pt x="404620" y="414583"/>
                  </a:lnTo>
                  <a:cubicBezTo>
                    <a:pt x="397500" y="423648"/>
                    <a:pt x="380323" y="443910"/>
                    <a:pt x="373202" y="447910"/>
                  </a:cubicBezTo>
                  <a:cubicBezTo>
                    <a:pt x="365548" y="453242"/>
                    <a:pt x="357538" y="457152"/>
                    <a:pt x="349528" y="459552"/>
                  </a:cubicBezTo>
                  <a:cubicBezTo>
                    <a:pt x="365281" y="466839"/>
                    <a:pt x="384328" y="473149"/>
                    <a:pt x="405599" y="475282"/>
                  </a:cubicBezTo>
                  <a:cubicBezTo>
                    <a:pt x="410672" y="476259"/>
                    <a:pt x="414677" y="480259"/>
                    <a:pt x="414677" y="486391"/>
                  </a:cubicBezTo>
                  <a:cubicBezTo>
                    <a:pt x="413698" y="491456"/>
                    <a:pt x="409604" y="495456"/>
                    <a:pt x="404620" y="495456"/>
                  </a:cubicBezTo>
                  <a:lnTo>
                    <a:pt x="403552" y="495456"/>
                  </a:lnTo>
                  <a:cubicBezTo>
                    <a:pt x="333686" y="488346"/>
                    <a:pt x="288117" y="443910"/>
                    <a:pt x="287138" y="441866"/>
                  </a:cubicBezTo>
                  <a:cubicBezTo>
                    <a:pt x="286871" y="441600"/>
                    <a:pt x="286604" y="441333"/>
                    <a:pt x="286426" y="441067"/>
                  </a:cubicBezTo>
                  <a:cubicBezTo>
                    <a:pt x="285625" y="440356"/>
                    <a:pt x="284824" y="439645"/>
                    <a:pt x="284112" y="438845"/>
                  </a:cubicBezTo>
                  <a:lnTo>
                    <a:pt x="176777" y="331666"/>
                  </a:lnTo>
                  <a:cubicBezTo>
                    <a:pt x="174730" y="329622"/>
                    <a:pt x="119015" y="284120"/>
                    <a:pt x="111895" y="213379"/>
                  </a:cubicBezTo>
                  <a:cubicBezTo>
                    <a:pt x="110916" y="208314"/>
                    <a:pt x="115010" y="203248"/>
                    <a:pt x="121062" y="202270"/>
                  </a:cubicBezTo>
                  <a:cubicBezTo>
                    <a:pt x="127115" y="201204"/>
                    <a:pt x="131209" y="205292"/>
                    <a:pt x="132188" y="211335"/>
                  </a:cubicBezTo>
                  <a:cubicBezTo>
                    <a:pt x="133968" y="229109"/>
                    <a:pt x="139486" y="245284"/>
                    <a:pt x="146428" y="259325"/>
                  </a:cubicBezTo>
                  <a:cubicBezTo>
                    <a:pt x="148653" y="250794"/>
                    <a:pt x="152658" y="242262"/>
                    <a:pt x="158532" y="233553"/>
                  </a:cubicBezTo>
                  <a:cubicBezTo>
                    <a:pt x="162537" y="227510"/>
                    <a:pt x="183808" y="210358"/>
                    <a:pt x="191907" y="202270"/>
                  </a:cubicBezTo>
                  <a:lnTo>
                    <a:pt x="192975" y="201204"/>
                  </a:lnTo>
                  <a:cubicBezTo>
                    <a:pt x="196980" y="199160"/>
                    <a:pt x="199027" y="196138"/>
                    <a:pt x="200006" y="193117"/>
                  </a:cubicBezTo>
                  <a:cubicBezTo>
                    <a:pt x="202053" y="187073"/>
                    <a:pt x="200006" y="178986"/>
                    <a:pt x="194933" y="170899"/>
                  </a:cubicBezTo>
                  <a:cubicBezTo>
                    <a:pt x="194933" y="169832"/>
                    <a:pt x="154438" y="102113"/>
                    <a:pt x="121062" y="84961"/>
                  </a:cubicBezTo>
                  <a:cubicBezTo>
                    <a:pt x="115989" y="81895"/>
                    <a:pt x="109915" y="80873"/>
                    <a:pt x="103963" y="81761"/>
                  </a:cubicBezTo>
                  <a:close/>
                  <a:moveTo>
                    <a:pt x="353980" y="30273"/>
                  </a:moveTo>
                  <a:cubicBezTo>
                    <a:pt x="360041" y="30273"/>
                    <a:pt x="364141" y="34368"/>
                    <a:pt x="364141" y="40422"/>
                  </a:cubicBezTo>
                  <a:lnTo>
                    <a:pt x="364141" y="60719"/>
                  </a:lnTo>
                  <a:cubicBezTo>
                    <a:pt x="364141" y="66772"/>
                    <a:pt x="360041" y="70778"/>
                    <a:pt x="353980" y="70778"/>
                  </a:cubicBezTo>
                  <a:cubicBezTo>
                    <a:pt x="347829" y="70778"/>
                    <a:pt x="343818" y="66772"/>
                    <a:pt x="343818" y="60719"/>
                  </a:cubicBezTo>
                  <a:lnTo>
                    <a:pt x="343818" y="40422"/>
                  </a:lnTo>
                  <a:cubicBezTo>
                    <a:pt x="343818" y="34368"/>
                    <a:pt x="347829" y="30273"/>
                    <a:pt x="353980" y="30273"/>
                  </a:cubicBezTo>
                  <a:close/>
                  <a:moveTo>
                    <a:pt x="353978" y="20263"/>
                  </a:moveTo>
                  <a:cubicBezTo>
                    <a:pt x="284112" y="20263"/>
                    <a:pt x="219409" y="50479"/>
                    <a:pt x="174819" y="104957"/>
                  </a:cubicBezTo>
                  <a:cubicBezTo>
                    <a:pt x="196446" y="130818"/>
                    <a:pt x="212911" y="158901"/>
                    <a:pt x="214246" y="160768"/>
                  </a:cubicBezTo>
                  <a:cubicBezTo>
                    <a:pt x="221278" y="173920"/>
                    <a:pt x="224304" y="187073"/>
                    <a:pt x="221278" y="198182"/>
                  </a:cubicBezTo>
                  <a:cubicBezTo>
                    <a:pt x="220299" y="202093"/>
                    <a:pt x="218430" y="205736"/>
                    <a:pt x="215938" y="209025"/>
                  </a:cubicBezTo>
                  <a:cubicBezTo>
                    <a:pt x="214336" y="211335"/>
                    <a:pt x="212466" y="213379"/>
                    <a:pt x="210152" y="215157"/>
                  </a:cubicBezTo>
                  <a:cubicBezTo>
                    <a:pt x="208906" y="216312"/>
                    <a:pt x="207482" y="217378"/>
                    <a:pt x="206147" y="218445"/>
                  </a:cubicBezTo>
                  <a:cubicBezTo>
                    <a:pt x="193954" y="228487"/>
                    <a:pt x="179803" y="241640"/>
                    <a:pt x="176777" y="244662"/>
                  </a:cubicBezTo>
                  <a:cubicBezTo>
                    <a:pt x="160579" y="269012"/>
                    <a:pt x="162537" y="287142"/>
                    <a:pt x="182829" y="308382"/>
                  </a:cubicBezTo>
                  <a:lnTo>
                    <a:pt x="189504" y="315136"/>
                  </a:lnTo>
                  <a:cubicBezTo>
                    <a:pt x="189771" y="315403"/>
                    <a:pt x="189949" y="315492"/>
                    <a:pt x="189949" y="315492"/>
                  </a:cubicBezTo>
                  <a:cubicBezTo>
                    <a:pt x="190572" y="316025"/>
                    <a:pt x="191195" y="316647"/>
                    <a:pt x="191640" y="317269"/>
                  </a:cubicBezTo>
                  <a:lnTo>
                    <a:pt x="298263" y="424714"/>
                  </a:lnTo>
                  <a:cubicBezTo>
                    <a:pt x="318556" y="444888"/>
                    <a:pt x="337780" y="446932"/>
                    <a:pt x="362077" y="430758"/>
                  </a:cubicBezTo>
                  <a:cubicBezTo>
                    <a:pt x="365103" y="428713"/>
                    <a:pt x="378275" y="414583"/>
                    <a:pt x="388422" y="401430"/>
                  </a:cubicBezTo>
                  <a:cubicBezTo>
                    <a:pt x="393406" y="393343"/>
                    <a:pt x="400526" y="388277"/>
                    <a:pt x="408625" y="386233"/>
                  </a:cubicBezTo>
                  <a:cubicBezTo>
                    <a:pt x="412096" y="385344"/>
                    <a:pt x="415834" y="384900"/>
                    <a:pt x="419661" y="384900"/>
                  </a:cubicBezTo>
                  <a:cubicBezTo>
                    <a:pt x="428294" y="384989"/>
                    <a:pt x="437728" y="387477"/>
                    <a:pt x="446094" y="392365"/>
                  </a:cubicBezTo>
                  <a:cubicBezTo>
                    <a:pt x="447963" y="393609"/>
                    <a:pt x="476088" y="410051"/>
                    <a:pt x="501987" y="431646"/>
                  </a:cubicBezTo>
                  <a:cubicBezTo>
                    <a:pt x="556545" y="387122"/>
                    <a:pt x="586894" y="322513"/>
                    <a:pt x="586894" y="252749"/>
                  </a:cubicBezTo>
                  <a:cubicBezTo>
                    <a:pt x="586894" y="124330"/>
                    <a:pt x="482585" y="20263"/>
                    <a:pt x="353978" y="20263"/>
                  </a:cubicBezTo>
                  <a:close/>
                  <a:moveTo>
                    <a:pt x="353978" y="0"/>
                  </a:moveTo>
                  <a:cubicBezTo>
                    <a:pt x="493710" y="0"/>
                    <a:pt x="607097" y="113222"/>
                    <a:pt x="607097" y="252749"/>
                  </a:cubicBezTo>
                  <a:cubicBezTo>
                    <a:pt x="607097" y="327578"/>
                    <a:pt x="574345" y="397786"/>
                    <a:pt x="517384" y="445421"/>
                  </a:cubicBezTo>
                  <a:cubicBezTo>
                    <a:pt x="526907" y="454753"/>
                    <a:pt x="535184" y="464617"/>
                    <a:pt x="540257" y="474215"/>
                  </a:cubicBezTo>
                  <a:cubicBezTo>
                    <a:pt x="550403" y="493412"/>
                    <a:pt x="547377" y="517673"/>
                    <a:pt x="531179" y="532870"/>
                  </a:cubicBezTo>
                  <a:lnTo>
                    <a:pt x="505814" y="559176"/>
                  </a:lnTo>
                  <a:cubicBezTo>
                    <a:pt x="474486" y="590548"/>
                    <a:pt x="438974" y="606722"/>
                    <a:pt x="401505" y="606722"/>
                  </a:cubicBezTo>
                  <a:cubicBezTo>
                    <a:pt x="375249" y="606722"/>
                    <a:pt x="346858" y="598635"/>
                    <a:pt x="318556" y="582460"/>
                  </a:cubicBezTo>
                  <a:cubicBezTo>
                    <a:pt x="301289" y="573307"/>
                    <a:pt x="285091" y="560154"/>
                    <a:pt x="268893" y="543979"/>
                  </a:cubicBezTo>
                  <a:lnTo>
                    <a:pt x="61343" y="336732"/>
                  </a:lnTo>
                  <a:cubicBezTo>
                    <a:pt x="42030" y="317536"/>
                    <a:pt x="26899" y="296296"/>
                    <a:pt x="16753" y="275056"/>
                  </a:cubicBezTo>
                  <a:cubicBezTo>
                    <a:pt x="-13596" y="210358"/>
                    <a:pt x="-2471" y="151703"/>
                    <a:pt x="48171" y="101135"/>
                  </a:cubicBezTo>
                  <a:lnTo>
                    <a:pt x="73447" y="75807"/>
                  </a:lnTo>
                  <a:cubicBezTo>
                    <a:pt x="88666" y="60699"/>
                    <a:pt x="112963" y="56611"/>
                    <a:pt x="132188" y="66742"/>
                  </a:cubicBezTo>
                  <a:cubicBezTo>
                    <a:pt x="141711" y="71719"/>
                    <a:pt x="151412" y="79895"/>
                    <a:pt x="160757" y="89315"/>
                  </a:cubicBezTo>
                  <a:cubicBezTo>
                    <a:pt x="209173" y="32971"/>
                    <a:pt x="278772" y="0"/>
                    <a:pt x="353978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587817" y="2102451"/>
            <a:ext cx="1274112" cy="1672623"/>
            <a:chOff x="7587817" y="2102451"/>
            <a:chExt cx="1274112" cy="1672623"/>
          </a:xfrm>
        </p:grpSpPr>
        <p:sp>
          <p:nvSpPr>
            <p:cNvPr id="64" name="任意多边形 63"/>
            <p:cNvSpPr/>
            <p:nvPr/>
          </p:nvSpPr>
          <p:spPr bwMode="auto">
            <a:xfrm rot="5400000">
              <a:off x="7388561" y="2301707"/>
              <a:ext cx="1672623" cy="1274112"/>
            </a:xfrm>
            <a:custGeom>
              <a:gdLst>
                <a:gd name="connsiteX0" fmla="*/ 0 w 1672623"/>
                <a:gd name="connsiteY0" fmla="*/ 636346 h 1274112"/>
                <a:gd name="connsiteX1" fmla="*/ 211758 w 1672623"/>
                <a:gd name="connsiteY1" fmla="*/ 424508 h 1274112"/>
                <a:gd name="connsiteX2" fmla="*/ 933898 w 1672623"/>
                <a:gd name="connsiteY2" fmla="*/ 424508 h 1274112"/>
                <a:gd name="connsiteX3" fmla="*/ 946900 w 1672623"/>
                <a:gd name="connsiteY3" fmla="*/ 424508 h 1274112"/>
                <a:gd name="connsiteX4" fmla="*/ 918662 w 1672623"/>
                <a:gd name="connsiteY4" fmla="*/ 396569 h 1274112"/>
                <a:gd name="connsiteX5" fmla="*/ 884132 w 1672623"/>
                <a:gd name="connsiteY5" fmla="*/ 362405 h 1274112"/>
                <a:gd name="connsiteX6" fmla="*/ 884132 w 1672623"/>
                <a:gd name="connsiteY6" fmla="*/ 62298 h 1274112"/>
                <a:gd name="connsiteX7" fmla="*/ 1184509 w 1672623"/>
                <a:gd name="connsiteY7" fmla="*/ 62298 h 1274112"/>
                <a:gd name="connsiteX8" fmla="*/ 1605574 w 1672623"/>
                <a:gd name="connsiteY8" fmla="*/ 482984 h 1274112"/>
                <a:gd name="connsiteX9" fmla="*/ 1608256 w 1672623"/>
                <a:gd name="connsiteY9" fmla="*/ 482984 h 1274112"/>
                <a:gd name="connsiteX10" fmla="*/ 1672623 w 1672623"/>
                <a:gd name="connsiteY10" fmla="*/ 635717 h 1274112"/>
                <a:gd name="connsiteX11" fmla="*/ 1672560 w 1672623"/>
                <a:gd name="connsiteY11" fmla="*/ 636037 h 1274112"/>
                <a:gd name="connsiteX12" fmla="*/ 1672622 w 1672623"/>
                <a:gd name="connsiteY12" fmla="*/ 636346 h 1274112"/>
                <a:gd name="connsiteX13" fmla="*/ 1656120 w 1672623"/>
                <a:gd name="connsiteY13" fmla="*/ 719640 h 1274112"/>
                <a:gd name="connsiteX14" fmla="*/ 1656066 w 1672623"/>
                <a:gd name="connsiteY14" fmla="*/ 719722 h 1274112"/>
                <a:gd name="connsiteX15" fmla="*/ 1655525 w 1672623"/>
                <a:gd name="connsiteY15" fmla="*/ 722466 h 1274112"/>
                <a:gd name="connsiteX16" fmla="*/ 1622393 w 1672623"/>
                <a:gd name="connsiteY16" fmla="*/ 770594 h 1274112"/>
                <a:gd name="connsiteX17" fmla="*/ 1610971 w 1672623"/>
                <a:gd name="connsiteY17" fmla="*/ 787850 h 1274112"/>
                <a:gd name="connsiteX18" fmla="*/ 1610105 w 1672623"/>
                <a:gd name="connsiteY18" fmla="*/ 788443 h 1274112"/>
                <a:gd name="connsiteX19" fmla="*/ 1608256 w 1672623"/>
                <a:gd name="connsiteY19" fmla="*/ 791129 h 1274112"/>
                <a:gd name="connsiteX20" fmla="*/ 1606185 w 1672623"/>
                <a:gd name="connsiteY20" fmla="*/ 791129 h 1274112"/>
                <a:gd name="connsiteX21" fmla="*/ 1604240 w 1672623"/>
                <a:gd name="connsiteY21" fmla="*/ 792461 h 1274112"/>
                <a:gd name="connsiteX22" fmla="*/ 1531456 w 1672623"/>
                <a:gd name="connsiteY22" fmla="*/ 865180 h 1274112"/>
                <a:gd name="connsiteX23" fmla="*/ 1184509 w 1672623"/>
                <a:gd name="connsiteY23" fmla="*/ 1211814 h 1274112"/>
                <a:gd name="connsiteX24" fmla="*/ 884132 w 1672623"/>
                <a:gd name="connsiteY24" fmla="*/ 1211814 h 1274112"/>
                <a:gd name="connsiteX25" fmla="*/ 884132 w 1672623"/>
                <a:gd name="connsiteY25" fmla="*/ 911707 h 1274112"/>
                <a:gd name="connsiteX26" fmla="*/ 945030 w 1672623"/>
                <a:gd name="connsiteY26" fmla="*/ 850864 h 1274112"/>
                <a:gd name="connsiteX27" fmla="*/ 881750 w 1672623"/>
                <a:gd name="connsiteY27" fmla="*/ 850864 h 1274112"/>
                <a:gd name="connsiteX28" fmla="*/ 211758 w 1672623"/>
                <a:gd name="connsiteY28" fmla="*/ 850864 h 1274112"/>
                <a:gd name="connsiteX29" fmla="*/ 0 w 1672623"/>
                <a:gd name="connsiteY29" fmla="*/ 636346 h 12741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2622" h="1274112">
                  <a:moveTo>
                    <a:pt x="0" y="636346"/>
                  </a:moveTo>
                  <a:cubicBezTo>
                    <a:pt x="0" y="521042"/>
                    <a:pt x="93817" y="424508"/>
                    <a:pt x="211758" y="424508"/>
                  </a:cubicBezTo>
                  <a:cubicBezTo>
                    <a:pt x="524035" y="424508"/>
                    <a:pt x="758242" y="424508"/>
                    <a:pt x="933898" y="424508"/>
                  </a:cubicBezTo>
                  <a:lnTo>
                    <a:pt x="946900" y="424508"/>
                  </a:lnTo>
                  <a:lnTo>
                    <a:pt x="918662" y="396569"/>
                  </a:lnTo>
                  <a:cubicBezTo>
                    <a:pt x="884132" y="362405"/>
                    <a:pt x="884132" y="362405"/>
                    <a:pt x="884132" y="362405"/>
                  </a:cubicBezTo>
                  <a:cubicBezTo>
                    <a:pt x="800992" y="279339"/>
                    <a:pt x="800992" y="145363"/>
                    <a:pt x="884132" y="62298"/>
                  </a:cubicBezTo>
                  <a:cubicBezTo>
                    <a:pt x="967272" y="-20767"/>
                    <a:pt x="1101369" y="-20767"/>
                    <a:pt x="1184509" y="62298"/>
                  </a:cubicBezTo>
                  <a:cubicBezTo>
                    <a:pt x="1605574" y="482984"/>
                    <a:pt x="1605574" y="482984"/>
                    <a:pt x="1605574" y="482984"/>
                  </a:cubicBezTo>
                  <a:cubicBezTo>
                    <a:pt x="1608256" y="482984"/>
                    <a:pt x="1608256" y="482984"/>
                    <a:pt x="1608256" y="482984"/>
                  </a:cubicBezTo>
                  <a:cubicBezTo>
                    <a:pt x="1648485" y="520497"/>
                    <a:pt x="1672623" y="576767"/>
                    <a:pt x="1672623" y="635717"/>
                  </a:cubicBezTo>
                  <a:lnTo>
                    <a:pt x="1672560" y="636037"/>
                  </a:lnTo>
                  <a:lnTo>
                    <a:pt x="1672622" y="636346"/>
                  </a:lnTo>
                  <a:cubicBezTo>
                    <a:pt x="1672622" y="665842"/>
                    <a:pt x="1666759" y="693998"/>
                    <a:pt x="1656120" y="719640"/>
                  </a:cubicBezTo>
                  <a:lnTo>
                    <a:pt x="1656066" y="719722"/>
                  </a:lnTo>
                  <a:lnTo>
                    <a:pt x="1655525" y="722466"/>
                  </a:lnTo>
                  <a:lnTo>
                    <a:pt x="1622393" y="770594"/>
                  </a:lnTo>
                  <a:lnTo>
                    <a:pt x="1610971" y="787850"/>
                  </a:lnTo>
                  <a:lnTo>
                    <a:pt x="1610105" y="788443"/>
                  </a:lnTo>
                  <a:lnTo>
                    <a:pt x="1608256" y="791129"/>
                  </a:lnTo>
                  <a:lnTo>
                    <a:pt x="1606185" y="791129"/>
                  </a:lnTo>
                  <a:lnTo>
                    <a:pt x="1604240" y="792461"/>
                  </a:lnTo>
                  <a:lnTo>
                    <a:pt x="1531456" y="865180"/>
                  </a:lnTo>
                  <a:cubicBezTo>
                    <a:pt x="1184509" y="1211814"/>
                    <a:pt x="1184509" y="1211814"/>
                    <a:pt x="1184509" y="1211814"/>
                  </a:cubicBezTo>
                  <a:cubicBezTo>
                    <a:pt x="1101369" y="1294879"/>
                    <a:pt x="967272" y="1294879"/>
                    <a:pt x="884132" y="1211814"/>
                  </a:cubicBezTo>
                  <a:cubicBezTo>
                    <a:pt x="800992" y="1128748"/>
                    <a:pt x="800992" y="994772"/>
                    <a:pt x="884132" y="911707"/>
                  </a:cubicBezTo>
                  <a:lnTo>
                    <a:pt x="945030" y="850864"/>
                  </a:lnTo>
                  <a:lnTo>
                    <a:pt x="881750" y="850864"/>
                  </a:lnTo>
                  <a:cubicBezTo>
                    <a:pt x="211758" y="850864"/>
                    <a:pt x="211758" y="850864"/>
                    <a:pt x="211758" y="850864"/>
                  </a:cubicBezTo>
                  <a:cubicBezTo>
                    <a:pt x="93817" y="850864"/>
                    <a:pt x="0" y="754331"/>
                    <a:pt x="0" y="636346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îsḻiďê"/>
            <p:cNvSpPr/>
            <p:nvPr/>
          </p:nvSpPr>
          <p:spPr>
            <a:xfrm>
              <a:off x="8038089" y="3245680"/>
              <a:ext cx="403010" cy="402400"/>
            </a:xfrm>
            <a:custGeom>
              <a:gdLst>
                <a:gd name="connsiteX0" fmla="*/ 303775 w 607639"/>
                <a:gd name="connsiteY0" fmla="*/ 525007 h 606722"/>
                <a:gd name="connsiteX1" fmla="*/ 315710 w 607639"/>
                <a:gd name="connsiteY1" fmla="*/ 536902 h 606722"/>
                <a:gd name="connsiteX2" fmla="*/ 315710 w 607639"/>
                <a:gd name="connsiteY2" fmla="*/ 552347 h 606722"/>
                <a:gd name="connsiteX3" fmla="*/ 303775 w 607639"/>
                <a:gd name="connsiteY3" fmla="*/ 564241 h 606722"/>
                <a:gd name="connsiteX4" fmla="*/ 291929 w 607639"/>
                <a:gd name="connsiteY4" fmla="*/ 552347 h 606722"/>
                <a:gd name="connsiteX5" fmla="*/ 291929 w 607639"/>
                <a:gd name="connsiteY5" fmla="*/ 536902 h 606722"/>
                <a:gd name="connsiteX6" fmla="*/ 303775 w 607639"/>
                <a:gd name="connsiteY6" fmla="*/ 525007 h 606722"/>
                <a:gd name="connsiteX7" fmla="*/ 429885 w 607639"/>
                <a:gd name="connsiteY7" fmla="*/ 509483 h 606722"/>
                <a:gd name="connsiteX8" fmla="*/ 441811 w 607639"/>
                <a:gd name="connsiteY8" fmla="*/ 521409 h 606722"/>
                <a:gd name="connsiteX9" fmla="*/ 429885 w 607639"/>
                <a:gd name="connsiteY9" fmla="*/ 533335 h 606722"/>
                <a:gd name="connsiteX10" fmla="*/ 417959 w 607639"/>
                <a:gd name="connsiteY10" fmla="*/ 521409 h 606722"/>
                <a:gd name="connsiteX11" fmla="*/ 429885 w 607639"/>
                <a:gd name="connsiteY11" fmla="*/ 509483 h 606722"/>
                <a:gd name="connsiteX12" fmla="*/ 177720 w 607639"/>
                <a:gd name="connsiteY12" fmla="*/ 509483 h 606722"/>
                <a:gd name="connsiteX13" fmla="*/ 189611 w 607639"/>
                <a:gd name="connsiteY13" fmla="*/ 521409 h 606722"/>
                <a:gd name="connsiteX14" fmla="*/ 177720 w 607639"/>
                <a:gd name="connsiteY14" fmla="*/ 533335 h 606722"/>
                <a:gd name="connsiteX15" fmla="*/ 165829 w 607639"/>
                <a:gd name="connsiteY15" fmla="*/ 521409 h 606722"/>
                <a:gd name="connsiteX16" fmla="*/ 177720 w 607639"/>
                <a:gd name="connsiteY16" fmla="*/ 509483 h 606722"/>
                <a:gd name="connsiteX17" fmla="*/ 522185 w 607639"/>
                <a:gd name="connsiteY17" fmla="*/ 417324 h 606722"/>
                <a:gd name="connsiteX18" fmla="*/ 534111 w 607639"/>
                <a:gd name="connsiteY18" fmla="*/ 429250 h 606722"/>
                <a:gd name="connsiteX19" fmla="*/ 522185 w 607639"/>
                <a:gd name="connsiteY19" fmla="*/ 441176 h 606722"/>
                <a:gd name="connsiteX20" fmla="*/ 510259 w 607639"/>
                <a:gd name="connsiteY20" fmla="*/ 429250 h 606722"/>
                <a:gd name="connsiteX21" fmla="*/ 522185 w 607639"/>
                <a:gd name="connsiteY21" fmla="*/ 417324 h 606722"/>
                <a:gd name="connsiteX22" fmla="*/ 85420 w 607639"/>
                <a:gd name="connsiteY22" fmla="*/ 417324 h 606722"/>
                <a:gd name="connsiteX23" fmla="*/ 97311 w 607639"/>
                <a:gd name="connsiteY23" fmla="*/ 429250 h 606722"/>
                <a:gd name="connsiteX24" fmla="*/ 85420 w 607639"/>
                <a:gd name="connsiteY24" fmla="*/ 441176 h 606722"/>
                <a:gd name="connsiteX25" fmla="*/ 73529 w 607639"/>
                <a:gd name="connsiteY25" fmla="*/ 429250 h 606722"/>
                <a:gd name="connsiteX26" fmla="*/ 85420 w 607639"/>
                <a:gd name="connsiteY26" fmla="*/ 417324 h 606722"/>
                <a:gd name="connsiteX27" fmla="*/ 537643 w 607639"/>
                <a:gd name="connsiteY27" fmla="*/ 291506 h 606722"/>
                <a:gd name="connsiteX28" fmla="*/ 555628 w 607639"/>
                <a:gd name="connsiteY28" fmla="*/ 291506 h 606722"/>
                <a:gd name="connsiteX29" fmla="*/ 567558 w 607639"/>
                <a:gd name="connsiteY29" fmla="*/ 303316 h 606722"/>
                <a:gd name="connsiteX30" fmla="*/ 555628 w 607639"/>
                <a:gd name="connsiteY30" fmla="*/ 315216 h 606722"/>
                <a:gd name="connsiteX31" fmla="*/ 537643 w 607639"/>
                <a:gd name="connsiteY31" fmla="*/ 315216 h 606722"/>
                <a:gd name="connsiteX32" fmla="*/ 525713 w 607639"/>
                <a:gd name="connsiteY32" fmla="*/ 303316 h 606722"/>
                <a:gd name="connsiteX33" fmla="*/ 537643 w 607639"/>
                <a:gd name="connsiteY33" fmla="*/ 291506 h 606722"/>
                <a:gd name="connsiteX34" fmla="*/ 51991 w 607639"/>
                <a:gd name="connsiteY34" fmla="*/ 291506 h 606722"/>
                <a:gd name="connsiteX35" fmla="*/ 69946 w 607639"/>
                <a:gd name="connsiteY35" fmla="*/ 291506 h 606722"/>
                <a:gd name="connsiteX36" fmla="*/ 81856 w 607639"/>
                <a:gd name="connsiteY36" fmla="*/ 303316 h 606722"/>
                <a:gd name="connsiteX37" fmla="*/ 69946 w 607639"/>
                <a:gd name="connsiteY37" fmla="*/ 315216 h 606722"/>
                <a:gd name="connsiteX38" fmla="*/ 51991 w 607639"/>
                <a:gd name="connsiteY38" fmla="*/ 315216 h 606722"/>
                <a:gd name="connsiteX39" fmla="*/ 40081 w 607639"/>
                <a:gd name="connsiteY39" fmla="*/ 303316 h 606722"/>
                <a:gd name="connsiteX40" fmla="*/ 51991 w 607639"/>
                <a:gd name="connsiteY40" fmla="*/ 291506 h 606722"/>
                <a:gd name="connsiteX41" fmla="*/ 412608 w 607639"/>
                <a:gd name="connsiteY41" fmla="*/ 222096 h 606722"/>
                <a:gd name="connsiteX42" fmla="*/ 345491 w 607639"/>
                <a:gd name="connsiteY42" fmla="*/ 334245 h 606722"/>
                <a:gd name="connsiteX43" fmla="*/ 412608 w 607639"/>
                <a:gd name="connsiteY43" fmla="*/ 334245 h 606722"/>
                <a:gd name="connsiteX44" fmla="*/ 427651 w 607639"/>
                <a:gd name="connsiteY44" fmla="*/ 167533 h 606722"/>
                <a:gd name="connsiteX45" fmla="*/ 436375 w 607639"/>
                <a:gd name="connsiteY45" fmla="*/ 178996 h 606722"/>
                <a:gd name="connsiteX46" fmla="*/ 436375 w 607639"/>
                <a:gd name="connsiteY46" fmla="*/ 334245 h 606722"/>
                <a:gd name="connsiteX47" fmla="*/ 469399 w 607639"/>
                <a:gd name="connsiteY47" fmla="*/ 334245 h 606722"/>
                <a:gd name="connsiteX48" fmla="*/ 481327 w 607639"/>
                <a:gd name="connsiteY48" fmla="*/ 346153 h 606722"/>
                <a:gd name="connsiteX49" fmla="*/ 469399 w 607639"/>
                <a:gd name="connsiteY49" fmla="*/ 357973 h 606722"/>
                <a:gd name="connsiteX50" fmla="*/ 436375 w 607639"/>
                <a:gd name="connsiteY50" fmla="*/ 357973 h 606722"/>
                <a:gd name="connsiteX51" fmla="*/ 436375 w 607639"/>
                <a:gd name="connsiteY51" fmla="*/ 427733 h 606722"/>
                <a:gd name="connsiteX52" fmla="*/ 424536 w 607639"/>
                <a:gd name="connsiteY52" fmla="*/ 439552 h 606722"/>
                <a:gd name="connsiteX53" fmla="*/ 412608 w 607639"/>
                <a:gd name="connsiteY53" fmla="*/ 427733 h 606722"/>
                <a:gd name="connsiteX54" fmla="*/ 412608 w 607639"/>
                <a:gd name="connsiteY54" fmla="*/ 357973 h 606722"/>
                <a:gd name="connsiteX55" fmla="*/ 324573 w 607639"/>
                <a:gd name="connsiteY55" fmla="*/ 357973 h 606722"/>
                <a:gd name="connsiteX56" fmla="*/ 314158 w 607639"/>
                <a:gd name="connsiteY56" fmla="*/ 352019 h 606722"/>
                <a:gd name="connsiteX57" fmla="*/ 314336 w 607639"/>
                <a:gd name="connsiteY57" fmla="*/ 340022 h 606722"/>
                <a:gd name="connsiteX58" fmla="*/ 414299 w 607639"/>
                <a:gd name="connsiteY58" fmla="*/ 172953 h 606722"/>
                <a:gd name="connsiteX59" fmla="*/ 427651 w 607639"/>
                <a:gd name="connsiteY59" fmla="*/ 167533 h 606722"/>
                <a:gd name="connsiteX60" fmla="*/ 216270 w 607639"/>
                <a:gd name="connsiteY60" fmla="*/ 167099 h 606722"/>
                <a:gd name="connsiteX61" fmla="*/ 290518 w 607639"/>
                <a:gd name="connsiteY61" fmla="*/ 241210 h 606722"/>
                <a:gd name="connsiteX62" fmla="*/ 242978 w 607639"/>
                <a:gd name="connsiteY62" fmla="*/ 355754 h 606722"/>
                <a:gd name="connsiteX63" fmla="*/ 182707 w 607639"/>
                <a:gd name="connsiteY63" fmla="*/ 415825 h 606722"/>
                <a:gd name="connsiteX64" fmla="*/ 278588 w 607639"/>
                <a:gd name="connsiteY64" fmla="*/ 415825 h 606722"/>
                <a:gd name="connsiteX65" fmla="*/ 290518 w 607639"/>
                <a:gd name="connsiteY65" fmla="*/ 427734 h 606722"/>
                <a:gd name="connsiteX66" fmla="*/ 278588 w 607639"/>
                <a:gd name="connsiteY66" fmla="*/ 439552 h 606722"/>
                <a:gd name="connsiteX67" fmla="*/ 154040 w 607639"/>
                <a:gd name="connsiteY67" fmla="*/ 439552 h 606722"/>
                <a:gd name="connsiteX68" fmla="*/ 143001 w 607639"/>
                <a:gd name="connsiteY68" fmla="*/ 432265 h 606722"/>
                <a:gd name="connsiteX69" fmla="*/ 145582 w 607639"/>
                <a:gd name="connsiteY69" fmla="*/ 419292 h 606722"/>
                <a:gd name="connsiteX70" fmla="*/ 226152 w 607639"/>
                <a:gd name="connsiteY70" fmla="*/ 338959 h 606722"/>
                <a:gd name="connsiteX71" fmla="*/ 266659 w 607639"/>
                <a:gd name="connsiteY71" fmla="*/ 241210 h 606722"/>
                <a:gd name="connsiteX72" fmla="*/ 216270 w 607639"/>
                <a:gd name="connsiteY72" fmla="*/ 190914 h 606722"/>
                <a:gd name="connsiteX73" fmla="*/ 165880 w 607639"/>
                <a:gd name="connsiteY73" fmla="*/ 241210 h 606722"/>
                <a:gd name="connsiteX74" fmla="*/ 154040 w 607639"/>
                <a:gd name="connsiteY74" fmla="*/ 253029 h 606722"/>
                <a:gd name="connsiteX75" fmla="*/ 142110 w 607639"/>
                <a:gd name="connsiteY75" fmla="*/ 241210 h 606722"/>
                <a:gd name="connsiteX76" fmla="*/ 216270 w 607639"/>
                <a:gd name="connsiteY76" fmla="*/ 167099 h 606722"/>
                <a:gd name="connsiteX77" fmla="*/ 522185 w 607639"/>
                <a:gd name="connsiteY77" fmla="*/ 165547 h 606722"/>
                <a:gd name="connsiteX78" fmla="*/ 534111 w 607639"/>
                <a:gd name="connsiteY78" fmla="*/ 177438 h 606722"/>
                <a:gd name="connsiteX79" fmla="*/ 522185 w 607639"/>
                <a:gd name="connsiteY79" fmla="*/ 189329 h 606722"/>
                <a:gd name="connsiteX80" fmla="*/ 510259 w 607639"/>
                <a:gd name="connsiteY80" fmla="*/ 177438 h 606722"/>
                <a:gd name="connsiteX81" fmla="*/ 522185 w 607639"/>
                <a:gd name="connsiteY81" fmla="*/ 165547 h 606722"/>
                <a:gd name="connsiteX82" fmla="*/ 85420 w 607639"/>
                <a:gd name="connsiteY82" fmla="*/ 165547 h 606722"/>
                <a:gd name="connsiteX83" fmla="*/ 97311 w 607639"/>
                <a:gd name="connsiteY83" fmla="*/ 177438 h 606722"/>
                <a:gd name="connsiteX84" fmla="*/ 85420 w 607639"/>
                <a:gd name="connsiteY84" fmla="*/ 189329 h 606722"/>
                <a:gd name="connsiteX85" fmla="*/ 73529 w 607639"/>
                <a:gd name="connsiteY85" fmla="*/ 177438 h 606722"/>
                <a:gd name="connsiteX86" fmla="*/ 85420 w 607639"/>
                <a:gd name="connsiteY86" fmla="*/ 165547 h 606722"/>
                <a:gd name="connsiteX87" fmla="*/ 429885 w 607639"/>
                <a:gd name="connsiteY87" fmla="*/ 73388 h 606722"/>
                <a:gd name="connsiteX88" fmla="*/ 441811 w 607639"/>
                <a:gd name="connsiteY88" fmla="*/ 85279 h 606722"/>
                <a:gd name="connsiteX89" fmla="*/ 429885 w 607639"/>
                <a:gd name="connsiteY89" fmla="*/ 97170 h 606722"/>
                <a:gd name="connsiteX90" fmla="*/ 417959 w 607639"/>
                <a:gd name="connsiteY90" fmla="*/ 85279 h 606722"/>
                <a:gd name="connsiteX91" fmla="*/ 429885 w 607639"/>
                <a:gd name="connsiteY91" fmla="*/ 73388 h 606722"/>
                <a:gd name="connsiteX92" fmla="*/ 177720 w 607639"/>
                <a:gd name="connsiteY92" fmla="*/ 73388 h 606722"/>
                <a:gd name="connsiteX93" fmla="*/ 189611 w 607639"/>
                <a:gd name="connsiteY93" fmla="*/ 85279 h 606722"/>
                <a:gd name="connsiteX94" fmla="*/ 177720 w 607639"/>
                <a:gd name="connsiteY94" fmla="*/ 97170 h 606722"/>
                <a:gd name="connsiteX95" fmla="*/ 165829 w 607639"/>
                <a:gd name="connsiteY95" fmla="*/ 85279 h 606722"/>
                <a:gd name="connsiteX96" fmla="*/ 177720 w 607639"/>
                <a:gd name="connsiteY96" fmla="*/ 73388 h 606722"/>
                <a:gd name="connsiteX97" fmla="*/ 303775 w 607639"/>
                <a:gd name="connsiteY97" fmla="*/ 42480 h 606722"/>
                <a:gd name="connsiteX98" fmla="*/ 315710 w 607639"/>
                <a:gd name="connsiteY98" fmla="*/ 54396 h 606722"/>
                <a:gd name="connsiteX99" fmla="*/ 315710 w 607639"/>
                <a:gd name="connsiteY99" fmla="*/ 69869 h 606722"/>
                <a:gd name="connsiteX100" fmla="*/ 303775 w 607639"/>
                <a:gd name="connsiteY100" fmla="*/ 81785 h 606722"/>
                <a:gd name="connsiteX101" fmla="*/ 291929 w 607639"/>
                <a:gd name="connsiteY101" fmla="*/ 69869 h 606722"/>
                <a:gd name="connsiteX102" fmla="*/ 291929 w 607639"/>
                <a:gd name="connsiteY102" fmla="*/ 54396 h 606722"/>
                <a:gd name="connsiteX103" fmla="*/ 303775 w 607639"/>
                <a:gd name="connsiteY103" fmla="*/ 42480 h 606722"/>
                <a:gd name="connsiteX104" fmla="*/ 303775 w 607639"/>
                <a:gd name="connsiteY104" fmla="*/ 0 h 606722"/>
                <a:gd name="connsiteX105" fmla="*/ 537058 w 607639"/>
                <a:gd name="connsiteY105" fmla="*/ 108956 h 606722"/>
                <a:gd name="connsiteX106" fmla="*/ 537058 w 607639"/>
                <a:gd name="connsiteY106" fmla="*/ 93048 h 606722"/>
                <a:gd name="connsiteX107" fmla="*/ 548895 w 607639"/>
                <a:gd name="connsiteY107" fmla="*/ 81139 h 606722"/>
                <a:gd name="connsiteX108" fmla="*/ 560822 w 607639"/>
                <a:gd name="connsiteY108" fmla="*/ 93048 h 606722"/>
                <a:gd name="connsiteX109" fmla="*/ 560822 w 607639"/>
                <a:gd name="connsiteY109" fmla="*/ 138994 h 606722"/>
                <a:gd name="connsiteX110" fmla="*/ 548895 w 607639"/>
                <a:gd name="connsiteY110" fmla="*/ 150903 h 606722"/>
                <a:gd name="connsiteX111" fmla="*/ 502880 w 607639"/>
                <a:gd name="connsiteY111" fmla="*/ 150903 h 606722"/>
                <a:gd name="connsiteX112" fmla="*/ 490953 w 607639"/>
                <a:gd name="connsiteY112" fmla="*/ 138994 h 606722"/>
                <a:gd name="connsiteX113" fmla="*/ 502880 w 607639"/>
                <a:gd name="connsiteY113" fmla="*/ 127174 h 606722"/>
                <a:gd name="connsiteX114" fmla="*/ 521126 w 607639"/>
                <a:gd name="connsiteY114" fmla="*/ 127174 h 606722"/>
                <a:gd name="connsiteX115" fmla="*/ 303775 w 607639"/>
                <a:gd name="connsiteY115" fmla="*/ 23728 h 606722"/>
                <a:gd name="connsiteX116" fmla="*/ 23764 w 607639"/>
                <a:gd name="connsiteY116" fmla="*/ 303316 h 606722"/>
                <a:gd name="connsiteX117" fmla="*/ 303775 w 607639"/>
                <a:gd name="connsiteY117" fmla="*/ 582905 h 606722"/>
                <a:gd name="connsiteX118" fmla="*/ 583786 w 607639"/>
                <a:gd name="connsiteY118" fmla="*/ 303316 h 606722"/>
                <a:gd name="connsiteX119" fmla="*/ 573906 w 607639"/>
                <a:gd name="connsiteY119" fmla="*/ 229376 h 606722"/>
                <a:gd name="connsiteX120" fmla="*/ 582273 w 607639"/>
                <a:gd name="connsiteY120" fmla="*/ 214801 h 606722"/>
                <a:gd name="connsiteX121" fmla="*/ 596869 w 607639"/>
                <a:gd name="connsiteY121" fmla="*/ 223066 h 606722"/>
                <a:gd name="connsiteX122" fmla="*/ 607639 w 607639"/>
                <a:gd name="connsiteY122" fmla="*/ 303316 h 606722"/>
                <a:gd name="connsiteX123" fmla="*/ 303775 w 607639"/>
                <a:gd name="connsiteY123" fmla="*/ 606722 h 606722"/>
                <a:gd name="connsiteX124" fmla="*/ 0 w 607639"/>
                <a:gd name="connsiteY124" fmla="*/ 303316 h 606722"/>
                <a:gd name="connsiteX125" fmla="*/ 303775 w 607639"/>
                <a:gd name="connsiteY125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07639" h="606722">
                  <a:moveTo>
                    <a:pt x="303775" y="525007"/>
                  </a:moveTo>
                  <a:cubicBezTo>
                    <a:pt x="310366" y="525007"/>
                    <a:pt x="315710" y="530333"/>
                    <a:pt x="315710" y="536902"/>
                  </a:cubicBezTo>
                  <a:lnTo>
                    <a:pt x="315710" y="552347"/>
                  </a:lnTo>
                  <a:cubicBezTo>
                    <a:pt x="315710" y="558915"/>
                    <a:pt x="310366" y="564241"/>
                    <a:pt x="303775" y="564241"/>
                  </a:cubicBezTo>
                  <a:cubicBezTo>
                    <a:pt x="297184" y="564241"/>
                    <a:pt x="291929" y="558915"/>
                    <a:pt x="291929" y="552347"/>
                  </a:cubicBezTo>
                  <a:lnTo>
                    <a:pt x="291929" y="536902"/>
                  </a:lnTo>
                  <a:cubicBezTo>
                    <a:pt x="291929" y="530333"/>
                    <a:pt x="297184" y="525007"/>
                    <a:pt x="303775" y="525007"/>
                  </a:cubicBezTo>
                  <a:close/>
                  <a:moveTo>
                    <a:pt x="429885" y="509483"/>
                  </a:moveTo>
                  <a:cubicBezTo>
                    <a:pt x="436472" y="509483"/>
                    <a:pt x="441811" y="514822"/>
                    <a:pt x="441811" y="521409"/>
                  </a:cubicBezTo>
                  <a:cubicBezTo>
                    <a:pt x="441811" y="527996"/>
                    <a:pt x="436472" y="533335"/>
                    <a:pt x="429885" y="533335"/>
                  </a:cubicBezTo>
                  <a:cubicBezTo>
                    <a:pt x="423298" y="533335"/>
                    <a:pt x="417959" y="527996"/>
                    <a:pt x="417959" y="521409"/>
                  </a:cubicBezTo>
                  <a:cubicBezTo>
                    <a:pt x="417959" y="514822"/>
                    <a:pt x="423298" y="509483"/>
                    <a:pt x="429885" y="509483"/>
                  </a:cubicBezTo>
                  <a:close/>
                  <a:moveTo>
                    <a:pt x="177720" y="509483"/>
                  </a:moveTo>
                  <a:cubicBezTo>
                    <a:pt x="184287" y="509483"/>
                    <a:pt x="189611" y="514822"/>
                    <a:pt x="189611" y="521409"/>
                  </a:cubicBezTo>
                  <a:cubicBezTo>
                    <a:pt x="189611" y="527996"/>
                    <a:pt x="184287" y="533335"/>
                    <a:pt x="177720" y="533335"/>
                  </a:cubicBezTo>
                  <a:cubicBezTo>
                    <a:pt x="171153" y="533335"/>
                    <a:pt x="165829" y="527996"/>
                    <a:pt x="165829" y="521409"/>
                  </a:cubicBezTo>
                  <a:cubicBezTo>
                    <a:pt x="165829" y="514822"/>
                    <a:pt x="171153" y="509483"/>
                    <a:pt x="177720" y="509483"/>
                  </a:cubicBezTo>
                  <a:close/>
                  <a:moveTo>
                    <a:pt x="522185" y="417324"/>
                  </a:moveTo>
                  <a:cubicBezTo>
                    <a:pt x="528772" y="417324"/>
                    <a:pt x="534111" y="422663"/>
                    <a:pt x="534111" y="429250"/>
                  </a:cubicBezTo>
                  <a:cubicBezTo>
                    <a:pt x="534111" y="435837"/>
                    <a:pt x="528772" y="441176"/>
                    <a:pt x="522185" y="441176"/>
                  </a:cubicBezTo>
                  <a:cubicBezTo>
                    <a:pt x="515598" y="441176"/>
                    <a:pt x="510259" y="435837"/>
                    <a:pt x="510259" y="429250"/>
                  </a:cubicBezTo>
                  <a:cubicBezTo>
                    <a:pt x="510259" y="422663"/>
                    <a:pt x="515598" y="417324"/>
                    <a:pt x="522185" y="417324"/>
                  </a:cubicBezTo>
                  <a:close/>
                  <a:moveTo>
                    <a:pt x="85420" y="417324"/>
                  </a:moveTo>
                  <a:cubicBezTo>
                    <a:pt x="91987" y="417324"/>
                    <a:pt x="97311" y="422663"/>
                    <a:pt x="97311" y="429250"/>
                  </a:cubicBezTo>
                  <a:cubicBezTo>
                    <a:pt x="97311" y="435837"/>
                    <a:pt x="91987" y="441176"/>
                    <a:pt x="85420" y="441176"/>
                  </a:cubicBezTo>
                  <a:cubicBezTo>
                    <a:pt x="78853" y="441176"/>
                    <a:pt x="73529" y="435837"/>
                    <a:pt x="73529" y="429250"/>
                  </a:cubicBezTo>
                  <a:cubicBezTo>
                    <a:pt x="73529" y="422663"/>
                    <a:pt x="78853" y="417324"/>
                    <a:pt x="85420" y="417324"/>
                  </a:cubicBezTo>
                  <a:close/>
                  <a:moveTo>
                    <a:pt x="537643" y="291506"/>
                  </a:moveTo>
                  <a:lnTo>
                    <a:pt x="555628" y="291506"/>
                  </a:lnTo>
                  <a:cubicBezTo>
                    <a:pt x="562216" y="291506"/>
                    <a:pt x="567558" y="296745"/>
                    <a:pt x="567558" y="303316"/>
                  </a:cubicBezTo>
                  <a:cubicBezTo>
                    <a:pt x="567558" y="309888"/>
                    <a:pt x="562216" y="315216"/>
                    <a:pt x="555628" y="315216"/>
                  </a:cubicBezTo>
                  <a:lnTo>
                    <a:pt x="537643" y="315216"/>
                  </a:lnTo>
                  <a:cubicBezTo>
                    <a:pt x="531055" y="315216"/>
                    <a:pt x="525713" y="309888"/>
                    <a:pt x="525713" y="303316"/>
                  </a:cubicBezTo>
                  <a:cubicBezTo>
                    <a:pt x="525713" y="296745"/>
                    <a:pt x="531055" y="291506"/>
                    <a:pt x="537643" y="291506"/>
                  </a:cubicBezTo>
                  <a:close/>
                  <a:moveTo>
                    <a:pt x="51991" y="291506"/>
                  </a:moveTo>
                  <a:lnTo>
                    <a:pt x="69946" y="291506"/>
                  </a:lnTo>
                  <a:cubicBezTo>
                    <a:pt x="76523" y="291506"/>
                    <a:pt x="81856" y="296745"/>
                    <a:pt x="81856" y="303316"/>
                  </a:cubicBezTo>
                  <a:cubicBezTo>
                    <a:pt x="81856" y="309888"/>
                    <a:pt x="76523" y="315216"/>
                    <a:pt x="69946" y="315216"/>
                  </a:cubicBezTo>
                  <a:lnTo>
                    <a:pt x="51991" y="315216"/>
                  </a:lnTo>
                  <a:cubicBezTo>
                    <a:pt x="45414" y="315216"/>
                    <a:pt x="40081" y="309888"/>
                    <a:pt x="40081" y="303316"/>
                  </a:cubicBezTo>
                  <a:cubicBezTo>
                    <a:pt x="40081" y="296745"/>
                    <a:pt x="45414" y="291506"/>
                    <a:pt x="51991" y="291506"/>
                  </a:cubicBezTo>
                  <a:close/>
                  <a:moveTo>
                    <a:pt x="412608" y="222096"/>
                  </a:moveTo>
                  <a:lnTo>
                    <a:pt x="345491" y="334245"/>
                  </a:lnTo>
                  <a:lnTo>
                    <a:pt x="412608" y="334245"/>
                  </a:lnTo>
                  <a:close/>
                  <a:moveTo>
                    <a:pt x="427651" y="167533"/>
                  </a:moveTo>
                  <a:cubicBezTo>
                    <a:pt x="432814" y="168954"/>
                    <a:pt x="436375" y="173664"/>
                    <a:pt x="436375" y="178996"/>
                  </a:cubicBezTo>
                  <a:lnTo>
                    <a:pt x="436375" y="334245"/>
                  </a:lnTo>
                  <a:lnTo>
                    <a:pt x="469399" y="334245"/>
                  </a:lnTo>
                  <a:cubicBezTo>
                    <a:pt x="475986" y="334245"/>
                    <a:pt x="481327" y="339577"/>
                    <a:pt x="481327" y="346153"/>
                  </a:cubicBezTo>
                  <a:cubicBezTo>
                    <a:pt x="481327" y="352641"/>
                    <a:pt x="475986" y="357973"/>
                    <a:pt x="469399" y="357973"/>
                  </a:cubicBezTo>
                  <a:lnTo>
                    <a:pt x="436375" y="357973"/>
                  </a:lnTo>
                  <a:lnTo>
                    <a:pt x="436375" y="427733"/>
                  </a:lnTo>
                  <a:cubicBezTo>
                    <a:pt x="436375" y="434220"/>
                    <a:pt x="431123" y="439552"/>
                    <a:pt x="424536" y="439552"/>
                  </a:cubicBezTo>
                  <a:cubicBezTo>
                    <a:pt x="417949" y="439552"/>
                    <a:pt x="412608" y="434220"/>
                    <a:pt x="412608" y="427733"/>
                  </a:cubicBezTo>
                  <a:lnTo>
                    <a:pt x="412608" y="357973"/>
                  </a:lnTo>
                  <a:lnTo>
                    <a:pt x="324573" y="357973"/>
                  </a:lnTo>
                  <a:cubicBezTo>
                    <a:pt x="320300" y="357973"/>
                    <a:pt x="316295" y="355662"/>
                    <a:pt x="314158" y="352019"/>
                  </a:cubicBezTo>
                  <a:cubicBezTo>
                    <a:pt x="312111" y="348286"/>
                    <a:pt x="312111" y="343665"/>
                    <a:pt x="314336" y="340022"/>
                  </a:cubicBezTo>
                  <a:lnTo>
                    <a:pt x="414299" y="172953"/>
                  </a:lnTo>
                  <a:cubicBezTo>
                    <a:pt x="417059" y="168332"/>
                    <a:pt x="422489" y="166111"/>
                    <a:pt x="427651" y="167533"/>
                  </a:cubicBezTo>
                  <a:close/>
                  <a:moveTo>
                    <a:pt x="216270" y="167099"/>
                  </a:moveTo>
                  <a:cubicBezTo>
                    <a:pt x="257222" y="167099"/>
                    <a:pt x="290518" y="200333"/>
                    <a:pt x="290518" y="241210"/>
                  </a:cubicBezTo>
                  <a:cubicBezTo>
                    <a:pt x="290518" y="284486"/>
                    <a:pt x="273603" y="325097"/>
                    <a:pt x="242978" y="355754"/>
                  </a:cubicBezTo>
                  <a:lnTo>
                    <a:pt x="182707" y="415825"/>
                  </a:lnTo>
                  <a:lnTo>
                    <a:pt x="278588" y="415825"/>
                  </a:lnTo>
                  <a:cubicBezTo>
                    <a:pt x="285176" y="415825"/>
                    <a:pt x="290518" y="421158"/>
                    <a:pt x="290518" y="427734"/>
                  </a:cubicBezTo>
                  <a:cubicBezTo>
                    <a:pt x="290518" y="434220"/>
                    <a:pt x="285176" y="439552"/>
                    <a:pt x="278588" y="439552"/>
                  </a:cubicBezTo>
                  <a:lnTo>
                    <a:pt x="154040" y="439552"/>
                  </a:lnTo>
                  <a:cubicBezTo>
                    <a:pt x="149232" y="439552"/>
                    <a:pt x="144870" y="436709"/>
                    <a:pt x="143001" y="432265"/>
                  </a:cubicBezTo>
                  <a:cubicBezTo>
                    <a:pt x="141131" y="427822"/>
                    <a:pt x="142199" y="422668"/>
                    <a:pt x="145582" y="419292"/>
                  </a:cubicBezTo>
                  <a:lnTo>
                    <a:pt x="226152" y="338959"/>
                  </a:lnTo>
                  <a:cubicBezTo>
                    <a:pt x="252236" y="312834"/>
                    <a:pt x="266659" y="278088"/>
                    <a:pt x="266659" y="241210"/>
                  </a:cubicBezTo>
                  <a:cubicBezTo>
                    <a:pt x="266659" y="213485"/>
                    <a:pt x="244046" y="190914"/>
                    <a:pt x="216270" y="190914"/>
                  </a:cubicBezTo>
                  <a:cubicBezTo>
                    <a:pt x="188493" y="190914"/>
                    <a:pt x="165880" y="213485"/>
                    <a:pt x="165880" y="241210"/>
                  </a:cubicBezTo>
                  <a:cubicBezTo>
                    <a:pt x="165880" y="247786"/>
                    <a:pt x="160539" y="253029"/>
                    <a:pt x="154040" y="253029"/>
                  </a:cubicBezTo>
                  <a:cubicBezTo>
                    <a:pt x="147452" y="253029"/>
                    <a:pt x="142110" y="247786"/>
                    <a:pt x="142110" y="241210"/>
                  </a:cubicBezTo>
                  <a:cubicBezTo>
                    <a:pt x="142110" y="200333"/>
                    <a:pt x="175406" y="167099"/>
                    <a:pt x="216270" y="167099"/>
                  </a:cubicBezTo>
                  <a:close/>
                  <a:moveTo>
                    <a:pt x="522185" y="165547"/>
                  </a:moveTo>
                  <a:cubicBezTo>
                    <a:pt x="528772" y="165547"/>
                    <a:pt x="534111" y="170871"/>
                    <a:pt x="534111" y="177438"/>
                  </a:cubicBezTo>
                  <a:cubicBezTo>
                    <a:pt x="534111" y="184005"/>
                    <a:pt x="528772" y="189329"/>
                    <a:pt x="522185" y="189329"/>
                  </a:cubicBezTo>
                  <a:cubicBezTo>
                    <a:pt x="515598" y="189329"/>
                    <a:pt x="510259" y="184005"/>
                    <a:pt x="510259" y="177438"/>
                  </a:cubicBezTo>
                  <a:cubicBezTo>
                    <a:pt x="510259" y="170871"/>
                    <a:pt x="515598" y="165547"/>
                    <a:pt x="522185" y="165547"/>
                  </a:cubicBezTo>
                  <a:close/>
                  <a:moveTo>
                    <a:pt x="85420" y="165547"/>
                  </a:moveTo>
                  <a:cubicBezTo>
                    <a:pt x="91987" y="165547"/>
                    <a:pt x="97311" y="170871"/>
                    <a:pt x="97311" y="177438"/>
                  </a:cubicBezTo>
                  <a:cubicBezTo>
                    <a:pt x="97311" y="184005"/>
                    <a:pt x="91987" y="189329"/>
                    <a:pt x="85420" y="189329"/>
                  </a:cubicBezTo>
                  <a:cubicBezTo>
                    <a:pt x="78853" y="189329"/>
                    <a:pt x="73529" y="184005"/>
                    <a:pt x="73529" y="177438"/>
                  </a:cubicBezTo>
                  <a:cubicBezTo>
                    <a:pt x="73529" y="170871"/>
                    <a:pt x="78853" y="165547"/>
                    <a:pt x="85420" y="165547"/>
                  </a:cubicBezTo>
                  <a:close/>
                  <a:moveTo>
                    <a:pt x="429885" y="73388"/>
                  </a:moveTo>
                  <a:cubicBezTo>
                    <a:pt x="436472" y="73388"/>
                    <a:pt x="441811" y="78712"/>
                    <a:pt x="441811" y="85279"/>
                  </a:cubicBezTo>
                  <a:cubicBezTo>
                    <a:pt x="441811" y="91846"/>
                    <a:pt x="436472" y="97170"/>
                    <a:pt x="429885" y="97170"/>
                  </a:cubicBezTo>
                  <a:cubicBezTo>
                    <a:pt x="423298" y="97170"/>
                    <a:pt x="417959" y="91846"/>
                    <a:pt x="417959" y="85279"/>
                  </a:cubicBezTo>
                  <a:cubicBezTo>
                    <a:pt x="417959" y="78712"/>
                    <a:pt x="423298" y="73388"/>
                    <a:pt x="429885" y="73388"/>
                  </a:cubicBezTo>
                  <a:close/>
                  <a:moveTo>
                    <a:pt x="177720" y="73388"/>
                  </a:moveTo>
                  <a:cubicBezTo>
                    <a:pt x="184287" y="73388"/>
                    <a:pt x="189611" y="78712"/>
                    <a:pt x="189611" y="85279"/>
                  </a:cubicBezTo>
                  <a:cubicBezTo>
                    <a:pt x="189611" y="91846"/>
                    <a:pt x="184287" y="97170"/>
                    <a:pt x="177720" y="97170"/>
                  </a:cubicBezTo>
                  <a:cubicBezTo>
                    <a:pt x="171153" y="97170"/>
                    <a:pt x="165829" y="91846"/>
                    <a:pt x="165829" y="85279"/>
                  </a:cubicBezTo>
                  <a:cubicBezTo>
                    <a:pt x="165829" y="78712"/>
                    <a:pt x="171153" y="73388"/>
                    <a:pt x="177720" y="73388"/>
                  </a:cubicBezTo>
                  <a:close/>
                  <a:moveTo>
                    <a:pt x="303775" y="42480"/>
                  </a:moveTo>
                  <a:cubicBezTo>
                    <a:pt x="310366" y="42480"/>
                    <a:pt x="315710" y="47815"/>
                    <a:pt x="315710" y="54396"/>
                  </a:cubicBezTo>
                  <a:lnTo>
                    <a:pt x="315710" y="69869"/>
                  </a:lnTo>
                  <a:cubicBezTo>
                    <a:pt x="315710" y="76449"/>
                    <a:pt x="310366" y="81785"/>
                    <a:pt x="303775" y="81785"/>
                  </a:cubicBezTo>
                  <a:cubicBezTo>
                    <a:pt x="297184" y="81785"/>
                    <a:pt x="291929" y="76449"/>
                    <a:pt x="291929" y="69869"/>
                  </a:cubicBezTo>
                  <a:lnTo>
                    <a:pt x="291929" y="54396"/>
                  </a:lnTo>
                  <a:cubicBezTo>
                    <a:pt x="291929" y="47815"/>
                    <a:pt x="297184" y="42480"/>
                    <a:pt x="303775" y="42480"/>
                  </a:cubicBezTo>
                  <a:close/>
                  <a:moveTo>
                    <a:pt x="303775" y="0"/>
                  </a:moveTo>
                  <a:cubicBezTo>
                    <a:pt x="394204" y="0"/>
                    <a:pt x="479560" y="40347"/>
                    <a:pt x="537058" y="108956"/>
                  </a:cubicBezTo>
                  <a:lnTo>
                    <a:pt x="537058" y="93048"/>
                  </a:lnTo>
                  <a:cubicBezTo>
                    <a:pt x="537058" y="86471"/>
                    <a:pt x="542309" y="81139"/>
                    <a:pt x="548895" y="81139"/>
                  </a:cubicBezTo>
                  <a:cubicBezTo>
                    <a:pt x="555482" y="81139"/>
                    <a:pt x="560822" y="86471"/>
                    <a:pt x="560822" y="93048"/>
                  </a:cubicBezTo>
                  <a:lnTo>
                    <a:pt x="560822" y="138994"/>
                  </a:lnTo>
                  <a:cubicBezTo>
                    <a:pt x="560822" y="145570"/>
                    <a:pt x="555482" y="150903"/>
                    <a:pt x="548895" y="150903"/>
                  </a:cubicBezTo>
                  <a:lnTo>
                    <a:pt x="502880" y="150903"/>
                  </a:lnTo>
                  <a:cubicBezTo>
                    <a:pt x="496293" y="150903"/>
                    <a:pt x="490953" y="145570"/>
                    <a:pt x="490953" y="138994"/>
                  </a:cubicBezTo>
                  <a:cubicBezTo>
                    <a:pt x="490953" y="132417"/>
                    <a:pt x="496293" y="127174"/>
                    <a:pt x="502880" y="127174"/>
                  </a:cubicBezTo>
                  <a:lnTo>
                    <a:pt x="521126" y="127174"/>
                  </a:lnTo>
                  <a:cubicBezTo>
                    <a:pt x="468168" y="62032"/>
                    <a:pt x="388419" y="23728"/>
                    <a:pt x="303775" y="23728"/>
                  </a:cubicBezTo>
                  <a:cubicBezTo>
                    <a:pt x="149440" y="23728"/>
                    <a:pt x="23764" y="149214"/>
                    <a:pt x="23764" y="303316"/>
                  </a:cubicBezTo>
                  <a:cubicBezTo>
                    <a:pt x="23764" y="457508"/>
                    <a:pt x="149440" y="582905"/>
                    <a:pt x="303775" y="582905"/>
                  </a:cubicBezTo>
                  <a:cubicBezTo>
                    <a:pt x="458199" y="582905"/>
                    <a:pt x="583786" y="457508"/>
                    <a:pt x="583786" y="303316"/>
                  </a:cubicBezTo>
                  <a:cubicBezTo>
                    <a:pt x="583786" y="278255"/>
                    <a:pt x="580492" y="253371"/>
                    <a:pt x="573906" y="229376"/>
                  </a:cubicBezTo>
                  <a:cubicBezTo>
                    <a:pt x="572126" y="223066"/>
                    <a:pt x="575864" y="216489"/>
                    <a:pt x="582273" y="214801"/>
                  </a:cubicBezTo>
                  <a:cubicBezTo>
                    <a:pt x="588592" y="213023"/>
                    <a:pt x="595089" y="216756"/>
                    <a:pt x="596869" y="223066"/>
                  </a:cubicBezTo>
                  <a:cubicBezTo>
                    <a:pt x="603990" y="249194"/>
                    <a:pt x="607639" y="276122"/>
                    <a:pt x="607639" y="303316"/>
                  </a:cubicBezTo>
                  <a:cubicBezTo>
                    <a:pt x="607639" y="470572"/>
                    <a:pt x="471283" y="606722"/>
                    <a:pt x="303775" y="606722"/>
                  </a:cubicBezTo>
                  <a:cubicBezTo>
                    <a:pt x="136267" y="606722"/>
                    <a:pt x="0" y="470572"/>
                    <a:pt x="0" y="303316"/>
                  </a:cubicBezTo>
                  <a:cubicBezTo>
                    <a:pt x="0" y="136061"/>
                    <a:pt x="136267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713530" y="2102452"/>
            <a:ext cx="1276641" cy="1672623"/>
            <a:chOff x="9713530" y="2102452"/>
            <a:chExt cx="1276641" cy="1672623"/>
          </a:xfrm>
        </p:grpSpPr>
        <p:sp>
          <p:nvSpPr>
            <p:cNvPr id="65" name="任意多边形 64"/>
            <p:cNvSpPr/>
            <p:nvPr/>
          </p:nvSpPr>
          <p:spPr bwMode="auto">
            <a:xfrm rot="16200000">
              <a:off x="9515539" y="2300443"/>
              <a:ext cx="1672623" cy="1276641"/>
            </a:xfrm>
            <a:custGeom>
              <a:gdLst>
                <a:gd name="connsiteX0" fmla="*/ 1672623 w 1672623"/>
                <a:gd name="connsiteY0" fmla="*/ 638321 h 1276641"/>
                <a:gd name="connsiteX1" fmla="*/ 1608256 w 1672623"/>
                <a:gd name="connsiteY1" fmla="*/ 793714 h 1276641"/>
                <a:gd name="connsiteX2" fmla="*/ 1605575 w 1672623"/>
                <a:gd name="connsiteY2" fmla="*/ 793714 h 1276641"/>
                <a:gd name="connsiteX3" fmla="*/ 1184510 w 1672623"/>
                <a:gd name="connsiteY3" fmla="*/ 1214349 h 1276641"/>
                <a:gd name="connsiteX4" fmla="*/ 884132 w 1672623"/>
                <a:gd name="connsiteY4" fmla="*/ 1214349 h 1276641"/>
                <a:gd name="connsiteX5" fmla="*/ 884132 w 1672623"/>
                <a:gd name="connsiteY5" fmla="*/ 914278 h 1276641"/>
                <a:gd name="connsiteX6" fmla="*/ 948870 w 1672623"/>
                <a:gd name="connsiteY6" fmla="*/ 849607 h 1276641"/>
                <a:gd name="connsiteX7" fmla="*/ 881750 w 1672623"/>
                <a:gd name="connsiteY7" fmla="*/ 849607 h 1276641"/>
                <a:gd name="connsiteX8" fmla="*/ 211758 w 1672623"/>
                <a:gd name="connsiteY8" fmla="*/ 849607 h 1276641"/>
                <a:gd name="connsiteX9" fmla="*/ 0 w 1672623"/>
                <a:gd name="connsiteY9" fmla="*/ 638321 h 1276641"/>
                <a:gd name="connsiteX10" fmla="*/ 211758 w 1672623"/>
                <a:gd name="connsiteY10" fmla="*/ 427034 h 1276641"/>
                <a:gd name="connsiteX11" fmla="*/ 933897 w 1672623"/>
                <a:gd name="connsiteY11" fmla="*/ 427034 h 1276641"/>
                <a:gd name="connsiteX12" fmla="*/ 946797 w 1672623"/>
                <a:gd name="connsiteY12" fmla="*/ 427034 h 1276641"/>
                <a:gd name="connsiteX13" fmla="*/ 918662 w 1672623"/>
                <a:gd name="connsiteY13" fmla="*/ 399201 h 1276641"/>
                <a:gd name="connsiteX14" fmla="*/ 884132 w 1672623"/>
                <a:gd name="connsiteY14" fmla="*/ 365041 h 1276641"/>
                <a:gd name="connsiteX15" fmla="*/ 884132 w 1672623"/>
                <a:gd name="connsiteY15" fmla="*/ 62291 h 1276641"/>
                <a:gd name="connsiteX16" fmla="*/ 1184510 w 1672623"/>
                <a:gd name="connsiteY16" fmla="*/ 62291 h 1276641"/>
                <a:gd name="connsiteX17" fmla="*/ 1605575 w 1672623"/>
                <a:gd name="connsiteY17" fmla="*/ 482927 h 1276641"/>
                <a:gd name="connsiteX18" fmla="*/ 1608256 w 1672623"/>
                <a:gd name="connsiteY18" fmla="*/ 482927 h 1276641"/>
                <a:gd name="connsiteX19" fmla="*/ 1672623 w 1672623"/>
                <a:gd name="connsiteY19" fmla="*/ 638321 h 12766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2622" h="1276641">
                  <a:moveTo>
                    <a:pt x="1672623" y="638321"/>
                  </a:moveTo>
                  <a:cubicBezTo>
                    <a:pt x="1672623" y="699942"/>
                    <a:pt x="1648486" y="753526"/>
                    <a:pt x="1608256" y="793714"/>
                  </a:cubicBezTo>
                  <a:cubicBezTo>
                    <a:pt x="1605575" y="793714"/>
                    <a:pt x="1605575" y="793714"/>
                    <a:pt x="1605575" y="793714"/>
                  </a:cubicBezTo>
                  <a:cubicBezTo>
                    <a:pt x="1184510" y="1214349"/>
                    <a:pt x="1184510" y="1214349"/>
                    <a:pt x="1184510" y="1214349"/>
                  </a:cubicBezTo>
                  <a:cubicBezTo>
                    <a:pt x="1101370" y="1297405"/>
                    <a:pt x="967273" y="1297405"/>
                    <a:pt x="884132" y="1214349"/>
                  </a:cubicBezTo>
                  <a:cubicBezTo>
                    <a:pt x="800992" y="1131294"/>
                    <a:pt x="800992" y="997334"/>
                    <a:pt x="884132" y="914278"/>
                  </a:cubicBezTo>
                  <a:lnTo>
                    <a:pt x="948870" y="849607"/>
                  </a:lnTo>
                  <a:lnTo>
                    <a:pt x="881750" y="849607"/>
                  </a:lnTo>
                  <a:cubicBezTo>
                    <a:pt x="211758" y="849607"/>
                    <a:pt x="211758" y="849607"/>
                    <a:pt x="211758" y="849607"/>
                  </a:cubicBezTo>
                  <a:cubicBezTo>
                    <a:pt x="93817" y="849607"/>
                    <a:pt x="0" y="755999"/>
                    <a:pt x="0" y="638321"/>
                  </a:cubicBezTo>
                  <a:cubicBezTo>
                    <a:pt x="0" y="520643"/>
                    <a:pt x="93817" y="427034"/>
                    <a:pt x="211758" y="427034"/>
                  </a:cubicBezTo>
                  <a:cubicBezTo>
                    <a:pt x="524035" y="427034"/>
                    <a:pt x="758242" y="427034"/>
                    <a:pt x="933897" y="427034"/>
                  </a:cubicBezTo>
                  <a:lnTo>
                    <a:pt x="946797" y="427034"/>
                  </a:lnTo>
                  <a:lnTo>
                    <a:pt x="918662" y="399201"/>
                  </a:lnTo>
                  <a:cubicBezTo>
                    <a:pt x="884132" y="365041"/>
                    <a:pt x="884132" y="365041"/>
                    <a:pt x="884132" y="365041"/>
                  </a:cubicBezTo>
                  <a:cubicBezTo>
                    <a:pt x="800992" y="281985"/>
                    <a:pt x="800992" y="145346"/>
                    <a:pt x="884132" y="62291"/>
                  </a:cubicBezTo>
                  <a:cubicBezTo>
                    <a:pt x="967273" y="-20764"/>
                    <a:pt x="1101370" y="-20764"/>
                    <a:pt x="1184510" y="62291"/>
                  </a:cubicBezTo>
                  <a:cubicBezTo>
                    <a:pt x="1605575" y="482927"/>
                    <a:pt x="1605575" y="482927"/>
                    <a:pt x="1605575" y="482927"/>
                  </a:cubicBezTo>
                  <a:cubicBezTo>
                    <a:pt x="1608256" y="482927"/>
                    <a:pt x="1608256" y="482927"/>
                    <a:pt x="1608256" y="482927"/>
                  </a:cubicBezTo>
                  <a:cubicBezTo>
                    <a:pt x="1648486" y="523115"/>
                    <a:pt x="1672623" y="576699"/>
                    <a:pt x="1672623" y="63832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ïṡḷîdê"/>
            <p:cNvSpPr/>
            <p:nvPr/>
          </p:nvSpPr>
          <p:spPr>
            <a:xfrm>
              <a:off x="10148453" y="2254852"/>
              <a:ext cx="403010" cy="402390"/>
            </a:xfrm>
            <a:custGeom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607535" h="606604">
                  <a:moveTo>
                    <a:pt x="394900" y="353768"/>
                  </a:moveTo>
                  <a:cubicBezTo>
                    <a:pt x="400507" y="353768"/>
                    <a:pt x="405045" y="358301"/>
                    <a:pt x="405045" y="363900"/>
                  </a:cubicBezTo>
                  <a:lnTo>
                    <a:pt x="405045" y="515616"/>
                  </a:lnTo>
                  <a:cubicBezTo>
                    <a:pt x="405045" y="543435"/>
                    <a:pt x="382353" y="566099"/>
                    <a:pt x="354410" y="566099"/>
                  </a:cubicBezTo>
                  <a:lnTo>
                    <a:pt x="212649" y="566099"/>
                  </a:lnTo>
                  <a:cubicBezTo>
                    <a:pt x="207131" y="566099"/>
                    <a:pt x="202593" y="561566"/>
                    <a:pt x="202593" y="556056"/>
                  </a:cubicBezTo>
                  <a:cubicBezTo>
                    <a:pt x="202593" y="550457"/>
                    <a:pt x="207131" y="545924"/>
                    <a:pt x="212649" y="545924"/>
                  </a:cubicBezTo>
                  <a:lnTo>
                    <a:pt x="354410" y="545924"/>
                  </a:lnTo>
                  <a:cubicBezTo>
                    <a:pt x="371140" y="545924"/>
                    <a:pt x="384845" y="532325"/>
                    <a:pt x="384845" y="515616"/>
                  </a:cubicBezTo>
                  <a:lnTo>
                    <a:pt x="384845" y="363900"/>
                  </a:lnTo>
                  <a:cubicBezTo>
                    <a:pt x="384845" y="358301"/>
                    <a:pt x="389294" y="353768"/>
                    <a:pt x="394900" y="353768"/>
                  </a:cubicBezTo>
                  <a:close/>
                  <a:moveTo>
                    <a:pt x="131640" y="262739"/>
                  </a:moveTo>
                  <a:cubicBezTo>
                    <a:pt x="137236" y="262739"/>
                    <a:pt x="141766" y="267271"/>
                    <a:pt x="141766" y="272870"/>
                  </a:cubicBezTo>
                  <a:lnTo>
                    <a:pt x="141766" y="333565"/>
                  </a:lnTo>
                  <a:cubicBezTo>
                    <a:pt x="141766" y="339075"/>
                    <a:pt x="137236" y="343607"/>
                    <a:pt x="131640" y="343607"/>
                  </a:cubicBezTo>
                  <a:cubicBezTo>
                    <a:pt x="126044" y="343607"/>
                    <a:pt x="121514" y="339075"/>
                    <a:pt x="121514" y="333565"/>
                  </a:cubicBezTo>
                  <a:lnTo>
                    <a:pt x="121514" y="272870"/>
                  </a:lnTo>
                  <a:cubicBezTo>
                    <a:pt x="121514" y="267271"/>
                    <a:pt x="126044" y="262739"/>
                    <a:pt x="131640" y="262739"/>
                  </a:cubicBezTo>
                  <a:close/>
                  <a:moveTo>
                    <a:pt x="489057" y="194973"/>
                  </a:moveTo>
                  <a:cubicBezTo>
                    <a:pt x="492973" y="190974"/>
                    <a:pt x="499381" y="190974"/>
                    <a:pt x="503386" y="194973"/>
                  </a:cubicBezTo>
                  <a:lnTo>
                    <a:pt x="604576" y="296095"/>
                  </a:lnTo>
                  <a:cubicBezTo>
                    <a:pt x="605555" y="296983"/>
                    <a:pt x="606267" y="298138"/>
                    <a:pt x="606801" y="299383"/>
                  </a:cubicBezTo>
                  <a:cubicBezTo>
                    <a:pt x="607780" y="301871"/>
                    <a:pt x="607780" y="304625"/>
                    <a:pt x="606801" y="307113"/>
                  </a:cubicBezTo>
                  <a:cubicBezTo>
                    <a:pt x="606267" y="308357"/>
                    <a:pt x="605555" y="309424"/>
                    <a:pt x="604576" y="310401"/>
                  </a:cubicBezTo>
                  <a:lnTo>
                    <a:pt x="503386" y="411434"/>
                  </a:lnTo>
                  <a:cubicBezTo>
                    <a:pt x="501339" y="413478"/>
                    <a:pt x="498758" y="414455"/>
                    <a:pt x="496177" y="414455"/>
                  </a:cubicBezTo>
                  <a:cubicBezTo>
                    <a:pt x="493596" y="414455"/>
                    <a:pt x="491015" y="413478"/>
                    <a:pt x="489057" y="411434"/>
                  </a:cubicBezTo>
                  <a:cubicBezTo>
                    <a:pt x="485052" y="407524"/>
                    <a:pt x="485052" y="401126"/>
                    <a:pt x="489057" y="397217"/>
                  </a:cubicBezTo>
                  <a:lnTo>
                    <a:pt x="572982" y="313333"/>
                  </a:lnTo>
                  <a:lnTo>
                    <a:pt x="232921" y="313333"/>
                  </a:lnTo>
                  <a:cubicBezTo>
                    <a:pt x="227314" y="313333"/>
                    <a:pt x="222775" y="308802"/>
                    <a:pt x="222775" y="303203"/>
                  </a:cubicBezTo>
                  <a:cubicBezTo>
                    <a:pt x="222775" y="297605"/>
                    <a:pt x="227314" y="293074"/>
                    <a:pt x="232921" y="293074"/>
                  </a:cubicBezTo>
                  <a:lnTo>
                    <a:pt x="572982" y="293074"/>
                  </a:lnTo>
                  <a:lnTo>
                    <a:pt x="489057" y="209279"/>
                  </a:lnTo>
                  <a:cubicBezTo>
                    <a:pt x="485052" y="205281"/>
                    <a:pt x="485052" y="198883"/>
                    <a:pt x="489057" y="194973"/>
                  </a:cubicBezTo>
                  <a:close/>
                  <a:moveTo>
                    <a:pt x="211398" y="40317"/>
                  </a:moveTo>
                  <a:lnTo>
                    <a:pt x="354409" y="40317"/>
                  </a:lnTo>
                  <a:cubicBezTo>
                    <a:pt x="382353" y="40317"/>
                    <a:pt x="405046" y="62981"/>
                    <a:pt x="405046" y="90889"/>
                  </a:cubicBezTo>
                  <a:lnTo>
                    <a:pt x="405046" y="242605"/>
                  </a:lnTo>
                  <a:cubicBezTo>
                    <a:pt x="405046" y="248115"/>
                    <a:pt x="400508" y="252648"/>
                    <a:pt x="394901" y="252648"/>
                  </a:cubicBezTo>
                  <a:cubicBezTo>
                    <a:pt x="389295" y="252648"/>
                    <a:pt x="384845" y="248115"/>
                    <a:pt x="384845" y="242605"/>
                  </a:cubicBezTo>
                  <a:lnTo>
                    <a:pt x="384845" y="90889"/>
                  </a:lnTo>
                  <a:cubicBezTo>
                    <a:pt x="384845" y="74180"/>
                    <a:pt x="371140" y="60581"/>
                    <a:pt x="354409" y="60581"/>
                  </a:cubicBezTo>
                  <a:lnTo>
                    <a:pt x="211398" y="60581"/>
                  </a:lnTo>
                  <a:cubicBezTo>
                    <a:pt x="205791" y="60581"/>
                    <a:pt x="201253" y="56048"/>
                    <a:pt x="201253" y="50449"/>
                  </a:cubicBezTo>
                  <a:cubicBezTo>
                    <a:pt x="201253" y="44850"/>
                    <a:pt x="205791" y="40317"/>
                    <a:pt x="211398" y="40317"/>
                  </a:cubicBezTo>
                  <a:close/>
                  <a:moveTo>
                    <a:pt x="147115" y="20146"/>
                  </a:moveTo>
                  <a:cubicBezTo>
                    <a:pt x="144890" y="20146"/>
                    <a:pt x="142576" y="20590"/>
                    <a:pt x="140084" y="21568"/>
                  </a:cubicBezTo>
                  <a:lnTo>
                    <a:pt x="44232" y="59782"/>
                  </a:lnTo>
                  <a:cubicBezTo>
                    <a:pt x="24919" y="66981"/>
                    <a:pt x="20292" y="73024"/>
                    <a:pt x="20292" y="90887"/>
                  </a:cubicBezTo>
                  <a:lnTo>
                    <a:pt x="20292" y="515689"/>
                  </a:lnTo>
                  <a:cubicBezTo>
                    <a:pt x="20292" y="533464"/>
                    <a:pt x="24919" y="539596"/>
                    <a:pt x="44054" y="546616"/>
                  </a:cubicBezTo>
                  <a:lnTo>
                    <a:pt x="140262" y="585098"/>
                  </a:lnTo>
                  <a:cubicBezTo>
                    <a:pt x="142576" y="585897"/>
                    <a:pt x="144890" y="586431"/>
                    <a:pt x="147115" y="586431"/>
                  </a:cubicBezTo>
                  <a:cubicBezTo>
                    <a:pt x="156015" y="586431"/>
                    <a:pt x="161978" y="578254"/>
                    <a:pt x="161978" y="566257"/>
                  </a:cubicBezTo>
                  <a:lnTo>
                    <a:pt x="161978" y="40319"/>
                  </a:lnTo>
                  <a:cubicBezTo>
                    <a:pt x="161978" y="28233"/>
                    <a:pt x="156015" y="20146"/>
                    <a:pt x="147115" y="20146"/>
                  </a:cubicBezTo>
                  <a:close/>
                  <a:moveTo>
                    <a:pt x="151669" y="315"/>
                  </a:moveTo>
                  <a:cubicBezTo>
                    <a:pt x="169354" y="2727"/>
                    <a:pt x="182270" y="18724"/>
                    <a:pt x="182270" y="40319"/>
                  </a:cubicBezTo>
                  <a:lnTo>
                    <a:pt x="182270" y="566257"/>
                  </a:lnTo>
                  <a:cubicBezTo>
                    <a:pt x="182270" y="589630"/>
                    <a:pt x="167496" y="606604"/>
                    <a:pt x="147115" y="606604"/>
                  </a:cubicBezTo>
                  <a:cubicBezTo>
                    <a:pt x="142487" y="606604"/>
                    <a:pt x="137681" y="605716"/>
                    <a:pt x="132964" y="603938"/>
                  </a:cubicBezTo>
                  <a:lnTo>
                    <a:pt x="36756" y="565457"/>
                  </a:lnTo>
                  <a:cubicBezTo>
                    <a:pt x="10057" y="555592"/>
                    <a:pt x="0" y="542084"/>
                    <a:pt x="0" y="515689"/>
                  </a:cubicBezTo>
                  <a:lnTo>
                    <a:pt x="0" y="90887"/>
                  </a:lnTo>
                  <a:cubicBezTo>
                    <a:pt x="0" y="64492"/>
                    <a:pt x="10057" y="50895"/>
                    <a:pt x="37023" y="40942"/>
                  </a:cubicBezTo>
                  <a:lnTo>
                    <a:pt x="132697" y="2727"/>
                  </a:lnTo>
                  <a:cubicBezTo>
                    <a:pt x="139350" y="217"/>
                    <a:pt x="145774" y="-489"/>
                    <a:pt x="151669" y="3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2924169" y="4118676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5051148" y="4118676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178127" y="4118676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9305106" y="4118676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855163" y="4330443"/>
            <a:ext cx="1973762" cy="1033367"/>
            <a:chOff x="2197445" y="2412894"/>
            <a:chExt cx="1973762" cy="1033367"/>
          </a:xfrm>
        </p:grpSpPr>
        <p:sp>
          <p:nvSpPr>
            <p:cNvPr id="67" name="文本框 66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197445" y="2801276"/>
              <a:ext cx="197376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000778" y="4330443"/>
            <a:ext cx="1973762" cy="1033367"/>
            <a:chOff x="2197445" y="2412894"/>
            <a:chExt cx="1973762" cy="1033367"/>
          </a:xfrm>
        </p:grpSpPr>
        <p:sp>
          <p:nvSpPr>
            <p:cNvPr id="70" name="文本框 69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2197445" y="2801276"/>
              <a:ext cx="197376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135373" y="4330443"/>
            <a:ext cx="1973762" cy="1033367"/>
            <a:chOff x="2197445" y="2412894"/>
            <a:chExt cx="1973762" cy="1033367"/>
          </a:xfrm>
        </p:grpSpPr>
        <p:sp>
          <p:nvSpPr>
            <p:cNvPr id="73" name="文本框 72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2197445" y="2801276"/>
              <a:ext cx="197376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237991" y="4330443"/>
            <a:ext cx="1973762" cy="1033367"/>
            <a:chOff x="2197445" y="2412894"/>
            <a:chExt cx="1973762" cy="1033367"/>
          </a:xfrm>
        </p:grpSpPr>
        <p:sp>
          <p:nvSpPr>
            <p:cNvPr id="76" name="文本框 75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197445" y="2801276"/>
              <a:ext cx="197376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9363077" y="4330443"/>
            <a:ext cx="1973762" cy="1033367"/>
            <a:chOff x="2197445" y="2412894"/>
            <a:chExt cx="1973762" cy="1033367"/>
          </a:xfrm>
        </p:grpSpPr>
        <p:sp>
          <p:nvSpPr>
            <p:cNvPr id="79" name="文本框 78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197445" y="2801276"/>
              <a:ext cx="197376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37" name="组合 36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38" name="圆角矩形 37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ïšḻïďê-Rectangle 2"/>
          <p:cNvSpPr/>
          <p:nvPr/>
        </p:nvSpPr>
        <p:spPr>
          <a:xfrm>
            <a:off x="1558860" y="2076450"/>
            <a:ext cx="2854097" cy="366066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ïšḻïďê-Rectangle 3"/>
          <p:cNvSpPr/>
          <p:nvPr/>
        </p:nvSpPr>
        <p:spPr>
          <a:xfrm>
            <a:off x="7781575" y="2076450"/>
            <a:ext cx="2854097" cy="366066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ïšḻïďê-Rectangle 4"/>
          <p:cNvSpPr/>
          <p:nvPr/>
        </p:nvSpPr>
        <p:spPr>
          <a:xfrm>
            <a:off x="4670218" y="2076450"/>
            <a:ext cx="2854097" cy="366066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ïšḻïďê-Rectangle 5"/>
          <p:cNvSpPr/>
          <p:nvPr/>
        </p:nvSpPr>
        <p:spPr>
          <a:xfrm>
            <a:off x="1558860" y="2076450"/>
            <a:ext cx="951854" cy="85146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ïšḻïďê-Rectangle 6"/>
          <p:cNvSpPr/>
          <p:nvPr/>
        </p:nvSpPr>
        <p:spPr>
          <a:xfrm>
            <a:off x="4670218" y="2076450"/>
            <a:ext cx="951854" cy="85146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ïšḻïďê-Rectangle 7"/>
          <p:cNvSpPr/>
          <p:nvPr/>
        </p:nvSpPr>
        <p:spPr>
          <a:xfrm>
            <a:off x="7781575" y="2076450"/>
            <a:ext cx="951854" cy="851463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ïšḻïďê-任意多边形: 形状 11"/>
          <p:cNvSpPr>
            <a:spLocks noChangeAspect="1"/>
          </p:cNvSpPr>
          <p:nvPr/>
        </p:nvSpPr>
        <p:spPr bwMode="auto">
          <a:xfrm>
            <a:off x="4917678" y="2273715"/>
            <a:ext cx="456933" cy="456933"/>
          </a:xfrm>
          <a:custGeom>
            <a:gdLst>
              <a:gd name="T0" fmla="*/ 70 w 70"/>
              <a:gd name="T1" fmla="*/ 35 h 70"/>
              <a:gd name="T2" fmla="*/ 35 w 70"/>
              <a:gd name="T3" fmla="*/ 0 h 70"/>
              <a:gd name="T4" fmla="*/ 0 w 70"/>
              <a:gd name="T5" fmla="*/ 35 h 70"/>
              <a:gd name="T6" fmla="*/ 35 w 70"/>
              <a:gd name="T7" fmla="*/ 70 h 70"/>
              <a:gd name="T8" fmla="*/ 70 w 70"/>
              <a:gd name="T9" fmla="*/ 35 h 70"/>
              <a:gd name="T10" fmla="*/ 33 w 70"/>
              <a:gd name="T11" fmla="*/ 35 h 70"/>
              <a:gd name="T12" fmla="*/ 29 w 70"/>
              <a:gd name="T13" fmla="*/ 32 h 70"/>
              <a:gd name="T14" fmla="*/ 23 w 70"/>
              <a:gd name="T15" fmla="*/ 21 h 70"/>
              <a:gd name="T16" fmla="*/ 15 w 70"/>
              <a:gd name="T17" fmla="*/ 20 h 70"/>
              <a:gd name="T18" fmla="*/ 19 w 70"/>
              <a:gd name="T19" fmla="*/ 13 h 70"/>
              <a:gd name="T20" fmla="*/ 25 w 70"/>
              <a:gd name="T21" fmla="*/ 12 h 70"/>
              <a:gd name="T22" fmla="*/ 30 w 70"/>
              <a:gd name="T23" fmla="*/ 14 h 70"/>
              <a:gd name="T24" fmla="*/ 38 w 70"/>
              <a:gd name="T25" fmla="*/ 14 h 70"/>
              <a:gd name="T26" fmla="*/ 39 w 70"/>
              <a:gd name="T27" fmla="*/ 16 h 70"/>
              <a:gd name="T28" fmla="*/ 36 w 70"/>
              <a:gd name="T29" fmla="*/ 18 h 70"/>
              <a:gd name="T30" fmla="*/ 41 w 70"/>
              <a:gd name="T31" fmla="*/ 21 h 70"/>
              <a:gd name="T32" fmla="*/ 42 w 70"/>
              <a:gd name="T33" fmla="*/ 17 h 70"/>
              <a:gd name="T34" fmla="*/ 49 w 70"/>
              <a:gd name="T35" fmla="*/ 21 h 70"/>
              <a:gd name="T36" fmla="*/ 51 w 70"/>
              <a:gd name="T37" fmla="*/ 23 h 70"/>
              <a:gd name="T38" fmla="*/ 46 w 70"/>
              <a:gd name="T39" fmla="*/ 22 h 70"/>
              <a:gd name="T40" fmla="*/ 47 w 70"/>
              <a:gd name="T41" fmla="*/ 25 h 70"/>
              <a:gd name="T42" fmla="*/ 45 w 70"/>
              <a:gd name="T43" fmla="*/ 25 h 70"/>
              <a:gd name="T44" fmla="*/ 42 w 70"/>
              <a:gd name="T45" fmla="*/ 28 h 70"/>
              <a:gd name="T46" fmla="*/ 41 w 70"/>
              <a:gd name="T47" fmla="*/ 31 h 70"/>
              <a:gd name="T48" fmla="*/ 39 w 70"/>
              <a:gd name="T49" fmla="*/ 30 h 70"/>
              <a:gd name="T50" fmla="*/ 35 w 70"/>
              <a:gd name="T51" fmla="*/ 32 h 70"/>
              <a:gd name="T52" fmla="*/ 39 w 70"/>
              <a:gd name="T53" fmla="*/ 33 h 70"/>
              <a:gd name="T54" fmla="*/ 40 w 70"/>
              <a:gd name="T55" fmla="*/ 35 h 70"/>
              <a:gd name="T56" fmla="*/ 43 w 70"/>
              <a:gd name="T57" fmla="*/ 38 h 70"/>
              <a:gd name="T58" fmla="*/ 46 w 70"/>
              <a:gd name="T59" fmla="*/ 39 h 70"/>
              <a:gd name="T60" fmla="*/ 51 w 70"/>
              <a:gd name="T61" fmla="*/ 42 h 70"/>
              <a:gd name="T62" fmla="*/ 55 w 70"/>
              <a:gd name="T63" fmla="*/ 44 h 70"/>
              <a:gd name="T64" fmla="*/ 53 w 70"/>
              <a:gd name="T65" fmla="*/ 48 h 70"/>
              <a:gd name="T66" fmla="*/ 45 w 70"/>
              <a:gd name="T67" fmla="*/ 58 h 70"/>
              <a:gd name="T68" fmla="*/ 44 w 70"/>
              <a:gd name="T69" fmla="*/ 61 h 70"/>
              <a:gd name="T70" fmla="*/ 41 w 70"/>
              <a:gd name="T71" fmla="*/ 57 h 70"/>
              <a:gd name="T72" fmla="*/ 41 w 70"/>
              <a:gd name="T73" fmla="*/ 54 h 70"/>
              <a:gd name="T74" fmla="*/ 42 w 70"/>
              <a:gd name="T75" fmla="*/ 47 h 70"/>
              <a:gd name="T76" fmla="*/ 40 w 70"/>
              <a:gd name="T77" fmla="*/ 38 h 70"/>
              <a:gd name="T78" fmla="*/ 37 w 70"/>
              <a:gd name="T79" fmla="*/ 35 h 70"/>
              <a:gd name="T80" fmla="*/ 33 w 70"/>
              <a:gd name="T81" fmla="*/ 35 h 70"/>
              <a:gd name="T82" fmla="*/ 33 w 70"/>
              <a:gd name="T83" fmla="*/ 35 h 70"/>
              <a:gd name="T84" fmla="*/ 33 w 70"/>
              <a:gd name="T85" fmla="*/ 35 h 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" h="70">
                <a:moveTo>
                  <a:pt x="70" y="35"/>
                </a:moveTo>
                <a:cubicBezTo>
                  <a:pt x="70" y="16"/>
                  <a:pt x="55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55"/>
                  <a:pt x="16" y="70"/>
                  <a:pt x="35" y="70"/>
                </a:cubicBezTo>
                <a:cubicBezTo>
                  <a:pt x="55" y="70"/>
                  <a:pt x="70" y="55"/>
                  <a:pt x="70" y="35"/>
                </a:cubicBezTo>
                <a:close/>
                <a:moveTo>
                  <a:pt x="33" y="35"/>
                </a:moveTo>
                <a:cubicBezTo>
                  <a:pt x="32" y="30"/>
                  <a:pt x="30" y="33"/>
                  <a:pt x="29" y="32"/>
                </a:cubicBezTo>
                <a:cubicBezTo>
                  <a:pt x="28" y="29"/>
                  <a:pt x="23" y="24"/>
                  <a:pt x="23" y="21"/>
                </a:cubicBezTo>
                <a:cubicBezTo>
                  <a:pt x="24" y="19"/>
                  <a:pt x="18" y="17"/>
                  <a:pt x="15" y="20"/>
                </a:cubicBezTo>
                <a:cubicBezTo>
                  <a:pt x="16" y="18"/>
                  <a:pt x="16" y="12"/>
                  <a:pt x="19" y="13"/>
                </a:cubicBezTo>
                <a:cubicBezTo>
                  <a:pt x="22" y="13"/>
                  <a:pt x="24" y="12"/>
                  <a:pt x="25" y="12"/>
                </a:cubicBezTo>
                <a:cubicBezTo>
                  <a:pt x="29" y="13"/>
                  <a:pt x="27" y="14"/>
                  <a:pt x="30" y="14"/>
                </a:cubicBezTo>
                <a:cubicBezTo>
                  <a:pt x="32" y="15"/>
                  <a:pt x="36" y="13"/>
                  <a:pt x="38" y="14"/>
                </a:cubicBezTo>
                <a:cubicBezTo>
                  <a:pt x="39" y="14"/>
                  <a:pt x="40" y="15"/>
                  <a:pt x="39" y="16"/>
                </a:cubicBezTo>
                <a:cubicBezTo>
                  <a:pt x="38" y="17"/>
                  <a:pt x="34" y="17"/>
                  <a:pt x="36" y="18"/>
                </a:cubicBezTo>
                <a:cubicBezTo>
                  <a:pt x="37" y="19"/>
                  <a:pt x="39" y="21"/>
                  <a:pt x="41" y="21"/>
                </a:cubicBezTo>
                <a:cubicBezTo>
                  <a:pt x="43" y="22"/>
                  <a:pt x="41" y="17"/>
                  <a:pt x="42" y="17"/>
                </a:cubicBezTo>
                <a:cubicBezTo>
                  <a:pt x="44" y="16"/>
                  <a:pt x="50" y="21"/>
                  <a:pt x="49" y="21"/>
                </a:cubicBezTo>
                <a:cubicBezTo>
                  <a:pt x="47" y="22"/>
                  <a:pt x="52" y="23"/>
                  <a:pt x="51" y="23"/>
                </a:cubicBezTo>
                <a:cubicBezTo>
                  <a:pt x="51" y="24"/>
                  <a:pt x="46" y="22"/>
                  <a:pt x="46" y="22"/>
                </a:cubicBezTo>
                <a:cubicBezTo>
                  <a:pt x="45" y="24"/>
                  <a:pt x="47" y="23"/>
                  <a:pt x="47" y="25"/>
                </a:cubicBezTo>
                <a:cubicBezTo>
                  <a:pt x="47" y="25"/>
                  <a:pt x="46" y="25"/>
                  <a:pt x="45" y="25"/>
                </a:cubicBezTo>
                <a:cubicBezTo>
                  <a:pt x="44" y="26"/>
                  <a:pt x="42" y="28"/>
                  <a:pt x="42" y="28"/>
                </a:cubicBezTo>
                <a:cubicBezTo>
                  <a:pt x="40" y="30"/>
                  <a:pt x="41" y="30"/>
                  <a:pt x="41" y="31"/>
                </a:cubicBezTo>
                <a:cubicBezTo>
                  <a:pt x="40" y="31"/>
                  <a:pt x="40" y="30"/>
                  <a:pt x="39" y="30"/>
                </a:cubicBezTo>
                <a:cubicBezTo>
                  <a:pt x="38" y="31"/>
                  <a:pt x="35" y="31"/>
                  <a:pt x="35" y="32"/>
                </a:cubicBezTo>
                <a:cubicBezTo>
                  <a:pt x="35" y="33"/>
                  <a:pt x="38" y="33"/>
                  <a:pt x="39" y="33"/>
                </a:cubicBezTo>
                <a:cubicBezTo>
                  <a:pt x="40" y="34"/>
                  <a:pt x="39" y="35"/>
                  <a:pt x="40" y="35"/>
                </a:cubicBezTo>
                <a:cubicBezTo>
                  <a:pt x="41" y="35"/>
                  <a:pt x="43" y="38"/>
                  <a:pt x="43" y="38"/>
                </a:cubicBezTo>
                <a:cubicBezTo>
                  <a:pt x="43" y="38"/>
                  <a:pt x="44" y="39"/>
                  <a:pt x="46" y="39"/>
                </a:cubicBezTo>
                <a:cubicBezTo>
                  <a:pt x="51" y="38"/>
                  <a:pt x="51" y="42"/>
                  <a:pt x="51" y="42"/>
                </a:cubicBezTo>
                <a:cubicBezTo>
                  <a:pt x="53" y="41"/>
                  <a:pt x="56" y="43"/>
                  <a:pt x="55" y="44"/>
                </a:cubicBezTo>
                <a:cubicBezTo>
                  <a:pt x="53" y="46"/>
                  <a:pt x="53" y="48"/>
                  <a:pt x="53" y="48"/>
                </a:cubicBezTo>
                <a:cubicBezTo>
                  <a:pt x="51" y="49"/>
                  <a:pt x="44" y="55"/>
                  <a:pt x="45" y="58"/>
                </a:cubicBezTo>
                <a:cubicBezTo>
                  <a:pt x="44" y="59"/>
                  <a:pt x="45" y="60"/>
                  <a:pt x="44" y="61"/>
                </a:cubicBezTo>
                <a:cubicBezTo>
                  <a:pt x="42" y="62"/>
                  <a:pt x="39" y="57"/>
                  <a:pt x="41" y="57"/>
                </a:cubicBezTo>
                <a:cubicBezTo>
                  <a:pt x="41" y="56"/>
                  <a:pt x="41" y="56"/>
                  <a:pt x="41" y="54"/>
                </a:cubicBezTo>
                <a:cubicBezTo>
                  <a:pt x="42" y="54"/>
                  <a:pt x="42" y="51"/>
                  <a:pt x="42" y="47"/>
                </a:cubicBezTo>
                <a:cubicBezTo>
                  <a:pt x="33" y="41"/>
                  <a:pt x="42" y="39"/>
                  <a:pt x="40" y="38"/>
                </a:cubicBezTo>
                <a:cubicBezTo>
                  <a:pt x="40" y="37"/>
                  <a:pt x="39" y="36"/>
                  <a:pt x="37" y="35"/>
                </a:cubicBezTo>
                <a:cubicBezTo>
                  <a:pt x="35" y="35"/>
                  <a:pt x="34" y="36"/>
                  <a:pt x="33" y="35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ïšḻïďê-任意多边形: 形状 12"/>
          <p:cNvSpPr>
            <a:spLocks noChangeAspect="1"/>
          </p:cNvSpPr>
          <p:nvPr/>
        </p:nvSpPr>
        <p:spPr bwMode="auto">
          <a:xfrm>
            <a:off x="8029036" y="2273715"/>
            <a:ext cx="456933" cy="456933"/>
          </a:xfrm>
          <a:custGeom>
            <a:gdLst>
              <a:gd name="connsiteX0" fmla="*/ 225702 w 508000"/>
              <a:gd name="connsiteY0" fmla="*/ 59797 h 508000"/>
              <a:gd name="connsiteX1" fmla="*/ 392654 w 508000"/>
              <a:gd name="connsiteY1" fmla="*/ 115241 h 508000"/>
              <a:gd name="connsiteX2" fmla="*/ 392654 w 508000"/>
              <a:gd name="connsiteY2" fmla="*/ 392809 h 508000"/>
              <a:gd name="connsiteX3" fmla="*/ 115086 w 508000"/>
              <a:gd name="connsiteY3" fmla="*/ 392809 h 508000"/>
              <a:gd name="connsiteX4" fmla="*/ 77168 w 508000"/>
              <a:gd name="connsiteY4" fmla="*/ 168251 h 508000"/>
              <a:gd name="connsiteX5" fmla="*/ 259760 w 508000"/>
              <a:gd name="connsiteY5" fmla="*/ 259915 h 508000"/>
              <a:gd name="connsiteX6" fmla="*/ 168464 w 508000"/>
              <a:gd name="connsiteY6" fmla="*/ 77323 h 508000"/>
              <a:gd name="connsiteX7" fmla="*/ 225702 w 508000"/>
              <a:gd name="connsiteY7" fmla="*/ 59797 h 508000"/>
              <a:gd name="connsiteX8" fmla="*/ 109644 w 508000"/>
              <a:gd name="connsiteY8" fmla="*/ 18815 h 508000"/>
              <a:gd name="connsiteX9" fmla="*/ 201365 w 508000"/>
              <a:gd name="connsiteY9" fmla="*/ 201365 h 508000"/>
              <a:gd name="connsiteX10" fmla="*/ 18659 w 508000"/>
              <a:gd name="connsiteY10" fmla="*/ 109722 h 508000"/>
              <a:gd name="connsiteX11" fmla="*/ 56600 w 508000"/>
              <a:gd name="connsiteY11" fmla="*/ 56724 h 508000"/>
              <a:gd name="connsiteX12" fmla="*/ 109644 w 508000"/>
              <a:gd name="connsiteY12" fmla="*/ 18815 h 508000"/>
              <a:gd name="connsiteX13" fmla="*/ 254000 w 508000"/>
              <a:gd name="connsiteY13" fmla="*/ 0 h 508000"/>
              <a:gd name="connsiteX14" fmla="*/ 433641 w 508000"/>
              <a:gd name="connsiteY14" fmla="*/ 74359 h 508000"/>
              <a:gd name="connsiteX15" fmla="*/ 508000 w 508000"/>
              <a:gd name="connsiteY15" fmla="*/ 254000 h 508000"/>
              <a:gd name="connsiteX16" fmla="*/ 433641 w 508000"/>
              <a:gd name="connsiteY16" fmla="*/ 433641 h 508000"/>
              <a:gd name="connsiteX17" fmla="*/ 254000 w 508000"/>
              <a:gd name="connsiteY17" fmla="*/ 508000 h 508000"/>
              <a:gd name="connsiteX18" fmla="*/ 74360 w 508000"/>
              <a:gd name="connsiteY18" fmla="*/ 433641 h 508000"/>
              <a:gd name="connsiteX19" fmla="*/ 0 w 508000"/>
              <a:gd name="connsiteY19" fmla="*/ 254000 h 508000"/>
              <a:gd name="connsiteX20" fmla="*/ 25768 w 508000"/>
              <a:gd name="connsiteY20" fmla="*/ 142461 h 508000"/>
              <a:gd name="connsiteX21" fmla="*/ 46751 w 508000"/>
              <a:gd name="connsiteY21" fmla="*/ 153136 h 508000"/>
              <a:gd name="connsiteX22" fmla="*/ 90925 w 508000"/>
              <a:gd name="connsiteY22" fmla="*/ 417075 h 508000"/>
              <a:gd name="connsiteX23" fmla="*/ 417076 w 508000"/>
              <a:gd name="connsiteY23" fmla="*/ 417075 h 508000"/>
              <a:gd name="connsiteX24" fmla="*/ 417076 w 508000"/>
              <a:gd name="connsiteY24" fmla="*/ 90925 h 508000"/>
              <a:gd name="connsiteX25" fmla="*/ 153136 w 508000"/>
              <a:gd name="connsiteY25" fmla="*/ 46751 h 508000"/>
              <a:gd name="connsiteX26" fmla="*/ 142461 w 508000"/>
              <a:gd name="connsiteY26" fmla="*/ 25768 h 508000"/>
              <a:gd name="connsiteX27" fmla="*/ 254000 w 508000"/>
              <a:gd name="connsiteY27" fmla="*/ 0 h 50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8000" h="508000">
                <a:moveTo>
                  <a:pt x="225702" y="59797"/>
                </a:moveTo>
                <a:cubicBezTo>
                  <a:pt x="284770" y="51255"/>
                  <a:pt x="347098" y="69685"/>
                  <a:pt x="392654" y="115241"/>
                </a:cubicBezTo>
                <a:cubicBezTo>
                  <a:pt x="469593" y="191811"/>
                  <a:pt x="469593" y="316239"/>
                  <a:pt x="392654" y="392809"/>
                </a:cubicBezTo>
                <a:cubicBezTo>
                  <a:pt x="316084" y="469748"/>
                  <a:pt x="191656" y="469748"/>
                  <a:pt x="115086" y="392809"/>
                </a:cubicBezTo>
                <a:cubicBezTo>
                  <a:pt x="54344" y="332068"/>
                  <a:pt x="41828" y="241509"/>
                  <a:pt x="77168" y="168251"/>
                </a:cubicBezTo>
                <a:lnTo>
                  <a:pt x="259760" y="259915"/>
                </a:lnTo>
                <a:cubicBezTo>
                  <a:pt x="259760" y="259915"/>
                  <a:pt x="259760" y="259915"/>
                  <a:pt x="168464" y="77323"/>
                </a:cubicBezTo>
                <a:cubicBezTo>
                  <a:pt x="186687" y="68488"/>
                  <a:pt x="206013" y="62644"/>
                  <a:pt x="225702" y="59797"/>
                </a:cubicBezTo>
                <a:close/>
                <a:moveTo>
                  <a:pt x="109644" y="18815"/>
                </a:moveTo>
                <a:lnTo>
                  <a:pt x="201365" y="201365"/>
                </a:lnTo>
                <a:cubicBezTo>
                  <a:pt x="201365" y="201365"/>
                  <a:pt x="201365" y="201365"/>
                  <a:pt x="18659" y="109722"/>
                </a:cubicBezTo>
                <a:cubicBezTo>
                  <a:pt x="27868" y="90584"/>
                  <a:pt x="40392" y="72549"/>
                  <a:pt x="56600" y="56724"/>
                </a:cubicBezTo>
                <a:cubicBezTo>
                  <a:pt x="72440" y="40530"/>
                  <a:pt x="90489" y="28016"/>
                  <a:pt x="109644" y="18815"/>
                </a:cubicBezTo>
                <a:close/>
                <a:moveTo>
                  <a:pt x="254000" y="0"/>
                </a:moveTo>
                <a:cubicBezTo>
                  <a:pt x="322102" y="0"/>
                  <a:pt x="385786" y="26504"/>
                  <a:pt x="433641" y="74359"/>
                </a:cubicBezTo>
                <a:cubicBezTo>
                  <a:pt x="481864" y="122583"/>
                  <a:pt x="508000" y="186267"/>
                  <a:pt x="508000" y="254000"/>
                </a:cubicBezTo>
                <a:cubicBezTo>
                  <a:pt x="508000" y="322101"/>
                  <a:pt x="481864" y="385786"/>
                  <a:pt x="433641" y="433641"/>
                </a:cubicBezTo>
                <a:cubicBezTo>
                  <a:pt x="385786" y="481864"/>
                  <a:pt x="322102" y="508000"/>
                  <a:pt x="254000" y="508000"/>
                </a:cubicBezTo>
                <a:cubicBezTo>
                  <a:pt x="186267" y="508000"/>
                  <a:pt x="122215" y="481864"/>
                  <a:pt x="74360" y="433641"/>
                </a:cubicBezTo>
                <a:cubicBezTo>
                  <a:pt x="26504" y="385786"/>
                  <a:pt x="0" y="322101"/>
                  <a:pt x="0" y="254000"/>
                </a:cubicBezTo>
                <a:cubicBezTo>
                  <a:pt x="0" y="214612"/>
                  <a:pt x="8835" y="176696"/>
                  <a:pt x="25768" y="142461"/>
                </a:cubicBezTo>
                <a:cubicBezTo>
                  <a:pt x="25768" y="142461"/>
                  <a:pt x="25768" y="142461"/>
                  <a:pt x="46751" y="153136"/>
                </a:cubicBezTo>
                <a:cubicBezTo>
                  <a:pt x="5153" y="238907"/>
                  <a:pt x="19878" y="345661"/>
                  <a:pt x="90925" y="417075"/>
                </a:cubicBezTo>
                <a:cubicBezTo>
                  <a:pt x="181113" y="506896"/>
                  <a:pt x="327255" y="506896"/>
                  <a:pt x="417076" y="417075"/>
                </a:cubicBezTo>
                <a:cubicBezTo>
                  <a:pt x="506896" y="327255"/>
                  <a:pt x="506896" y="181113"/>
                  <a:pt x="417076" y="90925"/>
                </a:cubicBezTo>
                <a:cubicBezTo>
                  <a:pt x="345661" y="19878"/>
                  <a:pt x="238907" y="5154"/>
                  <a:pt x="153136" y="46751"/>
                </a:cubicBezTo>
                <a:cubicBezTo>
                  <a:pt x="153136" y="46751"/>
                  <a:pt x="153136" y="46751"/>
                  <a:pt x="142461" y="25768"/>
                </a:cubicBezTo>
                <a:cubicBezTo>
                  <a:pt x="176696" y="8835"/>
                  <a:pt x="214612" y="0"/>
                  <a:pt x="25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ïšḻïďê-任意多边形: 形状 13"/>
          <p:cNvSpPr>
            <a:spLocks noChangeAspect="1"/>
          </p:cNvSpPr>
          <p:nvPr/>
        </p:nvSpPr>
        <p:spPr bwMode="auto">
          <a:xfrm>
            <a:off x="1806320" y="2273715"/>
            <a:ext cx="456933" cy="456933"/>
          </a:xfrm>
          <a:custGeom>
            <a:gdLst>
              <a:gd name="connsiteX0" fmla="*/ 304145 w 508000"/>
              <a:gd name="connsiteY0" fmla="*/ 402460 h 508000"/>
              <a:gd name="connsiteX1" fmla="*/ 321059 w 508000"/>
              <a:gd name="connsiteY1" fmla="*/ 426292 h 508000"/>
              <a:gd name="connsiteX2" fmla="*/ 361651 w 508000"/>
              <a:gd name="connsiteY2" fmla="*/ 480764 h 508000"/>
              <a:gd name="connsiteX3" fmla="*/ 253405 w 508000"/>
              <a:gd name="connsiteY3" fmla="*/ 508000 h 508000"/>
              <a:gd name="connsiteX4" fmla="*/ 185751 w 508000"/>
              <a:gd name="connsiteY4" fmla="*/ 497787 h 508000"/>
              <a:gd name="connsiteX5" fmla="*/ 304145 w 508000"/>
              <a:gd name="connsiteY5" fmla="*/ 402460 h 508000"/>
              <a:gd name="connsiteX6" fmla="*/ 291291 w 508000"/>
              <a:gd name="connsiteY6" fmla="*/ 348986 h 508000"/>
              <a:gd name="connsiteX7" fmla="*/ 308378 w 508000"/>
              <a:gd name="connsiteY7" fmla="*/ 348986 h 508000"/>
              <a:gd name="connsiteX8" fmla="*/ 315213 w 508000"/>
              <a:gd name="connsiteY8" fmla="*/ 358837 h 508000"/>
              <a:gd name="connsiteX9" fmla="*/ 304961 w 508000"/>
              <a:gd name="connsiteY9" fmla="*/ 368687 h 508000"/>
              <a:gd name="connsiteX10" fmla="*/ 291291 w 508000"/>
              <a:gd name="connsiteY10" fmla="*/ 348986 h 508000"/>
              <a:gd name="connsiteX11" fmla="*/ 223414 w 508000"/>
              <a:gd name="connsiteY11" fmla="*/ 348986 h 508000"/>
              <a:gd name="connsiteX12" fmla="*/ 250565 w 508000"/>
              <a:gd name="connsiteY12" fmla="*/ 348986 h 508000"/>
              <a:gd name="connsiteX13" fmla="*/ 253959 w 508000"/>
              <a:gd name="connsiteY13" fmla="*/ 348986 h 508000"/>
              <a:gd name="connsiteX14" fmla="*/ 264140 w 508000"/>
              <a:gd name="connsiteY14" fmla="*/ 348986 h 508000"/>
              <a:gd name="connsiteX15" fmla="*/ 291291 w 508000"/>
              <a:gd name="connsiteY15" fmla="*/ 385985 h 508000"/>
              <a:gd name="connsiteX16" fmla="*/ 158931 w 508000"/>
              <a:gd name="connsiteY16" fmla="*/ 486892 h 508000"/>
              <a:gd name="connsiteX17" fmla="*/ 118205 w 508000"/>
              <a:gd name="connsiteY17" fmla="*/ 466711 h 508000"/>
              <a:gd name="connsiteX18" fmla="*/ 172506 w 508000"/>
              <a:gd name="connsiteY18" fmla="*/ 372531 h 508000"/>
              <a:gd name="connsiteX19" fmla="*/ 186082 w 508000"/>
              <a:gd name="connsiteY19" fmla="*/ 375895 h 508000"/>
              <a:gd name="connsiteX20" fmla="*/ 223414 w 508000"/>
              <a:gd name="connsiteY20" fmla="*/ 348986 h 508000"/>
              <a:gd name="connsiteX21" fmla="*/ 493928 w 508000"/>
              <a:gd name="connsiteY21" fmla="*/ 332100 h 508000"/>
              <a:gd name="connsiteX22" fmla="*/ 382299 w 508000"/>
              <a:gd name="connsiteY22" fmla="*/ 470006 h 508000"/>
              <a:gd name="connsiteX23" fmla="*/ 318028 w 508000"/>
              <a:gd name="connsiteY23" fmla="*/ 385917 h 508000"/>
              <a:gd name="connsiteX24" fmla="*/ 334941 w 508000"/>
              <a:gd name="connsiteY24" fmla="*/ 372463 h 508000"/>
              <a:gd name="connsiteX25" fmla="*/ 348472 w 508000"/>
              <a:gd name="connsiteY25" fmla="*/ 375826 h 508000"/>
              <a:gd name="connsiteX26" fmla="*/ 389065 w 508000"/>
              <a:gd name="connsiteY26" fmla="*/ 342191 h 508000"/>
              <a:gd name="connsiteX27" fmla="*/ 493928 w 508000"/>
              <a:gd name="connsiteY27" fmla="*/ 332100 h 508000"/>
              <a:gd name="connsiteX28" fmla="*/ 2814 w 508000"/>
              <a:gd name="connsiteY28" fmla="*/ 301141 h 508000"/>
              <a:gd name="connsiteX29" fmla="*/ 145973 w 508000"/>
              <a:gd name="connsiteY29" fmla="*/ 338291 h 508000"/>
              <a:gd name="connsiteX30" fmla="*/ 156199 w 508000"/>
              <a:gd name="connsiteY30" fmla="*/ 358555 h 508000"/>
              <a:gd name="connsiteX31" fmla="*/ 98254 w 508000"/>
              <a:gd name="connsiteY31" fmla="*/ 453119 h 508000"/>
              <a:gd name="connsiteX32" fmla="*/ 2814 w 508000"/>
              <a:gd name="connsiteY32" fmla="*/ 301141 h 508000"/>
              <a:gd name="connsiteX33" fmla="*/ 223589 w 508000"/>
              <a:gd name="connsiteY33" fmla="*/ 291291 h 508000"/>
              <a:gd name="connsiteX34" fmla="*/ 247667 w 508000"/>
              <a:gd name="connsiteY34" fmla="*/ 327878 h 508000"/>
              <a:gd name="connsiteX35" fmla="*/ 227028 w 508000"/>
              <a:gd name="connsiteY35" fmla="*/ 327878 h 508000"/>
              <a:gd name="connsiteX36" fmla="*/ 216709 w 508000"/>
              <a:gd name="connsiteY36" fmla="*/ 304595 h 508000"/>
              <a:gd name="connsiteX37" fmla="*/ 223589 w 508000"/>
              <a:gd name="connsiteY37" fmla="*/ 291291 h 508000"/>
              <a:gd name="connsiteX38" fmla="*/ 426916 w 508000"/>
              <a:gd name="connsiteY38" fmla="*/ 246260 h 508000"/>
              <a:gd name="connsiteX39" fmla="*/ 481263 w 508000"/>
              <a:gd name="connsiteY39" fmla="*/ 310672 h 508000"/>
              <a:gd name="connsiteX40" fmla="*/ 389552 w 508000"/>
              <a:gd name="connsiteY40" fmla="*/ 320842 h 508000"/>
              <a:gd name="connsiteX41" fmla="*/ 382759 w 508000"/>
              <a:gd name="connsiteY41" fmla="*/ 307282 h 508000"/>
              <a:gd name="connsiteX42" fmla="*/ 426916 w 508000"/>
              <a:gd name="connsiteY42" fmla="*/ 246260 h 508000"/>
              <a:gd name="connsiteX43" fmla="*/ 447490 w 508000"/>
              <a:gd name="connsiteY43" fmla="*/ 236410 h 508000"/>
              <a:gd name="connsiteX44" fmla="*/ 508000 w 508000"/>
              <a:gd name="connsiteY44" fmla="*/ 256851 h 508000"/>
              <a:gd name="connsiteX45" fmla="*/ 501277 w 508000"/>
              <a:gd name="connsiteY45" fmla="*/ 301141 h 508000"/>
              <a:gd name="connsiteX46" fmla="*/ 447490 w 508000"/>
              <a:gd name="connsiteY46" fmla="*/ 236410 h 508000"/>
              <a:gd name="connsiteX47" fmla="*/ 172473 w 508000"/>
              <a:gd name="connsiteY47" fmla="*/ 212488 h 508000"/>
              <a:gd name="connsiteX48" fmla="*/ 199528 w 508000"/>
              <a:gd name="connsiteY48" fmla="*/ 260151 h 508000"/>
              <a:gd name="connsiteX49" fmla="*/ 209673 w 508000"/>
              <a:gd name="connsiteY49" fmla="*/ 273769 h 508000"/>
              <a:gd name="connsiteX50" fmla="*/ 196146 w 508000"/>
              <a:gd name="connsiteY50" fmla="*/ 290792 h 508000"/>
              <a:gd name="connsiteX51" fmla="*/ 186000 w 508000"/>
              <a:gd name="connsiteY51" fmla="*/ 290792 h 508000"/>
              <a:gd name="connsiteX52" fmla="*/ 145418 w 508000"/>
              <a:gd name="connsiteY52" fmla="*/ 318028 h 508000"/>
              <a:gd name="connsiteX53" fmla="*/ 0 w 508000"/>
              <a:gd name="connsiteY53" fmla="*/ 273769 h 508000"/>
              <a:gd name="connsiteX54" fmla="*/ 0 w 508000"/>
              <a:gd name="connsiteY54" fmla="*/ 253342 h 508000"/>
              <a:gd name="connsiteX55" fmla="*/ 0 w 508000"/>
              <a:gd name="connsiteY55" fmla="*/ 229510 h 508000"/>
              <a:gd name="connsiteX56" fmla="*/ 172473 w 508000"/>
              <a:gd name="connsiteY56" fmla="*/ 212488 h 508000"/>
              <a:gd name="connsiteX57" fmla="*/ 284146 w 508000"/>
              <a:gd name="connsiteY57" fmla="*/ 209673 h 508000"/>
              <a:gd name="connsiteX58" fmla="*/ 413717 w 508000"/>
              <a:gd name="connsiteY58" fmla="*/ 226559 h 508000"/>
              <a:gd name="connsiteX59" fmla="*/ 365980 w 508000"/>
              <a:gd name="connsiteY59" fmla="*/ 294105 h 508000"/>
              <a:gd name="connsiteX60" fmla="*/ 348932 w 508000"/>
              <a:gd name="connsiteY60" fmla="*/ 290728 h 508000"/>
              <a:gd name="connsiteX61" fmla="*/ 304605 w 508000"/>
              <a:gd name="connsiteY61" fmla="*/ 324501 h 508000"/>
              <a:gd name="connsiteX62" fmla="*/ 273917 w 508000"/>
              <a:gd name="connsiteY62" fmla="*/ 327878 h 508000"/>
              <a:gd name="connsiteX63" fmla="*/ 236410 w 508000"/>
              <a:gd name="connsiteY63" fmla="*/ 273842 h 508000"/>
              <a:gd name="connsiteX64" fmla="*/ 263688 w 508000"/>
              <a:gd name="connsiteY64" fmla="*/ 233314 h 508000"/>
              <a:gd name="connsiteX65" fmla="*/ 284146 w 508000"/>
              <a:gd name="connsiteY65" fmla="*/ 209673 h 508000"/>
              <a:gd name="connsiteX66" fmla="*/ 257518 w 508000"/>
              <a:gd name="connsiteY66" fmla="*/ 209673 h 508000"/>
              <a:gd name="connsiteX67" fmla="*/ 247433 w 508000"/>
              <a:gd name="connsiteY67" fmla="*/ 223095 h 508000"/>
              <a:gd name="connsiteX68" fmla="*/ 223901 w 508000"/>
              <a:gd name="connsiteY68" fmla="*/ 253296 h 508000"/>
              <a:gd name="connsiteX69" fmla="*/ 220540 w 508000"/>
              <a:gd name="connsiteY69" fmla="*/ 246585 h 508000"/>
              <a:gd name="connsiteX70" fmla="*/ 197008 w 508000"/>
              <a:gd name="connsiteY70" fmla="*/ 213028 h 508000"/>
              <a:gd name="connsiteX71" fmla="*/ 257518 w 508000"/>
              <a:gd name="connsiteY71" fmla="*/ 209673 h 508000"/>
              <a:gd name="connsiteX72" fmla="*/ 335564 w 508000"/>
              <a:gd name="connsiteY72" fmla="*/ 154792 h 508000"/>
              <a:gd name="connsiteX73" fmla="*/ 355698 w 508000"/>
              <a:gd name="connsiteY73" fmla="*/ 158256 h 508000"/>
              <a:gd name="connsiteX74" fmla="*/ 365765 w 508000"/>
              <a:gd name="connsiteY74" fmla="*/ 158256 h 508000"/>
              <a:gd name="connsiteX75" fmla="*/ 379187 w 508000"/>
              <a:gd name="connsiteY75" fmla="*/ 179039 h 508000"/>
              <a:gd name="connsiteX76" fmla="*/ 392610 w 508000"/>
              <a:gd name="connsiteY76" fmla="*/ 199822 h 508000"/>
              <a:gd name="connsiteX77" fmla="*/ 305363 w 508000"/>
              <a:gd name="connsiteY77" fmla="*/ 189430 h 508000"/>
              <a:gd name="connsiteX78" fmla="*/ 335564 w 508000"/>
              <a:gd name="connsiteY78" fmla="*/ 154792 h 508000"/>
              <a:gd name="connsiteX79" fmla="*/ 483912 w 508000"/>
              <a:gd name="connsiteY79" fmla="*/ 151978 h 508000"/>
              <a:gd name="connsiteX80" fmla="*/ 503778 w 508000"/>
              <a:gd name="connsiteY80" fmla="*/ 233596 h 508000"/>
              <a:gd name="connsiteX81" fmla="*/ 447490 w 508000"/>
              <a:gd name="connsiteY81" fmla="*/ 213191 h 508000"/>
              <a:gd name="connsiteX82" fmla="*/ 483912 w 508000"/>
              <a:gd name="connsiteY82" fmla="*/ 151978 h 508000"/>
              <a:gd name="connsiteX83" fmla="*/ 436962 w 508000"/>
              <a:gd name="connsiteY83" fmla="*/ 77396 h 508000"/>
              <a:gd name="connsiteX84" fmla="*/ 474227 w 508000"/>
              <a:gd name="connsiteY84" fmla="*/ 127944 h 508000"/>
              <a:gd name="connsiteX85" fmla="*/ 426799 w 508000"/>
              <a:gd name="connsiteY85" fmla="*/ 205451 h 508000"/>
              <a:gd name="connsiteX86" fmla="*/ 423411 w 508000"/>
              <a:gd name="connsiteY86" fmla="*/ 205451 h 508000"/>
              <a:gd name="connsiteX87" fmla="*/ 396310 w 508000"/>
              <a:gd name="connsiteY87" fmla="*/ 168382 h 508000"/>
              <a:gd name="connsiteX88" fmla="*/ 382759 w 508000"/>
              <a:gd name="connsiteY88" fmla="*/ 148163 h 508000"/>
              <a:gd name="connsiteX89" fmla="*/ 399698 w 508000"/>
              <a:gd name="connsiteY89" fmla="*/ 117834 h 508000"/>
              <a:gd name="connsiteX90" fmla="*/ 396310 w 508000"/>
              <a:gd name="connsiteY90" fmla="*/ 104355 h 508000"/>
              <a:gd name="connsiteX91" fmla="*/ 436962 w 508000"/>
              <a:gd name="connsiteY91" fmla="*/ 77396 h 508000"/>
              <a:gd name="connsiteX92" fmla="*/ 111079 w 508000"/>
              <a:gd name="connsiteY92" fmla="*/ 43623 h 508000"/>
              <a:gd name="connsiteX93" fmla="*/ 161828 w 508000"/>
              <a:gd name="connsiteY93" fmla="*/ 192729 h 508000"/>
              <a:gd name="connsiteX94" fmla="*/ 2814 w 508000"/>
              <a:gd name="connsiteY94" fmla="*/ 209673 h 508000"/>
              <a:gd name="connsiteX95" fmla="*/ 111079 w 508000"/>
              <a:gd name="connsiteY95" fmla="*/ 43623 h 508000"/>
              <a:gd name="connsiteX96" fmla="*/ 310992 w 508000"/>
              <a:gd name="connsiteY96" fmla="*/ 5629 h 508000"/>
              <a:gd name="connsiteX97" fmla="*/ 419347 w 508000"/>
              <a:gd name="connsiteY97" fmla="*/ 63442 h 508000"/>
              <a:gd name="connsiteX98" fmla="*/ 382100 w 508000"/>
              <a:gd name="connsiteY98" fmla="*/ 87247 h 508000"/>
              <a:gd name="connsiteX99" fmla="*/ 355011 w 508000"/>
              <a:gd name="connsiteY99" fmla="*/ 77045 h 508000"/>
              <a:gd name="connsiteX100" fmla="*/ 344853 w 508000"/>
              <a:gd name="connsiteY100" fmla="*/ 77045 h 508000"/>
              <a:gd name="connsiteX101" fmla="*/ 310992 w 508000"/>
              <a:gd name="connsiteY101" fmla="*/ 5629 h 508000"/>
              <a:gd name="connsiteX102" fmla="*/ 253733 w 508000"/>
              <a:gd name="connsiteY102" fmla="*/ 0 h 508000"/>
              <a:gd name="connsiteX103" fmla="*/ 284303 w 508000"/>
              <a:gd name="connsiteY103" fmla="*/ 3367 h 508000"/>
              <a:gd name="connsiteX104" fmla="*/ 325063 w 508000"/>
              <a:gd name="connsiteY104" fmla="*/ 90915 h 508000"/>
              <a:gd name="connsiteX105" fmla="*/ 314873 w 508000"/>
              <a:gd name="connsiteY105" fmla="*/ 117853 h 508000"/>
              <a:gd name="connsiteX106" fmla="*/ 321666 w 508000"/>
              <a:gd name="connsiteY106" fmla="*/ 141424 h 508000"/>
              <a:gd name="connsiteX107" fmla="*/ 274113 w 508000"/>
              <a:gd name="connsiteY107" fmla="*/ 188565 h 508000"/>
              <a:gd name="connsiteX108" fmla="*/ 270716 w 508000"/>
              <a:gd name="connsiteY108" fmla="*/ 188565 h 508000"/>
              <a:gd name="connsiteX109" fmla="*/ 185799 w 508000"/>
              <a:gd name="connsiteY109" fmla="*/ 188565 h 508000"/>
              <a:gd name="connsiteX110" fmla="*/ 128055 w 508000"/>
              <a:gd name="connsiteY110" fmla="*/ 33672 h 508000"/>
              <a:gd name="connsiteX111" fmla="*/ 253733 w 508000"/>
              <a:gd name="connsiteY111" fmla="*/ 0 h 50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08000" h="508000">
                <a:moveTo>
                  <a:pt x="304145" y="402460"/>
                </a:moveTo>
                <a:cubicBezTo>
                  <a:pt x="307528" y="409269"/>
                  <a:pt x="314293" y="419483"/>
                  <a:pt x="321059" y="426292"/>
                </a:cubicBezTo>
                <a:cubicBezTo>
                  <a:pt x="337972" y="450123"/>
                  <a:pt x="351503" y="467146"/>
                  <a:pt x="361651" y="480764"/>
                </a:cubicBezTo>
                <a:cubicBezTo>
                  <a:pt x="327824" y="497787"/>
                  <a:pt x="290614" y="508000"/>
                  <a:pt x="253405" y="508000"/>
                </a:cubicBezTo>
                <a:cubicBezTo>
                  <a:pt x="229726" y="508000"/>
                  <a:pt x="206047" y="504596"/>
                  <a:pt x="185751" y="497787"/>
                </a:cubicBezTo>
                <a:cubicBezTo>
                  <a:pt x="216195" y="477359"/>
                  <a:pt x="260170" y="446719"/>
                  <a:pt x="304145" y="402460"/>
                </a:cubicBezTo>
                <a:close/>
                <a:moveTo>
                  <a:pt x="291291" y="348986"/>
                </a:moveTo>
                <a:cubicBezTo>
                  <a:pt x="298126" y="348986"/>
                  <a:pt x="301543" y="348986"/>
                  <a:pt x="308378" y="348986"/>
                </a:cubicBezTo>
                <a:cubicBezTo>
                  <a:pt x="311796" y="352270"/>
                  <a:pt x="311796" y="355553"/>
                  <a:pt x="315213" y="358837"/>
                </a:cubicBezTo>
                <a:cubicBezTo>
                  <a:pt x="311796" y="362120"/>
                  <a:pt x="308378" y="365404"/>
                  <a:pt x="304961" y="368687"/>
                </a:cubicBezTo>
                <a:cubicBezTo>
                  <a:pt x="301543" y="362120"/>
                  <a:pt x="294708" y="355553"/>
                  <a:pt x="291291" y="348986"/>
                </a:cubicBezTo>
                <a:close/>
                <a:moveTo>
                  <a:pt x="223414" y="348986"/>
                </a:moveTo>
                <a:cubicBezTo>
                  <a:pt x="233596" y="348986"/>
                  <a:pt x="243777" y="348986"/>
                  <a:pt x="250565" y="348986"/>
                </a:cubicBezTo>
                <a:cubicBezTo>
                  <a:pt x="250565" y="348986"/>
                  <a:pt x="250565" y="348986"/>
                  <a:pt x="253959" y="348986"/>
                </a:cubicBezTo>
                <a:cubicBezTo>
                  <a:pt x="257353" y="348986"/>
                  <a:pt x="260746" y="348986"/>
                  <a:pt x="264140" y="348986"/>
                </a:cubicBezTo>
                <a:cubicBezTo>
                  <a:pt x="274322" y="362440"/>
                  <a:pt x="281109" y="372531"/>
                  <a:pt x="291291" y="385985"/>
                </a:cubicBezTo>
                <a:cubicBezTo>
                  <a:pt x="240383" y="436439"/>
                  <a:pt x="186082" y="470074"/>
                  <a:pt x="158931" y="486892"/>
                </a:cubicBezTo>
                <a:cubicBezTo>
                  <a:pt x="145356" y="480165"/>
                  <a:pt x="131780" y="473438"/>
                  <a:pt x="118205" y="466711"/>
                </a:cubicBezTo>
                <a:cubicBezTo>
                  <a:pt x="128387" y="446529"/>
                  <a:pt x="148750" y="412894"/>
                  <a:pt x="172506" y="372531"/>
                </a:cubicBezTo>
                <a:cubicBezTo>
                  <a:pt x="175900" y="372531"/>
                  <a:pt x="179294" y="375895"/>
                  <a:pt x="186082" y="375895"/>
                </a:cubicBezTo>
                <a:cubicBezTo>
                  <a:pt x="203051" y="375895"/>
                  <a:pt x="216626" y="362440"/>
                  <a:pt x="223414" y="348986"/>
                </a:cubicBezTo>
                <a:close/>
                <a:moveTo>
                  <a:pt x="493928" y="332100"/>
                </a:moveTo>
                <a:cubicBezTo>
                  <a:pt x="473632" y="389281"/>
                  <a:pt x="433040" y="439734"/>
                  <a:pt x="382299" y="470006"/>
                </a:cubicBezTo>
                <a:cubicBezTo>
                  <a:pt x="365386" y="449825"/>
                  <a:pt x="345090" y="419553"/>
                  <a:pt x="318028" y="385917"/>
                </a:cubicBezTo>
                <a:cubicBezTo>
                  <a:pt x="324793" y="382554"/>
                  <a:pt x="328176" y="375826"/>
                  <a:pt x="334941" y="372463"/>
                </a:cubicBezTo>
                <a:cubicBezTo>
                  <a:pt x="338324" y="372463"/>
                  <a:pt x="341707" y="375826"/>
                  <a:pt x="348472" y="375826"/>
                </a:cubicBezTo>
                <a:cubicBezTo>
                  <a:pt x="365386" y="375826"/>
                  <a:pt x="382299" y="362372"/>
                  <a:pt x="389065" y="342191"/>
                </a:cubicBezTo>
                <a:cubicBezTo>
                  <a:pt x="429657" y="342191"/>
                  <a:pt x="466866" y="335464"/>
                  <a:pt x="493928" y="332100"/>
                </a:cubicBezTo>
                <a:close/>
                <a:moveTo>
                  <a:pt x="2814" y="301141"/>
                </a:moveTo>
                <a:cubicBezTo>
                  <a:pt x="33491" y="311273"/>
                  <a:pt x="84619" y="328159"/>
                  <a:pt x="145973" y="338291"/>
                </a:cubicBezTo>
                <a:cubicBezTo>
                  <a:pt x="145973" y="348423"/>
                  <a:pt x="149382" y="355178"/>
                  <a:pt x="156199" y="358555"/>
                </a:cubicBezTo>
                <a:cubicBezTo>
                  <a:pt x="128931" y="399083"/>
                  <a:pt x="111888" y="432855"/>
                  <a:pt x="98254" y="453119"/>
                </a:cubicBezTo>
                <a:cubicBezTo>
                  <a:pt x="50534" y="415969"/>
                  <a:pt x="16448" y="361932"/>
                  <a:pt x="2814" y="301141"/>
                </a:cubicBezTo>
                <a:close/>
                <a:moveTo>
                  <a:pt x="223589" y="291291"/>
                </a:moveTo>
                <a:cubicBezTo>
                  <a:pt x="230468" y="304595"/>
                  <a:pt x="240787" y="314574"/>
                  <a:pt x="247667" y="327878"/>
                </a:cubicBezTo>
                <a:cubicBezTo>
                  <a:pt x="240787" y="327878"/>
                  <a:pt x="233908" y="327878"/>
                  <a:pt x="227028" y="327878"/>
                </a:cubicBezTo>
                <a:cubicBezTo>
                  <a:pt x="227028" y="317900"/>
                  <a:pt x="220149" y="311248"/>
                  <a:pt x="216709" y="304595"/>
                </a:cubicBezTo>
                <a:cubicBezTo>
                  <a:pt x="220149" y="301269"/>
                  <a:pt x="220149" y="297943"/>
                  <a:pt x="223589" y="291291"/>
                </a:cubicBezTo>
                <a:close/>
                <a:moveTo>
                  <a:pt x="426916" y="246260"/>
                </a:moveTo>
                <a:cubicBezTo>
                  <a:pt x="443899" y="266601"/>
                  <a:pt x="464280" y="290331"/>
                  <a:pt x="481263" y="310672"/>
                </a:cubicBezTo>
                <a:cubicBezTo>
                  <a:pt x="454089" y="314062"/>
                  <a:pt x="423519" y="317452"/>
                  <a:pt x="389552" y="320842"/>
                </a:cubicBezTo>
                <a:cubicBezTo>
                  <a:pt x="386156" y="317452"/>
                  <a:pt x="386156" y="314062"/>
                  <a:pt x="382759" y="307282"/>
                </a:cubicBezTo>
                <a:cubicBezTo>
                  <a:pt x="399742" y="286941"/>
                  <a:pt x="413329" y="266601"/>
                  <a:pt x="426916" y="246260"/>
                </a:cubicBezTo>
                <a:close/>
                <a:moveTo>
                  <a:pt x="447490" y="236410"/>
                </a:moveTo>
                <a:cubicBezTo>
                  <a:pt x="471022" y="243224"/>
                  <a:pt x="491192" y="250038"/>
                  <a:pt x="508000" y="256851"/>
                </a:cubicBezTo>
                <a:cubicBezTo>
                  <a:pt x="508000" y="270479"/>
                  <a:pt x="504638" y="287514"/>
                  <a:pt x="501277" y="301141"/>
                </a:cubicBezTo>
                <a:cubicBezTo>
                  <a:pt x="484468" y="284107"/>
                  <a:pt x="464298" y="260258"/>
                  <a:pt x="447490" y="236410"/>
                </a:cubicBezTo>
                <a:close/>
                <a:moveTo>
                  <a:pt x="172473" y="212488"/>
                </a:moveTo>
                <a:cubicBezTo>
                  <a:pt x="182618" y="229510"/>
                  <a:pt x="189382" y="243129"/>
                  <a:pt x="199528" y="260151"/>
                </a:cubicBezTo>
                <a:cubicBezTo>
                  <a:pt x="202909" y="263556"/>
                  <a:pt x="206291" y="266960"/>
                  <a:pt x="209673" y="273769"/>
                </a:cubicBezTo>
                <a:cubicBezTo>
                  <a:pt x="206291" y="280578"/>
                  <a:pt x="202909" y="287387"/>
                  <a:pt x="196146" y="290792"/>
                </a:cubicBezTo>
                <a:cubicBezTo>
                  <a:pt x="192764" y="290792"/>
                  <a:pt x="189382" y="290792"/>
                  <a:pt x="186000" y="290792"/>
                </a:cubicBezTo>
                <a:cubicBezTo>
                  <a:pt x="165709" y="290792"/>
                  <a:pt x="152182" y="301006"/>
                  <a:pt x="145418" y="318028"/>
                </a:cubicBezTo>
                <a:cubicBezTo>
                  <a:pt x="81164" y="304410"/>
                  <a:pt x="30436" y="287387"/>
                  <a:pt x="0" y="273769"/>
                </a:cubicBezTo>
                <a:cubicBezTo>
                  <a:pt x="0" y="266960"/>
                  <a:pt x="0" y="260151"/>
                  <a:pt x="0" y="253342"/>
                </a:cubicBezTo>
                <a:cubicBezTo>
                  <a:pt x="0" y="246533"/>
                  <a:pt x="0" y="236319"/>
                  <a:pt x="0" y="229510"/>
                </a:cubicBezTo>
                <a:cubicBezTo>
                  <a:pt x="33818" y="226106"/>
                  <a:pt x="98073" y="215892"/>
                  <a:pt x="172473" y="212488"/>
                </a:cubicBezTo>
                <a:close/>
                <a:moveTo>
                  <a:pt x="284146" y="209673"/>
                </a:moveTo>
                <a:cubicBezTo>
                  <a:pt x="331883" y="209673"/>
                  <a:pt x="372800" y="216427"/>
                  <a:pt x="413717" y="226559"/>
                </a:cubicBezTo>
                <a:cubicBezTo>
                  <a:pt x="400078" y="250201"/>
                  <a:pt x="383029" y="270464"/>
                  <a:pt x="365980" y="294105"/>
                </a:cubicBezTo>
                <a:cubicBezTo>
                  <a:pt x="362571" y="290728"/>
                  <a:pt x="355751" y="290728"/>
                  <a:pt x="348932" y="290728"/>
                </a:cubicBezTo>
                <a:cubicBezTo>
                  <a:pt x="325064" y="290728"/>
                  <a:pt x="308015" y="304237"/>
                  <a:pt x="304605" y="324501"/>
                </a:cubicBezTo>
                <a:cubicBezTo>
                  <a:pt x="294376" y="327878"/>
                  <a:pt x="284146" y="327878"/>
                  <a:pt x="273917" y="327878"/>
                </a:cubicBezTo>
                <a:cubicBezTo>
                  <a:pt x="260278" y="307614"/>
                  <a:pt x="250049" y="290728"/>
                  <a:pt x="236410" y="273842"/>
                </a:cubicBezTo>
                <a:cubicBezTo>
                  <a:pt x="246639" y="260332"/>
                  <a:pt x="253459" y="246823"/>
                  <a:pt x="263688" y="233314"/>
                </a:cubicBezTo>
                <a:cubicBezTo>
                  <a:pt x="270508" y="226559"/>
                  <a:pt x="277327" y="216427"/>
                  <a:pt x="284146" y="209673"/>
                </a:cubicBezTo>
                <a:close/>
                <a:moveTo>
                  <a:pt x="257518" y="209673"/>
                </a:moveTo>
                <a:cubicBezTo>
                  <a:pt x="254156" y="213028"/>
                  <a:pt x="250795" y="216384"/>
                  <a:pt x="247433" y="223095"/>
                </a:cubicBezTo>
                <a:cubicBezTo>
                  <a:pt x="240710" y="233162"/>
                  <a:pt x="230625" y="243229"/>
                  <a:pt x="223901" y="253296"/>
                </a:cubicBezTo>
                <a:cubicBezTo>
                  <a:pt x="223901" y="253296"/>
                  <a:pt x="220540" y="249941"/>
                  <a:pt x="220540" y="246585"/>
                </a:cubicBezTo>
                <a:cubicBezTo>
                  <a:pt x="210455" y="236518"/>
                  <a:pt x="203731" y="223095"/>
                  <a:pt x="197008" y="213028"/>
                </a:cubicBezTo>
                <a:cubicBezTo>
                  <a:pt x="217178" y="209673"/>
                  <a:pt x="237348" y="209673"/>
                  <a:pt x="257518" y="209673"/>
                </a:cubicBezTo>
                <a:close/>
                <a:moveTo>
                  <a:pt x="335564" y="154792"/>
                </a:moveTo>
                <a:cubicBezTo>
                  <a:pt x="342275" y="158256"/>
                  <a:pt x="348986" y="158256"/>
                  <a:pt x="355698" y="158256"/>
                </a:cubicBezTo>
                <a:cubicBezTo>
                  <a:pt x="359053" y="158256"/>
                  <a:pt x="362409" y="158256"/>
                  <a:pt x="365765" y="158256"/>
                </a:cubicBezTo>
                <a:cubicBezTo>
                  <a:pt x="369120" y="165183"/>
                  <a:pt x="372476" y="172111"/>
                  <a:pt x="379187" y="179039"/>
                </a:cubicBezTo>
                <a:cubicBezTo>
                  <a:pt x="382543" y="185966"/>
                  <a:pt x="385899" y="192894"/>
                  <a:pt x="392610" y="199822"/>
                </a:cubicBezTo>
                <a:cubicBezTo>
                  <a:pt x="365765" y="196358"/>
                  <a:pt x="335564" y="189430"/>
                  <a:pt x="305363" y="189430"/>
                </a:cubicBezTo>
                <a:cubicBezTo>
                  <a:pt x="315430" y="175575"/>
                  <a:pt x="325497" y="165183"/>
                  <a:pt x="335564" y="154792"/>
                </a:cubicBezTo>
                <a:close/>
                <a:moveTo>
                  <a:pt x="483912" y="151978"/>
                </a:moveTo>
                <a:cubicBezTo>
                  <a:pt x="493845" y="175783"/>
                  <a:pt x="503778" y="202989"/>
                  <a:pt x="503778" y="233596"/>
                </a:cubicBezTo>
                <a:cubicBezTo>
                  <a:pt x="490534" y="226794"/>
                  <a:pt x="470667" y="219993"/>
                  <a:pt x="447490" y="213191"/>
                </a:cubicBezTo>
                <a:cubicBezTo>
                  <a:pt x="460734" y="189386"/>
                  <a:pt x="473978" y="168982"/>
                  <a:pt x="483912" y="151978"/>
                </a:cubicBezTo>
                <a:close/>
                <a:moveTo>
                  <a:pt x="436962" y="77396"/>
                </a:moveTo>
                <a:cubicBezTo>
                  <a:pt x="450513" y="94245"/>
                  <a:pt x="464064" y="107725"/>
                  <a:pt x="474227" y="127944"/>
                </a:cubicBezTo>
                <a:cubicBezTo>
                  <a:pt x="460676" y="148163"/>
                  <a:pt x="443738" y="175122"/>
                  <a:pt x="426799" y="205451"/>
                </a:cubicBezTo>
                <a:cubicBezTo>
                  <a:pt x="423411" y="205451"/>
                  <a:pt x="423411" y="205451"/>
                  <a:pt x="423411" y="205451"/>
                </a:cubicBezTo>
                <a:cubicBezTo>
                  <a:pt x="413248" y="191971"/>
                  <a:pt x="406473" y="181862"/>
                  <a:pt x="396310" y="168382"/>
                </a:cubicBezTo>
                <a:cubicBezTo>
                  <a:pt x="392922" y="161643"/>
                  <a:pt x="389534" y="154903"/>
                  <a:pt x="382759" y="148163"/>
                </a:cubicBezTo>
                <a:cubicBezTo>
                  <a:pt x="392922" y="141423"/>
                  <a:pt x="399698" y="131314"/>
                  <a:pt x="399698" y="117834"/>
                </a:cubicBezTo>
                <a:cubicBezTo>
                  <a:pt x="399698" y="114464"/>
                  <a:pt x="396310" y="111095"/>
                  <a:pt x="396310" y="104355"/>
                </a:cubicBezTo>
                <a:cubicBezTo>
                  <a:pt x="409861" y="94245"/>
                  <a:pt x="423411" y="84136"/>
                  <a:pt x="436962" y="77396"/>
                </a:cubicBezTo>
                <a:close/>
                <a:moveTo>
                  <a:pt x="111079" y="43623"/>
                </a:moveTo>
                <a:cubicBezTo>
                  <a:pt x="121229" y="80899"/>
                  <a:pt x="138145" y="138509"/>
                  <a:pt x="161828" y="192729"/>
                </a:cubicBezTo>
                <a:cubicBezTo>
                  <a:pt x="94162" y="196118"/>
                  <a:pt x="36647" y="202895"/>
                  <a:pt x="2814" y="209673"/>
                </a:cubicBezTo>
                <a:cubicBezTo>
                  <a:pt x="16347" y="141897"/>
                  <a:pt x="53563" y="80899"/>
                  <a:pt x="111079" y="43623"/>
                </a:cubicBezTo>
                <a:close/>
                <a:moveTo>
                  <a:pt x="310992" y="5629"/>
                </a:moveTo>
                <a:cubicBezTo>
                  <a:pt x="351625" y="15831"/>
                  <a:pt x="388872" y="36236"/>
                  <a:pt x="419347" y="63442"/>
                </a:cubicBezTo>
                <a:cubicBezTo>
                  <a:pt x="409189" y="70243"/>
                  <a:pt x="395644" y="77045"/>
                  <a:pt x="382100" y="87247"/>
                </a:cubicBezTo>
                <a:cubicBezTo>
                  <a:pt x="375328" y="80445"/>
                  <a:pt x="365170" y="77045"/>
                  <a:pt x="355011" y="77045"/>
                </a:cubicBezTo>
                <a:cubicBezTo>
                  <a:pt x="351625" y="77045"/>
                  <a:pt x="348239" y="77045"/>
                  <a:pt x="344853" y="77045"/>
                </a:cubicBezTo>
                <a:cubicBezTo>
                  <a:pt x="327922" y="49839"/>
                  <a:pt x="317764" y="26033"/>
                  <a:pt x="310992" y="5629"/>
                </a:cubicBezTo>
                <a:close/>
                <a:moveTo>
                  <a:pt x="253733" y="0"/>
                </a:moveTo>
                <a:cubicBezTo>
                  <a:pt x="263923" y="0"/>
                  <a:pt x="274113" y="0"/>
                  <a:pt x="284303" y="3367"/>
                </a:cubicBezTo>
                <a:cubicBezTo>
                  <a:pt x="294493" y="23570"/>
                  <a:pt x="308080" y="53876"/>
                  <a:pt x="325063" y="90915"/>
                </a:cubicBezTo>
                <a:cubicBezTo>
                  <a:pt x="318270" y="97650"/>
                  <a:pt x="314873" y="107751"/>
                  <a:pt x="314873" y="117853"/>
                </a:cubicBezTo>
                <a:cubicBezTo>
                  <a:pt x="314873" y="124587"/>
                  <a:pt x="318270" y="134689"/>
                  <a:pt x="321666" y="141424"/>
                </a:cubicBezTo>
                <a:cubicBezTo>
                  <a:pt x="304683" y="154893"/>
                  <a:pt x="291096" y="171729"/>
                  <a:pt x="274113" y="188565"/>
                </a:cubicBezTo>
                <a:cubicBezTo>
                  <a:pt x="274113" y="188565"/>
                  <a:pt x="270716" y="188565"/>
                  <a:pt x="270716" y="188565"/>
                </a:cubicBezTo>
                <a:cubicBezTo>
                  <a:pt x="243542" y="188565"/>
                  <a:pt x="212972" y="188565"/>
                  <a:pt x="185799" y="188565"/>
                </a:cubicBezTo>
                <a:cubicBezTo>
                  <a:pt x="158625" y="134689"/>
                  <a:pt x="138245" y="70712"/>
                  <a:pt x="128055" y="33672"/>
                </a:cubicBezTo>
                <a:cubicBezTo>
                  <a:pt x="165419" y="10102"/>
                  <a:pt x="209576" y="0"/>
                  <a:pt x="2537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658965" y="3118008"/>
            <a:ext cx="425396" cy="1076601"/>
            <a:chOff x="719138" y="2358101"/>
            <a:chExt cx="504056" cy="1275674"/>
          </a:xfr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grpSpPr>
        <p:sp>
          <p:nvSpPr>
            <p:cNvPr id="45" name="ïšḻïďê-Oval 44"/>
            <p:cNvSpPr/>
            <p:nvPr/>
          </p:nvSpPr>
          <p:spPr>
            <a:xfrm>
              <a:off x="719138" y="2358101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i="1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01</a:t>
              </a:r>
              <a:endParaRPr lang="en-US" altLang="zh-CN" sz="1200" i="1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6" name="ïšḻïďê-Oval 45"/>
            <p:cNvSpPr/>
            <p:nvPr/>
          </p:nvSpPr>
          <p:spPr>
            <a:xfrm>
              <a:off x="719138" y="3129719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i="1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02</a:t>
              </a:r>
              <a:endParaRPr lang="en-US" altLang="zh-CN" sz="1200" i="1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70322" y="3118008"/>
            <a:ext cx="425396" cy="1076601"/>
            <a:chOff x="719138" y="2358101"/>
            <a:chExt cx="504056" cy="1275674"/>
          </a:xfr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</p:grpSpPr>
        <p:sp>
          <p:nvSpPr>
            <p:cNvPr id="33" name="ïšḻïďê-Oval 32"/>
            <p:cNvSpPr/>
            <p:nvPr/>
          </p:nvSpPr>
          <p:spPr>
            <a:xfrm>
              <a:off x="719138" y="2358101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i="1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01</a:t>
              </a:r>
              <a:endParaRPr lang="en-US" altLang="zh-CN" sz="1200" i="1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ïšḻïďê-Oval 33"/>
            <p:cNvSpPr/>
            <p:nvPr/>
          </p:nvSpPr>
          <p:spPr>
            <a:xfrm>
              <a:off x="719138" y="3129719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i="1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02</a:t>
              </a:r>
              <a:endParaRPr lang="en-US" altLang="zh-CN" sz="1200" i="1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81680" y="3118008"/>
            <a:ext cx="425396" cy="1076601"/>
            <a:chOff x="719138" y="2358101"/>
            <a:chExt cx="504056" cy="1275674"/>
          </a:xfrm>
          <a:gradFill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</p:grpSpPr>
        <p:sp>
          <p:nvSpPr>
            <p:cNvPr id="21" name="ïšḻïďê-Oval 20"/>
            <p:cNvSpPr/>
            <p:nvPr/>
          </p:nvSpPr>
          <p:spPr>
            <a:xfrm>
              <a:off x="719138" y="2358101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i="1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01</a:t>
              </a:r>
              <a:endParaRPr lang="en-US" altLang="zh-CN" sz="1200" i="1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ïšḻïďê-Oval 21"/>
            <p:cNvSpPr/>
            <p:nvPr/>
          </p:nvSpPr>
          <p:spPr>
            <a:xfrm>
              <a:off x="719138" y="3129719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i="1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02</a:t>
              </a:r>
              <a:endParaRPr lang="en-US" altLang="zh-CN" sz="1200" i="1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2125992" y="3028699"/>
            <a:ext cx="2159875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645103" y="2452705"/>
            <a:ext cx="1767854" cy="410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文字添加此处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756461" y="2452705"/>
            <a:ext cx="1767854" cy="410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文字添加此处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870858" y="2452705"/>
            <a:ext cx="1767854" cy="410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文字添加此处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125992" y="3678723"/>
            <a:ext cx="2159875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257785" y="3028699"/>
            <a:ext cx="2159875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257785" y="3678723"/>
            <a:ext cx="2159875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339640" y="3028699"/>
            <a:ext cx="2159875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339640" y="3678723"/>
            <a:ext cx="2159875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97" name="图片占位符 9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1558861" y="4441227"/>
            <a:ext cx="2854097" cy="1521697"/>
          </a:xfrm>
        </p:spPr>
      </p:pic>
      <p:pic>
        <p:nvPicPr>
          <p:cNvPr id="98" name="图片占位符 97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tretch>
            <a:fillRect/>
          </a:stretch>
        </p:blipFill>
        <p:spPr>
          <a:xfrm>
            <a:off x="4670218" y="4441227"/>
            <a:ext cx="2854097" cy="1521697"/>
          </a:xfrm>
        </p:spPr>
      </p:pic>
      <p:pic>
        <p:nvPicPr>
          <p:cNvPr id="99" name="图片占位符 98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tretch>
            <a:fillRect/>
          </a:stretch>
        </p:blipFill>
        <p:spPr>
          <a:xfrm>
            <a:off x="7781575" y="4441227"/>
            <a:ext cx="2854097" cy="1521697"/>
          </a:xfrm>
        </p:spPr>
      </p:pic>
      <p:grpSp>
        <p:nvGrpSpPr>
          <p:cNvPr id="32" name="组合 31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35" name="组合 34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椭圆 6"/>
          <p:cNvSpPr/>
          <p:nvPr/>
        </p:nvSpPr>
        <p:spPr>
          <a:xfrm>
            <a:off x="5732869" y="2336797"/>
            <a:ext cx="726263" cy="754744"/>
          </a:xfrm>
          <a:custGeom>
            <a:gdLst>
              <a:gd name="connsiteX0" fmla="*/ 200025 w 323850"/>
              <a:gd name="connsiteY0" fmla="*/ 303213 h 336550"/>
              <a:gd name="connsiteX1" fmla="*/ 188912 w 323850"/>
              <a:gd name="connsiteY1" fmla="*/ 314326 h 336550"/>
              <a:gd name="connsiteX2" fmla="*/ 200025 w 323850"/>
              <a:gd name="connsiteY2" fmla="*/ 325439 h 336550"/>
              <a:gd name="connsiteX3" fmla="*/ 211138 w 323850"/>
              <a:gd name="connsiteY3" fmla="*/ 314326 h 336550"/>
              <a:gd name="connsiteX4" fmla="*/ 200025 w 323850"/>
              <a:gd name="connsiteY4" fmla="*/ 303213 h 336550"/>
              <a:gd name="connsiteX5" fmla="*/ 267890 w 323850"/>
              <a:gd name="connsiteY5" fmla="*/ 200026 h 336550"/>
              <a:gd name="connsiteX6" fmla="*/ 306529 w 323850"/>
              <a:gd name="connsiteY6" fmla="*/ 200026 h 336550"/>
              <a:gd name="connsiteX7" fmla="*/ 323850 w 323850"/>
              <a:gd name="connsiteY7" fmla="*/ 217105 h 336550"/>
              <a:gd name="connsiteX8" fmla="*/ 323850 w 323850"/>
              <a:gd name="connsiteY8" fmla="*/ 219733 h 336550"/>
              <a:gd name="connsiteX9" fmla="*/ 306529 w 323850"/>
              <a:gd name="connsiteY9" fmla="*/ 238126 h 336550"/>
              <a:gd name="connsiteX10" fmla="*/ 267890 w 323850"/>
              <a:gd name="connsiteY10" fmla="*/ 238126 h 336550"/>
              <a:gd name="connsiteX11" fmla="*/ 249237 w 323850"/>
              <a:gd name="connsiteY11" fmla="*/ 219733 h 336550"/>
              <a:gd name="connsiteX12" fmla="*/ 249237 w 323850"/>
              <a:gd name="connsiteY12" fmla="*/ 217105 h 336550"/>
              <a:gd name="connsiteX13" fmla="*/ 267890 w 323850"/>
              <a:gd name="connsiteY13" fmla="*/ 200026 h 336550"/>
              <a:gd name="connsiteX14" fmla="*/ 267890 w 323850"/>
              <a:gd name="connsiteY14" fmla="*/ 155576 h 336550"/>
              <a:gd name="connsiteX15" fmla="*/ 306529 w 323850"/>
              <a:gd name="connsiteY15" fmla="*/ 155576 h 336550"/>
              <a:gd name="connsiteX16" fmla="*/ 323850 w 323850"/>
              <a:gd name="connsiteY16" fmla="*/ 172528 h 336550"/>
              <a:gd name="connsiteX17" fmla="*/ 323850 w 323850"/>
              <a:gd name="connsiteY17" fmla="*/ 175137 h 336550"/>
              <a:gd name="connsiteX18" fmla="*/ 306529 w 323850"/>
              <a:gd name="connsiteY18" fmla="*/ 192089 h 336550"/>
              <a:gd name="connsiteX19" fmla="*/ 267890 w 323850"/>
              <a:gd name="connsiteY19" fmla="*/ 192089 h 336550"/>
              <a:gd name="connsiteX20" fmla="*/ 249237 w 323850"/>
              <a:gd name="connsiteY20" fmla="*/ 175137 h 336550"/>
              <a:gd name="connsiteX21" fmla="*/ 249237 w 323850"/>
              <a:gd name="connsiteY21" fmla="*/ 172528 h 336550"/>
              <a:gd name="connsiteX22" fmla="*/ 267890 w 323850"/>
              <a:gd name="connsiteY22" fmla="*/ 155576 h 336550"/>
              <a:gd name="connsiteX23" fmla="*/ 175670 w 323850"/>
              <a:gd name="connsiteY23" fmla="*/ 15876 h 336550"/>
              <a:gd name="connsiteX24" fmla="*/ 173037 w 323850"/>
              <a:gd name="connsiteY24" fmla="*/ 19686 h 336550"/>
              <a:gd name="connsiteX25" fmla="*/ 175670 w 323850"/>
              <a:gd name="connsiteY25" fmla="*/ 22226 h 336550"/>
              <a:gd name="connsiteX26" fmla="*/ 224379 w 323850"/>
              <a:gd name="connsiteY26" fmla="*/ 22226 h 336550"/>
              <a:gd name="connsiteX27" fmla="*/ 227012 w 323850"/>
              <a:gd name="connsiteY27" fmla="*/ 19686 h 336550"/>
              <a:gd name="connsiteX28" fmla="*/ 224379 w 323850"/>
              <a:gd name="connsiteY28" fmla="*/ 15876 h 336550"/>
              <a:gd name="connsiteX29" fmla="*/ 175670 w 323850"/>
              <a:gd name="connsiteY29" fmla="*/ 15876 h 336550"/>
              <a:gd name="connsiteX30" fmla="*/ 125064 w 323850"/>
              <a:gd name="connsiteY30" fmla="*/ 0 h 336550"/>
              <a:gd name="connsiteX31" fmla="*/ 276458 w 323850"/>
              <a:gd name="connsiteY31" fmla="*/ 0 h 336550"/>
              <a:gd name="connsiteX32" fmla="*/ 298837 w 323850"/>
              <a:gd name="connsiteY32" fmla="*/ 22349 h 336550"/>
              <a:gd name="connsiteX33" fmla="*/ 298837 w 323850"/>
              <a:gd name="connsiteY33" fmla="*/ 109116 h 336550"/>
              <a:gd name="connsiteX34" fmla="*/ 306736 w 323850"/>
              <a:gd name="connsiteY34" fmla="*/ 109116 h 336550"/>
              <a:gd name="connsiteX35" fmla="*/ 323850 w 323850"/>
              <a:gd name="connsiteY35" fmla="*/ 127521 h 336550"/>
              <a:gd name="connsiteX36" fmla="*/ 323850 w 323850"/>
              <a:gd name="connsiteY36" fmla="*/ 130150 h 336550"/>
              <a:gd name="connsiteX37" fmla="*/ 306736 w 323850"/>
              <a:gd name="connsiteY37" fmla="*/ 147241 h 336550"/>
              <a:gd name="connsiteX38" fmla="*/ 268559 w 323850"/>
              <a:gd name="connsiteY38" fmla="*/ 147241 h 336550"/>
              <a:gd name="connsiteX39" fmla="*/ 250128 w 323850"/>
              <a:gd name="connsiteY39" fmla="*/ 130150 h 336550"/>
              <a:gd name="connsiteX40" fmla="*/ 250128 w 323850"/>
              <a:gd name="connsiteY40" fmla="*/ 127521 h 336550"/>
              <a:gd name="connsiteX41" fmla="*/ 268559 w 323850"/>
              <a:gd name="connsiteY41" fmla="*/ 109116 h 336550"/>
              <a:gd name="connsiteX42" fmla="*/ 272508 w 323850"/>
              <a:gd name="connsiteY42" fmla="*/ 109116 h 336550"/>
              <a:gd name="connsiteX43" fmla="*/ 283040 w 323850"/>
              <a:gd name="connsiteY43" fmla="*/ 109116 h 336550"/>
              <a:gd name="connsiteX44" fmla="*/ 283040 w 323850"/>
              <a:gd name="connsiteY44" fmla="*/ 35496 h 336550"/>
              <a:gd name="connsiteX45" fmla="*/ 118481 w 323850"/>
              <a:gd name="connsiteY45" fmla="*/ 35496 h 336550"/>
              <a:gd name="connsiteX46" fmla="*/ 118481 w 323850"/>
              <a:gd name="connsiteY46" fmla="*/ 76250 h 336550"/>
              <a:gd name="connsiteX47" fmla="*/ 155342 w 323850"/>
              <a:gd name="connsiteY47" fmla="*/ 56530 h 336550"/>
              <a:gd name="connsiteX48" fmla="*/ 184305 w 323850"/>
              <a:gd name="connsiteY48" fmla="*/ 74935 h 336550"/>
              <a:gd name="connsiteX49" fmla="*/ 139545 w 323850"/>
              <a:gd name="connsiteY49" fmla="*/ 117004 h 336550"/>
              <a:gd name="connsiteX50" fmla="*/ 118481 w 323850"/>
              <a:gd name="connsiteY50" fmla="*/ 131465 h 336550"/>
              <a:gd name="connsiteX51" fmla="*/ 118481 w 323850"/>
              <a:gd name="connsiteY51" fmla="*/ 294481 h 336550"/>
              <a:gd name="connsiteX52" fmla="*/ 283040 w 323850"/>
              <a:gd name="connsiteY52" fmla="*/ 294481 h 336550"/>
              <a:gd name="connsiteX53" fmla="*/ 283040 w 323850"/>
              <a:gd name="connsiteY53" fmla="*/ 282649 h 336550"/>
              <a:gd name="connsiteX54" fmla="*/ 268559 w 323850"/>
              <a:gd name="connsiteY54" fmla="*/ 282649 h 336550"/>
              <a:gd name="connsiteX55" fmla="*/ 250128 w 323850"/>
              <a:gd name="connsiteY55" fmla="*/ 264244 h 336550"/>
              <a:gd name="connsiteX56" fmla="*/ 250128 w 323850"/>
              <a:gd name="connsiteY56" fmla="*/ 262930 h 336550"/>
              <a:gd name="connsiteX57" fmla="*/ 268559 w 323850"/>
              <a:gd name="connsiteY57" fmla="*/ 244525 h 336550"/>
              <a:gd name="connsiteX58" fmla="*/ 306736 w 323850"/>
              <a:gd name="connsiteY58" fmla="*/ 244525 h 336550"/>
              <a:gd name="connsiteX59" fmla="*/ 323850 w 323850"/>
              <a:gd name="connsiteY59" fmla="*/ 262930 h 336550"/>
              <a:gd name="connsiteX60" fmla="*/ 323850 w 323850"/>
              <a:gd name="connsiteY60" fmla="*/ 264244 h 336550"/>
              <a:gd name="connsiteX61" fmla="*/ 306736 w 323850"/>
              <a:gd name="connsiteY61" fmla="*/ 282649 h 336550"/>
              <a:gd name="connsiteX62" fmla="*/ 301470 w 323850"/>
              <a:gd name="connsiteY62" fmla="*/ 282649 h 336550"/>
              <a:gd name="connsiteX63" fmla="*/ 298837 w 323850"/>
              <a:gd name="connsiteY63" fmla="*/ 282649 h 336550"/>
              <a:gd name="connsiteX64" fmla="*/ 298837 w 323850"/>
              <a:gd name="connsiteY64" fmla="*/ 314201 h 336550"/>
              <a:gd name="connsiteX65" fmla="*/ 276458 w 323850"/>
              <a:gd name="connsiteY65" fmla="*/ 336550 h 336550"/>
              <a:gd name="connsiteX66" fmla="*/ 125064 w 323850"/>
              <a:gd name="connsiteY66" fmla="*/ 336550 h 336550"/>
              <a:gd name="connsiteX67" fmla="*/ 102684 w 323850"/>
              <a:gd name="connsiteY67" fmla="*/ 314201 h 336550"/>
              <a:gd name="connsiteX68" fmla="*/ 102684 w 323850"/>
              <a:gd name="connsiteY68" fmla="*/ 287908 h 336550"/>
              <a:gd name="connsiteX69" fmla="*/ 75038 w 323850"/>
              <a:gd name="connsiteY69" fmla="*/ 287908 h 336550"/>
              <a:gd name="connsiteX70" fmla="*/ 13164 w 323850"/>
              <a:gd name="connsiteY70" fmla="*/ 255042 h 336550"/>
              <a:gd name="connsiteX71" fmla="*/ 11848 w 323850"/>
              <a:gd name="connsiteY71" fmla="*/ 253727 h 336550"/>
              <a:gd name="connsiteX72" fmla="*/ 9215 w 323850"/>
              <a:gd name="connsiteY72" fmla="*/ 249783 h 336550"/>
              <a:gd name="connsiteX73" fmla="*/ 7899 w 323850"/>
              <a:gd name="connsiteY73" fmla="*/ 244525 h 336550"/>
              <a:gd name="connsiteX74" fmla="*/ 6582 w 323850"/>
              <a:gd name="connsiteY74" fmla="*/ 240581 h 336550"/>
              <a:gd name="connsiteX75" fmla="*/ 2633 w 323850"/>
              <a:gd name="connsiteY75" fmla="*/ 231378 h 336550"/>
              <a:gd name="connsiteX76" fmla="*/ 2633 w 323850"/>
              <a:gd name="connsiteY76" fmla="*/ 228749 h 336550"/>
              <a:gd name="connsiteX77" fmla="*/ 0 w 323850"/>
              <a:gd name="connsiteY77" fmla="*/ 219546 h 336550"/>
              <a:gd name="connsiteX78" fmla="*/ 0 w 323850"/>
              <a:gd name="connsiteY78" fmla="*/ 215602 h 336550"/>
              <a:gd name="connsiteX79" fmla="*/ 0 w 323850"/>
              <a:gd name="connsiteY79" fmla="*/ 202456 h 336550"/>
              <a:gd name="connsiteX80" fmla="*/ 40810 w 323850"/>
              <a:gd name="connsiteY80" fmla="*/ 119633 h 336550"/>
              <a:gd name="connsiteX81" fmla="*/ 102684 w 323850"/>
              <a:gd name="connsiteY81" fmla="*/ 85452 h 336550"/>
              <a:gd name="connsiteX82" fmla="*/ 102684 w 323850"/>
              <a:gd name="connsiteY82" fmla="*/ 22349 h 336550"/>
              <a:gd name="connsiteX83" fmla="*/ 125064 w 323850"/>
              <a:gd name="connsiteY83" fmla="*/ 0 h 3365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36550">
                <a:moveTo>
                  <a:pt x="200025" y="303213"/>
                </a:moveTo>
                <a:cubicBezTo>
                  <a:pt x="193887" y="303213"/>
                  <a:pt x="188912" y="308188"/>
                  <a:pt x="188912" y="314326"/>
                </a:cubicBezTo>
                <a:cubicBezTo>
                  <a:pt x="188912" y="320464"/>
                  <a:pt x="193887" y="325439"/>
                  <a:pt x="200025" y="325439"/>
                </a:cubicBezTo>
                <a:cubicBezTo>
                  <a:pt x="206163" y="325439"/>
                  <a:pt x="211138" y="320464"/>
                  <a:pt x="211138" y="314326"/>
                </a:cubicBezTo>
                <a:cubicBezTo>
                  <a:pt x="211138" y="308188"/>
                  <a:pt x="206163" y="303213"/>
                  <a:pt x="200025" y="303213"/>
                </a:cubicBezTo>
                <a:close/>
                <a:moveTo>
                  <a:pt x="267890" y="200026"/>
                </a:moveTo>
                <a:cubicBezTo>
                  <a:pt x="267890" y="200026"/>
                  <a:pt x="267890" y="200026"/>
                  <a:pt x="306529" y="200026"/>
                </a:cubicBezTo>
                <a:cubicBezTo>
                  <a:pt x="315856" y="200026"/>
                  <a:pt x="323850" y="207909"/>
                  <a:pt x="323850" y="217105"/>
                </a:cubicBezTo>
                <a:cubicBezTo>
                  <a:pt x="323850" y="217105"/>
                  <a:pt x="323850" y="217105"/>
                  <a:pt x="323850" y="219733"/>
                </a:cubicBezTo>
                <a:cubicBezTo>
                  <a:pt x="323850" y="228929"/>
                  <a:pt x="315856" y="238126"/>
                  <a:pt x="306529" y="238126"/>
                </a:cubicBezTo>
                <a:cubicBezTo>
                  <a:pt x="306529" y="238126"/>
                  <a:pt x="306529" y="238126"/>
                  <a:pt x="267890" y="238126"/>
                </a:cubicBezTo>
                <a:cubicBezTo>
                  <a:pt x="257231" y="238126"/>
                  <a:pt x="249237" y="228929"/>
                  <a:pt x="249237" y="219733"/>
                </a:cubicBezTo>
                <a:cubicBezTo>
                  <a:pt x="249237" y="219733"/>
                  <a:pt x="249237" y="219733"/>
                  <a:pt x="249237" y="217105"/>
                </a:cubicBezTo>
                <a:cubicBezTo>
                  <a:pt x="249237" y="207909"/>
                  <a:pt x="257231" y="200026"/>
                  <a:pt x="267890" y="200026"/>
                </a:cubicBezTo>
                <a:close/>
                <a:moveTo>
                  <a:pt x="267890" y="155576"/>
                </a:moveTo>
                <a:cubicBezTo>
                  <a:pt x="267890" y="155576"/>
                  <a:pt x="267890" y="155576"/>
                  <a:pt x="306529" y="155576"/>
                </a:cubicBezTo>
                <a:cubicBezTo>
                  <a:pt x="315856" y="155576"/>
                  <a:pt x="323850" y="163400"/>
                  <a:pt x="323850" y="172528"/>
                </a:cubicBezTo>
                <a:cubicBezTo>
                  <a:pt x="323850" y="172528"/>
                  <a:pt x="323850" y="172528"/>
                  <a:pt x="323850" y="175137"/>
                </a:cubicBezTo>
                <a:cubicBezTo>
                  <a:pt x="323850" y="184265"/>
                  <a:pt x="315856" y="192089"/>
                  <a:pt x="306529" y="192089"/>
                </a:cubicBezTo>
                <a:cubicBezTo>
                  <a:pt x="306529" y="192089"/>
                  <a:pt x="306529" y="192089"/>
                  <a:pt x="267890" y="192089"/>
                </a:cubicBezTo>
                <a:cubicBezTo>
                  <a:pt x="257231" y="192089"/>
                  <a:pt x="249237" y="184265"/>
                  <a:pt x="249237" y="175137"/>
                </a:cubicBezTo>
                <a:cubicBezTo>
                  <a:pt x="249237" y="175137"/>
                  <a:pt x="249237" y="175137"/>
                  <a:pt x="249237" y="172528"/>
                </a:cubicBezTo>
                <a:cubicBezTo>
                  <a:pt x="249237" y="163400"/>
                  <a:pt x="257231" y="155576"/>
                  <a:pt x="267890" y="155576"/>
                </a:cubicBezTo>
                <a:close/>
                <a:moveTo>
                  <a:pt x="175670" y="15876"/>
                </a:moveTo>
                <a:cubicBezTo>
                  <a:pt x="174353" y="15876"/>
                  <a:pt x="173037" y="17146"/>
                  <a:pt x="173037" y="19686"/>
                </a:cubicBezTo>
                <a:cubicBezTo>
                  <a:pt x="173037" y="20956"/>
                  <a:pt x="174353" y="22226"/>
                  <a:pt x="175670" y="22226"/>
                </a:cubicBezTo>
                <a:cubicBezTo>
                  <a:pt x="175670" y="22226"/>
                  <a:pt x="175670" y="22226"/>
                  <a:pt x="224379" y="22226"/>
                </a:cubicBezTo>
                <a:cubicBezTo>
                  <a:pt x="225695" y="22226"/>
                  <a:pt x="227012" y="20956"/>
                  <a:pt x="227012" y="19686"/>
                </a:cubicBezTo>
                <a:cubicBezTo>
                  <a:pt x="227012" y="17146"/>
                  <a:pt x="225695" y="15876"/>
                  <a:pt x="224379" y="15876"/>
                </a:cubicBezTo>
                <a:cubicBezTo>
                  <a:pt x="224379" y="15876"/>
                  <a:pt x="224379" y="15876"/>
                  <a:pt x="175670" y="15876"/>
                </a:cubicBezTo>
                <a:close/>
                <a:moveTo>
                  <a:pt x="125064" y="0"/>
                </a:moveTo>
                <a:cubicBezTo>
                  <a:pt x="125064" y="0"/>
                  <a:pt x="125064" y="0"/>
                  <a:pt x="276458" y="0"/>
                </a:cubicBezTo>
                <a:cubicBezTo>
                  <a:pt x="288306" y="0"/>
                  <a:pt x="298837" y="10517"/>
                  <a:pt x="298837" y="22349"/>
                </a:cubicBezTo>
                <a:cubicBezTo>
                  <a:pt x="298837" y="22349"/>
                  <a:pt x="298837" y="22349"/>
                  <a:pt x="298837" y="109116"/>
                </a:cubicBezTo>
                <a:cubicBezTo>
                  <a:pt x="298837" y="109116"/>
                  <a:pt x="298837" y="109116"/>
                  <a:pt x="306736" y="109116"/>
                </a:cubicBezTo>
                <a:cubicBezTo>
                  <a:pt x="315951" y="109116"/>
                  <a:pt x="323850" y="118318"/>
                  <a:pt x="323850" y="127521"/>
                </a:cubicBezTo>
                <a:cubicBezTo>
                  <a:pt x="323850" y="127521"/>
                  <a:pt x="323850" y="127521"/>
                  <a:pt x="323850" y="130150"/>
                </a:cubicBezTo>
                <a:cubicBezTo>
                  <a:pt x="323850" y="139353"/>
                  <a:pt x="315951" y="147241"/>
                  <a:pt x="306736" y="147241"/>
                </a:cubicBezTo>
                <a:cubicBezTo>
                  <a:pt x="306736" y="147241"/>
                  <a:pt x="306736" y="147241"/>
                  <a:pt x="268559" y="147241"/>
                </a:cubicBezTo>
                <a:cubicBezTo>
                  <a:pt x="258027" y="147241"/>
                  <a:pt x="250128" y="139353"/>
                  <a:pt x="250128" y="130150"/>
                </a:cubicBezTo>
                <a:cubicBezTo>
                  <a:pt x="250128" y="130150"/>
                  <a:pt x="250128" y="130150"/>
                  <a:pt x="250128" y="127521"/>
                </a:cubicBezTo>
                <a:cubicBezTo>
                  <a:pt x="250128" y="118318"/>
                  <a:pt x="258027" y="109116"/>
                  <a:pt x="268559" y="109116"/>
                </a:cubicBezTo>
                <a:cubicBezTo>
                  <a:pt x="268559" y="109116"/>
                  <a:pt x="268559" y="109116"/>
                  <a:pt x="272508" y="109116"/>
                </a:cubicBezTo>
                <a:cubicBezTo>
                  <a:pt x="272508" y="109116"/>
                  <a:pt x="272508" y="109116"/>
                  <a:pt x="283040" y="109116"/>
                </a:cubicBezTo>
                <a:cubicBezTo>
                  <a:pt x="283040" y="109116"/>
                  <a:pt x="283040" y="109116"/>
                  <a:pt x="283040" y="35496"/>
                </a:cubicBezTo>
                <a:cubicBezTo>
                  <a:pt x="283040" y="35496"/>
                  <a:pt x="283040" y="35496"/>
                  <a:pt x="118481" y="35496"/>
                </a:cubicBezTo>
                <a:cubicBezTo>
                  <a:pt x="118481" y="35496"/>
                  <a:pt x="118481" y="35496"/>
                  <a:pt x="118481" y="76250"/>
                </a:cubicBezTo>
                <a:cubicBezTo>
                  <a:pt x="134279" y="67047"/>
                  <a:pt x="148760" y="59159"/>
                  <a:pt x="155342" y="56530"/>
                </a:cubicBezTo>
                <a:cubicBezTo>
                  <a:pt x="176406" y="44698"/>
                  <a:pt x="188254" y="59159"/>
                  <a:pt x="184305" y="74935"/>
                </a:cubicBezTo>
                <a:cubicBezTo>
                  <a:pt x="181672" y="86767"/>
                  <a:pt x="160608" y="99913"/>
                  <a:pt x="139545" y="117004"/>
                </a:cubicBezTo>
                <a:cubicBezTo>
                  <a:pt x="134279" y="120948"/>
                  <a:pt x="126380" y="126206"/>
                  <a:pt x="118481" y="131465"/>
                </a:cubicBezTo>
                <a:cubicBezTo>
                  <a:pt x="118481" y="131465"/>
                  <a:pt x="118481" y="131465"/>
                  <a:pt x="118481" y="294481"/>
                </a:cubicBezTo>
                <a:cubicBezTo>
                  <a:pt x="118481" y="294481"/>
                  <a:pt x="118481" y="294481"/>
                  <a:pt x="283040" y="294481"/>
                </a:cubicBezTo>
                <a:cubicBezTo>
                  <a:pt x="283040" y="294481"/>
                  <a:pt x="283040" y="294481"/>
                  <a:pt x="283040" y="282649"/>
                </a:cubicBezTo>
                <a:cubicBezTo>
                  <a:pt x="283040" y="282649"/>
                  <a:pt x="283040" y="282649"/>
                  <a:pt x="268559" y="282649"/>
                </a:cubicBezTo>
                <a:cubicBezTo>
                  <a:pt x="258027" y="282649"/>
                  <a:pt x="250128" y="274762"/>
                  <a:pt x="250128" y="264244"/>
                </a:cubicBezTo>
                <a:cubicBezTo>
                  <a:pt x="250128" y="264244"/>
                  <a:pt x="250128" y="264244"/>
                  <a:pt x="250128" y="262930"/>
                </a:cubicBezTo>
                <a:cubicBezTo>
                  <a:pt x="250128" y="252413"/>
                  <a:pt x="258027" y="244525"/>
                  <a:pt x="268559" y="244525"/>
                </a:cubicBezTo>
                <a:cubicBezTo>
                  <a:pt x="268559" y="244525"/>
                  <a:pt x="268559" y="244525"/>
                  <a:pt x="306736" y="244525"/>
                </a:cubicBezTo>
                <a:cubicBezTo>
                  <a:pt x="315951" y="244525"/>
                  <a:pt x="323850" y="252413"/>
                  <a:pt x="323850" y="262930"/>
                </a:cubicBezTo>
                <a:cubicBezTo>
                  <a:pt x="323850" y="262930"/>
                  <a:pt x="323850" y="262930"/>
                  <a:pt x="323850" y="264244"/>
                </a:cubicBezTo>
                <a:cubicBezTo>
                  <a:pt x="323850" y="274762"/>
                  <a:pt x="315951" y="282649"/>
                  <a:pt x="306736" y="282649"/>
                </a:cubicBezTo>
                <a:cubicBezTo>
                  <a:pt x="306736" y="282649"/>
                  <a:pt x="306736" y="282649"/>
                  <a:pt x="301470" y="282649"/>
                </a:cubicBezTo>
                <a:cubicBezTo>
                  <a:pt x="301470" y="282649"/>
                  <a:pt x="301470" y="282649"/>
                  <a:pt x="298837" y="282649"/>
                </a:cubicBezTo>
                <a:cubicBezTo>
                  <a:pt x="298837" y="282649"/>
                  <a:pt x="298837" y="282649"/>
                  <a:pt x="298837" y="314201"/>
                </a:cubicBezTo>
                <a:cubicBezTo>
                  <a:pt x="298837" y="326033"/>
                  <a:pt x="288306" y="336550"/>
                  <a:pt x="276458" y="336550"/>
                </a:cubicBezTo>
                <a:cubicBezTo>
                  <a:pt x="276458" y="336550"/>
                  <a:pt x="276458" y="336550"/>
                  <a:pt x="125064" y="336550"/>
                </a:cubicBezTo>
                <a:cubicBezTo>
                  <a:pt x="113216" y="336550"/>
                  <a:pt x="102684" y="326033"/>
                  <a:pt x="102684" y="314201"/>
                </a:cubicBezTo>
                <a:cubicBezTo>
                  <a:pt x="102684" y="314201"/>
                  <a:pt x="102684" y="314201"/>
                  <a:pt x="102684" y="287908"/>
                </a:cubicBezTo>
                <a:cubicBezTo>
                  <a:pt x="102684" y="287908"/>
                  <a:pt x="102684" y="287908"/>
                  <a:pt x="75038" y="287908"/>
                </a:cubicBezTo>
                <a:cubicBezTo>
                  <a:pt x="75038" y="287908"/>
                  <a:pt x="35544" y="287908"/>
                  <a:pt x="13164" y="255042"/>
                </a:cubicBezTo>
                <a:cubicBezTo>
                  <a:pt x="13164" y="253727"/>
                  <a:pt x="13164" y="253727"/>
                  <a:pt x="11848" y="253727"/>
                </a:cubicBezTo>
                <a:cubicBezTo>
                  <a:pt x="11848" y="252413"/>
                  <a:pt x="10531" y="251098"/>
                  <a:pt x="9215" y="249783"/>
                </a:cubicBezTo>
                <a:cubicBezTo>
                  <a:pt x="9215" y="248469"/>
                  <a:pt x="7899" y="245839"/>
                  <a:pt x="7899" y="244525"/>
                </a:cubicBezTo>
                <a:cubicBezTo>
                  <a:pt x="6582" y="243210"/>
                  <a:pt x="6582" y="241895"/>
                  <a:pt x="6582" y="240581"/>
                </a:cubicBezTo>
                <a:cubicBezTo>
                  <a:pt x="5266" y="237951"/>
                  <a:pt x="3949" y="235322"/>
                  <a:pt x="2633" y="231378"/>
                </a:cubicBezTo>
                <a:cubicBezTo>
                  <a:pt x="2633" y="230063"/>
                  <a:pt x="2633" y="230063"/>
                  <a:pt x="2633" y="228749"/>
                </a:cubicBezTo>
                <a:cubicBezTo>
                  <a:pt x="1316" y="226120"/>
                  <a:pt x="1316" y="223490"/>
                  <a:pt x="0" y="219546"/>
                </a:cubicBezTo>
                <a:cubicBezTo>
                  <a:pt x="0" y="218232"/>
                  <a:pt x="0" y="216917"/>
                  <a:pt x="0" y="215602"/>
                </a:cubicBezTo>
                <a:cubicBezTo>
                  <a:pt x="0" y="211658"/>
                  <a:pt x="0" y="207714"/>
                  <a:pt x="0" y="202456"/>
                </a:cubicBezTo>
                <a:cubicBezTo>
                  <a:pt x="0" y="149870"/>
                  <a:pt x="23696" y="127521"/>
                  <a:pt x="40810" y="119633"/>
                </a:cubicBezTo>
                <a:cubicBezTo>
                  <a:pt x="40810" y="119633"/>
                  <a:pt x="72405" y="102543"/>
                  <a:pt x="102684" y="85452"/>
                </a:cubicBezTo>
                <a:cubicBezTo>
                  <a:pt x="102684" y="85452"/>
                  <a:pt x="102684" y="85452"/>
                  <a:pt x="102684" y="22349"/>
                </a:cubicBezTo>
                <a:cubicBezTo>
                  <a:pt x="102684" y="10517"/>
                  <a:pt x="113216" y="0"/>
                  <a:pt x="12506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椭圆 7"/>
          <p:cNvSpPr/>
          <p:nvPr/>
        </p:nvSpPr>
        <p:spPr>
          <a:xfrm>
            <a:off x="2100200" y="4426856"/>
            <a:ext cx="665742" cy="754744"/>
          </a:xfrm>
          <a:custGeom>
            <a:gdLst>
              <a:gd name="connsiteX0" fmla="*/ 85348 w 296863"/>
              <a:gd name="connsiteY0" fmla="*/ 236537 h 336550"/>
              <a:gd name="connsiteX1" fmla="*/ 211516 w 296863"/>
              <a:gd name="connsiteY1" fmla="*/ 236537 h 336550"/>
              <a:gd name="connsiteX2" fmla="*/ 228601 w 296863"/>
              <a:gd name="connsiteY2" fmla="*/ 253206 h 336550"/>
              <a:gd name="connsiteX3" fmla="*/ 211516 w 296863"/>
              <a:gd name="connsiteY3" fmla="*/ 269875 h 336550"/>
              <a:gd name="connsiteX4" fmla="*/ 85348 w 296863"/>
              <a:gd name="connsiteY4" fmla="*/ 269875 h 336550"/>
              <a:gd name="connsiteX5" fmla="*/ 68263 w 296863"/>
              <a:gd name="connsiteY5" fmla="*/ 253206 h 336550"/>
              <a:gd name="connsiteX6" fmla="*/ 85348 w 296863"/>
              <a:gd name="connsiteY6" fmla="*/ 236537 h 336550"/>
              <a:gd name="connsiteX7" fmla="*/ 85348 w 296863"/>
              <a:gd name="connsiteY7" fmla="*/ 173037 h 336550"/>
              <a:gd name="connsiteX8" fmla="*/ 211516 w 296863"/>
              <a:gd name="connsiteY8" fmla="*/ 173037 h 336550"/>
              <a:gd name="connsiteX9" fmla="*/ 228601 w 296863"/>
              <a:gd name="connsiteY9" fmla="*/ 190373 h 336550"/>
              <a:gd name="connsiteX10" fmla="*/ 211516 w 296863"/>
              <a:gd name="connsiteY10" fmla="*/ 206375 h 336550"/>
              <a:gd name="connsiteX11" fmla="*/ 85348 w 296863"/>
              <a:gd name="connsiteY11" fmla="*/ 206375 h 336550"/>
              <a:gd name="connsiteX12" fmla="*/ 68263 w 296863"/>
              <a:gd name="connsiteY12" fmla="*/ 190373 h 336550"/>
              <a:gd name="connsiteX13" fmla="*/ 85348 w 296863"/>
              <a:gd name="connsiteY13" fmla="*/ 173037 h 336550"/>
              <a:gd name="connsiteX14" fmla="*/ 164614 w 296863"/>
              <a:gd name="connsiteY14" fmla="*/ 115887 h 336550"/>
              <a:gd name="connsiteX15" fmla="*/ 211625 w 296863"/>
              <a:gd name="connsiteY15" fmla="*/ 115887 h 336550"/>
              <a:gd name="connsiteX16" fmla="*/ 228601 w 296863"/>
              <a:gd name="connsiteY16" fmla="*/ 133349 h 336550"/>
              <a:gd name="connsiteX17" fmla="*/ 211625 w 296863"/>
              <a:gd name="connsiteY17" fmla="*/ 150812 h 336550"/>
              <a:gd name="connsiteX18" fmla="*/ 164614 w 296863"/>
              <a:gd name="connsiteY18" fmla="*/ 150812 h 336550"/>
              <a:gd name="connsiteX19" fmla="*/ 147638 w 296863"/>
              <a:gd name="connsiteY19" fmla="*/ 133349 h 336550"/>
              <a:gd name="connsiteX20" fmla="*/ 164614 w 296863"/>
              <a:gd name="connsiteY20" fmla="*/ 115887 h 336550"/>
              <a:gd name="connsiteX21" fmla="*/ 164614 w 296863"/>
              <a:gd name="connsiteY21" fmla="*/ 61912 h 336550"/>
              <a:gd name="connsiteX22" fmla="*/ 211625 w 296863"/>
              <a:gd name="connsiteY22" fmla="*/ 61912 h 336550"/>
              <a:gd name="connsiteX23" fmla="*/ 228601 w 296863"/>
              <a:gd name="connsiteY23" fmla="*/ 77152 h 336550"/>
              <a:gd name="connsiteX24" fmla="*/ 211625 w 296863"/>
              <a:gd name="connsiteY24" fmla="*/ 93662 h 336550"/>
              <a:gd name="connsiteX25" fmla="*/ 164614 w 296863"/>
              <a:gd name="connsiteY25" fmla="*/ 93662 h 336550"/>
              <a:gd name="connsiteX26" fmla="*/ 147638 w 296863"/>
              <a:gd name="connsiteY26" fmla="*/ 77152 h 336550"/>
              <a:gd name="connsiteX27" fmla="*/ 164614 w 296863"/>
              <a:gd name="connsiteY27" fmla="*/ 61912 h 336550"/>
              <a:gd name="connsiteX28" fmla="*/ 127397 w 296863"/>
              <a:gd name="connsiteY28" fmla="*/ 22225 h 336550"/>
              <a:gd name="connsiteX29" fmla="*/ 127397 w 296863"/>
              <a:gd name="connsiteY29" fmla="*/ 110381 h 336550"/>
              <a:gd name="connsiteX30" fmla="*/ 111621 w 296863"/>
              <a:gd name="connsiteY30" fmla="*/ 124854 h 336550"/>
              <a:gd name="connsiteX31" fmla="*/ 22225 w 296863"/>
              <a:gd name="connsiteY31" fmla="*/ 124854 h 336550"/>
              <a:gd name="connsiteX32" fmla="*/ 22225 w 296863"/>
              <a:gd name="connsiteY32" fmla="*/ 305115 h 336550"/>
              <a:gd name="connsiteX33" fmla="*/ 31427 w 296863"/>
              <a:gd name="connsiteY33" fmla="*/ 314325 h 336550"/>
              <a:gd name="connsiteX34" fmla="*/ 265436 w 296863"/>
              <a:gd name="connsiteY34" fmla="*/ 314325 h 336550"/>
              <a:gd name="connsiteX35" fmla="*/ 274638 w 296863"/>
              <a:gd name="connsiteY35" fmla="*/ 305115 h 336550"/>
              <a:gd name="connsiteX36" fmla="*/ 274638 w 296863"/>
              <a:gd name="connsiteY36" fmla="*/ 31435 h 336550"/>
              <a:gd name="connsiteX37" fmla="*/ 265436 w 296863"/>
              <a:gd name="connsiteY37" fmla="*/ 22225 h 336550"/>
              <a:gd name="connsiteX38" fmla="*/ 127397 w 296863"/>
              <a:gd name="connsiteY38" fmla="*/ 22225 h 336550"/>
              <a:gd name="connsiteX39" fmla="*/ 118220 w 296863"/>
              <a:gd name="connsiteY39" fmla="*/ 0 h 336550"/>
              <a:gd name="connsiteX40" fmla="*/ 265338 w 296863"/>
              <a:gd name="connsiteY40" fmla="*/ 0 h 336550"/>
              <a:gd name="connsiteX41" fmla="*/ 296863 w 296863"/>
              <a:gd name="connsiteY41" fmla="*/ 31551 h 336550"/>
              <a:gd name="connsiteX42" fmla="*/ 296863 w 296863"/>
              <a:gd name="connsiteY42" fmla="*/ 304999 h 336550"/>
              <a:gd name="connsiteX43" fmla="*/ 265338 w 296863"/>
              <a:gd name="connsiteY43" fmla="*/ 336550 h 336550"/>
              <a:gd name="connsiteX44" fmla="*/ 31525 w 296863"/>
              <a:gd name="connsiteY44" fmla="*/ 336550 h 336550"/>
              <a:gd name="connsiteX45" fmla="*/ 0 w 296863"/>
              <a:gd name="connsiteY45" fmla="*/ 304999 h 336550"/>
              <a:gd name="connsiteX46" fmla="*/ 0 w 296863"/>
              <a:gd name="connsiteY46" fmla="*/ 119633 h 336550"/>
              <a:gd name="connsiteX47" fmla="*/ 9195 w 296863"/>
              <a:gd name="connsiteY47" fmla="*/ 97284 h 336550"/>
              <a:gd name="connsiteX48" fmla="*/ 95889 w 296863"/>
              <a:gd name="connsiteY48" fmla="*/ 9202 h 336550"/>
              <a:gd name="connsiteX49" fmla="*/ 118220 w 296863"/>
              <a:gd name="connsiteY49" fmla="*/ 0 h 3365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96863" h="336550">
                <a:moveTo>
                  <a:pt x="85348" y="236537"/>
                </a:moveTo>
                <a:cubicBezTo>
                  <a:pt x="85348" y="236537"/>
                  <a:pt x="85348" y="236537"/>
                  <a:pt x="211516" y="236537"/>
                </a:cubicBezTo>
                <a:cubicBezTo>
                  <a:pt x="220716" y="236537"/>
                  <a:pt x="228601" y="244231"/>
                  <a:pt x="228601" y="253206"/>
                </a:cubicBezTo>
                <a:cubicBezTo>
                  <a:pt x="228601" y="262182"/>
                  <a:pt x="220716" y="269875"/>
                  <a:pt x="211516" y="269875"/>
                </a:cubicBezTo>
                <a:cubicBezTo>
                  <a:pt x="211516" y="269875"/>
                  <a:pt x="211516" y="269875"/>
                  <a:pt x="85348" y="269875"/>
                </a:cubicBezTo>
                <a:cubicBezTo>
                  <a:pt x="76149" y="269875"/>
                  <a:pt x="68263" y="262182"/>
                  <a:pt x="68263" y="253206"/>
                </a:cubicBezTo>
                <a:cubicBezTo>
                  <a:pt x="68263" y="244231"/>
                  <a:pt x="76149" y="236537"/>
                  <a:pt x="85348" y="236537"/>
                </a:cubicBezTo>
                <a:close/>
                <a:moveTo>
                  <a:pt x="85348" y="173037"/>
                </a:moveTo>
                <a:cubicBezTo>
                  <a:pt x="85348" y="173037"/>
                  <a:pt x="85348" y="173037"/>
                  <a:pt x="211516" y="173037"/>
                </a:cubicBezTo>
                <a:cubicBezTo>
                  <a:pt x="220716" y="173037"/>
                  <a:pt x="228601" y="181038"/>
                  <a:pt x="228601" y="190373"/>
                </a:cubicBezTo>
                <a:cubicBezTo>
                  <a:pt x="228601" y="199707"/>
                  <a:pt x="220716" y="206375"/>
                  <a:pt x="211516" y="206375"/>
                </a:cubicBezTo>
                <a:cubicBezTo>
                  <a:pt x="211516" y="206375"/>
                  <a:pt x="211516" y="206375"/>
                  <a:pt x="85348" y="206375"/>
                </a:cubicBezTo>
                <a:cubicBezTo>
                  <a:pt x="76149" y="206375"/>
                  <a:pt x="68263" y="199707"/>
                  <a:pt x="68263" y="190373"/>
                </a:cubicBezTo>
                <a:cubicBezTo>
                  <a:pt x="68263" y="181038"/>
                  <a:pt x="76149" y="173037"/>
                  <a:pt x="85348" y="173037"/>
                </a:cubicBezTo>
                <a:close/>
                <a:moveTo>
                  <a:pt x="164614" y="115887"/>
                </a:moveTo>
                <a:cubicBezTo>
                  <a:pt x="164614" y="115887"/>
                  <a:pt x="164614" y="115887"/>
                  <a:pt x="211625" y="115887"/>
                </a:cubicBezTo>
                <a:cubicBezTo>
                  <a:pt x="220766" y="115887"/>
                  <a:pt x="228601" y="123946"/>
                  <a:pt x="228601" y="133349"/>
                </a:cubicBezTo>
                <a:cubicBezTo>
                  <a:pt x="228601" y="142752"/>
                  <a:pt x="220766" y="150812"/>
                  <a:pt x="211625" y="150812"/>
                </a:cubicBezTo>
                <a:cubicBezTo>
                  <a:pt x="211625" y="150812"/>
                  <a:pt x="211625" y="150812"/>
                  <a:pt x="164614" y="150812"/>
                </a:cubicBezTo>
                <a:cubicBezTo>
                  <a:pt x="155473" y="150812"/>
                  <a:pt x="147638" y="142752"/>
                  <a:pt x="147638" y="133349"/>
                </a:cubicBezTo>
                <a:cubicBezTo>
                  <a:pt x="147638" y="123946"/>
                  <a:pt x="155473" y="115887"/>
                  <a:pt x="164614" y="115887"/>
                </a:cubicBezTo>
                <a:close/>
                <a:moveTo>
                  <a:pt x="164614" y="61912"/>
                </a:moveTo>
                <a:cubicBezTo>
                  <a:pt x="164614" y="61912"/>
                  <a:pt x="164614" y="61912"/>
                  <a:pt x="211625" y="61912"/>
                </a:cubicBezTo>
                <a:cubicBezTo>
                  <a:pt x="220766" y="61912"/>
                  <a:pt x="228601" y="68262"/>
                  <a:pt x="228601" y="77152"/>
                </a:cubicBezTo>
                <a:cubicBezTo>
                  <a:pt x="228601" y="86042"/>
                  <a:pt x="220766" y="93662"/>
                  <a:pt x="211625" y="93662"/>
                </a:cubicBezTo>
                <a:cubicBezTo>
                  <a:pt x="211625" y="93662"/>
                  <a:pt x="211625" y="93662"/>
                  <a:pt x="164614" y="93662"/>
                </a:cubicBezTo>
                <a:cubicBezTo>
                  <a:pt x="155473" y="93662"/>
                  <a:pt x="147638" y="86042"/>
                  <a:pt x="147638" y="77152"/>
                </a:cubicBezTo>
                <a:cubicBezTo>
                  <a:pt x="147638" y="68262"/>
                  <a:pt x="155473" y="61912"/>
                  <a:pt x="164614" y="61912"/>
                </a:cubicBezTo>
                <a:close/>
                <a:moveTo>
                  <a:pt x="127397" y="22225"/>
                </a:moveTo>
                <a:cubicBezTo>
                  <a:pt x="127397" y="22225"/>
                  <a:pt x="127397" y="22225"/>
                  <a:pt x="127397" y="110381"/>
                </a:cubicBezTo>
                <a:cubicBezTo>
                  <a:pt x="127397" y="118276"/>
                  <a:pt x="119509" y="124854"/>
                  <a:pt x="111621" y="124854"/>
                </a:cubicBezTo>
                <a:cubicBezTo>
                  <a:pt x="111621" y="124854"/>
                  <a:pt x="111621" y="124854"/>
                  <a:pt x="22225" y="124854"/>
                </a:cubicBezTo>
                <a:cubicBezTo>
                  <a:pt x="22225" y="124854"/>
                  <a:pt x="22225" y="124854"/>
                  <a:pt x="22225" y="305115"/>
                </a:cubicBezTo>
                <a:cubicBezTo>
                  <a:pt x="22225" y="310378"/>
                  <a:pt x="26169" y="314325"/>
                  <a:pt x="31427" y="314325"/>
                </a:cubicBezTo>
                <a:cubicBezTo>
                  <a:pt x="31427" y="314325"/>
                  <a:pt x="31427" y="314325"/>
                  <a:pt x="265436" y="314325"/>
                </a:cubicBezTo>
                <a:cubicBezTo>
                  <a:pt x="270694" y="314325"/>
                  <a:pt x="274638" y="310378"/>
                  <a:pt x="274638" y="305115"/>
                </a:cubicBezTo>
                <a:lnTo>
                  <a:pt x="274638" y="31435"/>
                </a:lnTo>
                <a:cubicBezTo>
                  <a:pt x="274638" y="26172"/>
                  <a:pt x="270694" y="22225"/>
                  <a:pt x="265436" y="22225"/>
                </a:cubicBezTo>
                <a:cubicBezTo>
                  <a:pt x="265436" y="22225"/>
                  <a:pt x="265436" y="22225"/>
                  <a:pt x="127397" y="22225"/>
                </a:cubicBezTo>
                <a:close/>
                <a:moveTo>
                  <a:pt x="118220" y="0"/>
                </a:moveTo>
                <a:cubicBezTo>
                  <a:pt x="118220" y="0"/>
                  <a:pt x="118220" y="0"/>
                  <a:pt x="265338" y="0"/>
                </a:cubicBezTo>
                <a:cubicBezTo>
                  <a:pt x="282414" y="0"/>
                  <a:pt x="296863" y="14461"/>
                  <a:pt x="296863" y="31551"/>
                </a:cubicBezTo>
                <a:cubicBezTo>
                  <a:pt x="296863" y="31551"/>
                  <a:pt x="296863" y="31551"/>
                  <a:pt x="296863" y="304999"/>
                </a:cubicBezTo>
                <a:cubicBezTo>
                  <a:pt x="296863" y="322089"/>
                  <a:pt x="282414" y="336550"/>
                  <a:pt x="265338" y="336550"/>
                </a:cubicBezTo>
                <a:cubicBezTo>
                  <a:pt x="265338" y="336550"/>
                  <a:pt x="265338" y="336550"/>
                  <a:pt x="31525" y="336550"/>
                </a:cubicBezTo>
                <a:cubicBezTo>
                  <a:pt x="14449" y="336550"/>
                  <a:pt x="0" y="322089"/>
                  <a:pt x="0" y="304999"/>
                </a:cubicBezTo>
                <a:cubicBezTo>
                  <a:pt x="0" y="304999"/>
                  <a:pt x="0" y="304999"/>
                  <a:pt x="0" y="119633"/>
                </a:cubicBezTo>
                <a:cubicBezTo>
                  <a:pt x="0" y="110430"/>
                  <a:pt x="3941" y="102542"/>
                  <a:pt x="9195" y="97284"/>
                </a:cubicBezTo>
                <a:cubicBezTo>
                  <a:pt x="9195" y="97284"/>
                  <a:pt x="9195" y="97284"/>
                  <a:pt x="95889" y="9202"/>
                </a:cubicBezTo>
                <a:cubicBezTo>
                  <a:pt x="102457" y="3944"/>
                  <a:pt x="110339" y="0"/>
                  <a:pt x="11822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椭圆 8"/>
          <p:cNvSpPr/>
          <p:nvPr/>
        </p:nvSpPr>
        <p:spPr>
          <a:xfrm>
            <a:off x="9381557" y="4426856"/>
            <a:ext cx="754744" cy="754744"/>
          </a:xfrm>
          <a:custGeom>
            <a:gdLst>
              <a:gd name="connsiteX0" fmla="*/ 15554 w 331788"/>
              <a:gd name="connsiteY0" fmla="*/ 301625 h 331788"/>
              <a:gd name="connsiteX1" fmla="*/ 127029 w 331788"/>
              <a:gd name="connsiteY1" fmla="*/ 301625 h 331788"/>
              <a:gd name="connsiteX2" fmla="*/ 141288 w 331788"/>
              <a:gd name="connsiteY2" fmla="*/ 316051 h 331788"/>
              <a:gd name="connsiteX3" fmla="*/ 127029 w 331788"/>
              <a:gd name="connsiteY3" fmla="*/ 331788 h 331788"/>
              <a:gd name="connsiteX4" fmla="*/ 15554 w 331788"/>
              <a:gd name="connsiteY4" fmla="*/ 331788 h 331788"/>
              <a:gd name="connsiteX5" fmla="*/ 0 w 331788"/>
              <a:gd name="connsiteY5" fmla="*/ 316051 h 331788"/>
              <a:gd name="connsiteX6" fmla="*/ 15554 w 331788"/>
              <a:gd name="connsiteY6" fmla="*/ 301625 h 331788"/>
              <a:gd name="connsiteX7" fmla="*/ 15554 w 331788"/>
              <a:gd name="connsiteY7" fmla="*/ 263525 h 331788"/>
              <a:gd name="connsiteX8" fmla="*/ 95920 w 331788"/>
              <a:gd name="connsiteY8" fmla="*/ 263525 h 331788"/>
              <a:gd name="connsiteX9" fmla="*/ 141288 w 331788"/>
              <a:gd name="connsiteY9" fmla="*/ 283634 h 331788"/>
              <a:gd name="connsiteX10" fmla="*/ 127029 w 331788"/>
              <a:gd name="connsiteY10" fmla="*/ 293688 h 331788"/>
              <a:gd name="connsiteX11" fmla="*/ 15554 w 331788"/>
              <a:gd name="connsiteY11" fmla="*/ 293688 h 331788"/>
              <a:gd name="connsiteX12" fmla="*/ 0 w 331788"/>
              <a:gd name="connsiteY12" fmla="*/ 278607 h 331788"/>
              <a:gd name="connsiteX13" fmla="*/ 15554 w 331788"/>
              <a:gd name="connsiteY13" fmla="*/ 263525 h 331788"/>
              <a:gd name="connsiteX14" fmla="*/ 270156 w 331788"/>
              <a:gd name="connsiteY14" fmla="*/ 228600 h 331788"/>
              <a:gd name="connsiteX15" fmla="*/ 316380 w 331788"/>
              <a:gd name="connsiteY15" fmla="*/ 228600 h 331788"/>
              <a:gd name="connsiteX16" fmla="*/ 331788 w 331788"/>
              <a:gd name="connsiteY16" fmla="*/ 244337 h 331788"/>
              <a:gd name="connsiteX17" fmla="*/ 316380 w 331788"/>
              <a:gd name="connsiteY17" fmla="*/ 258763 h 331788"/>
              <a:gd name="connsiteX18" fmla="*/ 244475 w 331788"/>
              <a:gd name="connsiteY18" fmla="*/ 258763 h 331788"/>
              <a:gd name="connsiteX19" fmla="*/ 270156 w 331788"/>
              <a:gd name="connsiteY19" fmla="*/ 228600 h 331788"/>
              <a:gd name="connsiteX20" fmla="*/ 15586 w 331788"/>
              <a:gd name="connsiteY20" fmla="*/ 225425 h 331788"/>
              <a:gd name="connsiteX21" fmla="*/ 61046 w 331788"/>
              <a:gd name="connsiteY21" fmla="*/ 225425 h 331788"/>
              <a:gd name="connsiteX22" fmla="*/ 85725 w 331788"/>
              <a:gd name="connsiteY22" fmla="*/ 255588 h 331788"/>
              <a:gd name="connsiteX23" fmla="*/ 15586 w 331788"/>
              <a:gd name="connsiteY23" fmla="*/ 255588 h 331788"/>
              <a:gd name="connsiteX24" fmla="*/ 0 w 331788"/>
              <a:gd name="connsiteY24" fmla="*/ 241162 h 331788"/>
              <a:gd name="connsiteX25" fmla="*/ 15586 w 331788"/>
              <a:gd name="connsiteY25" fmla="*/ 225425 h 331788"/>
              <a:gd name="connsiteX26" fmla="*/ 283493 w 331788"/>
              <a:gd name="connsiteY26" fmla="*/ 190500 h 331788"/>
              <a:gd name="connsiteX27" fmla="*/ 316125 w 331788"/>
              <a:gd name="connsiteY27" fmla="*/ 190500 h 331788"/>
              <a:gd name="connsiteX28" fmla="*/ 331788 w 331788"/>
              <a:gd name="connsiteY28" fmla="*/ 204926 h 331788"/>
              <a:gd name="connsiteX29" fmla="*/ 316125 w 331788"/>
              <a:gd name="connsiteY29" fmla="*/ 220663 h 331788"/>
              <a:gd name="connsiteX30" fmla="*/ 273050 w 331788"/>
              <a:gd name="connsiteY30" fmla="*/ 220663 h 331788"/>
              <a:gd name="connsiteX31" fmla="*/ 283493 w 331788"/>
              <a:gd name="connsiteY31" fmla="*/ 190500 h 331788"/>
              <a:gd name="connsiteX32" fmla="*/ 15586 w 331788"/>
              <a:gd name="connsiteY32" fmla="*/ 188912 h 331788"/>
              <a:gd name="connsiteX33" fmla="*/ 46759 w 331788"/>
              <a:gd name="connsiteY33" fmla="*/ 188912 h 331788"/>
              <a:gd name="connsiteX34" fmla="*/ 57150 w 331788"/>
              <a:gd name="connsiteY34" fmla="*/ 217487 h 331788"/>
              <a:gd name="connsiteX35" fmla="*/ 15586 w 331788"/>
              <a:gd name="connsiteY35" fmla="*/ 217487 h 331788"/>
              <a:gd name="connsiteX36" fmla="*/ 0 w 331788"/>
              <a:gd name="connsiteY36" fmla="*/ 202578 h 331788"/>
              <a:gd name="connsiteX37" fmla="*/ 15586 w 331788"/>
              <a:gd name="connsiteY37" fmla="*/ 188912 h 331788"/>
              <a:gd name="connsiteX38" fmla="*/ 169863 w 331788"/>
              <a:gd name="connsiteY38" fmla="*/ 174625 h 331788"/>
              <a:gd name="connsiteX39" fmla="*/ 169863 w 331788"/>
              <a:gd name="connsiteY39" fmla="*/ 201613 h 331788"/>
              <a:gd name="connsiteX40" fmla="*/ 187326 w 331788"/>
              <a:gd name="connsiteY40" fmla="*/ 188762 h 331788"/>
              <a:gd name="connsiteX41" fmla="*/ 169863 w 331788"/>
              <a:gd name="connsiteY41" fmla="*/ 174625 h 331788"/>
              <a:gd name="connsiteX42" fmla="*/ 285750 w 331788"/>
              <a:gd name="connsiteY42" fmla="*/ 152400 h 331788"/>
              <a:gd name="connsiteX43" fmla="*/ 316442 w 331788"/>
              <a:gd name="connsiteY43" fmla="*/ 152400 h 331788"/>
              <a:gd name="connsiteX44" fmla="*/ 331788 w 331788"/>
              <a:gd name="connsiteY44" fmla="*/ 167481 h 331788"/>
              <a:gd name="connsiteX45" fmla="*/ 316442 w 331788"/>
              <a:gd name="connsiteY45" fmla="*/ 182563 h 331788"/>
              <a:gd name="connsiteX46" fmla="*/ 285750 w 331788"/>
              <a:gd name="connsiteY46" fmla="*/ 182563 h 331788"/>
              <a:gd name="connsiteX47" fmla="*/ 287029 w 331788"/>
              <a:gd name="connsiteY47" fmla="*/ 166225 h 331788"/>
              <a:gd name="connsiteX48" fmla="*/ 285750 w 331788"/>
              <a:gd name="connsiteY48" fmla="*/ 152400 h 331788"/>
              <a:gd name="connsiteX49" fmla="*/ 15875 w 331788"/>
              <a:gd name="connsiteY49" fmla="*/ 149225 h 331788"/>
              <a:gd name="connsiteX50" fmla="*/ 47625 w 331788"/>
              <a:gd name="connsiteY50" fmla="*/ 149225 h 331788"/>
              <a:gd name="connsiteX51" fmla="*/ 46302 w 331788"/>
              <a:gd name="connsiteY51" fmla="*/ 166423 h 331788"/>
              <a:gd name="connsiteX52" fmla="*/ 47625 w 331788"/>
              <a:gd name="connsiteY52" fmla="*/ 180975 h 331788"/>
              <a:gd name="connsiteX53" fmla="*/ 15875 w 331788"/>
              <a:gd name="connsiteY53" fmla="*/ 180975 h 331788"/>
              <a:gd name="connsiteX54" fmla="*/ 0 w 331788"/>
              <a:gd name="connsiteY54" fmla="*/ 165100 h 331788"/>
              <a:gd name="connsiteX55" fmla="*/ 15875 w 331788"/>
              <a:gd name="connsiteY55" fmla="*/ 149225 h 331788"/>
              <a:gd name="connsiteX56" fmla="*/ 161925 w 331788"/>
              <a:gd name="connsiteY56" fmla="*/ 130175 h 331788"/>
              <a:gd name="connsiteX57" fmla="*/ 146050 w 331788"/>
              <a:gd name="connsiteY57" fmla="*/ 141455 h 331788"/>
              <a:gd name="connsiteX58" fmla="*/ 161925 w 331788"/>
              <a:gd name="connsiteY58" fmla="*/ 153988 h 331788"/>
              <a:gd name="connsiteX59" fmla="*/ 274638 w 331788"/>
              <a:gd name="connsiteY59" fmla="*/ 114300 h 331788"/>
              <a:gd name="connsiteX60" fmla="*/ 316202 w 331788"/>
              <a:gd name="connsiteY60" fmla="*/ 114300 h 331788"/>
              <a:gd name="connsiteX61" fmla="*/ 331788 w 331788"/>
              <a:gd name="connsiteY61" fmla="*/ 130037 h 331788"/>
              <a:gd name="connsiteX62" fmla="*/ 316202 w 331788"/>
              <a:gd name="connsiteY62" fmla="*/ 144463 h 331788"/>
              <a:gd name="connsiteX63" fmla="*/ 283730 w 331788"/>
              <a:gd name="connsiteY63" fmla="*/ 144463 h 331788"/>
              <a:gd name="connsiteX64" fmla="*/ 274638 w 331788"/>
              <a:gd name="connsiteY64" fmla="*/ 114300 h 331788"/>
              <a:gd name="connsiteX65" fmla="*/ 15663 w 331788"/>
              <a:gd name="connsiteY65" fmla="*/ 111125 h 331788"/>
              <a:gd name="connsiteX66" fmla="*/ 58738 w 331788"/>
              <a:gd name="connsiteY66" fmla="*/ 111125 h 331788"/>
              <a:gd name="connsiteX67" fmla="*/ 48295 w 331788"/>
              <a:gd name="connsiteY67" fmla="*/ 141288 h 331788"/>
              <a:gd name="connsiteX68" fmla="*/ 15663 w 331788"/>
              <a:gd name="connsiteY68" fmla="*/ 141288 h 331788"/>
              <a:gd name="connsiteX69" fmla="*/ 0 w 331788"/>
              <a:gd name="connsiteY69" fmla="*/ 126862 h 331788"/>
              <a:gd name="connsiteX70" fmla="*/ 15663 w 331788"/>
              <a:gd name="connsiteY70" fmla="*/ 111125 h 331788"/>
              <a:gd name="connsiteX71" fmla="*/ 165894 w 331788"/>
              <a:gd name="connsiteY71" fmla="*/ 104775 h 331788"/>
              <a:gd name="connsiteX72" fmla="*/ 169783 w 331788"/>
              <a:gd name="connsiteY72" fmla="*/ 109934 h 331788"/>
              <a:gd name="connsiteX73" fmla="*/ 169783 w 331788"/>
              <a:gd name="connsiteY73" fmla="*/ 116383 h 331788"/>
              <a:gd name="connsiteX74" fmla="*/ 203492 w 331788"/>
              <a:gd name="connsiteY74" fmla="*/ 137021 h 331788"/>
              <a:gd name="connsiteX75" fmla="*/ 194417 w 331788"/>
              <a:gd name="connsiteY75" fmla="*/ 146050 h 331788"/>
              <a:gd name="connsiteX76" fmla="*/ 169783 w 331788"/>
              <a:gd name="connsiteY76" fmla="*/ 130572 h 331788"/>
              <a:gd name="connsiteX77" fmla="*/ 169783 w 331788"/>
              <a:gd name="connsiteY77" fmla="*/ 156369 h 331788"/>
              <a:gd name="connsiteX78" fmla="*/ 204788 w 331788"/>
              <a:gd name="connsiteY78" fmla="*/ 187325 h 331788"/>
              <a:gd name="connsiteX79" fmla="*/ 169783 w 331788"/>
              <a:gd name="connsiteY79" fmla="*/ 215702 h 331788"/>
              <a:gd name="connsiteX80" fmla="*/ 169783 w 331788"/>
              <a:gd name="connsiteY80" fmla="*/ 223441 h 331788"/>
              <a:gd name="connsiteX81" fmla="*/ 165894 w 331788"/>
              <a:gd name="connsiteY81" fmla="*/ 228600 h 331788"/>
              <a:gd name="connsiteX82" fmla="*/ 162004 w 331788"/>
              <a:gd name="connsiteY82" fmla="*/ 223441 h 331788"/>
              <a:gd name="connsiteX83" fmla="*/ 162004 w 331788"/>
              <a:gd name="connsiteY83" fmla="*/ 215702 h 331788"/>
              <a:gd name="connsiteX84" fmla="*/ 127000 w 331788"/>
              <a:gd name="connsiteY84" fmla="*/ 189905 h 331788"/>
              <a:gd name="connsiteX85" fmla="*/ 136075 w 331788"/>
              <a:gd name="connsiteY85" fmla="*/ 182166 h 331788"/>
              <a:gd name="connsiteX86" fmla="*/ 162004 w 331788"/>
              <a:gd name="connsiteY86" fmla="*/ 201513 h 331788"/>
              <a:gd name="connsiteX87" fmla="*/ 162004 w 331788"/>
              <a:gd name="connsiteY87" fmla="*/ 173137 h 331788"/>
              <a:gd name="connsiteX88" fmla="*/ 129593 w 331788"/>
              <a:gd name="connsiteY88" fmla="*/ 144760 h 331788"/>
              <a:gd name="connsiteX89" fmla="*/ 162004 w 331788"/>
              <a:gd name="connsiteY89" fmla="*/ 116383 h 331788"/>
              <a:gd name="connsiteX90" fmla="*/ 162004 w 331788"/>
              <a:gd name="connsiteY90" fmla="*/ 109934 h 331788"/>
              <a:gd name="connsiteX91" fmla="*/ 165894 w 331788"/>
              <a:gd name="connsiteY91" fmla="*/ 104775 h 331788"/>
              <a:gd name="connsiteX92" fmla="*/ 165895 w 331788"/>
              <a:gd name="connsiteY92" fmla="*/ 90487 h 331788"/>
              <a:gd name="connsiteX93" fmla="*/ 90488 w 331788"/>
              <a:gd name="connsiteY93" fmla="*/ 165894 h 331788"/>
              <a:gd name="connsiteX94" fmla="*/ 165895 w 331788"/>
              <a:gd name="connsiteY94" fmla="*/ 241301 h 331788"/>
              <a:gd name="connsiteX95" fmla="*/ 241302 w 331788"/>
              <a:gd name="connsiteY95" fmla="*/ 165894 h 331788"/>
              <a:gd name="connsiteX96" fmla="*/ 165895 w 331788"/>
              <a:gd name="connsiteY96" fmla="*/ 90487 h 331788"/>
              <a:gd name="connsiteX97" fmla="*/ 246063 w 331788"/>
              <a:gd name="connsiteY97" fmla="*/ 76200 h 331788"/>
              <a:gd name="connsiteX98" fmla="*/ 316202 w 331788"/>
              <a:gd name="connsiteY98" fmla="*/ 76200 h 331788"/>
              <a:gd name="connsiteX99" fmla="*/ 331788 w 331788"/>
              <a:gd name="connsiteY99" fmla="*/ 90626 h 331788"/>
              <a:gd name="connsiteX100" fmla="*/ 316202 w 331788"/>
              <a:gd name="connsiteY100" fmla="*/ 106363 h 331788"/>
              <a:gd name="connsiteX101" fmla="*/ 270742 w 331788"/>
              <a:gd name="connsiteY101" fmla="*/ 106363 h 331788"/>
              <a:gd name="connsiteX102" fmla="*/ 246063 w 331788"/>
              <a:gd name="connsiteY102" fmla="*/ 76200 h 331788"/>
              <a:gd name="connsiteX103" fmla="*/ 15688 w 331788"/>
              <a:gd name="connsiteY103" fmla="*/ 74612 h 331788"/>
              <a:gd name="connsiteX104" fmla="*/ 88900 w 331788"/>
              <a:gd name="connsiteY104" fmla="*/ 74612 h 331788"/>
              <a:gd name="connsiteX105" fmla="*/ 62753 w 331788"/>
              <a:gd name="connsiteY105" fmla="*/ 104775 h 331788"/>
              <a:gd name="connsiteX106" fmla="*/ 15688 w 331788"/>
              <a:gd name="connsiteY106" fmla="*/ 104775 h 331788"/>
              <a:gd name="connsiteX107" fmla="*/ 0 w 331788"/>
              <a:gd name="connsiteY107" fmla="*/ 89038 h 331788"/>
              <a:gd name="connsiteX108" fmla="*/ 15688 w 331788"/>
              <a:gd name="connsiteY108" fmla="*/ 74612 h 331788"/>
              <a:gd name="connsiteX109" fmla="*/ 166688 w 331788"/>
              <a:gd name="connsiteY109" fmla="*/ 61912 h 331788"/>
              <a:gd name="connsiteX110" fmla="*/ 271463 w 331788"/>
              <a:gd name="connsiteY110" fmla="*/ 166687 h 331788"/>
              <a:gd name="connsiteX111" fmla="*/ 166688 w 331788"/>
              <a:gd name="connsiteY111" fmla="*/ 271462 h 331788"/>
              <a:gd name="connsiteX112" fmla="*/ 61913 w 331788"/>
              <a:gd name="connsiteY112" fmla="*/ 166687 h 331788"/>
              <a:gd name="connsiteX113" fmla="*/ 166688 w 331788"/>
              <a:gd name="connsiteY113" fmla="*/ 61912 h 331788"/>
              <a:gd name="connsiteX114" fmla="*/ 204759 w 331788"/>
              <a:gd name="connsiteY114" fmla="*/ 38100 h 331788"/>
              <a:gd name="connsiteX115" fmla="*/ 316234 w 331788"/>
              <a:gd name="connsiteY115" fmla="*/ 38100 h 331788"/>
              <a:gd name="connsiteX116" fmla="*/ 331788 w 331788"/>
              <a:gd name="connsiteY116" fmla="*/ 53975 h 331788"/>
              <a:gd name="connsiteX117" fmla="*/ 316234 w 331788"/>
              <a:gd name="connsiteY117" fmla="*/ 69850 h 331788"/>
              <a:gd name="connsiteX118" fmla="*/ 235868 w 331788"/>
              <a:gd name="connsiteY118" fmla="*/ 69850 h 331788"/>
              <a:gd name="connsiteX119" fmla="*/ 190500 w 331788"/>
              <a:gd name="connsiteY119" fmla="*/ 48683 h 331788"/>
              <a:gd name="connsiteX120" fmla="*/ 204759 w 331788"/>
              <a:gd name="connsiteY120" fmla="*/ 38100 h 331788"/>
              <a:gd name="connsiteX121" fmla="*/ 204759 w 331788"/>
              <a:gd name="connsiteY121" fmla="*/ 0 h 331788"/>
              <a:gd name="connsiteX122" fmla="*/ 316234 w 331788"/>
              <a:gd name="connsiteY122" fmla="*/ 0 h 331788"/>
              <a:gd name="connsiteX123" fmla="*/ 331788 w 331788"/>
              <a:gd name="connsiteY123" fmla="*/ 15737 h 331788"/>
              <a:gd name="connsiteX124" fmla="*/ 316234 w 331788"/>
              <a:gd name="connsiteY124" fmla="*/ 30163 h 331788"/>
              <a:gd name="connsiteX125" fmla="*/ 204759 w 331788"/>
              <a:gd name="connsiteY125" fmla="*/ 30163 h 331788"/>
              <a:gd name="connsiteX126" fmla="*/ 190500 w 331788"/>
              <a:gd name="connsiteY126" fmla="*/ 15737 h 331788"/>
              <a:gd name="connsiteX127" fmla="*/ 204759 w 331788"/>
              <a:gd name="connsiteY127" fmla="*/ 0 h 331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31788" h="331788">
                <a:moveTo>
                  <a:pt x="15554" y="301625"/>
                </a:moveTo>
                <a:cubicBezTo>
                  <a:pt x="15554" y="301625"/>
                  <a:pt x="15554" y="301625"/>
                  <a:pt x="127029" y="301625"/>
                </a:cubicBezTo>
                <a:cubicBezTo>
                  <a:pt x="134807" y="301625"/>
                  <a:pt x="141288" y="308182"/>
                  <a:pt x="141288" y="316051"/>
                </a:cubicBezTo>
                <a:cubicBezTo>
                  <a:pt x="141288" y="325231"/>
                  <a:pt x="134807" y="331788"/>
                  <a:pt x="127029" y="331788"/>
                </a:cubicBezTo>
                <a:cubicBezTo>
                  <a:pt x="127029" y="331788"/>
                  <a:pt x="127029" y="331788"/>
                  <a:pt x="15554" y="331788"/>
                </a:cubicBezTo>
                <a:cubicBezTo>
                  <a:pt x="6481" y="331788"/>
                  <a:pt x="0" y="325231"/>
                  <a:pt x="0" y="316051"/>
                </a:cubicBezTo>
                <a:cubicBezTo>
                  <a:pt x="0" y="308182"/>
                  <a:pt x="6481" y="301625"/>
                  <a:pt x="15554" y="301625"/>
                </a:cubicBezTo>
                <a:close/>
                <a:moveTo>
                  <a:pt x="15554" y="263525"/>
                </a:moveTo>
                <a:cubicBezTo>
                  <a:pt x="15554" y="263525"/>
                  <a:pt x="15554" y="263525"/>
                  <a:pt x="95920" y="263525"/>
                </a:cubicBezTo>
                <a:cubicBezTo>
                  <a:pt x="108882" y="273579"/>
                  <a:pt x="124437" y="279863"/>
                  <a:pt x="141288" y="283634"/>
                </a:cubicBezTo>
                <a:cubicBezTo>
                  <a:pt x="138695" y="288661"/>
                  <a:pt x="133510" y="293688"/>
                  <a:pt x="127029" y="293688"/>
                </a:cubicBezTo>
                <a:cubicBezTo>
                  <a:pt x="127029" y="293688"/>
                  <a:pt x="127029" y="293688"/>
                  <a:pt x="15554" y="293688"/>
                </a:cubicBezTo>
                <a:cubicBezTo>
                  <a:pt x="6481" y="293688"/>
                  <a:pt x="0" y="286147"/>
                  <a:pt x="0" y="278607"/>
                </a:cubicBezTo>
                <a:cubicBezTo>
                  <a:pt x="0" y="271066"/>
                  <a:pt x="6481" y="263525"/>
                  <a:pt x="15554" y="263525"/>
                </a:cubicBezTo>
                <a:close/>
                <a:moveTo>
                  <a:pt x="270156" y="228600"/>
                </a:moveTo>
                <a:cubicBezTo>
                  <a:pt x="270156" y="228600"/>
                  <a:pt x="270156" y="228600"/>
                  <a:pt x="316380" y="228600"/>
                </a:cubicBezTo>
                <a:cubicBezTo>
                  <a:pt x="325368" y="228600"/>
                  <a:pt x="331788" y="235157"/>
                  <a:pt x="331788" y="244337"/>
                </a:cubicBezTo>
                <a:cubicBezTo>
                  <a:pt x="331788" y="252206"/>
                  <a:pt x="325368" y="258763"/>
                  <a:pt x="316380" y="258763"/>
                </a:cubicBezTo>
                <a:cubicBezTo>
                  <a:pt x="316380" y="258763"/>
                  <a:pt x="316380" y="258763"/>
                  <a:pt x="244475" y="258763"/>
                </a:cubicBezTo>
                <a:cubicBezTo>
                  <a:pt x="254747" y="250895"/>
                  <a:pt x="262451" y="240403"/>
                  <a:pt x="270156" y="228600"/>
                </a:cubicBezTo>
                <a:close/>
                <a:moveTo>
                  <a:pt x="15586" y="225425"/>
                </a:moveTo>
                <a:cubicBezTo>
                  <a:pt x="15586" y="225425"/>
                  <a:pt x="15586" y="225425"/>
                  <a:pt x="61046" y="225425"/>
                </a:cubicBezTo>
                <a:cubicBezTo>
                  <a:pt x="67541" y="237228"/>
                  <a:pt x="76633" y="247720"/>
                  <a:pt x="85725" y="255588"/>
                </a:cubicBezTo>
                <a:cubicBezTo>
                  <a:pt x="85725" y="255588"/>
                  <a:pt x="85725" y="255588"/>
                  <a:pt x="15586" y="255588"/>
                </a:cubicBezTo>
                <a:cubicBezTo>
                  <a:pt x="6494" y="255588"/>
                  <a:pt x="0" y="249031"/>
                  <a:pt x="0" y="241162"/>
                </a:cubicBezTo>
                <a:cubicBezTo>
                  <a:pt x="0" y="231982"/>
                  <a:pt x="6494" y="225425"/>
                  <a:pt x="15586" y="225425"/>
                </a:cubicBezTo>
                <a:close/>
                <a:moveTo>
                  <a:pt x="283493" y="190500"/>
                </a:moveTo>
                <a:cubicBezTo>
                  <a:pt x="283493" y="190500"/>
                  <a:pt x="283493" y="190500"/>
                  <a:pt x="316125" y="190500"/>
                </a:cubicBezTo>
                <a:cubicBezTo>
                  <a:pt x="325262" y="190500"/>
                  <a:pt x="331788" y="197057"/>
                  <a:pt x="331788" y="204926"/>
                </a:cubicBezTo>
                <a:cubicBezTo>
                  <a:pt x="331788" y="214106"/>
                  <a:pt x="325262" y="220663"/>
                  <a:pt x="316125" y="220663"/>
                </a:cubicBezTo>
                <a:cubicBezTo>
                  <a:pt x="316125" y="220663"/>
                  <a:pt x="316125" y="220663"/>
                  <a:pt x="273050" y="220663"/>
                </a:cubicBezTo>
                <a:cubicBezTo>
                  <a:pt x="278271" y="211483"/>
                  <a:pt x="282187" y="200992"/>
                  <a:pt x="283493" y="190500"/>
                </a:cubicBezTo>
                <a:close/>
                <a:moveTo>
                  <a:pt x="15586" y="188912"/>
                </a:moveTo>
                <a:cubicBezTo>
                  <a:pt x="15586" y="188912"/>
                  <a:pt x="15586" y="188912"/>
                  <a:pt x="46759" y="188912"/>
                </a:cubicBezTo>
                <a:cubicBezTo>
                  <a:pt x="49357" y="198851"/>
                  <a:pt x="53253" y="208790"/>
                  <a:pt x="57150" y="217487"/>
                </a:cubicBezTo>
                <a:cubicBezTo>
                  <a:pt x="57150" y="217487"/>
                  <a:pt x="57150" y="217487"/>
                  <a:pt x="15586" y="217487"/>
                </a:cubicBezTo>
                <a:cubicBezTo>
                  <a:pt x="6494" y="217487"/>
                  <a:pt x="0" y="211275"/>
                  <a:pt x="0" y="202578"/>
                </a:cubicBezTo>
                <a:cubicBezTo>
                  <a:pt x="0" y="195124"/>
                  <a:pt x="6494" y="188912"/>
                  <a:pt x="15586" y="188912"/>
                </a:cubicBezTo>
                <a:close/>
                <a:moveTo>
                  <a:pt x="169863" y="174625"/>
                </a:moveTo>
                <a:cubicBezTo>
                  <a:pt x="169863" y="174625"/>
                  <a:pt x="169863" y="174625"/>
                  <a:pt x="169863" y="201613"/>
                </a:cubicBezTo>
                <a:cubicBezTo>
                  <a:pt x="179266" y="201613"/>
                  <a:pt x="187326" y="197758"/>
                  <a:pt x="187326" y="188762"/>
                </a:cubicBezTo>
                <a:cubicBezTo>
                  <a:pt x="187326" y="178481"/>
                  <a:pt x="177923" y="175910"/>
                  <a:pt x="169863" y="174625"/>
                </a:cubicBezTo>
                <a:close/>
                <a:moveTo>
                  <a:pt x="285750" y="152400"/>
                </a:moveTo>
                <a:cubicBezTo>
                  <a:pt x="285750" y="152400"/>
                  <a:pt x="285750" y="152400"/>
                  <a:pt x="316442" y="152400"/>
                </a:cubicBezTo>
                <a:cubicBezTo>
                  <a:pt x="325394" y="152400"/>
                  <a:pt x="331788" y="159941"/>
                  <a:pt x="331788" y="167481"/>
                </a:cubicBezTo>
                <a:cubicBezTo>
                  <a:pt x="331788" y="175022"/>
                  <a:pt x="325394" y="182563"/>
                  <a:pt x="316442" y="182563"/>
                </a:cubicBezTo>
                <a:cubicBezTo>
                  <a:pt x="316442" y="182563"/>
                  <a:pt x="316442" y="182563"/>
                  <a:pt x="285750" y="182563"/>
                </a:cubicBezTo>
                <a:cubicBezTo>
                  <a:pt x="287029" y="176279"/>
                  <a:pt x="287029" y="171252"/>
                  <a:pt x="287029" y="166225"/>
                </a:cubicBezTo>
                <a:cubicBezTo>
                  <a:pt x="287029" y="161197"/>
                  <a:pt x="287029" y="157427"/>
                  <a:pt x="285750" y="152400"/>
                </a:cubicBezTo>
                <a:close/>
                <a:moveTo>
                  <a:pt x="15875" y="149225"/>
                </a:moveTo>
                <a:cubicBezTo>
                  <a:pt x="15875" y="149225"/>
                  <a:pt x="15875" y="149225"/>
                  <a:pt x="47625" y="149225"/>
                </a:cubicBezTo>
                <a:cubicBezTo>
                  <a:pt x="46302" y="155839"/>
                  <a:pt x="46302" y="161131"/>
                  <a:pt x="46302" y="166423"/>
                </a:cubicBezTo>
                <a:cubicBezTo>
                  <a:pt x="46302" y="171714"/>
                  <a:pt x="46302" y="175683"/>
                  <a:pt x="47625" y="180975"/>
                </a:cubicBezTo>
                <a:cubicBezTo>
                  <a:pt x="47625" y="180975"/>
                  <a:pt x="47625" y="180975"/>
                  <a:pt x="15875" y="180975"/>
                </a:cubicBezTo>
                <a:cubicBezTo>
                  <a:pt x="6614" y="180975"/>
                  <a:pt x="0" y="173037"/>
                  <a:pt x="0" y="165100"/>
                </a:cubicBezTo>
                <a:cubicBezTo>
                  <a:pt x="0" y="157162"/>
                  <a:pt x="6614" y="149225"/>
                  <a:pt x="15875" y="149225"/>
                </a:cubicBezTo>
                <a:close/>
                <a:moveTo>
                  <a:pt x="161925" y="130175"/>
                </a:moveTo>
                <a:cubicBezTo>
                  <a:pt x="152664" y="130175"/>
                  <a:pt x="146050" y="135188"/>
                  <a:pt x="146050" y="141455"/>
                </a:cubicBezTo>
                <a:cubicBezTo>
                  <a:pt x="146050" y="147721"/>
                  <a:pt x="151341" y="151481"/>
                  <a:pt x="161925" y="153988"/>
                </a:cubicBezTo>
                <a:close/>
                <a:moveTo>
                  <a:pt x="274638" y="114300"/>
                </a:moveTo>
                <a:cubicBezTo>
                  <a:pt x="274638" y="114300"/>
                  <a:pt x="274638" y="114300"/>
                  <a:pt x="316202" y="114300"/>
                </a:cubicBezTo>
                <a:cubicBezTo>
                  <a:pt x="325294" y="114300"/>
                  <a:pt x="331788" y="120857"/>
                  <a:pt x="331788" y="130037"/>
                </a:cubicBezTo>
                <a:cubicBezTo>
                  <a:pt x="331788" y="137906"/>
                  <a:pt x="325294" y="144463"/>
                  <a:pt x="316202" y="144463"/>
                </a:cubicBezTo>
                <a:cubicBezTo>
                  <a:pt x="316202" y="144463"/>
                  <a:pt x="316202" y="144463"/>
                  <a:pt x="283730" y="144463"/>
                </a:cubicBezTo>
                <a:cubicBezTo>
                  <a:pt x="282431" y="133971"/>
                  <a:pt x="278535" y="123480"/>
                  <a:pt x="274638" y="114300"/>
                </a:cubicBezTo>
                <a:close/>
                <a:moveTo>
                  <a:pt x="15663" y="111125"/>
                </a:moveTo>
                <a:cubicBezTo>
                  <a:pt x="15663" y="111125"/>
                  <a:pt x="15663" y="111125"/>
                  <a:pt x="58738" y="111125"/>
                </a:cubicBezTo>
                <a:cubicBezTo>
                  <a:pt x="53517" y="120305"/>
                  <a:pt x="49601" y="130796"/>
                  <a:pt x="48295" y="141288"/>
                </a:cubicBezTo>
                <a:cubicBezTo>
                  <a:pt x="48295" y="141288"/>
                  <a:pt x="48295" y="141288"/>
                  <a:pt x="15663" y="141288"/>
                </a:cubicBezTo>
                <a:cubicBezTo>
                  <a:pt x="6526" y="141288"/>
                  <a:pt x="0" y="134731"/>
                  <a:pt x="0" y="126862"/>
                </a:cubicBezTo>
                <a:cubicBezTo>
                  <a:pt x="0" y="117682"/>
                  <a:pt x="6526" y="111125"/>
                  <a:pt x="15663" y="111125"/>
                </a:cubicBezTo>
                <a:close/>
                <a:moveTo>
                  <a:pt x="165894" y="104775"/>
                </a:moveTo>
                <a:cubicBezTo>
                  <a:pt x="168487" y="104775"/>
                  <a:pt x="169783" y="107355"/>
                  <a:pt x="169783" y="109934"/>
                </a:cubicBezTo>
                <a:cubicBezTo>
                  <a:pt x="169783" y="109934"/>
                  <a:pt x="169783" y="109934"/>
                  <a:pt x="169783" y="116383"/>
                </a:cubicBezTo>
                <a:cubicBezTo>
                  <a:pt x="181452" y="116383"/>
                  <a:pt x="203492" y="124123"/>
                  <a:pt x="203492" y="137021"/>
                </a:cubicBezTo>
                <a:cubicBezTo>
                  <a:pt x="203492" y="142180"/>
                  <a:pt x="198306" y="146050"/>
                  <a:pt x="194417" y="146050"/>
                </a:cubicBezTo>
                <a:cubicBezTo>
                  <a:pt x="185341" y="146050"/>
                  <a:pt x="185341" y="130572"/>
                  <a:pt x="169783" y="130572"/>
                </a:cubicBezTo>
                <a:cubicBezTo>
                  <a:pt x="169783" y="130572"/>
                  <a:pt x="169783" y="130572"/>
                  <a:pt x="169783" y="156369"/>
                </a:cubicBezTo>
                <a:cubicBezTo>
                  <a:pt x="187934" y="160238"/>
                  <a:pt x="204788" y="165398"/>
                  <a:pt x="204788" y="187325"/>
                </a:cubicBezTo>
                <a:cubicBezTo>
                  <a:pt x="204788" y="205383"/>
                  <a:pt x="190527" y="214412"/>
                  <a:pt x="169783" y="215702"/>
                </a:cubicBezTo>
                <a:cubicBezTo>
                  <a:pt x="169783" y="215702"/>
                  <a:pt x="169783" y="215702"/>
                  <a:pt x="169783" y="223441"/>
                </a:cubicBezTo>
                <a:cubicBezTo>
                  <a:pt x="169783" y="226020"/>
                  <a:pt x="168487" y="228600"/>
                  <a:pt x="165894" y="228600"/>
                </a:cubicBezTo>
                <a:cubicBezTo>
                  <a:pt x="163301" y="228600"/>
                  <a:pt x="162004" y="226020"/>
                  <a:pt x="162004" y="223441"/>
                </a:cubicBezTo>
                <a:cubicBezTo>
                  <a:pt x="162004" y="223441"/>
                  <a:pt x="162004" y="223441"/>
                  <a:pt x="162004" y="215702"/>
                </a:cubicBezTo>
                <a:cubicBezTo>
                  <a:pt x="138668" y="214412"/>
                  <a:pt x="127000" y="201513"/>
                  <a:pt x="127000" y="189905"/>
                </a:cubicBezTo>
                <a:cubicBezTo>
                  <a:pt x="127000" y="184745"/>
                  <a:pt x="130889" y="182166"/>
                  <a:pt x="136075" y="182166"/>
                </a:cubicBezTo>
                <a:cubicBezTo>
                  <a:pt x="151633" y="182166"/>
                  <a:pt x="138668" y="200224"/>
                  <a:pt x="162004" y="201513"/>
                </a:cubicBezTo>
                <a:cubicBezTo>
                  <a:pt x="162004" y="201513"/>
                  <a:pt x="162004" y="201513"/>
                  <a:pt x="162004" y="173137"/>
                </a:cubicBezTo>
                <a:cubicBezTo>
                  <a:pt x="141261" y="169267"/>
                  <a:pt x="129593" y="160238"/>
                  <a:pt x="129593" y="144760"/>
                </a:cubicBezTo>
                <a:cubicBezTo>
                  <a:pt x="129593" y="126702"/>
                  <a:pt x="145150" y="117673"/>
                  <a:pt x="162004" y="116383"/>
                </a:cubicBezTo>
                <a:cubicBezTo>
                  <a:pt x="162004" y="116383"/>
                  <a:pt x="162004" y="116383"/>
                  <a:pt x="162004" y="109934"/>
                </a:cubicBezTo>
                <a:cubicBezTo>
                  <a:pt x="162004" y="107355"/>
                  <a:pt x="163301" y="104775"/>
                  <a:pt x="165894" y="104775"/>
                </a:cubicBezTo>
                <a:close/>
                <a:moveTo>
                  <a:pt x="165895" y="90487"/>
                </a:moveTo>
                <a:cubicBezTo>
                  <a:pt x="124249" y="90487"/>
                  <a:pt x="90488" y="124248"/>
                  <a:pt x="90488" y="165894"/>
                </a:cubicBezTo>
                <a:cubicBezTo>
                  <a:pt x="90488" y="207540"/>
                  <a:pt x="124249" y="241301"/>
                  <a:pt x="165895" y="241301"/>
                </a:cubicBezTo>
                <a:cubicBezTo>
                  <a:pt x="207541" y="241301"/>
                  <a:pt x="241302" y="207540"/>
                  <a:pt x="241302" y="165894"/>
                </a:cubicBezTo>
                <a:cubicBezTo>
                  <a:pt x="241302" y="124248"/>
                  <a:pt x="207541" y="90487"/>
                  <a:pt x="165895" y="90487"/>
                </a:cubicBezTo>
                <a:close/>
                <a:moveTo>
                  <a:pt x="246063" y="76200"/>
                </a:moveTo>
                <a:cubicBezTo>
                  <a:pt x="246063" y="76200"/>
                  <a:pt x="246063" y="76200"/>
                  <a:pt x="316202" y="76200"/>
                </a:cubicBezTo>
                <a:cubicBezTo>
                  <a:pt x="325294" y="76200"/>
                  <a:pt x="331788" y="82757"/>
                  <a:pt x="331788" y="90626"/>
                </a:cubicBezTo>
                <a:cubicBezTo>
                  <a:pt x="331788" y="99806"/>
                  <a:pt x="325294" y="106363"/>
                  <a:pt x="316202" y="106363"/>
                </a:cubicBezTo>
                <a:cubicBezTo>
                  <a:pt x="316202" y="106363"/>
                  <a:pt x="316202" y="106363"/>
                  <a:pt x="270742" y="106363"/>
                </a:cubicBezTo>
                <a:cubicBezTo>
                  <a:pt x="264247" y="94560"/>
                  <a:pt x="255155" y="84068"/>
                  <a:pt x="246063" y="76200"/>
                </a:cubicBezTo>
                <a:close/>
                <a:moveTo>
                  <a:pt x="15688" y="74612"/>
                </a:moveTo>
                <a:cubicBezTo>
                  <a:pt x="15688" y="74612"/>
                  <a:pt x="15688" y="74612"/>
                  <a:pt x="88900" y="74612"/>
                </a:cubicBezTo>
                <a:cubicBezTo>
                  <a:pt x="78441" y="82480"/>
                  <a:pt x="70597" y="92972"/>
                  <a:pt x="62753" y="104775"/>
                </a:cubicBezTo>
                <a:cubicBezTo>
                  <a:pt x="62753" y="104775"/>
                  <a:pt x="62753" y="104775"/>
                  <a:pt x="15688" y="104775"/>
                </a:cubicBezTo>
                <a:cubicBezTo>
                  <a:pt x="6537" y="104775"/>
                  <a:pt x="0" y="98218"/>
                  <a:pt x="0" y="89038"/>
                </a:cubicBezTo>
                <a:cubicBezTo>
                  <a:pt x="0" y="81169"/>
                  <a:pt x="6537" y="74612"/>
                  <a:pt x="15688" y="74612"/>
                </a:cubicBezTo>
                <a:close/>
                <a:moveTo>
                  <a:pt x="166688" y="61912"/>
                </a:moveTo>
                <a:cubicBezTo>
                  <a:pt x="224554" y="61912"/>
                  <a:pt x="271463" y="108821"/>
                  <a:pt x="271463" y="166687"/>
                </a:cubicBezTo>
                <a:cubicBezTo>
                  <a:pt x="271463" y="224553"/>
                  <a:pt x="224554" y="271462"/>
                  <a:pt x="166688" y="271462"/>
                </a:cubicBezTo>
                <a:cubicBezTo>
                  <a:pt x="108822" y="271462"/>
                  <a:pt x="61913" y="224553"/>
                  <a:pt x="61913" y="166687"/>
                </a:cubicBezTo>
                <a:cubicBezTo>
                  <a:pt x="61913" y="108821"/>
                  <a:pt x="108822" y="61912"/>
                  <a:pt x="166688" y="61912"/>
                </a:cubicBezTo>
                <a:close/>
                <a:moveTo>
                  <a:pt x="204759" y="38100"/>
                </a:moveTo>
                <a:cubicBezTo>
                  <a:pt x="204759" y="38100"/>
                  <a:pt x="204759" y="38100"/>
                  <a:pt x="316234" y="38100"/>
                </a:cubicBezTo>
                <a:cubicBezTo>
                  <a:pt x="325307" y="38100"/>
                  <a:pt x="331788" y="46037"/>
                  <a:pt x="331788" y="53975"/>
                </a:cubicBezTo>
                <a:cubicBezTo>
                  <a:pt x="331788" y="61912"/>
                  <a:pt x="325307" y="69850"/>
                  <a:pt x="316234" y="69850"/>
                </a:cubicBezTo>
                <a:cubicBezTo>
                  <a:pt x="316234" y="69850"/>
                  <a:pt x="316234" y="69850"/>
                  <a:pt x="235868" y="69850"/>
                </a:cubicBezTo>
                <a:cubicBezTo>
                  <a:pt x="222906" y="59267"/>
                  <a:pt x="207351" y="52652"/>
                  <a:pt x="190500" y="48683"/>
                </a:cubicBezTo>
                <a:cubicBezTo>
                  <a:pt x="193093" y="43392"/>
                  <a:pt x="198278" y="38100"/>
                  <a:pt x="204759" y="38100"/>
                </a:cubicBezTo>
                <a:close/>
                <a:moveTo>
                  <a:pt x="204759" y="0"/>
                </a:moveTo>
                <a:cubicBezTo>
                  <a:pt x="204759" y="0"/>
                  <a:pt x="204759" y="0"/>
                  <a:pt x="316234" y="0"/>
                </a:cubicBezTo>
                <a:cubicBezTo>
                  <a:pt x="325307" y="0"/>
                  <a:pt x="331788" y="6557"/>
                  <a:pt x="331788" y="15737"/>
                </a:cubicBezTo>
                <a:cubicBezTo>
                  <a:pt x="331788" y="23606"/>
                  <a:pt x="325307" y="30163"/>
                  <a:pt x="316234" y="30163"/>
                </a:cubicBezTo>
                <a:cubicBezTo>
                  <a:pt x="316234" y="30163"/>
                  <a:pt x="316234" y="30163"/>
                  <a:pt x="204759" y="30163"/>
                </a:cubicBezTo>
                <a:cubicBezTo>
                  <a:pt x="196981" y="30163"/>
                  <a:pt x="190500" y="23606"/>
                  <a:pt x="190500" y="15737"/>
                </a:cubicBezTo>
                <a:cubicBezTo>
                  <a:pt x="190500" y="6557"/>
                  <a:pt x="196981" y="0"/>
                  <a:pt x="204759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0434" y="2134425"/>
            <a:ext cx="3092970" cy="7478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Consonantia, there live the blind texts.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74713" y="3441020"/>
            <a:ext cx="10442575" cy="696686"/>
            <a:chOff x="874713" y="3441020"/>
            <a:chExt cx="10442575" cy="696686"/>
          </a:xfrm>
        </p:grpSpPr>
        <p:sp>
          <p:nvSpPr>
            <p:cNvPr id="4" name="任意多边形 3"/>
            <p:cNvSpPr/>
            <p:nvPr/>
          </p:nvSpPr>
          <p:spPr>
            <a:xfrm>
              <a:off x="874713" y="3441020"/>
              <a:ext cx="3116716" cy="696686"/>
            </a:xfrm>
            <a:custGeom>
              <a:gdLst>
                <a:gd name="connsiteX0" fmla="*/ 0 w 5551714"/>
                <a:gd name="connsiteY0" fmla="*/ 0 h 972457"/>
                <a:gd name="connsiteX1" fmla="*/ 5065486 w 5551714"/>
                <a:gd name="connsiteY1" fmla="*/ 0 h 972457"/>
                <a:gd name="connsiteX2" fmla="*/ 5551714 w 5551714"/>
                <a:gd name="connsiteY2" fmla="*/ 486229 h 972457"/>
                <a:gd name="connsiteX3" fmla="*/ 5065486 w 5551714"/>
                <a:gd name="connsiteY3" fmla="*/ 972457 h 972457"/>
                <a:gd name="connsiteX4" fmla="*/ 0 w 5551714"/>
                <a:gd name="connsiteY4" fmla="*/ 972457 h 972457"/>
                <a:gd name="connsiteX5" fmla="*/ 486228 w 5551714"/>
                <a:gd name="connsiteY5" fmla="*/ 486229 h 9724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1714" h="972457">
                  <a:moveTo>
                    <a:pt x="0" y="0"/>
                  </a:moveTo>
                  <a:lnTo>
                    <a:pt x="5065486" y="0"/>
                  </a:lnTo>
                  <a:lnTo>
                    <a:pt x="5551714" y="486229"/>
                  </a:lnTo>
                  <a:lnTo>
                    <a:pt x="5065486" y="972457"/>
                  </a:lnTo>
                  <a:lnTo>
                    <a:pt x="0" y="972457"/>
                  </a:lnTo>
                  <a:lnTo>
                    <a:pt x="486228" y="48622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537643" y="3441020"/>
              <a:ext cx="3116716" cy="696686"/>
            </a:xfrm>
            <a:custGeom>
              <a:gdLst>
                <a:gd name="connsiteX0" fmla="*/ 0 w 5551714"/>
                <a:gd name="connsiteY0" fmla="*/ 0 h 972457"/>
                <a:gd name="connsiteX1" fmla="*/ 5065486 w 5551714"/>
                <a:gd name="connsiteY1" fmla="*/ 0 h 972457"/>
                <a:gd name="connsiteX2" fmla="*/ 5551714 w 5551714"/>
                <a:gd name="connsiteY2" fmla="*/ 486229 h 972457"/>
                <a:gd name="connsiteX3" fmla="*/ 5065486 w 5551714"/>
                <a:gd name="connsiteY3" fmla="*/ 972457 h 972457"/>
                <a:gd name="connsiteX4" fmla="*/ 0 w 5551714"/>
                <a:gd name="connsiteY4" fmla="*/ 972457 h 972457"/>
                <a:gd name="connsiteX5" fmla="*/ 486228 w 5551714"/>
                <a:gd name="connsiteY5" fmla="*/ 486229 h 9724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1714" h="972457">
                  <a:moveTo>
                    <a:pt x="0" y="0"/>
                  </a:moveTo>
                  <a:lnTo>
                    <a:pt x="5065486" y="0"/>
                  </a:lnTo>
                  <a:lnTo>
                    <a:pt x="5551714" y="486229"/>
                  </a:lnTo>
                  <a:lnTo>
                    <a:pt x="5065486" y="972457"/>
                  </a:lnTo>
                  <a:lnTo>
                    <a:pt x="0" y="972457"/>
                  </a:lnTo>
                  <a:lnTo>
                    <a:pt x="486228" y="48622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8200572" y="3441020"/>
              <a:ext cx="3116716" cy="696686"/>
            </a:xfrm>
            <a:custGeom>
              <a:gdLst>
                <a:gd name="connsiteX0" fmla="*/ 0 w 5551714"/>
                <a:gd name="connsiteY0" fmla="*/ 0 h 972457"/>
                <a:gd name="connsiteX1" fmla="*/ 5065486 w 5551714"/>
                <a:gd name="connsiteY1" fmla="*/ 0 h 972457"/>
                <a:gd name="connsiteX2" fmla="*/ 5551714 w 5551714"/>
                <a:gd name="connsiteY2" fmla="*/ 486229 h 972457"/>
                <a:gd name="connsiteX3" fmla="*/ 5065486 w 5551714"/>
                <a:gd name="connsiteY3" fmla="*/ 972457 h 972457"/>
                <a:gd name="connsiteX4" fmla="*/ 0 w 5551714"/>
                <a:gd name="connsiteY4" fmla="*/ 972457 h 972457"/>
                <a:gd name="connsiteX5" fmla="*/ 486228 w 5551714"/>
                <a:gd name="connsiteY5" fmla="*/ 486229 h 9724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1714" h="972457">
                  <a:moveTo>
                    <a:pt x="0" y="0"/>
                  </a:moveTo>
                  <a:lnTo>
                    <a:pt x="5065486" y="0"/>
                  </a:lnTo>
                  <a:lnTo>
                    <a:pt x="5551714" y="486229"/>
                  </a:lnTo>
                  <a:lnTo>
                    <a:pt x="5065486" y="972457"/>
                  </a:lnTo>
                  <a:lnTo>
                    <a:pt x="0" y="972457"/>
                  </a:lnTo>
                  <a:lnTo>
                    <a:pt x="486228" y="486229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71643" y="355304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069865" y="355304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733653" y="355304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8212444" y="2134425"/>
            <a:ext cx="3092970" cy="7478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Consonantia, there live the blind texts.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61390" y="4382138"/>
            <a:ext cx="3092970" cy="7478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Consonantia, there live the blind texts.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26" name="组合 25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7" name="圆角矩形 26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16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7" name="组合 56"/>
          <p:cNvGrpSpPr/>
          <p:nvPr/>
        </p:nvGrpSpPr>
        <p:grpSpPr>
          <a:xfrm>
            <a:off x="4254392" y="1908176"/>
            <a:ext cx="3683215" cy="3762374"/>
            <a:chOff x="4254392" y="1908176"/>
            <a:chExt cx="3683215" cy="3762374"/>
          </a:xfrm>
        </p:grpSpPr>
        <p:grpSp>
          <p:nvGrpSpPr>
            <p:cNvPr id="15" name="组合 14"/>
            <p:cNvGrpSpPr/>
            <p:nvPr/>
          </p:nvGrpSpPr>
          <p:grpSpPr>
            <a:xfrm>
              <a:off x="4475880" y="1908176"/>
              <a:ext cx="3461727" cy="3762374"/>
              <a:chOff x="4213224" y="1176338"/>
              <a:chExt cx="3838576" cy="4171950"/>
            </a:xfrm>
          </p:grpSpPr>
          <p:sp>
            <p:nvSpPr>
              <p:cNvPr id="29" name="îŝḷîḓé-任意多边形: 形状 51"/>
              <p:cNvSpPr/>
              <p:nvPr/>
            </p:nvSpPr>
            <p:spPr>
              <a:xfrm>
                <a:off x="4213224" y="1509712"/>
                <a:ext cx="3838576" cy="3838576"/>
              </a:xfrm>
              <a:custGeom>
                <a:gdLst>
                  <a:gd name="connsiteX0" fmla="*/ 1919288 w 3838576"/>
                  <a:gd name="connsiteY0" fmla="*/ 0 h 3838576"/>
                  <a:gd name="connsiteX1" fmla="*/ 3838576 w 3838576"/>
                  <a:gd name="connsiteY1" fmla="*/ 1919288 h 3838576"/>
                  <a:gd name="connsiteX2" fmla="*/ 1919288 w 3838576"/>
                  <a:gd name="connsiteY2" fmla="*/ 3838576 h 3838576"/>
                  <a:gd name="connsiteX3" fmla="*/ 0 w 3838576"/>
                  <a:gd name="connsiteY3" fmla="*/ 1919288 h 3838576"/>
                  <a:gd name="connsiteX4" fmla="*/ 959644 w 3838576"/>
                  <a:gd name="connsiteY4" fmla="*/ 1919288 h 3838576"/>
                  <a:gd name="connsiteX5" fmla="*/ 1919288 w 3838576"/>
                  <a:gd name="connsiteY5" fmla="*/ 2878932 h 3838576"/>
                  <a:gd name="connsiteX6" fmla="*/ 2878932 w 3838576"/>
                  <a:gd name="connsiteY6" fmla="*/ 1919288 h 3838576"/>
                  <a:gd name="connsiteX7" fmla="*/ 1919288 w 3838576"/>
                  <a:gd name="connsiteY7" fmla="*/ 959644 h 3838576"/>
                  <a:gd name="connsiteX8" fmla="*/ 1919288 w 3838576"/>
                  <a:gd name="connsiteY8" fmla="*/ 0 h 383857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8576" h="3838576">
                    <a:moveTo>
                      <a:pt x="1919288" y="0"/>
                    </a:moveTo>
                    <a:cubicBezTo>
                      <a:pt x="2979281" y="0"/>
                      <a:pt x="3838576" y="859295"/>
                      <a:pt x="3838576" y="1919288"/>
                    </a:cubicBezTo>
                    <a:cubicBezTo>
                      <a:pt x="3838576" y="2979281"/>
                      <a:pt x="2979281" y="3838576"/>
                      <a:pt x="1919288" y="3838576"/>
                    </a:cubicBezTo>
                    <a:cubicBezTo>
                      <a:pt x="859295" y="3838576"/>
                      <a:pt x="0" y="2979281"/>
                      <a:pt x="0" y="1919288"/>
                    </a:cubicBezTo>
                    <a:lnTo>
                      <a:pt x="959644" y="1919288"/>
                    </a:lnTo>
                    <a:cubicBezTo>
                      <a:pt x="959644" y="2449285"/>
                      <a:pt x="1389291" y="2878932"/>
                      <a:pt x="1919288" y="2878932"/>
                    </a:cubicBezTo>
                    <a:cubicBezTo>
                      <a:pt x="2449285" y="2878932"/>
                      <a:pt x="2878932" y="2449285"/>
                      <a:pt x="2878932" y="1919288"/>
                    </a:cubicBezTo>
                    <a:cubicBezTo>
                      <a:pt x="2878932" y="1389291"/>
                      <a:pt x="2449285" y="959644"/>
                      <a:pt x="1919288" y="959644"/>
                    </a:cubicBezTo>
                    <a:lnTo>
                      <a:pt x="191928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îŝḷîḓé-Isosceles Triangle 29"/>
              <p:cNvSpPr/>
              <p:nvPr/>
            </p:nvSpPr>
            <p:spPr>
              <a:xfrm rot="16200000">
                <a:off x="5028161" y="1691234"/>
                <a:ext cx="1619250" cy="589457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7" name="îŝḷîḓé-矩形: 圆角 49"/>
            <p:cNvSpPr/>
            <p:nvPr/>
          </p:nvSpPr>
          <p:spPr>
            <a:xfrm>
              <a:off x="4254392" y="2652475"/>
              <a:ext cx="1287210" cy="12872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îŝḷîḓé-矩形: 圆角 50"/>
            <p:cNvSpPr/>
            <p:nvPr/>
          </p:nvSpPr>
          <p:spPr>
            <a:xfrm>
              <a:off x="4334565" y="2732647"/>
              <a:ext cx="1126865" cy="1126866"/>
            </a:xfrm>
            <a:prstGeom prst="round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îŝḷîḓé-Oval 16"/>
            <p:cNvSpPr/>
            <p:nvPr/>
          </p:nvSpPr>
          <p:spPr>
            <a:xfrm>
              <a:off x="6620206" y="2509852"/>
              <a:ext cx="635811" cy="635811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îŝḷîḓé-Oval 17"/>
            <p:cNvSpPr/>
            <p:nvPr/>
          </p:nvSpPr>
          <p:spPr>
            <a:xfrm>
              <a:off x="7187552" y="3621780"/>
              <a:ext cx="635811" cy="635811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îŝḷîḓé-Oval 18"/>
            <p:cNvSpPr/>
            <p:nvPr/>
          </p:nvSpPr>
          <p:spPr>
            <a:xfrm>
              <a:off x="4664699" y="4039661"/>
              <a:ext cx="635811" cy="635811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îŝḷîḓé-Oval 19"/>
            <p:cNvSpPr/>
            <p:nvPr/>
          </p:nvSpPr>
          <p:spPr>
            <a:xfrm>
              <a:off x="5461429" y="4835088"/>
              <a:ext cx="635811" cy="63581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îṥļîḑé-Oval 20"/>
            <p:cNvSpPr/>
            <p:nvPr/>
          </p:nvSpPr>
          <p:spPr>
            <a:xfrm>
              <a:off x="6699518" y="4646165"/>
              <a:ext cx="635811" cy="635811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îṥļîḑé-任意多边形: 形状 53"/>
            <p:cNvSpPr/>
            <p:nvPr/>
          </p:nvSpPr>
          <p:spPr bwMode="auto">
            <a:xfrm>
              <a:off x="4530311" y="2985359"/>
              <a:ext cx="735372" cy="621442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5" name="îŝḷîḓé-Oval 16"/>
            <p:cNvSpPr/>
            <p:nvPr/>
          </p:nvSpPr>
          <p:spPr>
            <a:xfrm>
              <a:off x="6822280" y="2713565"/>
              <a:ext cx="231664" cy="228386"/>
            </a:xfrm>
            <a:custGeom>
              <a:gdLst>
                <a:gd name="connsiteX0" fmla="*/ 481576 w 607554"/>
                <a:gd name="connsiteY0" fmla="*/ 446886 h 598959"/>
                <a:gd name="connsiteX1" fmla="*/ 481576 w 607554"/>
                <a:gd name="connsiteY1" fmla="*/ 503769 h 598959"/>
                <a:gd name="connsiteX2" fmla="*/ 519134 w 607554"/>
                <a:gd name="connsiteY2" fmla="*/ 503769 h 598959"/>
                <a:gd name="connsiteX3" fmla="*/ 519134 w 607554"/>
                <a:gd name="connsiteY3" fmla="*/ 446886 h 598959"/>
                <a:gd name="connsiteX4" fmla="*/ 481576 w 607554"/>
                <a:gd name="connsiteY4" fmla="*/ 270994 h 598959"/>
                <a:gd name="connsiteX5" fmla="*/ 481576 w 607554"/>
                <a:gd name="connsiteY5" fmla="*/ 327877 h 598959"/>
                <a:gd name="connsiteX6" fmla="*/ 519134 w 607554"/>
                <a:gd name="connsiteY6" fmla="*/ 327877 h 598959"/>
                <a:gd name="connsiteX7" fmla="*/ 519134 w 607554"/>
                <a:gd name="connsiteY7" fmla="*/ 270994 h 598959"/>
                <a:gd name="connsiteX8" fmla="*/ 195909 w 607554"/>
                <a:gd name="connsiteY8" fmla="*/ 265961 h 598959"/>
                <a:gd name="connsiteX9" fmla="*/ 358877 w 607554"/>
                <a:gd name="connsiteY9" fmla="*/ 265961 h 598959"/>
                <a:gd name="connsiteX10" fmla="*/ 378725 w 607554"/>
                <a:gd name="connsiteY10" fmla="*/ 285870 h 598959"/>
                <a:gd name="connsiteX11" fmla="*/ 358877 w 607554"/>
                <a:gd name="connsiteY11" fmla="*/ 305689 h 598959"/>
                <a:gd name="connsiteX12" fmla="*/ 195909 w 607554"/>
                <a:gd name="connsiteY12" fmla="*/ 305689 h 598959"/>
                <a:gd name="connsiteX13" fmla="*/ 176061 w 607554"/>
                <a:gd name="connsiteY13" fmla="*/ 285870 h 598959"/>
                <a:gd name="connsiteX14" fmla="*/ 195909 w 607554"/>
                <a:gd name="connsiteY14" fmla="*/ 265961 h 598959"/>
                <a:gd name="connsiteX15" fmla="*/ 195909 w 607554"/>
                <a:gd name="connsiteY15" fmla="*/ 169145 h 598959"/>
                <a:gd name="connsiteX16" fmla="*/ 358877 w 607554"/>
                <a:gd name="connsiteY16" fmla="*/ 169145 h 598959"/>
                <a:gd name="connsiteX17" fmla="*/ 378725 w 607554"/>
                <a:gd name="connsiteY17" fmla="*/ 189053 h 598959"/>
                <a:gd name="connsiteX18" fmla="*/ 358877 w 607554"/>
                <a:gd name="connsiteY18" fmla="*/ 208873 h 598959"/>
                <a:gd name="connsiteX19" fmla="*/ 195909 w 607554"/>
                <a:gd name="connsiteY19" fmla="*/ 208873 h 598959"/>
                <a:gd name="connsiteX20" fmla="*/ 176061 w 607554"/>
                <a:gd name="connsiteY20" fmla="*/ 189053 h 598959"/>
                <a:gd name="connsiteX21" fmla="*/ 195909 w 607554"/>
                <a:gd name="connsiteY21" fmla="*/ 169145 h 598959"/>
                <a:gd name="connsiteX22" fmla="*/ 481576 w 607554"/>
                <a:gd name="connsiteY22" fmla="*/ 95190 h 598959"/>
                <a:gd name="connsiteX23" fmla="*/ 481576 w 607554"/>
                <a:gd name="connsiteY23" fmla="*/ 152073 h 598959"/>
                <a:gd name="connsiteX24" fmla="*/ 552954 w 607554"/>
                <a:gd name="connsiteY24" fmla="*/ 152073 h 598959"/>
                <a:gd name="connsiteX25" fmla="*/ 565858 w 607554"/>
                <a:gd name="connsiteY25" fmla="*/ 123631 h 598959"/>
                <a:gd name="connsiteX26" fmla="*/ 552954 w 607554"/>
                <a:gd name="connsiteY26" fmla="*/ 95190 h 598959"/>
                <a:gd name="connsiteX27" fmla="*/ 118547 w 607554"/>
                <a:gd name="connsiteY27" fmla="*/ 39640 h 598959"/>
                <a:gd name="connsiteX28" fmla="*/ 118547 w 607554"/>
                <a:gd name="connsiteY28" fmla="*/ 559230 h 598959"/>
                <a:gd name="connsiteX29" fmla="*/ 441793 w 607554"/>
                <a:gd name="connsiteY29" fmla="*/ 559230 h 598959"/>
                <a:gd name="connsiteX30" fmla="*/ 441793 w 607554"/>
                <a:gd name="connsiteY30" fmla="*/ 39640 h 598959"/>
                <a:gd name="connsiteX31" fmla="*/ 39783 w 607554"/>
                <a:gd name="connsiteY31" fmla="*/ 39640 h 598959"/>
                <a:gd name="connsiteX32" fmla="*/ 39783 w 607554"/>
                <a:gd name="connsiteY32" fmla="*/ 559230 h 598959"/>
                <a:gd name="connsiteX33" fmla="*/ 78764 w 607554"/>
                <a:gd name="connsiteY33" fmla="*/ 559230 h 598959"/>
                <a:gd name="connsiteX34" fmla="*/ 78764 w 607554"/>
                <a:gd name="connsiteY34" fmla="*/ 39640 h 598959"/>
                <a:gd name="connsiteX35" fmla="*/ 19847 w 607554"/>
                <a:gd name="connsiteY35" fmla="*/ 0 h 598959"/>
                <a:gd name="connsiteX36" fmla="*/ 461729 w 607554"/>
                <a:gd name="connsiteY36" fmla="*/ 0 h 598959"/>
                <a:gd name="connsiteX37" fmla="*/ 481576 w 607554"/>
                <a:gd name="connsiteY37" fmla="*/ 19820 h 598959"/>
                <a:gd name="connsiteX38" fmla="*/ 481576 w 607554"/>
                <a:gd name="connsiteY38" fmla="*/ 55461 h 598959"/>
                <a:gd name="connsiteX39" fmla="*/ 565769 w 607554"/>
                <a:gd name="connsiteY39" fmla="*/ 55461 h 598959"/>
                <a:gd name="connsiteX40" fmla="*/ 583836 w 607554"/>
                <a:gd name="connsiteY40" fmla="*/ 67104 h 598959"/>
                <a:gd name="connsiteX41" fmla="*/ 605819 w 607554"/>
                <a:gd name="connsiteY41" fmla="*/ 115454 h 598959"/>
                <a:gd name="connsiteX42" fmla="*/ 605819 w 607554"/>
                <a:gd name="connsiteY42" fmla="*/ 131808 h 598959"/>
                <a:gd name="connsiteX43" fmla="*/ 583836 w 607554"/>
                <a:gd name="connsiteY43" fmla="*/ 180159 h 598959"/>
                <a:gd name="connsiteX44" fmla="*/ 565769 w 607554"/>
                <a:gd name="connsiteY44" fmla="*/ 191802 h 598959"/>
                <a:gd name="connsiteX45" fmla="*/ 481576 w 607554"/>
                <a:gd name="connsiteY45" fmla="*/ 191802 h 598959"/>
                <a:gd name="connsiteX46" fmla="*/ 481576 w 607554"/>
                <a:gd name="connsiteY46" fmla="*/ 231264 h 598959"/>
                <a:gd name="connsiteX47" fmla="*/ 539070 w 607554"/>
                <a:gd name="connsiteY47" fmla="*/ 231264 h 598959"/>
                <a:gd name="connsiteX48" fmla="*/ 558916 w 607554"/>
                <a:gd name="connsiteY48" fmla="*/ 251173 h 598959"/>
                <a:gd name="connsiteX49" fmla="*/ 558916 w 607554"/>
                <a:gd name="connsiteY49" fmla="*/ 347786 h 598959"/>
                <a:gd name="connsiteX50" fmla="*/ 539070 w 607554"/>
                <a:gd name="connsiteY50" fmla="*/ 367606 h 598959"/>
                <a:gd name="connsiteX51" fmla="*/ 481576 w 607554"/>
                <a:gd name="connsiteY51" fmla="*/ 367606 h 598959"/>
                <a:gd name="connsiteX52" fmla="*/ 481576 w 607554"/>
                <a:gd name="connsiteY52" fmla="*/ 407157 h 598959"/>
                <a:gd name="connsiteX53" fmla="*/ 539070 w 607554"/>
                <a:gd name="connsiteY53" fmla="*/ 407157 h 598959"/>
                <a:gd name="connsiteX54" fmla="*/ 558916 w 607554"/>
                <a:gd name="connsiteY54" fmla="*/ 426977 h 598959"/>
                <a:gd name="connsiteX55" fmla="*/ 558916 w 607554"/>
                <a:gd name="connsiteY55" fmla="*/ 523589 h 598959"/>
                <a:gd name="connsiteX56" fmla="*/ 539070 w 607554"/>
                <a:gd name="connsiteY56" fmla="*/ 543498 h 598959"/>
                <a:gd name="connsiteX57" fmla="*/ 481576 w 607554"/>
                <a:gd name="connsiteY57" fmla="*/ 543498 h 598959"/>
                <a:gd name="connsiteX58" fmla="*/ 481576 w 607554"/>
                <a:gd name="connsiteY58" fmla="*/ 579139 h 598959"/>
                <a:gd name="connsiteX59" fmla="*/ 461729 w 607554"/>
                <a:gd name="connsiteY59" fmla="*/ 598959 h 598959"/>
                <a:gd name="connsiteX60" fmla="*/ 19847 w 607554"/>
                <a:gd name="connsiteY60" fmla="*/ 598959 h 598959"/>
                <a:gd name="connsiteX61" fmla="*/ 0 w 607554"/>
                <a:gd name="connsiteY61" fmla="*/ 579139 h 598959"/>
                <a:gd name="connsiteX62" fmla="*/ 0 w 607554"/>
                <a:gd name="connsiteY62" fmla="*/ 19820 h 598959"/>
                <a:gd name="connsiteX63" fmla="*/ 19847 w 607554"/>
                <a:gd name="connsiteY63" fmla="*/ 0 h 5989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7554" h="598959">
                  <a:moveTo>
                    <a:pt x="481576" y="446886"/>
                  </a:moveTo>
                  <a:lnTo>
                    <a:pt x="481576" y="503769"/>
                  </a:lnTo>
                  <a:lnTo>
                    <a:pt x="519134" y="503769"/>
                  </a:lnTo>
                  <a:lnTo>
                    <a:pt x="519134" y="446886"/>
                  </a:lnTo>
                  <a:close/>
                  <a:moveTo>
                    <a:pt x="481576" y="270994"/>
                  </a:moveTo>
                  <a:lnTo>
                    <a:pt x="481576" y="327877"/>
                  </a:lnTo>
                  <a:lnTo>
                    <a:pt x="519134" y="327877"/>
                  </a:lnTo>
                  <a:lnTo>
                    <a:pt x="519134" y="270994"/>
                  </a:lnTo>
                  <a:close/>
                  <a:moveTo>
                    <a:pt x="195909" y="265961"/>
                  </a:moveTo>
                  <a:lnTo>
                    <a:pt x="358877" y="265961"/>
                  </a:lnTo>
                  <a:cubicBezTo>
                    <a:pt x="369825" y="265961"/>
                    <a:pt x="378725" y="274849"/>
                    <a:pt x="378725" y="285870"/>
                  </a:cubicBezTo>
                  <a:cubicBezTo>
                    <a:pt x="378725" y="296801"/>
                    <a:pt x="369825" y="305689"/>
                    <a:pt x="358877" y="305689"/>
                  </a:cubicBezTo>
                  <a:lnTo>
                    <a:pt x="195909" y="305689"/>
                  </a:lnTo>
                  <a:cubicBezTo>
                    <a:pt x="184962" y="305689"/>
                    <a:pt x="176061" y="296801"/>
                    <a:pt x="176061" y="285870"/>
                  </a:cubicBezTo>
                  <a:cubicBezTo>
                    <a:pt x="176061" y="274849"/>
                    <a:pt x="184962" y="265961"/>
                    <a:pt x="195909" y="265961"/>
                  </a:cubicBezTo>
                  <a:close/>
                  <a:moveTo>
                    <a:pt x="195909" y="169145"/>
                  </a:moveTo>
                  <a:lnTo>
                    <a:pt x="358877" y="169145"/>
                  </a:lnTo>
                  <a:cubicBezTo>
                    <a:pt x="369825" y="169145"/>
                    <a:pt x="378725" y="178033"/>
                    <a:pt x="378725" y="189053"/>
                  </a:cubicBezTo>
                  <a:cubicBezTo>
                    <a:pt x="378725" y="199985"/>
                    <a:pt x="369825" y="208873"/>
                    <a:pt x="358877" y="208873"/>
                  </a:cubicBezTo>
                  <a:lnTo>
                    <a:pt x="195909" y="208873"/>
                  </a:lnTo>
                  <a:cubicBezTo>
                    <a:pt x="184962" y="208873"/>
                    <a:pt x="176061" y="199985"/>
                    <a:pt x="176061" y="189053"/>
                  </a:cubicBezTo>
                  <a:cubicBezTo>
                    <a:pt x="176061" y="178033"/>
                    <a:pt x="184962" y="169145"/>
                    <a:pt x="195909" y="169145"/>
                  </a:cubicBezTo>
                  <a:close/>
                  <a:moveTo>
                    <a:pt x="481576" y="95190"/>
                  </a:moveTo>
                  <a:lnTo>
                    <a:pt x="481576" y="152073"/>
                  </a:lnTo>
                  <a:lnTo>
                    <a:pt x="552954" y="152073"/>
                  </a:lnTo>
                  <a:lnTo>
                    <a:pt x="565858" y="123631"/>
                  </a:lnTo>
                  <a:lnTo>
                    <a:pt x="552954" y="95190"/>
                  </a:lnTo>
                  <a:close/>
                  <a:moveTo>
                    <a:pt x="118547" y="39640"/>
                  </a:moveTo>
                  <a:lnTo>
                    <a:pt x="118547" y="559230"/>
                  </a:lnTo>
                  <a:lnTo>
                    <a:pt x="441793" y="559230"/>
                  </a:lnTo>
                  <a:lnTo>
                    <a:pt x="441793" y="39640"/>
                  </a:lnTo>
                  <a:close/>
                  <a:moveTo>
                    <a:pt x="39783" y="39640"/>
                  </a:moveTo>
                  <a:lnTo>
                    <a:pt x="39783" y="559230"/>
                  </a:lnTo>
                  <a:lnTo>
                    <a:pt x="78764" y="559230"/>
                  </a:lnTo>
                  <a:lnTo>
                    <a:pt x="78764" y="39640"/>
                  </a:lnTo>
                  <a:close/>
                  <a:moveTo>
                    <a:pt x="19847" y="0"/>
                  </a:moveTo>
                  <a:lnTo>
                    <a:pt x="461729" y="0"/>
                  </a:lnTo>
                  <a:cubicBezTo>
                    <a:pt x="472676" y="0"/>
                    <a:pt x="481576" y="8888"/>
                    <a:pt x="481576" y="19820"/>
                  </a:cubicBezTo>
                  <a:lnTo>
                    <a:pt x="481576" y="55461"/>
                  </a:lnTo>
                  <a:lnTo>
                    <a:pt x="565769" y="55461"/>
                  </a:lnTo>
                  <a:cubicBezTo>
                    <a:pt x="573512" y="55461"/>
                    <a:pt x="580632" y="59994"/>
                    <a:pt x="583836" y="67104"/>
                  </a:cubicBezTo>
                  <a:lnTo>
                    <a:pt x="605819" y="115454"/>
                  </a:lnTo>
                  <a:cubicBezTo>
                    <a:pt x="608133" y="120609"/>
                    <a:pt x="608133" y="126653"/>
                    <a:pt x="605819" y="131808"/>
                  </a:cubicBezTo>
                  <a:lnTo>
                    <a:pt x="583836" y="180159"/>
                  </a:lnTo>
                  <a:cubicBezTo>
                    <a:pt x="580632" y="187269"/>
                    <a:pt x="573512" y="191802"/>
                    <a:pt x="565769" y="191802"/>
                  </a:cubicBezTo>
                  <a:lnTo>
                    <a:pt x="481576" y="191802"/>
                  </a:lnTo>
                  <a:lnTo>
                    <a:pt x="481576" y="231264"/>
                  </a:lnTo>
                  <a:lnTo>
                    <a:pt x="539070" y="231264"/>
                  </a:lnTo>
                  <a:cubicBezTo>
                    <a:pt x="550017" y="231264"/>
                    <a:pt x="558916" y="240152"/>
                    <a:pt x="558916" y="251173"/>
                  </a:cubicBezTo>
                  <a:lnTo>
                    <a:pt x="558916" y="347786"/>
                  </a:lnTo>
                  <a:cubicBezTo>
                    <a:pt x="558916" y="358718"/>
                    <a:pt x="550017" y="367606"/>
                    <a:pt x="539070" y="367606"/>
                  </a:cubicBezTo>
                  <a:lnTo>
                    <a:pt x="481576" y="367606"/>
                  </a:lnTo>
                  <a:lnTo>
                    <a:pt x="481576" y="407157"/>
                  </a:lnTo>
                  <a:lnTo>
                    <a:pt x="539070" y="407157"/>
                  </a:lnTo>
                  <a:cubicBezTo>
                    <a:pt x="550017" y="407157"/>
                    <a:pt x="558916" y="416045"/>
                    <a:pt x="558916" y="426977"/>
                  </a:cubicBezTo>
                  <a:lnTo>
                    <a:pt x="558916" y="523589"/>
                  </a:lnTo>
                  <a:cubicBezTo>
                    <a:pt x="558916" y="534610"/>
                    <a:pt x="550017" y="543498"/>
                    <a:pt x="539070" y="543498"/>
                  </a:cubicBezTo>
                  <a:lnTo>
                    <a:pt x="481576" y="543498"/>
                  </a:lnTo>
                  <a:lnTo>
                    <a:pt x="481576" y="579139"/>
                  </a:lnTo>
                  <a:cubicBezTo>
                    <a:pt x="481576" y="590071"/>
                    <a:pt x="472676" y="598959"/>
                    <a:pt x="461729" y="598959"/>
                  </a:cubicBezTo>
                  <a:lnTo>
                    <a:pt x="19847" y="598959"/>
                  </a:lnTo>
                  <a:cubicBezTo>
                    <a:pt x="8900" y="598959"/>
                    <a:pt x="0" y="590071"/>
                    <a:pt x="0" y="579139"/>
                  </a:cubicBezTo>
                  <a:lnTo>
                    <a:pt x="0" y="19820"/>
                  </a:lnTo>
                  <a:cubicBezTo>
                    <a:pt x="0" y="8888"/>
                    <a:pt x="8900" y="0"/>
                    <a:pt x="1984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4" name="îŝḷîḓé-Oval 17"/>
            <p:cNvSpPr/>
            <p:nvPr/>
          </p:nvSpPr>
          <p:spPr>
            <a:xfrm>
              <a:off x="7392146" y="3823854"/>
              <a:ext cx="226624" cy="231664"/>
            </a:xfrm>
            <a:custGeom>
              <a:gdLst>
                <a:gd name="connsiteX0" fmla="*/ 59789 w 593384"/>
                <a:gd name="connsiteY0" fmla="*/ 323835 h 606580"/>
                <a:gd name="connsiteX1" fmla="*/ 44670 w 593384"/>
                <a:gd name="connsiteY1" fmla="*/ 338857 h 606580"/>
                <a:gd name="connsiteX2" fmla="*/ 44670 w 593384"/>
                <a:gd name="connsiteY2" fmla="*/ 477027 h 606580"/>
                <a:gd name="connsiteX3" fmla="*/ 59713 w 593384"/>
                <a:gd name="connsiteY3" fmla="*/ 492048 h 606580"/>
                <a:gd name="connsiteX4" fmla="*/ 386834 w 593384"/>
                <a:gd name="connsiteY4" fmla="*/ 492048 h 606580"/>
                <a:gd name="connsiteX5" fmla="*/ 402946 w 593384"/>
                <a:gd name="connsiteY5" fmla="*/ 508138 h 606580"/>
                <a:gd name="connsiteX6" fmla="*/ 402946 w 593384"/>
                <a:gd name="connsiteY6" fmla="*/ 545959 h 606580"/>
                <a:gd name="connsiteX7" fmla="*/ 419058 w 593384"/>
                <a:gd name="connsiteY7" fmla="*/ 561972 h 606580"/>
                <a:gd name="connsiteX8" fmla="*/ 429137 w 593384"/>
                <a:gd name="connsiteY8" fmla="*/ 558388 h 606580"/>
                <a:gd name="connsiteX9" fmla="*/ 543981 w 593384"/>
                <a:gd name="connsiteY9" fmla="*/ 464369 h 606580"/>
                <a:gd name="connsiteX10" fmla="*/ 544897 w 593384"/>
                <a:gd name="connsiteY10" fmla="*/ 463606 h 606580"/>
                <a:gd name="connsiteX11" fmla="*/ 544897 w 593384"/>
                <a:gd name="connsiteY11" fmla="*/ 445000 h 606580"/>
                <a:gd name="connsiteX12" fmla="*/ 543904 w 593384"/>
                <a:gd name="connsiteY12" fmla="*/ 444162 h 606580"/>
                <a:gd name="connsiteX13" fmla="*/ 427533 w 593384"/>
                <a:gd name="connsiteY13" fmla="*/ 349990 h 606580"/>
                <a:gd name="connsiteX14" fmla="*/ 418065 w 593384"/>
                <a:gd name="connsiteY14" fmla="*/ 346634 h 606580"/>
                <a:gd name="connsiteX15" fmla="*/ 402946 w 593384"/>
                <a:gd name="connsiteY15" fmla="*/ 361656 h 606580"/>
                <a:gd name="connsiteX16" fmla="*/ 402946 w 593384"/>
                <a:gd name="connsiteY16" fmla="*/ 400469 h 606580"/>
                <a:gd name="connsiteX17" fmla="*/ 386834 w 593384"/>
                <a:gd name="connsiteY17" fmla="*/ 416482 h 606580"/>
                <a:gd name="connsiteX18" fmla="*/ 136453 w 593384"/>
                <a:gd name="connsiteY18" fmla="*/ 416482 h 606580"/>
                <a:gd name="connsiteX19" fmla="*/ 120342 w 593384"/>
                <a:gd name="connsiteY19" fmla="*/ 400469 h 606580"/>
                <a:gd name="connsiteX20" fmla="*/ 120342 w 593384"/>
                <a:gd name="connsiteY20" fmla="*/ 376602 h 606580"/>
                <a:gd name="connsiteX21" fmla="*/ 113469 w 593384"/>
                <a:gd name="connsiteY21" fmla="*/ 362342 h 606580"/>
                <a:gd name="connsiteX22" fmla="*/ 69105 w 593384"/>
                <a:gd name="connsiteY22" fmla="*/ 327114 h 606580"/>
                <a:gd name="connsiteX23" fmla="*/ 59789 w 593384"/>
                <a:gd name="connsiteY23" fmla="*/ 323835 h 606580"/>
                <a:gd name="connsiteX24" fmla="*/ 59757 w 593384"/>
                <a:gd name="connsiteY24" fmla="*/ 323324 h 606580"/>
                <a:gd name="connsiteX25" fmla="*/ 69379 w 593384"/>
                <a:gd name="connsiteY25" fmla="*/ 326755 h 606580"/>
                <a:gd name="connsiteX26" fmla="*/ 113750 w 593384"/>
                <a:gd name="connsiteY26" fmla="*/ 361977 h 606580"/>
                <a:gd name="connsiteX27" fmla="*/ 120852 w 593384"/>
                <a:gd name="connsiteY27" fmla="*/ 376615 h 606580"/>
                <a:gd name="connsiteX28" fmla="*/ 120852 w 593384"/>
                <a:gd name="connsiteY28" fmla="*/ 400477 h 606580"/>
                <a:gd name="connsiteX29" fmla="*/ 136431 w 593384"/>
                <a:gd name="connsiteY29" fmla="*/ 416030 h 606580"/>
                <a:gd name="connsiteX30" fmla="*/ 386846 w 593384"/>
                <a:gd name="connsiteY30" fmla="*/ 416030 h 606580"/>
                <a:gd name="connsiteX31" fmla="*/ 402425 w 593384"/>
                <a:gd name="connsiteY31" fmla="*/ 400477 h 606580"/>
                <a:gd name="connsiteX32" fmla="*/ 402425 w 593384"/>
                <a:gd name="connsiteY32" fmla="*/ 361672 h 606580"/>
                <a:gd name="connsiteX33" fmla="*/ 418081 w 593384"/>
                <a:gd name="connsiteY33" fmla="*/ 346119 h 606580"/>
                <a:gd name="connsiteX34" fmla="*/ 427856 w 593384"/>
                <a:gd name="connsiteY34" fmla="*/ 349626 h 606580"/>
                <a:gd name="connsiteX35" fmla="*/ 544319 w 593384"/>
                <a:gd name="connsiteY35" fmla="*/ 443781 h 606580"/>
                <a:gd name="connsiteX36" fmla="*/ 545312 w 593384"/>
                <a:gd name="connsiteY36" fmla="*/ 444696 h 606580"/>
                <a:gd name="connsiteX37" fmla="*/ 545236 w 593384"/>
                <a:gd name="connsiteY37" fmla="*/ 463908 h 606580"/>
                <a:gd name="connsiteX38" fmla="*/ 544319 w 593384"/>
                <a:gd name="connsiteY38" fmla="*/ 464746 h 606580"/>
                <a:gd name="connsiteX39" fmla="*/ 429460 w 593384"/>
                <a:gd name="connsiteY39" fmla="*/ 558748 h 606580"/>
                <a:gd name="connsiteX40" fmla="*/ 419074 w 593384"/>
                <a:gd name="connsiteY40" fmla="*/ 562484 h 606580"/>
                <a:gd name="connsiteX41" fmla="*/ 402425 w 593384"/>
                <a:gd name="connsiteY41" fmla="*/ 545940 h 606580"/>
                <a:gd name="connsiteX42" fmla="*/ 402425 w 593384"/>
                <a:gd name="connsiteY42" fmla="*/ 508126 h 606580"/>
                <a:gd name="connsiteX43" fmla="*/ 386846 w 593384"/>
                <a:gd name="connsiteY43" fmla="*/ 492573 h 606580"/>
                <a:gd name="connsiteX44" fmla="*/ 59680 w 593384"/>
                <a:gd name="connsiteY44" fmla="*/ 492573 h 606580"/>
                <a:gd name="connsiteX45" fmla="*/ 44101 w 593384"/>
                <a:gd name="connsiteY45" fmla="*/ 477021 h 606580"/>
                <a:gd name="connsiteX46" fmla="*/ 44101 w 593384"/>
                <a:gd name="connsiteY46" fmla="*/ 338877 h 606580"/>
                <a:gd name="connsiteX47" fmla="*/ 59757 w 593384"/>
                <a:gd name="connsiteY47" fmla="*/ 323324 h 606580"/>
                <a:gd name="connsiteX48" fmla="*/ 59789 w 593384"/>
                <a:gd name="connsiteY48" fmla="*/ 322767 h 606580"/>
                <a:gd name="connsiteX49" fmla="*/ 43677 w 593384"/>
                <a:gd name="connsiteY49" fmla="*/ 338857 h 606580"/>
                <a:gd name="connsiteX50" fmla="*/ 43677 w 593384"/>
                <a:gd name="connsiteY50" fmla="*/ 477027 h 606580"/>
                <a:gd name="connsiteX51" fmla="*/ 59713 w 593384"/>
                <a:gd name="connsiteY51" fmla="*/ 493116 h 606580"/>
                <a:gd name="connsiteX52" fmla="*/ 386834 w 593384"/>
                <a:gd name="connsiteY52" fmla="*/ 493116 h 606580"/>
                <a:gd name="connsiteX53" fmla="*/ 401953 w 593384"/>
                <a:gd name="connsiteY53" fmla="*/ 508138 h 606580"/>
                <a:gd name="connsiteX54" fmla="*/ 401953 w 593384"/>
                <a:gd name="connsiteY54" fmla="*/ 545959 h 606580"/>
                <a:gd name="connsiteX55" fmla="*/ 419058 w 593384"/>
                <a:gd name="connsiteY55" fmla="*/ 563040 h 606580"/>
                <a:gd name="connsiteX56" fmla="*/ 429748 w 593384"/>
                <a:gd name="connsiteY56" fmla="*/ 559151 h 606580"/>
                <a:gd name="connsiteX57" fmla="*/ 544592 w 593384"/>
                <a:gd name="connsiteY57" fmla="*/ 465131 h 606580"/>
                <a:gd name="connsiteX58" fmla="*/ 545584 w 593384"/>
                <a:gd name="connsiteY58" fmla="*/ 464292 h 606580"/>
                <a:gd name="connsiteX59" fmla="*/ 545584 w 593384"/>
                <a:gd name="connsiteY59" fmla="*/ 444314 h 606580"/>
                <a:gd name="connsiteX60" fmla="*/ 544592 w 593384"/>
                <a:gd name="connsiteY60" fmla="*/ 443399 h 606580"/>
                <a:gd name="connsiteX61" fmla="*/ 428144 w 593384"/>
                <a:gd name="connsiteY61" fmla="*/ 349227 h 606580"/>
                <a:gd name="connsiteX62" fmla="*/ 418065 w 593384"/>
                <a:gd name="connsiteY62" fmla="*/ 345567 h 606580"/>
                <a:gd name="connsiteX63" fmla="*/ 401953 w 593384"/>
                <a:gd name="connsiteY63" fmla="*/ 361656 h 606580"/>
                <a:gd name="connsiteX64" fmla="*/ 401953 w 593384"/>
                <a:gd name="connsiteY64" fmla="*/ 400469 h 606580"/>
                <a:gd name="connsiteX65" fmla="*/ 386834 w 593384"/>
                <a:gd name="connsiteY65" fmla="*/ 415491 h 606580"/>
                <a:gd name="connsiteX66" fmla="*/ 136453 w 593384"/>
                <a:gd name="connsiteY66" fmla="*/ 415491 h 606580"/>
                <a:gd name="connsiteX67" fmla="*/ 121334 w 593384"/>
                <a:gd name="connsiteY67" fmla="*/ 400469 h 606580"/>
                <a:gd name="connsiteX68" fmla="*/ 121334 w 593384"/>
                <a:gd name="connsiteY68" fmla="*/ 376602 h 606580"/>
                <a:gd name="connsiteX69" fmla="*/ 114080 w 593384"/>
                <a:gd name="connsiteY69" fmla="*/ 361580 h 606580"/>
                <a:gd name="connsiteX70" fmla="*/ 69716 w 593384"/>
                <a:gd name="connsiteY70" fmla="*/ 326351 h 606580"/>
                <a:gd name="connsiteX71" fmla="*/ 59789 w 593384"/>
                <a:gd name="connsiteY71" fmla="*/ 322767 h 606580"/>
                <a:gd name="connsiteX72" fmla="*/ 59789 w 593384"/>
                <a:gd name="connsiteY72" fmla="*/ 280218 h 606580"/>
                <a:gd name="connsiteX73" fmla="*/ 96289 w 593384"/>
                <a:gd name="connsiteY73" fmla="*/ 293029 h 606580"/>
                <a:gd name="connsiteX74" fmla="*/ 140653 w 593384"/>
                <a:gd name="connsiteY74" fmla="*/ 328258 h 606580"/>
                <a:gd name="connsiteX75" fmla="*/ 157834 w 593384"/>
                <a:gd name="connsiteY75" fmla="*/ 349761 h 606580"/>
                <a:gd name="connsiteX76" fmla="*/ 163790 w 593384"/>
                <a:gd name="connsiteY76" fmla="*/ 372484 h 606580"/>
                <a:gd name="connsiteX77" fmla="*/ 163866 w 593384"/>
                <a:gd name="connsiteY77" fmla="*/ 372942 h 606580"/>
                <a:gd name="connsiteX78" fmla="*/ 359345 w 593384"/>
                <a:gd name="connsiteY78" fmla="*/ 372942 h 606580"/>
                <a:gd name="connsiteX79" fmla="*/ 359345 w 593384"/>
                <a:gd name="connsiteY79" fmla="*/ 361656 h 606580"/>
                <a:gd name="connsiteX80" fmla="*/ 364308 w 593384"/>
                <a:gd name="connsiteY80" fmla="*/ 337942 h 606580"/>
                <a:gd name="connsiteX81" fmla="*/ 377671 w 593384"/>
                <a:gd name="connsiteY81" fmla="*/ 319107 h 606580"/>
                <a:gd name="connsiteX82" fmla="*/ 418065 w 593384"/>
                <a:gd name="connsiteY82" fmla="*/ 303018 h 606580"/>
                <a:gd name="connsiteX83" fmla="*/ 454946 w 593384"/>
                <a:gd name="connsiteY83" fmla="*/ 316133 h 606580"/>
                <a:gd name="connsiteX84" fmla="*/ 571393 w 593384"/>
                <a:gd name="connsiteY84" fmla="*/ 410305 h 606580"/>
                <a:gd name="connsiteX85" fmla="*/ 575822 w 593384"/>
                <a:gd name="connsiteY85" fmla="*/ 414271 h 606580"/>
                <a:gd name="connsiteX86" fmla="*/ 575670 w 593384"/>
                <a:gd name="connsiteY86" fmla="*/ 494412 h 606580"/>
                <a:gd name="connsiteX87" fmla="*/ 571623 w 593384"/>
                <a:gd name="connsiteY87" fmla="*/ 498072 h 606580"/>
                <a:gd name="connsiteX88" fmla="*/ 456779 w 593384"/>
                <a:gd name="connsiteY88" fmla="*/ 592016 h 606580"/>
                <a:gd name="connsiteX89" fmla="*/ 419058 w 593384"/>
                <a:gd name="connsiteY89" fmla="*/ 605589 h 606580"/>
                <a:gd name="connsiteX90" fmla="*/ 377976 w 593384"/>
                <a:gd name="connsiteY90" fmla="*/ 589271 h 606580"/>
                <a:gd name="connsiteX91" fmla="*/ 364385 w 593384"/>
                <a:gd name="connsiteY91" fmla="*/ 570131 h 606580"/>
                <a:gd name="connsiteX92" fmla="*/ 359345 w 593384"/>
                <a:gd name="connsiteY92" fmla="*/ 545959 h 606580"/>
                <a:gd name="connsiteX93" fmla="*/ 359345 w 593384"/>
                <a:gd name="connsiteY93" fmla="*/ 535665 h 606580"/>
                <a:gd name="connsiteX94" fmla="*/ 59713 w 593384"/>
                <a:gd name="connsiteY94" fmla="*/ 535665 h 606580"/>
                <a:gd name="connsiteX95" fmla="*/ 1069 w 593384"/>
                <a:gd name="connsiteY95" fmla="*/ 477027 h 606580"/>
                <a:gd name="connsiteX96" fmla="*/ 1069 w 593384"/>
                <a:gd name="connsiteY96" fmla="*/ 338857 h 606580"/>
                <a:gd name="connsiteX97" fmla="*/ 6032 w 593384"/>
                <a:gd name="connsiteY97" fmla="*/ 315142 h 606580"/>
                <a:gd name="connsiteX98" fmla="*/ 19395 w 593384"/>
                <a:gd name="connsiteY98" fmla="*/ 296308 h 606580"/>
                <a:gd name="connsiteX99" fmla="*/ 59789 w 593384"/>
                <a:gd name="connsiteY99" fmla="*/ 280218 h 606580"/>
                <a:gd name="connsiteX100" fmla="*/ 59757 w 593384"/>
                <a:gd name="connsiteY100" fmla="*/ 279792 h 606580"/>
                <a:gd name="connsiteX101" fmla="*/ 18975 w 593384"/>
                <a:gd name="connsiteY101" fmla="*/ 295955 h 606580"/>
                <a:gd name="connsiteX102" fmla="*/ 5534 w 593384"/>
                <a:gd name="connsiteY102" fmla="*/ 315014 h 606580"/>
                <a:gd name="connsiteX103" fmla="*/ 494 w 593384"/>
                <a:gd name="connsiteY103" fmla="*/ 338877 h 606580"/>
                <a:gd name="connsiteX104" fmla="*/ 494 w 593384"/>
                <a:gd name="connsiteY104" fmla="*/ 477021 h 606580"/>
                <a:gd name="connsiteX105" fmla="*/ 59680 w 593384"/>
                <a:gd name="connsiteY105" fmla="*/ 536105 h 606580"/>
                <a:gd name="connsiteX106" fmla="*/ 358818 w 593384"/>
                <a:gd name="connsiteY106" fmla="*/ 536105 h 606580"/>
                <a:gd name="connsiteX107" fmla="*/ 358818 w 593384"/>
                <a:gd name="connsiteY107" fmla="*/ 545940 h 606580"/>
                <a:gd name="connsiteX108" fmla="*/ 363935 w 593384"/>
                <a:gd name="connsiteY108" fmla="*/ 570260 h 606580"/>
                <a:gd name="connsiteX109" fmla="*/ 377605 w 593384"/>
                <a:gd name="connsiteY109" fmla="*/ 589625 h 606580"/>
                <a:gd name="connsiteX110" fmla="*/ 419074 w 593384"/>
                <a:gd name="connsiteY110" fmla="*/ 606016 h 606580"/>
                <a:gd name="connsiteX111" fmla="*/ 457106 w 593384"/>
                <a:gd name="connsiteY111" fmla="*/ 592446 h 606580"/>
                <a:gd name="connsiteX112" fmla="*/ 571965 w 593384"/>
                <a:gd name="connsiteY112" fmla="*/ 498444 h 606580"/>
                <a:gd name="connsiteX113" fmla="*/ 576089 w 593384"/>
                <a:gd name="connsiteY113" fmla="*/ 494784 h 606580"/>
                <a:gd name="connsiteX114" fmla="*/ 576165 w 593384"/>
                <a:gd name="connsiteY114" fmla="*/ 413895 h 606580"/>
                <a:gd name="connsiteX115" fmla="*/ 571736 w 593384"/>
                <a:gd name="connsiteY115" fmla="*/ 409931 h 606580"/>
                <a:gd name="connsiteX116" fmla="*/ 455273 w 593384"/>
                <a:gd name="connsiteY116" fmla="*/ 315777 h 606580"/>
                <a:gd name="connsiteX117" fmla="*/ 418081 w 593384"/>
                <a:gd name="connsiteY117" fmla="*/ 302587 h 606580"/>
                <a:gd name="connsiteX118" fmla="*/ 377300 w 593384"/>
                <a:gd name="connsiteY118" fmla="*/ 318750 h 606580"/>
                <a:gd name="connsiteX119" fmla="*/ 363859 w 593384"/>
                <a:gd name="connsiteY119" fmla="*/ 337733 h 606580"/>
                <a:gd name="connsiteX120" fmla="*/ 358818 w 593384"/>
                <a:gd name="connsiteY120" fmla="*/ 361672 h 606580"/>
                <a:gd name="connsiteX121" fmla="*/ 358818 w 593384"/>
                <a:gd name="connsiteY121" fmla="*/ 372422 h 606580"/>
                <a:gd name="connsiteX122" fmla="*/ 164306 w 593384"/>
                <a:gd name="connsiteY122" fmla="*/ 372422 h 606580"/>
                <a:gd name="connsiteX123" fmla="*/ 158273 w 593384"/>
                <a:gd name="connsiteY123" fmla="*/ 349550 h 606580"/>
                <a:gd name="connsiteX124" fmla="*/ 140937 w 593384"/>
                <a:gd name="connsiteY124" fmla="*/ 327898 h 606580"/>
                <a:gd name="connsiteX125" fmla="*/ 96566 w 593384"/>
                <a:gd name="connsiteY125" fmla="*/ 292676 h 606580"/>
                <a:gd name="connsiteX126" fmla="*/ 59757 w 593384"/>
                <a:gd name="connsiteY126" fmla="*/ 279792 h 606580"/>
                <a:gd name="connsiteX127" fmla="*/ 59789 w 593384"/>
                <a:gd name="connsiteY127" fmla="*/ 279227 h 606580"/>
                <a:gd name="connsiteX128" fmla="*/ 96899 w 593384"/>
                <a:gd name="connsiteY128" fmla="*/ 292266 h 606580"/>
                <a:gd name="connsiteX129" fmla="*/ 141264 w 593384"/>
                <a:gd name="connsiteY129" fmla="*/ 327495 h 606580"/>
                <a:gd name="connsiteX130" fmla="*/ 158750 w 593384"/>
                <a:gd name="connsiteY130" fmla="*/ 349303 h 606580"/>
                <a:gd name="connsiteX131" fmla="*/ 164782 w 593384"/>
                <a:gd name="connsiteY131" fmla="*/ 371950 h 606580"/>
                <a:gd name="connsiteX132" fmla="*/ 358276 w 593384"/>
                <a:gd name="connsiteY132" fmla="*/ 371950 h 606580"/>
                <a:gd name="connsiteX133" fmla="*/ 358276 w 593384"/>
                <a:gd name="connsiteY133" fmla="*/ 361656 h 606580"/>
                <a:gd name="connsiteX134" fmla="*/ 363392 w 593384"/>
                <a:gd name="connsiteY134" fmla="*/ 337560 h 606580"/>
                <a:gd name="connsiteX135" fmla="*/ 376984 w 593384"/>
                <a:gd name="connsiteY135" fmla="*/ 318345 h 606580"/>
                <a:gd name="connsiteX136" fmla="*/ 418065 w 593384"/>
                <a:gd name="connsiteY136" fmla="*/ 302027 h 606580"/>
                <a:gd name="connsiteX137" fmla="*/ 455557 w 593384"/>
                <a:gd name="connsiteY137" fmla="*/ 315371 h 606580"/>
                <a:gd name="connsiteX138" fmla="*/ 572004 w 593384"/>
                <a:gd name="connsiteY138" fmla="*/ 409543 h 606580"/>
                <a:gd name="connsiteX139" fmla="*/ 576510 w 593384"/>
                <a:gd name="connsiteY139" fmla="*/ 413584 h 606580"/>
                <a:gd name="connsiteX140" fmla="*/ 576357 w 593384"/>
                <a:gd name="connsiteY140" fmla="*/ 495099 h 606580"/>
                <a:gd name="connsiteX141" fmla="*/ 572233 w 593384"/>
                <a:gd name="connsiteY141" fmla="*/ 498835 h 606580"/>
                <a:gd name="connsiteX142" fmla="*/ 457390 w 593384"/>
                <a:gd name="connsiteY142" fmla="*/ 592855 h 606580"/>
                <a:gd name="connsiteX143" fmla="*/ 419058 w 593384"/>
                <a:gd name="connsiteY143" fmla="*/ 606580 h 606580"/>
                <a:gd name="connsiteX144" fmla="*/ 377289 w 593384"/>
                <a:gd name="connsiteY144" fmla="*/ 589957 h 606580"/>
                <a:gd name="connsiteX145" fmla="*/ 363468 w 593384"/>
                <a:gd name="connsiteY145" fmla="*/ 570512 h 606580"/>
                <a:gd name="connsiteX146" fmla="*/ 358276 w 593384"/>
                <a:gd name="connsiteY146" fmla="*/ 545959 h 606580"/>
                <a:gd name="connsiteX147" fmla="*/ 358276 w 593384"/>
                <a:gd name="connsiteY147" fmla="*/ 536656 h 606580"/>
                <a:gd name="connsiteX148" fmla="*/ 59713 w 593384"/>
                <a:gd name="connsiteY148" fmla="*/ 536656 h 606580"/>
                <a:gd name="connsiteX149" fmla="*/ 0 w 593384"/>
                <a:gd name="connsiteY149" fmla="*/ 477027 h 606580"/>
                <a:gd name="connsiteX150" fmla="*/ 0 w 593384"/>
                <a:gd name="connsiteY150" fmla="*/ 338857 h 606580"/>
                <a:gd name="connsiteX151" fmla="*/ 5116 w 593384"/>
                <a:gd name="connsiteY151" fmla="*/ 314761 h 606580"/>
                <a:gd name="connsiteX152" fmla="*/ 18632 w 593384"/>
                <a:gd name="connsiteY152" fmla="*/ 295621 h 606580"/>
                <a:gd name="connsiteX153" fmla="*/ 59789 w 593384"/>
                <a:gd name="connsiteY153" fmla="*/ 279227 h 606580"/>
                <a:gd name="connsiteX154" fmla="*/ 174327 w 593384"/>
                <a:gd name="connsiteY154" fmla="*/ 44608 h 606580"/>
                <a:gd name="connsiteX155" fmla="*/ 164247 w 593384"/>
                <a:gd name="connsiteY155" fmla="*/ 48192 h 606580"/>
                <a:gd name="connsiteX156" fmla="*/ 49403 w 593384"/>
                <a:gd name="connsiteY156" fmla="*/ 142211 h 606580"/>
                <a:gd name="connsiteX157" fmla="*/ 48487 w 593384"/>
                <a:gd name="connsiteY157" fmla="*/ 142974 h 606580"/>
                <a:gd name="connsiteX158" fmla="*/ 48487 w 593384"/>
                <a:gd name="connsiteY158" fmla="*/ 161580 h 606580"/>
                <a:gd name="connsiteX159" fmla="*/ 49480 w 593384"/>
                <a:gd name="connsiteY159" fmla="*/ 162418 h 606580"/>
                <a:gd name="connsiteX160" fmla="*/ 165851 w 593384"/>
                <a:gd name="connsiteY160" fmla="*/ 256590 h 606580"/>
                <a:gd name="connsiteX161" fmla="*/ 175319 w 593384"/>
                <a:gd name="connsiteY161" fmla="*/ 259946 h 606580"/>
                <a:gd name="connsiteX162" fmla="*/ 190438 w 593384"/>
                <a:gd name="connsiteY162" fmla="*/ 244924 h 606580"/>
                <a:gd name="connsiteX163" fmla="*/ 190438 w 593384"/>
                <a:gd name="connsiteY163" fmla="*/ 206111 h 606580"/>
                <a:gd name="connsiteX164" fmla="*/ 206550 w 593384"/>
                <a:gd name="connsiteY164" fmla="*/ 190098 h 606580"/>
                <a:gd name="connsiteX165" fmla="*/ 456931 w 593384"/>
                <a:gd name="connsiteY165" fmla="*/ 190098 h 606580"/>
                <a:gd name="connsiteX166" fmla="*/ 473042 w 593384"/>
                <a:gd name="connsiteY166" fmla="*/ 206111 h 606580"/>
                <a:gd name="connsiteX167" fmla="*/ 473042 w 593384"/>
                <a:gd name="connsiteY167" fmla="*/ 229978 h 606580"/>
                <a:gd name="connsiteX168" fmla="*/ 479915 w 593384"/>
                <a:gd name="connsiteY168" fmla="*/ 244238 h 606580"/>
                <a:gd name="connsiteX169" fmla="*/ 524279 w 593384"/>
                <a:gd name="connsiteY169" fmla="*/ 279466 h 606580"/>
                <a:gd name="connsiteX170" fmla="*/ 533595 w 593384"/>
                <a:gd name="connsiteY170" fmla="*/ 282745 h 606580"/>
                <a:gd name="connsiteX171" fmla="*/ 548714 w 593384"/>
                <a:gd name="connsiteY171" fmla="*/ 267723 h 606580"/>
                <a:gd name="connsiteX172" fmla="*/ 548714 w 593384"/>
                <a:gd name="connsiteY172" fmla="*/ 129553 h 606580"/>
                <a:gd name="connsiteX173" fmla="*/ 533671 w 593384"/>
                <a:gd name="connsiteY173" fmla="*/ 114532 h 606580"/>
                <a:gd name="connsiteX174" fmla="*/ 206550 w 593384"/>
                <a:gd name="connsiteY174" fmla="*/ 114532 h 606580"/>
                <a:gd name="connsiteX175" fmla="*/ 190438 w 593384"/>
                <a:gd name="connsiteY175" fmla="*/ 98442 h 606580"/>
                <a:gd name="connsiteX176" fmla="*/ 190438 w 593384"/>
                <a:gd name="connsiteY176" fmla="*/ 60621 h 606580"/>
                <a:gd name="connsiteX177" fmla="*/ 174327 w 593384"/>
                <a:gd name="connsiteY177" fmla="*/ 44608 h 606580"/>
                <a:gd name="connsiteX178" fmla="*/ 174289 w 593384"/>
                <a:gd name="connsiteY178" fmla="*/ 44097 h 606580"/>
                <a:gd name="connsiteX179" fmla="*/ 190936 w 593384"/>
                <a:gd name="connsiteY179" fmla="*/ 60641 h 606580"/>
                <a:gd name="connsiteX180" fmla="*/ 190936 w 593384"/>
                <a:gd name="connsiteY180" fmla="*/ 98455 h 606580"/>
                <a:gd name="connsiteX181" fmla="*/ 206513 w 593384"/>
                <a:gd name="connsiteY181" fmla="*/ 114008 h 606580"/>
                <a:gd name="connsiteX182" fmla="*/ 533641 w 593384"/>
                <a:gd name="connsiteY182" fmla="*/ 114008 h 606580"/>
                <a:gd name="connsiteX183" fmla="*/ 549218 w 593384"/>
                <a:gd name="connsiteY183" fmla="*/ 129560 h 606580"/>
                <a:gd name="connsiteX184" fmla="*/ 549218 w 593384"/>
                <a:gd name="connsiteY184" fmla="*/ 267704 h 606580"/>
                <a:gd name="connsiteX185" fmla="*/ 533564 w 593384"/>
                <a:gd name="connsiteY185" fmla="*/ 283257 h 606580"/>
                <a:gd name="connsiteX186" fmla="*/ 523943 w 593384"/>
                <a:gd name="connsiteY186" fmla="*/ 279826 h 606580"/>
                <a:gd name="connsiteX187" fmla="*/ 479578 w 593384"/>
                <a:gd name="connsiteY187" fmla="*/ 244604 h 606580"/>
                <a:gd name="connsiteX188" fmla="*/ 472476 w 593384"/>
                <a:gd name="connsiteY188" fmla="*/ 229966 h 606580"/>
                <a:gd name="connsiteX189" fmla="*/ 472476 w 593384"/>
                <a:gd name="connsiteY189" fmla="*/ 206104 h 606580"/>
                <a:gd name="connsiteX190" fmla="*/ 456899 w 593384"/>
                <a:gd name="connsiteY190" fmla="*/ 190551 h 606580"/>
                <a:gd name="connsiteX191" fmla="*/ 206513 w 593384"/>
                <a:gd name="connsiteY191" fmla="*/ 190551 h 606580"/>
                <a:gd name="connsiteX192" fmla="*/ 190936 w 593384"/>
                <a:gd name="connsiteY192" fmla="*/ 206104 h 606580"/>
                <a:gd name="connsiteX193" fmla="*/ 190936 w 593384"/>
                <a:gd name="connsiteY193" fmla="*/ 244909 h 606580"/>
                <a:gd name="connsiteX194" fmla="*/ 175282 w 593384"/>
                <a:gd name="connsiteY194" fmla="*/ 260462 h 606580"/>
                <a:gd name="connsiteX195" fmla="*/ 165508 w 593384"/>
                <a:gd name="connsiteY195" fmla="*/ 256955 h 606580"/>
                <a:gd name="connsiteX196" fmla="*/ 49058 w 593384"/>
                <a:gd name="connsiteY196" fmla="*/ 162800 h 606580"/>
                <a:gd name="connsiteX197" fmla="*/ 48066 w 593384"/>
                <a:gd name="connsiteY197" fmla="*/ 161885 h 606580"/>
                <a:gd name="connsiteX198" fmla="*/ 48142 w 593384"/>
                <a:gd name="connsiteY198" fmla="*/ 142673 h 606580"/>
                <a:gd name="connsiteX199" fmla="*/ 49058 w 593384"/>
                <a:gd name="connsiteY199" fmla="*/ 141835 h 606580"/>
                <a:gd name="connsiteX200" fmla="*/ 163904 w 593384"/>
                <a:gd name="connsiteY200" fmla="*/ 47833 h 606580"/>
                <a:gd name="connsiteX201" fmla="*/ 174289 w 593384"/>
                <a:gd name="connsiteY201" fmla="*/ 44097 h 606580"/>
                <a:gd name="connsiteX202" fmla="*/ 174327 w 593384"/>
                <a:gd name="connsiteY202" fmla="*/ 43540 h 606580"/>
                <a:gd name="connsiteX203" fmla="*/ 163636 w 593384"/>
                <a:gd name="connsiteY203" fmla="*/ 47429 h 606580"/>
                <a:gd name="connsiteX204" fmla="*/ 48793 w 593384"/>
                <a:gd name="connsiteY204" fmla="*/ 141449 h 606580"/>
                <a:gd name="connsiteX205" fmla="*/ 47800 w 593384"/>
                <a:gd name="connsiteY205" fmla="*/ 142288 h 606580"/>
                <a:gd name="connsiteX206" fmla="*/ 47800 w 593384"/>
                <a:gd name="connsiteY206" fmla="*/ 162266 h 606580"/>
                <a:gd name="connsiteX207" fmla="*/ 48793 w 593384"/>
                <a:gd name="connsiteY207" fmla="*/ 163181 h 606580"/>
                <a:gd name="connsiteX208" fmla="*/ 165240 w 593384"/>
                <a:gd name="connsiteY208" fmla="*/ 257353 h 606580"/>
                <a:gd name="connsiteX209" fmla="*/ 175319 w 593384"/>
                <a:gd name="connsiteY209" fmla="*/ 261013 h 606580"/>
                <a:gd name="connsiteX210" fmla="*/ 191431 w 593384"/>
                <a:gd name="connsiteY210" fmla="*/ 244924 h 606580"/>
                <a:gd name="connsiteX211" fmla="*/ 191431 w 593384"/>
                <a:gd name="connsiteY211" fmla="*/ 206111 h 606580"/>
                <a:gd name="connsiteX212" fmla="*/ 206550 w 593384"/>
                <a:gd name="connsiteY212" fmla="*/ 191089 h 606580"/>
                <a:gd name="connsiteX213" fmla="*/ 456931 w 593384"/>
                <a:gd name="connsiteY213" fmla="*/ 191089 h 606580"/>
                <a:gd name="connsiteX214" fmla="*/ 472050 w 593384"/>
                <a:gd name="connsiteY214" fmla="*/ 206111 h 606580"/>
                <a:gd name="connsiteX215" fmla="*/ 472050 w 593384"/>
                <a:gd name="connsiteY215" fmla="*/ 229978 h 606580"/>
                <a:gd name="connsiteX216" fmla="*/ 479304 w 593384"/>
                <a:gd name="connsiteY216" fmla="*/ 245000 h 606580"/>
                <a:gd name="connsiteX217" fmla="*/ 523668 w 593384"/>
                <a:gd name="connsiteY217" fmla="*/ 280229 h 606580"/>
                <a:gd name="connsiteX218" fmla="*/ 533595 w 593384"/>
                <a:gd name="connsiteY218" fmla="*/ 283813 h 606580"/>
                <a:gd name="connsiteX219" fmla="*/ 549707 w 593384"/>
                <a:gd name="connsiteY219" fmla="*/ 267723 h 606580"/>
                <a:gd name="connsiteX220" fmla="*/ 549707 w 593384"/>
                <a:gd name="connsiteY220" fmla="*/ 129553 h 606580"/>
                <a:gd name="connsiteX221" fmla="*/ 533671 w 593384"/>
                <a:gd name="connsiteY221" fmla="*/ 113464 h 606580"/>
                <a:gd name="connsiteX222" fmla="*/ 206550 w 593384"/>
                <a:gd name="connsiteY222" fmla="*/ 113464 h 606580"/>
                <a:gd name="connsiteX223" fmla="*/ 191431 w 593384"/>
                <a:gd name="connsiteY223" fmla="*/ 98442 h 606580"/>
                <a:gd name="connsiteX224" fmla="*/ 191431 w 593384"/>
                <a:gd name="connsiteY224" fmla="*/ 60621 h 606580"/>
                <a:gd name="connsiteX225" fmla="*/ 174327 w 593384"/>
                <a:gd name="connsiteY225" fmla="*/ 43540 h 606580"/>
                <a:gd name="connsiteX226" fmla="*/ 174327 w 593384"/>
                <a:gd name="connsiteY226" fmla="*/ 991 h 606580"/>
                <a:gd name="connsiteX227" fmla="*/ 215408 w 593384"/>
                <a:gd name="connsiteY227" fmla="*/ 17309 h 606580"/>
                <a:gd name="connsiteX228" fmla="*/ 228999 w 593384"/>
                <a:gd name="connsiteY228" fmla="*/ 36449 h 606580"/>
                <a:gd name="connsiteX229" fmla="*/ 234039 w 593384"/>
                <a:gd name="connsiteY229" fmla="*/ 60621 h 606580"/>
                <a:gd name="connsiteX230" fmla="*/ 234039 w 593384"/>
                <a:gd name="connsiteY230" fmla="*/ 70915 h 606580"/>
                <a:gd name="connsiteX231" fmla="*/ 533671 w 593384"/>
                <a:gd name="connsiteY231" fmla="*/ 70915 h 606580"/>
                <a:gd name="connsiteX232" fmla="*/ 592315 w 593384"/>
                <a:gd name="connsiteY232" fmla="*/ 129553 h 606580"/>
                <a:gd name="connsiteX233" fmla="*/ 592315 w 593384"/>
                <a:gd name="connsiteY233" fmla="*/ 267723 h 606580"/>
                <a:gd name="connsiteX234" fmla="*/ 587352 w 593384"/>
                <a:gd name="connsiteY234" fmla="*/ 291438 h 606580"/>
                <a:gd name="connsiteX235" fmla="*/ 573989 w 593384"/>
                <a:gd name="connsiteY235" fmla="*/ 310272 h 606580"/>
                <a:gd name="connsiteX236" fmla="*/ 533595 w 593384"/>
                <a:gd name="connsiteY236" fmla="*/ 326285 h 606580"/>
                <a:gd name="connsiteX237" fmla="*/ 497095 w 593384"/>
                <a:gd name="connsiteY237" fmla="*/ 313551 h 606580"/>
                <a:gd name="connsiteX238" fmla="*/ 452731 w 593384"/>
                <a:gd name="connsiteY238" fmla="*/ 278323 h 606580"/>
                <a:gd name="connsiteX239" fmla="*/ 435550 w 593384"/>
                <a:gd name="connsiteY239" fmla="*/ 256819 h 606580"/>
                <a:gd name="connsiteX240" fmla="*/ 429594 w 593384"/>
                <a:gd name="connsiteY240" fmla="*/ 234096 h 606580"/>
                <a:gd name="connsiteX241" fmla="*/ 429518 w 593384"/>
                <a:gd name="connsiteY241" fmla="*/ 233638 h 606580"/>
                <a:gd name="connsiteX242" fmla="*/ 234039 w 593384"/>
                <a:gd name="connsiteY242" fmla="*/ 233638 h 606580"/>
                <a:gd name="connsiteX243" fmla="*/ 234039 w 593384"/>
                <a:gd name="connsiteY243" fmla="*/ 244924 h 606580"/>
                <a:gd name="connsiteX244" fmla="*/ 229076 w 593384"/>
                <a:gd name="connsiteY244" fmla="*/ 268638 h 606580"/>
                <a:gd name="connsiteX245" fmla="*/ 215713 w 593384"/>
                <a:gd name="connsiteY245" fmla="*/ 287473 h 606580"/>
                <a:gd name="connsiteX246" fmla="*/ 175319 w 593384"/>
                <a:gd name="connsiteY246" fmla="*/ 303562 h 606580"/>
                <a:gd name="connsiteX247" fmla="*/ 138438 w 593384"/>
                <a:gd name="connsiteY247" fmla="*/ 290447 h 606580"/>
                <a:gd name="connsiteX248" fmla="*/ 21991 w 593384"/>
                <a:gd name="connsiteY248" fmla="*/ 196275 h 606580"/>
                <a:gd name="connsiteX249" fmla="*/ 17562 w 593384"/>
                <a:gd name="connsiteY249" fmla="*/ 192309 h 606580"/>
                <a:gd name="connsiteX250" fmla="*/ 17714 w 593384"/>
                <a:gd name="connsiteY250" fmla="*/ 112168 h 606580"/>
                <a:gd name="connsiteX251" fmla="*/ 21762 w 593384"/>
                <a:gd name="connsiteY251" fmla="*/ 108508 h 606580"/>
                <a:gd name="connsiteX252" fmla="*/ 136605 w 593384"/>
                <a:gd name="connsiteY252" fmla="*/ 14564 h 606580"/>
                <a:gd name="connsiteX253" fmla="*/ 174327 w 593384"/>
                <a:gd name="connsiteY253" fmla="*/ 991 h 606580"/>
                <a:gd name="connsiteX254" fmla="*/ 174289 w 593384"/>
                <a:gd name="connsiteY254" fmla="*/ 565 h 606580"/>
                <a:gd name="connsiteX255" fmla="*/ 136262 w 593384"/>
                <a:gd name="connsiteY255" fmla="*/ 14135 h 606580"/>
                <a:gd name="connsiteX256" fmla="*/ 21416 w 593384"/>
                <a:gd name="connsiteY256" fmla="*/ 108137 h 606580"/>
                <a:gd name="connsiteX257" fmla="*/ 17293 w 593384"/>
                <a:gd name="connsiteY257" fmla="*/ 111797 h 606580"/>
                <a:gd name="connsiteX258" fmla="*/ 17216 w 593384"/>
                <a:gd name="connsiteY258" fmla="*/ 192686 h 606580"/>
                <a:gd name="connsiteX259" fmla="*/ 21645 w 593384"/>
                <a:gd name="connsiteY259" fmla="*/ 196650 h 606580"/>
                <a:gd name="connsiteX260" fmla="*/ 138095 w 593384"/>
                <a:gd name="connsiteY260" fmla="*/ 290805 h 606580"/>
                <a:gd name="connsiteX261" fmla="*/ 175282 w 593384"/>
                <a:gd name="connsiteY261" fmla="*/ 303994 h 606580"/>
                <a:gd name="connsiteX262" fmla="*/ 216058 w 593384"/>
                <a:gd name="connsiteY262" fmla="*/ 287831 h 606580"/>
                <a:gd name="connsiteX263" fmla="*/ 229498 w 593384"/>
                <a:gd name="connsiteY263" fmla="*/ 268848 h 606580"/>
                <a:gd name="connsiteX264" fmla="*/ 234538 w 593384"/>
                <a:gd name="connsiteY264" fmla="*/ 244909 h 606580"/>
                <a:gd name="connsiteX265" fmla="*/ 234538 w 593384"/>
                <a:gd name="connsiteY265" fmla="*/ 234159 h 606580"/>
                <a:gd name="connsiteX266" fmla="*/ 429027 w 593384"/>
                <a:gd name="connsiteY266" fmla="*/ 234159 h 606580"/>
                <a:gd name="connsiteX267" fmla="*/ 435060 w 593384"/>
                <a:gd name="connsiteY267" fmla="*/ 257031 h 606580"/>
                <a:gd name="connsiteX268" fmla="*/ 452393 w 593384"/>
                <a:gd name="connsiteY268" fmla="*/ 278683 h 606580"/>
                <a:gd name="connsiteX269" fmla="*/ 496759 w 593384"/>
                <a:gd name="connsiteY269" fmla="*/ 313905 h 606580"/>
                <a:gd name="connsiteX270" fmla="*/ 533564 w 593384"/>
                <a:gd name="connsiteY270" fmla="*/ 326789 h 606580"/>
                <a:gd name="connsiteX271" fmla="*/ 574341 w 593384"/>
                <a:gd name="connsiteY271" fmla="*/ 310550 h 606580"/>
                <a:gd name="connsiteX272" fmla="*/ 587780 w 593384"/>
                <a:gd name="connsiteY272" fmla="*/ 291567 h 606580"/>
                <a:gd name="connsiteX273" fmla="*/ 592820 w 593384"/>
                <a:gd name="connsiteY273" fmla="*/ 267704 h 606580"/>
                <a:gd name="connsiteX274" fmla="*/ 592820 w 593384"/>
                <a:gd name="connsiteY274" fmla="*/ 129560 h 606580"/>
                <a:gd name="connsiteX275" fmla="*/ 533641 w 593384"/>
                <a:gd name="connsiteY275" fmla="*/ 70476 h 606580"/>
                <a:gd name="connsiteX276" fmla="*/ 234538 w 593384"/>
                <a:gd name="connsiteY276" fmla="*/ 70476 h 606580"/>
                <a:gd name="connsiteX277" fmla="*/ 234538 w 593384"/>
                <a:gd name="connsiteY277" fmla="*/ 60641 h 606580"/>
                <a:gd name="connsiteX278" fmla="*/ 229421 w 593384"/>
                <a:gd name="connsiteY278" fmla="*/ 36321 h 606580"/>
                <a:gd name="connsiteX279" fmla="*/ 215753 w 593384"/>
                <a:gd name="connsiteY279" fmla="*/ 16956 h 606580"/>
                <a:gd name="connsiteX280" fmla="*/ 174289 w 593384"/>
                <a:gd name="connsiteY280" fmla="*/ 565 h 606580"/>
                <a:gd name="connsiteX281" fmla="*/ 174327 w 593384"/>
                <a:gd name="connsiteY281" fmla="*/ 0 h 606580"/>
                <a:gd name="connsiteX282" fmla="*/ 216095 w 593384"/>
                <a:gd name="connsiteY282" fmla="*/ 16623 h 606580"/>
                <a:gd name="connsiteX283" fmla="*/ 229916 w 593384"/>
                <a:gd name="connsiteY283" fmla="*/ 36068 h 606580"/>
                <a:gd name="connsiteX284" fmla="*/ 235108 w 593384"/>
                <a:gd name="connsiteY284" fmla="*/ 60621 h 606580"/>
                <a:gd name="connsiteX285" fmla="*/ 235108 w 593384"/>
                <a:gd name="connsiteY285" fmla="*/ 69924 h 606580"/>
                <a:gd name="connsiteX286" fmla="*/ 533671 w 593384"/>
                <a:gd name="connsiteY286" fmla="*/ 69924 h 606580"/>
                <a:gd name="connsiteX287" fmla="*/ 593384 w 593384"/>
                <a:gd name="connsiteY287" fmla="*/ 129553 h 606580"/>
                <a:gd name="connsiteX288" fmla="*/ 593384 w 593384"/>
                <a:gd name="connsiteY288" fmla="*/ 267723 h 606580"/>
                <a:gd name="connsiteX289" fmla="*/ 588268 w 593384"/>
                <a:gd name="connsiteY289" fmla="*/ 291819 h 606580"/>
                <a:gd name="connsiteX290" fmla="*/ 574752 w 593384"/>
                <a:gd name="connsiteY290" fmla="*/ 310959 h 606580"/>
                <a:gd name="connsiteX291" fmla="*/ 533595 w 593384"/>
                <a:gd name="connsiteY291" fmla="*/ 327353 h 606580"/>
                <a:gd name="connsiteX292" fmla="*/ 496485 w 593384"/>
                <a:gd name="connsiteY292" fmla="*/ 314314 h 606580"/>
                <a:gd name="connsiteX293" fmla="*/ 452120 w 593384"/>
                <a:gd name="connsiteY293" fmla="*/ 279085 h 606580"/>
                <a:gd name="connsiteX294" fmla="*/ 434634 w 593384"/>
                <a:gd name="connsiteY294" fmla="*/ 257277 h 606580"/>
                <a:gd name="connsiteX295" fmla="*/ 428602 w 593384"/>
                <a:gd name="connsiteY295" fmla="*/ 234630 h 606580"/>
                <a:gd name="connsiteX296" fmla="*/ 235108 w 593384"/>
                <a:gd name="connsiteY296" fmla="*/ 234630 h 606580"/>
                <a:gd name="connsiteX297" fmla="*/ 235108 w 593384"/>
                <a:gd name="connsiteY297" fmla="*/ 244924 h 606580"/>
                <a:gd name="connsiteX298" fmla="*/ 229992 w 593384"/>
                <a:gd name="connsiteY298" fmla="*/ 269020 h 606580"/>
                <a:gd name="connsiteX299" fmla="*/ 216400 w 593384"/>
                <a:gd name="connsiteY299" fmla="*/ 288235 h 606580"/>
                <a:gd name="connsiteX300" fmla="*/ 175319 w 593384"/>
                <a:gd name="connsiteY300" fmla="*/ 304553 h 606580"/>
                <a:gd name="connsiteX301" fmla="*/ 137827 w 593384"/>
                <a:gd name="connsiteY301" fmla="*/ 291209 h 606580"/>
                <a:gd name="connsiteX302" fmla="*/ 21380 w 593384"/>
                <a:gd name="connsiteY302" fmla="*/ 197037 h 606580"/>
                <a:gd name="connsiteX303" fmla="*/ 16875 w 593384"/>
                <a:gd name="connsiteY303" fmla="*/ 192996 h 606580"/>
                <a:gd name="connsiteX304" fmla="*/ 17027 w 593384"/>
                <a:gd name="connsiteY304" fmla="*/ 111405 h 606580"/>
                <a:gd name="connsiteX305" fmla="*/ 21151 w 593384"/>
                <a:gd name="connsiteY305" fmla="*/ 107745 h 606580"/>
                <a:gd name="connsiteX306" fmla="*/ 135994 w 593384"/>
                <a:gd name="connsiteY306" fmla="*/ 13725 h 606580"/>
                <a:gd name="connsiteX307" fmla="*/ 174327 w 593384"/>
                <a:gd name="connsiteY307" fmla="*/ 0 h 6065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593384" h="606580">
                  <a:moveTo>
                    <a:pt x="59789" y="323835"/>
                  </a:moveTo>
                  <a:cubicBezTo>
                    <a:pt x="52535" y="323835"/>
                    <a:pt x="44670" y="329554"/>
                    <a:pt x="44670" y="338857"/>
                  </a:cubicBezTo>
                  <a:lnTo>
                    <a:pt x="44670" y="477027"/>
                  </a:lnTo>
                  <a:cubicBezTo>
                    <a:pt x="44670" y="485338"/>
                    <a:pt x="51390" y="492048"/>
                    <a:pt x="59713" y="492048"/>
                  </a:cubicBezTo>
                  <a:lnTo>
                    <a:pt x="386834" y="492048"/>
                  </a:lnTo>
                  <a:cubicBezTo>
                    <a:pt x="395692" y="492048"/>
                    <a:pt x="402946" y="499292"/>
                    <a:pt x="402946" y="508138"/>
                  </a:cubicBezTo>
                  <a:lnTo>
                    <a:pt x="402946" y="545959"/>
                  </a:lnTo>
                  <a:cubicBezTo>
                    <a:pt x="402946" y="555872"/>
                    <a:pt x="411269" y="561972"/>
                    <a:pt x="419058" y="561972"/>
                  </a:cubicBezTo>
                  <a:cubicBezTo>
                    <a:pt x="422723" y="561972"/>
                    <a:pt x="426159" y="560752"/>
                    <a:pt x="429137" y="558388"/>
                  </a:cubicBezTo>
                  <a:lnTo>
                    <a:pt x="543981" y="464369"/>
                  </a:lnTo>
                  <a:cubicBezTo>
                    <a:pt x="544286" y="464140"/>
                    <a:pt x="544592" y="463835"/>
                    <a:pt x="544897" y="463606"/>
                  </a:cubicBezTo>
                  <a:cubicBezTo>
                    <a:pt x="550013" y="458497"/>
                    <a:pt x="550013" y="450109"/>
                    <a:pt x="544897" y="445000"/>
                  </a:cubicBezTo>
                  <a:cubicBezTo>
                    <a:pt x="544592" y="444695"/>
                    <a:pt x="544210" y="444390"/>
                    <a:pt x="543904" y="444162"/>
                  </a:cubicBezTo>
                  <a:lnTo>
                    <a:pt x="427533" y="349990"/>
                  </a:lnTo>
                  <a:cubicBezTo>
                    <a:pt x="424784" y="347778"/>
                    <a:pt x="421501" y="346634"/>
                    <a:pt x="418065" y="346634"/>
                  </a:cubicBezTo>
                  <a:cubicBezTo>
                    <a:pt x="410811" y="346634"/>
                    <a:pt x="402946" y="352353"/>
                    <a:pt x="402946" y="361656"/>
                  </a:cubicBezTo>
                  <a:lnTo>
                    <a:pt x="402946" y="400469"/>
                  </a:lnTo>
                  <a:cubicBezTo>
                    <a:pt x="402946" y="409314"/>
                    <a:pt x="395692" y="416482"/>
                    <a:pt x="386834" y="416482"/>
                  </a:cubicBezTo>
                  <a:lnTo>
                    <a:pt x="136453" y="416482"/>
                  </a:lnTo>
                  <a:cubicBezTo>
                    <a:pt x="127519" y="416482"/>
                    <a:pt x="120342" y="409314"/>
                    <a:pt x="120342" y="400469"/>
                  </a:cubicBezTo>
                  <a:lnTo>
                    <a:pt x="120342" y="376602"/>
                  </a:lnTo>
                  <a:cubicBezTo>
                    <a:pt x="120342" y="371035"/>
                    <a:pt x="117822" y="365850"/>
                    <a:pt x="113469" y="362342"/>
                  </a:cubicBezTo>
                  <a:lnTo>
                    <a:pt x="69105" y="327114"/>
                  </a:lnTo>
                  <a:cubicBezTo>
                    <a:pt x="66356" y="324979"/>
                    <a:pt x="63149" y="323835"/>
                    <a:pt x="59789" y="323835"/>
                  </a:cubicBezTo>
                  <a:close/>
                  <a:moveTo>
                    <a:pt x="59757" y="323324"/>
                  </a:moveTo>
                  <a:cubicBezTo>
                    <a:pt x="63040" y="323324"/>
                    <a:pt x="66401" y="324391"/>
                    <a:pt x="69379" y="326755"/>
                  </a:cubicBezTo>
                  <a:lnTo>
                    <a:pt x="113750" y="361977"/>
                  </a:lnTo>
                  <a:cubicBezTo>
                    <a:pt x="118255" y="365484"/>
                    <a:pt x="120852" y="370897"/>
                    <a:pt x="120852" y="376615"/>
                  </a:cubicBezTo>
                  <a:lnTo>
                    <a:pt x="120852" y="400477"/>
                  </a:lnTo>
                  <a:cubicBezTo>
                    <a:pt x="120852" y="409016"/>
                    <a:pt x="127802" y="416030"/>
                    <a:pt x="136431" y="416030"/>
                  </a:cubicBezTo>
                  <a:lnTo>
                    <a:pt x="386846" y="416030"/>
                  </a:lnTo>
                  <a:cubicBezTo>
                    <a:pt x="395476" y="416030"/>
                    <a:pt x="402425" y="409016"/>
                    <a:pt x="402425" y="400477"/>
                  </a:cubicBezTo>
                  <a:lnTo>
                    <a:pt x="402425" y="361672"/>
                  </a:lnTo>
                  <a:cubicBezTo>
                    <a:pt x="402425" y="352447"/>
                    <a:pt x="410062" y="346119"/>
                    <a:pt x="418081" y="346119"/>
                  </a:cubicBezTo>
                  <a:cubicBezTo>
                    <a:pt x="421441" y="346119"/>
                    <a:pt x="424878" y="347187"/>
                    <a:pt x="427856" y="349626"/>
                  </a:cubicBezTo>
                  <a:lnTo>
                    <a:pt x="544319" y="443781"/>
                  </a:lnTo>
                  <a:cubicBezTo>
                    <a:pt x="544625" y="444086"/>
                    <a:pt x="545007" y="444314"/>
                    <a:pt x="545312" y="444696"/>
                  </a:cubicBezTo>
                  <a:cubicBezTo>
                    <a:pt x="550582" y="449956"/>
                    <a:pt x="550582" y="458647"/>
                    <a:pt x="545236" y="463908"/>
                  </a:cubicBezTo>
                  <a:cubicBezTo>
                    <a:pt x="544930" y="464213"/>
                    <a:pt x="544625" y="464518"/>
                    <a:pt x="544319" y="464746"/>
                  </a:cubicBezTo>
                  <a:lnTo>
                    <a:pt x="429460" y="558748"/>
                  </a:lnTo>
                  <a:cubicBezTo>
                    <a:pt x="426252" y="561340"/>
                    <a:pt x="422587" y="562484"/>
                    <a:pt x="419074" y="562484"/>
                  </a:cubicBezTo>
                  <a:cubicBezTo>
                    <a:pt x="410520" y="562484"/>
                    <a:pt x="402425" y="555775"/>
                    <a:pt x="402425" y="545940"/>
                  </a:cubicBezTo>
                  <a:lnTo>
                    <a:pt x="402425" y="508126"/>
                  </a:lnTo>
                  <a:cubicBezTo>
                    <a:pt x="402425" y="499511"/>
                    <a:pt x="395476" y="492573"/>
                    <a:pt x="386846" y="492573"/>
                  </a:cubicBezTo>
                  <a:lnTo>
                    <a:pt x="59680" y="492573"/>
                  </a:lnTo>
                  <a:cubicBezTo>
                    <a:pt x="51127" y="492573"/>
                    <a:pt x="44101" y="485636"/>
                    <a:pt x="44101" y="477021"/>
                  </a:cubicBezTo>
                  <a:lnTo>
                    <a:pt x="44101" y="338877"/>
                  </a:lnTo>
                  <a:cubicBezTo>
                    <a:pt x="44101" y="329652"/>
                    <a:pt x="51738" y="323324"/>
                    <a:pt x="59757" y="323324"/>
                  </a:cubicBezTo>
                  <a:close/>
                  <a:moveTo>
                    <a:pt x="59789" y="322767"/>
                  </a:moveTo>
                  <a:cubicBezTo>
                    <a:pt x="52000" y="322767"/>
                    <a:pt x="43677" y="328944"/>
                    <a:pt x="43677" y="338857"/>
                  </a:cubicBezTo>
                  <a:lnTo>
                    <a:pt x="43677" y="477027"/>
                  </a:lnTo>
                  <a:cubicBezTo>
                    <a:pt x="43677" y="485872"/>
                    <a:pt x="50855" y="493116"/>
                    <a:pt x="59713" y="493116"/>
                  </a:cubicBezTo>
                  <a:lnTo>
                    <a:pt x="386834" y="493116"/>
                  </a:lnTo>
                  <a:cubicBezTo>
                    <a:pt x="395157" y="493116"/>
                    <a:pt x="401953" y="499826"/>
                    <a:pt x="401953" y="508138"/>
                  </a:cubicBezTo>
                  <a:lnTo>
                    <a:pt x="401953" y="545959"/>
                  </a:lnTo>
                  <a:cubicBezTo>
                    <a:pt x="401953" y="556482"/>
                    <a:pt x="410811" y="563040"/>
                    <a:pt x="419058" y="563040"/>
                  </a:cubicBezTo>
                  <a:cubicBezTo>
                    <a:pt x="422952" y="563040"/>
                    <a:pt x="426617" y="561667"/>
                    <a:pt x="429748" y="559151"/>
                  </a:cubicBezTo>
                  <a:lnTo>
                    <a:pt x="544592" y="465131"/>
                  </a:lnTo>
                  <a:cubicBezTo>
                    <a:pt x="544973" y="464902"/>
                    <a:pt x="545279" y="464597"/>
                    <a:pt x="545584" y="464292"/>
                  </a:cubicBezTo>
                  <a:cubicBezTo>
                    <a:pt x="551082" y="458802"/>
                    <a:pt x="551082" y="449804"/>
                    <a:pt x="545584" y="444314"/>
                  </a:cubicBezTo>
                  <a:cubicBezTo>
                    <a:pt x="545279" y="443933"/>
                    <a:pt x="544897" y="443628"/>
                    <a:pt x="544592" y="443399"/>
                  </a:cubicBezTo>
                  <a:lnTo>
                    <a:pt x="428144" y="349227"/>
                  </a:lnTo>
                  <a:cubicBezTo>
                    <a:pt x="425243" y="346863"/>
                    <a:pt x="421730" y="345567"/>
                    <a:pt x="418065" y="345567"/>
                  </a:cubicBezTo>
                  <a:cubicBezTo>
                    <a:pt x="410276" y="345567"/>
                    <a:pt x="401953" y="351743"/>
                    <a:pt x="401953" y="361656"/>
                  </a:cubicBezTo>
                  <a:lnTo>
                    <a:pt x="401953" y="400469"/>
                  </a:lnTo>
                  <a:cubicBezTo>
                    <a:pt x="401953" y="408704"/>
                    <a:pt x="395157" y="415491"/>
                    <a:pt x="386834" y="415491"/>
                  </a:cubicBezTo>
                  <a:lnTo>
                    <a:pt x="136453" y="415491"/>
                  </a:lnTo>
                  <a:cubicBezTo>
                    <a:pt x="128130" y="415491"/>
                    <a:pt x="121334" y="408704"/>
                    <a:pt x="121334" y="400469"/>
                  </a:cubicBezTo>
                  <a:lnTo>
                    <a:pt x="121334" y="376602"/>
                  </a:lnTo>
                  <a:cubicBezTo>
                    <a:pt x="121334" y="370730"/>
                    <a:pt x="118738" y="365240"/>
                    <a:pt x="114080" y="361580"/>
                  </a:cubicBezTo>
                  <a:lnTo>
                    <a:pt x="69716" y="326351"/>
                  </a:lnTo>
                  <a:cubicBezTo>
                    <a:pt x="66814" y="323987"/>
                    <a:pt x="63378" y="322767"/>
                    <a:pt x="59789" y="322767"/>
                  </a:cubicBezTo>
                  <a:close/>
                  <a:moveTo>
                    <a:pt x="59789" y="280218"/>
                  </a:moveTo>
                  <a:cubicBezTo>
                    <a:pt x="72923" y="280218"/>
                    <a:pt x="85904" y="284793"/>
                    <a:pt x="96289" y="293029"/>
                  </a:cubicBezTo>
                  <a:lnTo>
                    <a:pt x="140653" y="328258"/>
                  </a:lnTo>
                  <a:cubicBezTo>
                    <a:pt x="147831" y="334053"/>
                    <a:pt x="153787" y="341449"/>
                    <a:pt x="157834" y="349761"/>
                  </a:cubicBezTo>
                  <a:cubicBezTo>
                    <a:pt x="161194" y="356776"/>
                    <a:pt x="163255" y="364630"/>
                    <a:pt x="163790" y="372484"/>
                  </a:cubicBezTo>
                  <a:lnTo>
                    <a:pt x="163866" y="372942"/>
                  </a:lnTo>
                  <a:lnTo>
                    <a:pt x="359345" y="372942"/>
                  </a:lnTo>
                  <a:lnTo>
                    <a:pt x="359345" y="361656"/>
                  </a:lnTo>
                  <a:cubicBezTo>
                    <a:pt x="359345" y="353421"/>
                    <a:pt x="361025" y="345414"/>
                    <a:pt x="364308" y="337942"/>
                  </a:cubicBezTo>
                  <a:cubicBezTo>
                    <a:pt x="367439" y="330850"/>
                    <a:pt x="371944" y="324445"/>
                    <a:pt x="377671" y="319107"/>
                  </a:cubicBezTo>
                  <a:cubicBezTo>
                    <a:pt x="388667" y="308737"/>
                    <a:pt x="403022" y="303018"/>
                    <a:pt x="418065" y="303018"/>
                  </a:cubicBezTo>
                  <a:cubicBezTo>
                    <a:pt x="431428" y="303018"/>
                    <a:pt x="444485" y="307669"/>
                    <a:pt x="454946" y="316133"/>
                  </a:cubicBezTo>
                  <a:lnTo>
                    <a:pt x="571393" y="410305"/>
                  </a:lnTo>
                  <a:cubicBezTo>
                    <a:pt x="572386" y="411144"/>
                    <a:pt x="573990" y="412517"/>
                    <a:pt x="575822" y="414271"/>
                  </a:cubicBezTo>
                  <a:cubicBezTo>
                    <a:pt x="597890" y="436384"/>
                    <a:pt x="597814" y="472375"/>
                    <a:pt x="575670" y="494412"/>
                  </a:cubicBezTo>
                  <a:cubicBezTo>
                    <a:pt x="574066" y="496014"/>
                    <a:pt x="572539" y="497310"/>
                    <a:pt x="571623" y="498072"/>
                  </a:cubicBezTo>
                  <a:lnTo>
                    <a:pt x="456779" y="592016"/>
                  </a:lnTo>
                  <a:cubicBezTo>
                    <a:pt x="446089" y="600785"/>
                    <a:pt x="432726" y="605589"/>
                    <a:pt x="419058" y="605589"/>
                  </a:cubicBezTo>
                  <a:cubicBezTo>
                    <a:pt x="403709" y="605589"/>
                    <a:pt x="389125" y="599793"/>
                    <a:pt x="377976" y="589271"/>
                  </a:cubicBezTo>
                  <a:cubicBezTo>
                    <a:pt x="372173" y="583780"/>
                    <a:pt x="367592" y="577375"/>
                    <a:pt x="364385" y="570131"/>
                  </a:cubicBezTo>
                  <a:cubicBezTo>
                    <a:pt x="361025" y="562506"/>
                    <a:pt x="359345" y="554423"/>
                    <a:pt x="359345" y="545959"/>
                  </a:cubicBezTo>
                  <a:lnTo>
                    <a:pt x="359345" y="535665"/>
                  </a:lnTo>
                  <a:lnTo>
                    <a:pt x="59713" y="535665"/>
                  </a:lnTo>
                  <a:cubicBezTo>
                    <a:pt x="27336" y="535665"/>
                    <a:pt x="1069" y="509358"/>
                    <a:pt x="1069" y="477027"/>
                  </a:cubicBezTo>
                  <a:lnTo>
                    <a:pt x="1069" y="338857"/>
                  </a:lnTo>
                  <a:cubicBezTo>
                    <a:pt x="1069" y="330621"/>
                    <a:pt x="2749" y="322615"/>
                    <a:pt x="6032" y="315142"/>
                  </a:cubicBezTo>
                  <a:cubicBezTo>
                    <a:pt x="9163" y="308051"/>
                    <a:pt x="13668" y="301722"/>
                    <a:pt x="19395" y="296308"/>
                  </a:cubicBezTo>
                  <a:cubicBezTo>
                    <a:pt x="30314" y="285937"/>
                    <a:pt x="44746" y="280218"/>
                    <a:pt x="59789" y="280218"/>
                  </a:cubicBezTo>
                  <a:close/>
                  <a:moveTo>
                    <a:pt x="59757" y="279792"/>
                  </a:moveTo>
                  <a:cubicBezTo>
                    <a:pt x="44559" y="279792"/>
                    <a:pt x="30049" y="285510"/>
                    <a:pt x="18975" y="295955"/>
                  </a:cubicBezTo>
                  <a:cubicBezTo>
                    <a:pt x="13248" y="301367"/>
                    <a:pt x="8742" y="307771"/>
                    <a:pt x="5534" y="315014"/>
                  </a:cubicBezTo>
                  <a:cubicBezTo>
                    <a:pt x="2174" y="322562"/>
                    <a:pt x="494" y="330567"/>
                    <a:pt x="494" y="338877"/>
                  </a:cubicBezTo>
                  <a:lnTo>
                    <a:pt x="494" y="477021"/>
                  </a:lnTo>
                  <a:cubicBezTo>
                    <a:pt x="494" y="509574"/>
                    <a:pt x="27070" y="536105"/>
                    <a:pt x="59680" y="536105"/>
                  </a:cubicBezTo>
                  <a:lnTo>
                    <a:pt x="358818" y="536105"/>
                  </a:lnTo>
                  <a:lnTo>
                    <a:pt x="358818" y="545940"/>
                  </a:lnTo>
                  <a:cubicBezTo>
                    <a:pt x="358818" y="554403"/>
                    <a:pt x="360575" y="562636"/>
                    <a:pt x="363935" y="570260"/>
                  </a:cubicBezTo>
                  <a:cubicBezTo>
                    <a:pt x="367143" y="577579"/>
                    <a:pt x="371801" y="584059"/>
                    <a:pt x="377605" y="589625"/>
                  </a:cubicBezTo>
                  <a:cubicBezTo>
                    <a:pt x="388908" y="600222"/>
                    <a:pt x="403571" y="606016"/>
                    <a:pt x="419074" y="606016"/>
                  </a:cubicBezTo>
                  <a:cubicBezTo>
                    <a:pt x="432820" y="606016"/>
                    <a:pt x="446338" y="601213"/>
                    <a:pt x="457106" y="592446"/>
                  </a:cubicBezTo>
                  <a:lnTo>
                    <a:pt x="571965" y="498444"/>
                  </a:lnTo>
                  <a:cubicBezTo>
                    <a:pt x="572958" y="497681"/>
                    <a:pt x="574409" y="496385"/>
                    <a:pt x="576089" y="494784"/>
                  </a:cubicBezTo>
                  <a:cubicBezTo>
                    <a:pt x="598389" y="472523"/>
                    <a:pt x="598465" y="436233"/>
                    <a:pt x="576165" y="413895"/>
                  </a:cubicBezTo>
                  <a:cubicBezTo>
                    <a:pt x="574409" y="412142"/>
                    <a:pt x="572805" y="410770"/>
                    <a:pt x="571736" y="409931"/>
                  </a:cubicBezTo>
                  <a:lnTo>
                    <a:pt x="455273" y="315777"/>
                  </a:lnTo>
                  <a:cubicBezTo>
                    <a:pt x="444734" y="307238"/>
                    <a:pt x="431522" y="302587"/>
                    <a:pt x="418081" y="302587"/>
                  </a:cubicBezTo>
                  <a:cubicBezTo>
                    <a:pt x="402883" y="302587"/>
                    <a:pt x="388373" y="308305"/>
                    <a:pt x="377300" y="318750"/>
                  </a:cubicBezTo>
                  <a:cubicBezTo>
                    <a:pt x="371572" y="324163"/>
                    <a:pt x="367066" y="330567"/>
                    <a:pt x="363859" y="337733"/>
                  </a:cubicBezTo>
                  <a:cubicBezTo>
                    <a:pt x="360499" y="345281"/>
                    <a:pt x="358818" y="353362"/>
                    <a:pt x="358818" y="361672"/>
                  </a:cubicBezTo>
                  <a:lnTo>
                    <a:pt x="358818" y="372422"/>
                  </a:lnTo>
                  <a:lnTo>
                    <a:pt x="164306" y="372422"/>
                  </a:lnTo>
                  <a:cubicBezTo>
                    <a:pt x="163771" y="364569"/>
                    <a:pt x="161709" y="356717"/>
                    <a:pt x="158273" y="349550"/>
                  </a:cubicBezTo>
                  <a:cubicBezTo>
                    <a:pt x="154225" y="341164"/>
                    <a:pt x="148192" y="333693"/>
                    <a:pt x="140937" y="327898"/>
                  </a:cubicBezTo>
                  <a:lnTo>
                    <a:pt x="96566" y="292676"/>
                  </a:lnTo>
                  <a:cubicBezTo>
                    <a:pt x="86104" y="284366"/>
                    <a:pt x="73045" y="279792"/>
                    <a:pt x="59757" y="279792"/>
                  </a:cubicBezTo>
                  <a:close/>
                  <a:moveTo>
                    <a:pt x="59789" y="279227"/>
                  </a:moveTo>
                  <a:cubicBezTo>
                    <a:pt x="73152" y="279227"/>
                    <a:pt x="86362" y="283878"/>
                    <a:pt x="96899" y="292266"/>
                  </a:cubicBezTo>
                  <a:lnTo>
                    <a:pt x="141264" y="327495"/>
                  </a:lnTo>
                  <a:cubicBezTo>
                    <a:pt x="148594" y="333290"/>
                    <a:pt x="154627" y="340839"/>
                    <a:pt x="158750" y="349303"/>
                  </a:cubicBezTo>
                  <a:cubicBezTo>
                    <a:pt x="162110" y="356319"/>
                    <a:pt x="164172" y="364096"/>
                    <a:pt x="164782" y="371950"/>
                  </a:cubicBezTo>
                  <a:lnTo>
                    <a:pt x="358276" y="371950"/>
                  </a:lnTo>
                  <a:lnTo>
                    <a:pt x="358276" y="361656"/>
                  </a:lnTo>
                  <a:cubicBezTo>
                    <a:pt x="358276" y="353268"/>
                    <a:pt x="360032" y="345186"/>
                    <a:pt x="363392" y="337560"/>
                  </a:cubicBezTo>
                  <a:cubicBezTo>
                    <a:pt x="366599" y="330316"/>
                    <a:pt x="371180" y="323835"/>
                    <a:pt x="376984" y="318345"/>
                  </a:cubicBezTo>
                  <a:cubicBezTo>
                    <a:pt x="388132" y="307822"/>
                    <a:pt x="402717" y="302027"/>
                    <a:pt x="418065" y="302027"/>
                  </a:cubicBezTo>
                  <a:cubicBezTo>
                    <a:pt x="431657" y="302027"/>
                    <a:pt x="444943" y="306754"/>
                    <a:pt x="455557" y="315371"/>
                  </a:cubicBezTo>
                  <a:lnTo>
                    <a:pt x="572004" y="409543"/>
                  </a:lnTo>
                  <a:cubicBezTo>
                    <a:pt x="573073" y="410382"/>
                    <a:pt x="574677" y="411754"/>
                    <a:pt x="576510" y="413584"/>
                  </a:cubicBezTo>
                  <a:cubicBezTo>
                    <a:pt x="598959" y="436079"/>
                    <a:pt x="598959" y="472680"/>
                    <a:pt x="576357" y="495099"/>
                  </a:cubicBezTo>
                  <a:cubicBezTo>
                    <a:pt x="574753" y="496776"/>
                    <a:pt x="573226" y="498072"/>
                    <a:pt x="572233" y="498835"/>
                  </a:cubicBezTo>
                  <a:lnTo>
                    <a:pt x="457390" y="592855"/>
                  </a:lnTo>
                  <a:cubicBezTo>
                    <a:pt x="446547" y="601700"/>
                    <a:pt x="432955" y="606580"/>
                    <a:pt x="419058" y="606580"/>
                  </a:cubicBezTo>
                  <a:cubicBezTo>
                    <a:pt x="403480" y="606580"/>
                    <a:pt x="388590" y="600709"/>
                    <a:pt x="377289" y="589957"/>
                  </a:cubicBezTo>
                  <a:cubicBezTo>
                    <a:pt x="371333" y="584467"/>
                    <a:pt x="366752" y="577909"/>
                    <a:pt x="363468" y="570512"/>
                  </a:cubicBezTo>
                  <a:cubicBezTo>
                    <a:pt x="360032" y="562811"/>
                    <a:pt x="358276" y="554499"/>
                    <a:pt x="358276" y="545959"/>
                  </a:cubicBezTo>
                  <a:lnTo>
                    <a:pt x="358276" y="536656"/>
                  </a:lnTo>
                  <a:lnTo>
                    <a:pt x="59713" y="536656"/>
                  </a:lnTo>
                  <a:cubicBezTo>
                    <a:pt x="26802" y="536656"/>
                    <a:pt x="0" y="509892"/>
                    <a:pt x="0" y="477027"/>
                  </a:cubicBezTo>
                  <a:lnTo>
                    <a:pt x="0" y="338857"/>
                  </a:lnTo>
                  <a:cubicBezTo>
                    <a:pt x="0" y="330469"/>
                    <a:pt x="1756" y="322386"/>
                    <a:pt x="5116" y="314761"/>
                  </a:cubicBezTo>
                  <a:cubicBezTo>
                    <a:pt x="8323" y="307517"/>
                    <a:pt x="12905" y="301035"/>
                    <a:pt x="18632" y="295621"/>
                  </a:cubicBezTo>
                  <a:cubicBezTo>
                    <a:pt x="29856" y="285022"/>
                    <a:pt x="44441" y="279227"/>
                    <a:pt x="59789" y="279227"/>
                  </a:cubicBezTo>
                  <a:close/>
                  <a:moveTo>
                    <a:pt x="174327" y="44608"/>
                  </a:moveTo>
                  <a:cubicBezTo>
                    <a:pt x="170661" y="44608"/>
                    <a:pt x="167225" y="45828"/>
                    <a:pt x="164247" y="48192"/>
                  </a:cubicBezTo>
                  <a:lnTo>
                    <a:pt x="49403" y="142211"/>
                  </a:lnTo>
                  <a:cubicBezTo>
                    <a:pt x="49098" y="142440"/>
                    <a:pt x="48793" y="142745"/>
                    <a:pt x="48487" y="142974"/>
                  </a:cubicBezTo>
                  <a:cubicBezTo>
                    <a:pt x="43371" y="148083"/>
                    <a:pt x="43371" y="156394"/>
                    <a:pt x="48487" y="161580"/>
                  </a:cubicBezTo>
                  <a:cubicBezTo>
                    <a:pt x="48793" y="161885"/>
                    <a:pt x="49098" y="162113"/>
                    <a:pt x="49480" y="162418"/>
                  </a:cubicBezTo>
                  <a:lnTo>
                    <a:pt x="165851" y="256590"/>
                  </a:lnTo>
                  <a:cubicBezTo>
                    <a:pt x="168600" y="258802"/>
                    <a:pt x="171883" y="259946"/>
                    <a:pt x="175319" y="259946"/>
                  </a:cubicBezTo>
                  <a:cubicBezTo>
                    <a:pt x="182573" y="259946"/>
                    <a:pt x="190438" y="254227"/>
                    <a:pt x="190438" y="244924"/>
                  </a:cubicBezTo>
                  <a:lnTo>
                    <a:pt x="190438" y="206111"/>
                  </a:lnTo>
                  <a:cubicBezTo>
                    <a:pt x="190438" y="197266"/>
                    <a:pt x="197616" y="190098"/>
                    <a:pt x="206550" y="190098"/>
                  </a:cubicBezTo>
                  <a:lnTo>
                    <a:pt x="456931" y="190098"/>
                  </a:lnTo>
                  <a:cubicBezTo>
                    <a:pt x="465788" y="190098"/>
                    <a:pt x="473042" y="197266"/>
                    <a:pt x="473042" y="206111"/>
                  </a:cubicBezTo>
                  <a:lnTo>
                    <a:pt x="473042" y="229978"/>
                  </a:lnTo>
                  <a:cubicBezTo>
                    <a:pt x="473042" y="235545"/>
                    <a:pt x="475562" y="240730"/>
                    <a:pt x="479915" y="244238"/>
                  </a:cubicBezTo>
                  <a:lnTo>
                    <a:pt x="524279" y="279466"/>
                  </a:lnTo>
                  <a:cubicBezTo>
                    <a:pt x="526952" y="281601"/>
                    <a:pt x="530235" y="282745"/>
                    <a:pt x="533595" y="282745"/>
                  </a:cubicBezTo>
                  <a:cubicBezTo>
                    <a:pt x="540849" y="282745"/>
                    <a:pt x="548714" y="277026"/>
                    <a:pt x="548714" y="267723"/>
                  </a:cubicBezTo>
                  <a:lnTo>
                    <a:pt x="548714" y="129553"/>
                  </a:lnTo>
                  <a:cubicBezTo>
                    <a:pt x="548714" y="121242"/>
                    <a:pt x="541995" y="114532"/>
                    <a:pt x="533671" y="114532"/>
                  </a:cubicBezTo>
                  <a:lnTo>
                    <a:pt x="206550" y="114532"/>
                  </a:lnTo>
                  <a:cubicBezTo>
                    <a:pt x="197616" y="114532"/>
                    <a:pt x="190438" y="107288"/>
                    <a:pt x="190438" y="98442"/>
                  </a:cubicBezTo>
                  <a:lnTo>
                    <a:pt x="190438" y="60621"/>
                  </a:lnTo>
                  <a:cubicBezTo>
                    <a:pt x="190438" y="50708"/>
                    <a:pt x="182115" y="44608"/>
                    <a:pt x="174327" y="44608"/>
                  </a:cubicBezTo>
                  <a:close/>
                  <a:moveTo>
                    <a:pt x="174289" y="44097"/>
                  </a:moveTo>
                  <a:cubicBezTo>
                    <a:pt x="182842" y="44097"/>
                    <a:pt x="190936" y="50806"/>
                    <a:pt x="190936" y="60641"/>
                  </a:cubicBezTo>
                  <a:lnTo>
                    <a:pt x="190936" y="98455"/>
                  </a:lnTo>
                  <a:cubicBezTo>
                    <a:pt x="190936" y="107070"/>
                    <a:pt x="197885" y="114008"/>
                    <a:pt x="206513" y="114008"/>
                  </a:cubicBezTo>
                  <a:lnTo>
                    <a:pt x="533641" y="114008"/>
                  </a:lnTo>
                  <a:cubicBezTo>
                    <a:pt x="542193" y="114008"/>
                    <a:pt x="549218" y="120945"/>
                    <a:pt x="549218" y="129560"/>
                  </a:cubicBezTo>
                  <a:lnTo>
                    <a:pt x="549218" y="267704"/>
                  </a:lnTo>
                  <a:cubicBezTo>
                    <a:pt x="549218" y="276929"/>
                    <a:pt x="541582" y="283257"/>
                    <a:pt x="533564" y="283257"/>
                  </a:cubicBezTo>
                  <a:cubicBezTo>
                    <a:pt x="530281" y="283257"/>
                    <a:pt x="526845" y="282190"/>
                    <a:pt x="523943" y="279826"/>
                  </a:cubicBezTo>
                  <a:lnTo>
                    <a:pt x="479578" y="244604"/>
                  </a:lnTo>
                  <a:cubicBezTo>
                    <a:pt x="475072" y="241021"/>
                    <a:pt x="472476" y="235684"/>
                    <a:pt x="472476" y="229966"/>
                  </a:cubicBezTo>
                  <a:lnTo>
                    <a:pt x="472476" y="206104"/>
                  </a:lnTo>
                  <a:cubicBezTo>
                    <a:pt x="472476" y="197565"/>
                    <a:pt x="465527" y="190551"/>
                    <a:pt x="456899" y="190551"/>
                  </a:cubicBezTo>
                  <a:lnTo>
                    <a:pt x="206513" y="190551"/>
                  </a:lnTo>
                  <a:cubicBezTo>
                    <a:pt x="197885" y="190551"/>
                    <a:pt x="190936" y="197565"/>
                    <a:pt x="190936" y="206104"/>
                  </a:cubicBezTo>
                  <a:lnTo>
                    <a:pt x="190936" y="244909"/>
                  </a:lnTo>
                  <a:cubicBezTo>
                    <a:pt x="190936" y="254134"/>
                    <a:pt x="183300" y="260462"/>
                    <a:pt x="175282" y="260462"/>
                  </a:cubicBezTo>
                  <a:cubicBezTo>
                    <a:pt x="171922" y="260462"/>
                    <a:pt x="168486" y="259394"/>
                    <a:pt x="165508" y="256955"/>
                  </a:cubicBezTo>
                  <a:lnTo>
                    <a:pt x="49058" y="162800"/>
                  </a:lnTo>
                  <a:cubicBezTo>
                    <a:pt x="48753" y="162495"/>
                    <a:pt x="48371" y="162190"/>
                    <a:pt x="48066" y="161885"/>
                  </a:cubicBezTo>
                  <a:cubicBezTo>
                    <a:pt x="42797" y="156625"/>
                    <a:pt x="42797" y="147934"/>
                    <a:pt x="48142" y="142673"/>
                  </a:cubicBezTo>
                  <a:cubicBezTo>
                    <a:pt x="48448" y="142368"/>
                    <a:pt x="48753" y="142063"/>
                    <a:pt x="49058" y="141835"/>
                  </a:cubicBezTo>
                  <a:lnTo>
                    <a:pt x="163904" y="47833"/>
                  </a:lnTo>
                  <a:cubicBezTo>
                    <a:pt x="167111" y="45241"/>
                    <a:pt x="170777" y="44097"/>
                    <a:pt x="174289" y="44097"/>
                  </a:cubicBezTo>
                  <a:close/>
                  <a:moveTo>
                    <a:pt x="174327" y="43540"/>
                  </a:moveTo>
                  <a:cubicBezTo>
                    <a:pt x="170432" y="43540"/>
                    <a:pt x="166767" y="44913"/>
                    <a:pt x="163636" y="47429"/>
                  </a:cubicBezTo>
                  <a:lnTo>
                    <a:pt x="48793" y="141449"/>
                  </a:lnTo>
                  <a:cubicBezTo>
                    <a:pt x="48411" y="141678"/>
                    <a:pt x="48105" y="141983"/>
                    <a:pt x="47800" y="142288"/>
                  </a:cubicBezTo>
                  <a:cubicBezTo>
                    <a:pt x="42302" y="147778"/>
                    <a:pt x="42226" y="156776"/>
                    <a:pt x="47800" y="162266"/>
                  </a:cubicBezTo>
                  <a:cubicBezTo>
                    <a:pt x="48105" y="162647"/>
                    <a:pt x="48487" y="162876"/>
                    <a:pt x="48793" y="163181"/>
                  </a:cubicBezTo>
                  <a:lnTo>
                    <a:pt x="165240" y="257353"/>
                  </a:lnTo>
                  <a:cubicBezTo>
                    <a:pt x="168141" y="259717"/>
                    <a:pt x="171654" y="261013"/>
                    <a:pt x="175319" y="261013"/>
                  </a:cubicBezTo>
                  <a:cubicBezTo>
                    <a:pt x="183031" y="261013"/>
                    <a:pt x="191431" y="254837"/>
                    <a:pt x="191431" y="244924"/>
                  </a:cubicBezTo>
                  <a:lnTo>
                    <a:pt x="191431" y="206111"/>
                  </a:lnTo>
                  <a:cubicBezTo>
                    <a:pt x="191431" y="197876"/>
                    <a:pt x="198227" y="191089"/>
                    <a:pt x="206550" y="191089"/>
                  </a:cubicBezTo>
                  <a:lnTo>
                    <a:pt x="456931" y="191089"/>
                  </a:lnTo>
                  <a:cubicBezTo>
                    <a:pt x="465254" y="191089"/>
                    <a:pt x="472050" y="197876"/>
                    <a:pt x="472050" y="206111"/>
                  </a:cubicBezTo>
                  <a:lnTo>
                    <a:pt x="472050" y="229978"/>
                  </a:lnTo>
                  <a:cubicBezTo>
                    <a:pt x="472050" y="235850"/>
                    <a:pt x="474646" y="241340"/>
                    <a:pt x="479304" y="245000"/>
                  </a:cubicBezTo>
                  <a:lnTo>
                    <a:pt x="523668" y="280229"/>
                  </a:lnTo>
                  <a:cubicBezTo>
                    <a:pt x="526570" y="282593"/>
                    <a:pt x="530006" y="283813"/>
                    <a:pt x="533595" y="283813"/>
                  </a:cubicBezTo>
                  <a:cubicBezTo>
                    <a:pt x="541384" y="283813"/>
                    <a:pt x="549707" y="277636"/>
                    <a:pt x="549707" y="267723"/>
                  </a:cubicBezTo>
                  <a:lnTo>
                    <a:pt x="549707" y="129553"/>
                  </a:lnTo>
                  <a:cubicBezTo>
                    <a:pt x="549707" y="120708"/>
                    <a:pt x="542529" y="113464"/>
                    <a:pt x="533671" y="113464"/>
                  </a:cubicBezTo>
                  <a:lnTo>
                    <a:pt x="206550" y="113464"/>
                  </a:lnTo>
                  <a:cubicBezTo>
                    <a:pt x="198227" y="113464"/>
                    <a:pt x="191431" y="106754"/>
                    <a:pt x="191431" y="98442"/>
                  </a:cubicBezTo>
                  <a:lnTo>
                    <a:pt x="191431" y="60621"/>
                  </a:lnTo>
                  <a:cubicBezTo>
                    <a:pt x="191431" y="50098"/>
                    <a:pt x="182573" y="43540"/>
                    <a:pt x="174327" y="43540"/>
                  </a:cubicBezTo>
                  <a:close/>
                  <a:moveTo>
                    <a:pt x="174327" y="991"/>
                  </a:moveTo>
                  <a:cubicBezTo>
                    <a:pt x="189675" y="991"/>
                    <a:pt x="204259" y="6786"/>
                    <a:pt x="215408" y="17309"/>
                  </a:cubicBezTo>
                  <a:cubicBezTo>
                    <a:pt x="221211" y="22800"/>
                    <a:pt x="225792" y="29205"/>
                    <a:pt x="228999" y="36449"/>
                  </a:cubicBezTo>
                  <a:cubicBezTo>
                    <a:pt x="232359" y="44074"/>
                    <a:pt x="234039" y="52157"/>
                    <a:pt x="234039" y="60621"/>
                  </a:cubicBezTo>
                  <a:lnTo>
                    <a:pt x="234039" y="70915"/>
                  </a:lnTo>
                  <a:lnTo>
                    <a:pt x="533671" y="70915"/>
                  </a:lnTo>
                  <a:cubicBezTo>
                    <a:pt x="565971" y="70915"/>
                    <a:pt x="592315" y="97222"/>
                    <a:pt x="592315" y="129553"/>
                  </a:cubicBezTo>
                  <a:lnTo>
                    <a:pt x="592315" y="267723"/>
                  </a:lnTo>
                  <a:cubicBezTo>
                    <a:pt x="592315" y="275959"/>
                    <a:pt x="590635" y="283965"/>
                    <a:pt x="587352" y="291438"/>
                  </a:cubicBezTo>
                  <a:cubicBezTo>
                    <a:pt x="584221" y="298529"/>
                    <a:pt x="579716" y="304858"/>
                    <a:pt x="573989" y="310272"/>
                  </a:cubicBezTo>
                  <a:cubicBezTo>
                    <a:pt x="562993" y="320643"/>
                    <a:pt x="548638" y="326285"/>
                    <a:pt x="533595" y="326285"/>
                  </a:cubicBezTo>
                  <a:cubicBezTo>
                    <a:pt x="520461" y="326285"/>
                    <a:pt x="507480" y="321787"/>
                    <a:pt x="497095" y="313551"/>
                  </a:cubicBezTo>
                  <a:lnTo>
                    <a:pt x="452731" y="278323"/>
                  </a:lnTo>
                  <a:cubicBezTo>
                    <a:pt x="445477" y="272527"/>
                    <a:pt x="439597" y="265131"/>
                    <a:pt x="435550" y="256819"/>
                  </a:cubicBezTo>
                  <a:cubicBezTo>
                    <a:pt x="432190" y="249804"/>
                    <a:pt x="430129" y="241950"/>
                    <a:pt x="429594" y="234096"/>
                  </a:cubicBezTo>
                  <a:lnTo>
                    <a:pt x="429518" y="233638"/>
                  </a:lnTo>
                  <a:lnTo>
                    <a:pt x="234039" y="233638"/>
                  </a:lnTo>
                  <a:lnTo>
                    <a:pt x="234039" y="244924"/>
                  </a:lnTo>
                  <a:cubicBezTo>
                    <a:pt x="234039" y="253159"/>
                    <a:pt x="232359" y="261166"/>
                    <a:pt x="229076" y="268638"/>
                  </a:cubicBezTo>
                  <a:cubicBezTo>
                    <a:pt x="225945" y="275730"/>
                    <a:pt x="221440" y="282059"/>
                    <a:pt x="215713" y="287473"/>
                  </a:cubicBezTo>
                  <a:cubicBezTo>
                    <a:pt x="204717" y="297843"/>
                    <a:pt x="190362" y="303562"/>
                    <a:pt x="175319" y="303562"/>
                  </a:cubicBezTo>
                  <a:cubicBezTo>
                    <a:pt x="161956" y="303562"/>
                    <a:pt x="148899" y="298911"/>
                    <a:pt x="138438" y="290447"/>
                  </a:cubicBezTo>
                  <a:lnTo>
                    <a:pt x="21991" y="196275"/>
                  </a:lnTo>
                  <a:cubicBezTo>
                    <a:pt x="20922" y="195436"/>
                    <a:pt x="19394" y="194063"/>
                    <a:pt x="17562" y="192309"/>
                  </a:cubicBezTo>
                  <a:cubicBezTo>
                    <a:pt x="-4506" y="170196"/>
                    <a:pt x="-4430" y="134205"/>
                    <a:pt x="17714" y="112168"/>
                  </a:cubicBezTo>
                  <a:cubicBezTo>
                    <a:pt x="19394" y="110490"/>
                    <a:pt x="20845" y="109270"/>
                    <a:pt x="21762" y="108508"/>
                  </a:cubicBezTo>
                  <a:lnTo>
                    <a:pt x="136605" y="14564"/>
                  </a:lnTo>
                  <a:cubicBezTo>
                    <a:pt x="147296" y="5795"/>
                    <a:pt x="160658" y="991"/>
                    <a:pt x="174327" y="991"/>
                  </a:cubicBezTo>
                  <a:close/>
                  <a:moveTo>
                    <a:pt x="174289" y="565"/>
                  </a:moveTo>
                  <a:cubicBezTo>
                    <a:pt x="160544" y="565"/>
                    <a:pt x="147029" y="5368"/>
                    <a:pt x="136262" y="14135"/>
                  </a:cubicBezTo>
                  <a:lnTo>
                    <a:pt x="21416" y="108137"/>
                  </a:lnTo>
                  <a:cubicBezTo>
                    <a:pt x="20423" y="108900"/>
                    <a:pt x="18973" y="110120"/>
                    <a:pt x="17293" y="111797"/>
                  </a:cubicBezTo>
                  <a:cubicBezTo>
                    <a:pt x="-5005" y="134058"/>
                    <a:pt x="-5081" y="170348"/>
                    <a:pt x="17216" y="192686"/>
                  </a:cubicBezTo>
                  <a:cubicBezTo>
                    <a:pt x="18973" y="194439"/>
                    <a:pt x="20576" y="195811"/>
                    <a:pt x="21645" y="196650"/>
                  </a:cubicBezTo>
                  <a:lnTo>
                    <a:pt x="138095" y="290805"/>
                  </a:lnTo>
                  <a:cubicBezTo>
                    <a:pt x="148632" y="299343"/>
                    <a:pt x="161843" y="303994"/>
                    <a:pt x="175282" y="303994"/>
                  </a:cubicBezTo>
                  <a:cubicBezTo>
                    <a:pt x="190478" y="303994"/>
                    <a:pt x="204986" y="298276"/>
                    <a:pt x="216058" y="287831"/>
                  </a:cubicBezTo>
                  <a:cubicBezTo>
                    <a:pt x="221785" y="282418"/>
                    <a:pt x="226291" y="276014"/>
                    <a:pt x="229498" y="268848"/>
                  </a:cubicBezTo>
                  <a:cubicBezTo>
                    <a:pt x="232858" y="261300"/>
                    <a:pt x="234538" y="253219"/>
                    <a:pt x="234538" y="244909"/>
                  </a:cubicBezTo>
                  <a:lnTo>
                    <a:pt x="234538" y="234159"/>
                  </a:lnTo>
                  <a:lnTo>
                    <a:pt x="429027" y="234159"/>
                  </a:lnTo>
                  <a:cubicBezTo>
                    <a:pt x="429562" y="242012"/>
                    <a:pt x="431623" y="249864"/>
                    <a:pt x="435060" y="257031"/>
                  </a:cubicBezTo>
                  <a:cubicBezTo>
                    <a:pt x="439107" y="265417"/>
                    <a:pt x="445139" y="272888"/>
                    <a:pt x="452393" y="278683"/>
                  </a:cubicBezTo>
                  <a:lnTo>
                    <a:pt x="496759" y="313905"/>
                  </a:lnTo>
                  <a:cubicBezTo>
                    <a:pt x="507220" y="322215"/>
                    <a:pt x="520278" y="326789"/>
                    <a:pt x="533564" y="326789"/>
                  </a:cubicBezTo>
                  <a:cubicBezTo>
                    <a:pt x="548760" y="326789"/>
                    <a:pt x="563269" y="321071"/>
                    <a:pt x="574341" y="310550"/>
                  </a:cubicBezTo>
                  <a:cubicBezTo>
                    <a:pt x="580068" y="305137"/>
                    <a:pt x="584573" y="298810"/>
                    <a:pt x="587780" y="291567"/>
                  </a:cubicBezTo>
                  <a:cubicBezTo>
                    <a:pt x="591140" y="284019"/>
                    <a:pt x="592820" y="276014"/>
                    <a:pt x="592820" y="267704"/>
                  </a:cubicBezTo>
                  <a:lnTo>
                    <a:pt x="592820" y="129560"/>
                  </a:lnTo>
                  <a:cubicBezTo>
                    <a:pt x="592820" y="97007"/>
                    <a:pt x="566247" y="70476"/>
                    <a:pt x="533641" y="70476"/>
                  </a:cubicBezTo>
                  <a:lnTo>
                    <a:pt x="234538" y="70476"/>
                  </a:lnTo>
                  <a:lnTo>
                    <a:pt x="234538" y="60641"/>
                  </a:lnTo>
                  <a:cubicBezTo>
                    <a:pt x="234538" y="52102"/>
                    <a:pt x="232781" y="43945"/>
                    <a:pt x="229421" y="36321"/>
                  </a:cubicBezTo>
                  <a:cubicBezTo>
                    <a:pt x="226138" y="29002"/>
                    <a:pt x="221556" y="22522"/>
                    <a:pt x="215753" y="16956"/>
                  </a:cubicBezTo>
                  <a:cubicBezTo>
                    <a:pt x="204452" y="6359"/>
                    <a:pt x="189790" y="565"/>
                    <a:pt x="174289" y="565"/>
                  </a:cubicBezTo>
                  <a:close/>
                  <a:moveTo>
                    <a:pt x="174327" y="0"/>
                  </a:moveTo>
                  <a:cubicBezTo>
                    <a:pt x="189904" y="0"/>
                    <a:pt x="204794" y="5871"/>
                    <a:pt x="216095" y="16623"/>
                  </a:cubicBezTo>
                  <a:cubicBezTo>
                    <a:pt x="221974" y="22113"/>
                    <a:pt x="226632" y="28671"/>
                    <a:pt x="229916" y="36068"/>
                  </a:cubicBezTo>
                  <a:cubicBezTo>
                    <a:pt x="233352" y="43769"/>
                    <a:pt x="235108" y="52081"/>
                    <a:pt x="235108" y="60621"/>
                  </a:cubicBezTo>
                  <a:lnTo>
                    <a:pt x="235108" y="69924"/>
                  </a:lnTo>
                  <a:lnTo>
                    <a:pt x="533671" y="69924"/>
                  </a:lnTo>
                  <a:cubicBezTo>
                    <a:pt x="566582" y="69924"/>
                    <a:pt x="593384" y="96688"/>
                    <a:pt x="593384" y="129553"/>
                  </a:cubicBezTo>
                  <a:lnTo>
                    <a:pt x="593384" y="267723"/>
                  </a:lnTo>
                  <a:cubicBezTo>
                    <a:pt x="593384" y="276111"/>
                    <a:pt x="591628" y="284194"/>
                    <a:pt x="588268" y="291819"/>
                  </a:cubicBezTo>
                  <a:cubicBezTo>
                    <a:pt x="585061" y="299063"/>
                    <a:pt x="580479" y="305545"/>
                    <a:pt x="574752" y="310959"/>
                  </a:cubicBezTo>
                  <a:cubicBezTo>
                    <a:pt x="563528" y="321558"/>
                    <a:pt x="548943" y="327353"/>
                    <a:pt x="533595" y="327353"/>
                  </a:cubicBezTo>
                  <a:cubicBezTo>
                    <a:pt x="520232" y="327353"/>
                    <a:pt x="507022" y="322702"/>
                    <a:pt x="496485" y="314314"/>
                  </a:cubicBezTo>
                  <a:lnTo>
                    <a:pt x="452120" y="279085"/>
                  </a:lnTo>
                  <a:cubicBezTo>
                    <a:pt x="444790" y="273290"/>
                    <a:pt x="438757" y="265665"/>
                    <a:pt x="434634" y="257277"/>
                  </a:cubicBezTo>
                  <a:cubicBezTo>
                    <a:pt x="431274" y="250261"/>
                    <a:pt x="429136" y="242407"/>
                    <a:pt x="428602" y="234630"/>
                  </a:cubicBezTo>
                  <a:lnTo>
                    <a:pt x="235108" y="234630"/>
                  </a:lnTo>
                  <a:lnTo>
                    <a:pt x="235108" y="244924"/>
                  </a:lnTo>
                  <a:cubicBezTo>
                    <a:pt x="235108" y="253312"/>
                    <a:pt x="233352" y="261394"/>
                    <a:pt x="229992" y="269020"/>
                  </a:cubicBezTo>
                  <a:cubicBezTo>
                    <a:pt x="226785" y="276264"/>
                    <a:pt x="222204" y="282745"/>
                    <a:pt x="216400" y="288235"/>
                  </a:cubicBezTo>
                  <a:cubicBezTo>
                    <a:pt x="205252" y="298758"/>
                    <a:pt x="190667" y="304553"/>
                    <a:pt x="175319" y="304553"/>
                  </a:cubicBezTo>
                  <a:cubicBezTo>
                    <a:pt x="161727" y="304553"/>
                    <a:pt x="148441" y="299826"/>
                    <a:pt x="137827" y="291209"/>
                  </a:cubicBezTo>
                  <a:lnTo>
                    <a:pt x="21380" y="197037"/>
                  </a:lnTo>
                  <a:cubicBezTo>
                    <a:pt x="20311" y="196198"/>
                    <a:pt x="18707" y="194826"/>
                    <a:pt x="16875" y="192996"/>
                  </a:cubicBezTo>
                  <a:cubicBezTo>
                    <a:pt x="-5575" y="170501"/>
                    <a:pt x="-5575" y="133900"/>
                    <a:pt x="17027" y="111405"/>
                  </a:cubicBezTo>
                  <a:cubicBezTo>
                    <a:pt x="18707" y="109804"/>
                    <a:pt x="20158" y="108508"/>
                    <a:pt x="21151" y="107745"/>
                  </a:cubicBezTo>
                  <a:lnTo>
                    <a:pt x="135994" y="13725"/>
                  </a:lnTo>
                  <a:cubicBezTo>
                    <a:pt x="146837" y="4880"/>
                    <a:pt x="160429" y="0"/>
                    <a:pt x="17432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6" name="îŝḷîḓé-Oval 18"/>
            <p:cNvSpPr/>
            <p:nvPr/>
          </p:nvSpPr>
          <p:spPr>
            <a:xfrm>
              <a:off x="4869985" y="4241735"/>
              <a:ext cx="225240" cy="231664"/>
            </a:xfrm>
            <a:custGeom>
              <a:gdLst>
                <a:gd name="T0" fmla="*/ 6023 w 6383"/>
                <a:gd name="T1" fmla="*/ 2985 h 6575"/>
                <a:gd name="T2" fmla="*/ 5921 w 6383"/>
                <a:gd name="T3" fmla="*/ 1957 h 6575"/>
                <a:gd name="T4" fmla="*/ 5304 w 6383"/>
                <a:gd name="T5" fmla="*/ 1379 h 6575"/>
                <a:gd name="T6" fmla="*/ 4619 w 6383"/>
                <a:gd name="T7" fmla="*/ 608 h 6575"/>
                <a:gd name="T8" fmla="*/ 3777 w 6383"/>
                <a:gd name="T9" fmla="*/ 501 h 6575"/>
                <a:gd name="T10" fmla="*/ 2768 w 6383"/>
                <a:gd name="T11" fmla="*/ 280 h 6575"/>
                <a:gd name="T12" fmla="*/ 2028 w 6383"/>
                <a:gd name="T13" fmla="*/ 688 h 6575"/>
                <a:gd name="T14" fmla="*/ 1083 w 6383"/>
                <a:gd name="T15" fmla="*/ 1103 h 6575"/>
                <a:gd name="T16" fmla="*/ 723 w 6383"/>
                <a:gd name="T17" fmla="*/ 1868 h 6575"/>
                <a:gd name="T18" fmla="*/ 201 w 6383"/>
                <a:gd name="T19" fmla="*/ 2759 h 6575"/>
                <a:gd name="T20" fmla="*/ 360 w 6383"/>
                <a:gd name="T21" fmla="*/ 3591 h 6575"/>
                <a:gd name="T22" fmla="*/ 461 w 6383"/>
                <a:gd name="T23" fmla="*/ 4619 h 6575"/>
                <a:gd name="T24" fmla="*/ 1079 w 6383"/>
                <a:gd name="T25" fmla="*/ 5197 h 6575"/>
                <a:gd name="T26" fmla="*/ 1764 w 6383"/>
                <a:gd name="T27" fmla="*/ 5968 h 6575"/>
                <a:gd name="T28" fmla="*/ 2604 w 6383"/>
                <a:gd name="T29" fmla="*/ 6073 h 6575"/>
                <a:gd name="T30" fmla="*/ 3613 w 6383"/>
                <a:gd name="T31" fmla="*/ 6295 h 6575"/>
                <a:gd name="T32" fmla="*/ 4353 w 6383"/>
                <a:gd name="T33" fmla="*/ 5888 h 6575"/>
                <a:gd name="T34" fmla="*/ 5299 w 6383"/>
                <a:gd name="T35" fmla="*/ 5473 h 6575"/>
                <a:gd name="T36" fmla="*/ 5659 w 6383"/>
                <a:gd name="T37" fmla="*/ 4708 h 6575"/>
                <a:gd name="T38" fmla="*/ 6180 w 6383"/>
                <a:gd name="T39" fmla="*/ 3817 h 6575"/>
                <a:gd name="T40" fmla="*/ 3877 w 6383"/>
                <a:gd name="T41" fmla="*/ 4231 h 6575"/>
                <a:gd name="T42" fmla="*/ 3381 w 6383"/>
                <a:gd name="T43" fmla="*/ 4613 h 6575"/>
                <a:gd name="T44" fmla="*/ 3287 w 6383"/>
                <a:gd name="T45" fmla="*/ 4924 h 6575"/>
                <a:gd name="T46" fmla="*/ 2960 w 6383"/>
                <a:gd name="T47" fmla="*/ 4820 h 6575"/>
                <a:gd name="T48" fmla="*/ 2844 w 6383"/>
                <a:gd name="T49" fmla="*/ 4529 h 6575"/>
                <a:gd name="T50" fmla="*/ 2356 w 6383"/>
                <a:gd name="T51" fmla="*/ 4233 h 6575"/>
                <a:gd name="T52" fmla="*/ 2560 w 6383"/>
                <a:gd name="T53" fmla="*/ 3940 h 6575"/>
                <a:gd name="T54" fmla="*/ 3307 w 6383"/>
                <a:gd name="T55" fmla="*/ 4036 h 6575"/>
                <a:gd name="T56" fmla="*/ 3193 w 6383"/>
                <a:gd name="T57" fmla="*/ 3535 h 6575"/>
                <a:gd name="T58" fmla="*/ 2365 w 6383"/>
                <a:gd name="T59" fmla="*/ 2705 h 6575"/>
                <a:gd name="T60" fmla="*/ 2991 w 6383"/>
                <a:gd name="T61" fmla="*/ 1897 h 6575"/>
                <a:gd name="T62" fmla="*/ 3105 w 6383"/>
                <a:gd name="T63" fmla="*/ 1651 h 6575"/>
                <a:gd name="T64" fmla="*/ 3401 w 6383"/>
                <a:gd name="T65" fmla="*/ 1856 h 6575"/>
                <a:gd name="T66" fmla="*/ 3865 w 6383"/>
                <a:gd name="T67" fmla="*/ 2119 h 6575"/>
                <a:gd name="T68" fmla="*/ 3847 w 6383"/>
                <a:gd name="T69" fmla="*/ 2508 h 6575"/>
                <a:gd name="T70" fmla="*/ 3208 w 6383"/>
                <a:gd name="T71" fmla="*/ 2464 h 6575"/>
                <a:gd name="T72" fmla="*/ 3025 w 6383"/>
                <a:gd name="T73" fmla="*/ 2832 h 6575"/>
                <a:gd name="T74" fmla="*/ 3647 w 6383"/>
                <a:gd name="T75" fmla="*/ 3137 h 65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83" h="6575">
                  <a:moveTo>
                    <a:pt x="6023" y="3591"/>
                  </a:moveTo>
                  <a:cubicBezTo>
                    <a:pt x="5895" y="3409"/>
                    <a:pt x="5895" y="3167"/>
                    <a:pt x="6023" y="2985"/>
                  </a:cubicBezTo>
                  <a:lnTo>
                    <a:pt x="6181" y="2759"/>
                  </a:lnTo>
                  <a:cubicBezTo>
                    <a:pt x="6383" y="2472"/>
                    <a:pt x="6253" y="2072"/>
                    <a:pt x="5921" y="1957"/>
                  </a:cubicBezTo>
                  <a:lnTo>
                    <a:pt x="5660" y="1868"/>
                  </a:lnTo>
                  <a:cubicBezTo>
                    <a:pt x="5451" y="1796"/>
                    <a:pt x="5308" y="1600"/>
                    <a:pt x="5304" y="1379"/>
                  </a:cubicBezTo>
                  <a:lnTo>
                    <a:pt x="5300" y="1103"/>
                  </a:lnTo>
                  <a:cubicBezTo>
                    <a:pt x="5295" y="752"/>
                    <a:pt x="4953" y="505"/>
                    <a:pt x="4619" y="608"/>
                  </a:cubicBezTo>
                  <a:lnTo>
                    <a:pt x="4353" y="688"/>
                  </a:lnTo>
                  <a:cubicBezTo>
                    <a:pt x="4141" y="753"/>
                    <a:pt x="3911" y="679"/>
                    <a:pt x="3777" y="501"/>
                  </a:cubicBezTo>
                  <a:lnTo>
                    <a:pt x="3611" y="280"/>
                  </a:lnTo>
                  <a:cubicBezTo>
                    <a:pt x="3400" y="0"/>
                    <a:pt x="2979" y="0"/>
                    <a:pt x="2768" y="280"/>
                  </a:cubicBezTo>
                  <a:lnTo>
                    <a:pt x="2604" y="501"/>
                  </a:lnTo>
                  <a:cubicBezTo>
                    <a:pt x="2471" y="679"/>
                    <a:pt x="2240" y="753"/>
                    <a:pt x="2028" y="688"/>
                  </a:cubicBezTo>
                  <a:lnTo>
                    <a:pt x="1764" y="608"/>
                  </a:lnTo>
                  <a:cubicBezTo>
                    <a:pt x="1429" y="505"/>
                    <a:pt x="1088" y="752"/>
                    <a:pt x="1083" y="1103"/>
                  </a:cubicBezTo>
                  <a:lnTo>
                    <a:pt x="1079" y="1379"/>
                  </a:lnTo>
                  <a:cubicBezTo>
                    <a:pt x="1075" y="1600"/>
                    <a:pt x="933" y="1796"/>
                    <a:pt x="723" y="1868"/>
                  </a:cubicBezTo>
                  <a:lnTo>
                    <a:pt x="461" y="1957"/>
                  </a:lnTo>
                  <a:cubicBezTo>
                    <a:pt x="129" y="2071"/>
                    <a:pt x="0" y="2471"/>
                    <a:pt x="201" y="2759"/>
                  </a:cubicBezTo>
                  <a:lnTo>
                    <a:pt x="360" y="2985"/>
                  </a:lnTo>
                  <a:cubicBezTo>
                    <a:pt x="488" y="3167"/>
                    <a:pt x="488" y="3409"/>
                    <a:pt x="360" y="3591"/>
                  </a:cubicBezTo>
                  <a:lnTo>
                    <a:pt x="201" y="3817"/>
                  </a:lnTo>
                  <a:cubicBezTo>
                    <a:pt x="0" y="4104"/>
                    <a:pt x="129" y="4504"/>
                    <a:pt x="461" y="4619"/>
                  </a:cubicBezTo>
                  <a:lnTo>
                    <a:pt x="723" y="4708"/>
                  </a:lnTo>
                  <a:cubicBezTo>
                    <a:pt x="932" y="4780"/>
                    <a:pt x="1075" y="4976"/>
                    <a:pt x="1079" y="5197"/>
                  </a:cubicBezTo>
                  <a:lnTo>
                    <a:pt x="1083" y="5473"/>
                  </a:lnTo>
                  <a:cubicBezTo>
                    <a:pt x="1088" y="5824"/>
                    <a:pt x="1429" y="6071"/>
                    <a:pt x="1764" y="5968"/>
                  </a:cubicBezTo>
                  <a:lnTo>
                    <a:pt x="2028" y="5887"/>
                  </a:lnTo>
                  <a:cubicBezTo>
                    <a:pt x="2240" y="5821"/>
                    <a:pt x="2471" y="5896"/>
                    <a:pt x="2604" y="6073"/>
                  </a:cubicBezTo>
                  <a:lnTo>
                    <a:pt x="2771" y="6295"/>
                  </a:lnTo>
                  <a:cubicBezTo>
                    <a:pt x="2981" y="6575"/>
                    <a:pt x="3403" y="6575"/>
                    <a:pt x="3613" y="6295"/>
                  </a:cubicBezTo>
                  <a:lnTo>
                    <a:pt x="3777" y="6075"/>
                  </a:lnTo>
                  <a:cubicBezTo>
                    <a:pt x="3911" y="5897"/>
                    <a:pt x="4141" y="5823"/>
                    <a:pt x="4353" y="5888"/>
                  </a:cubicBezTo>
                  <a:lnTo>
                    <a:pt x="4617" y="5968"/>
                  </a:lnTo>
                  <a:cubicBezTo>
                    <a:pt x="4952" y="6071"/>
                    <a:pt x="5293" y="5824"/>
                    <a:pt x="5299" y="5473"/>
                  </a:cubicBezTo>
                  <a:lnTo>
                    <a:pt x="5303" y="5197"/>
                  </a:lnTo>
                  <a:cubicBezTo>
                    <a:pt x="5307" y="4976"/>
                    <a:pt x="5448" y="4780"/>
                    <a:pt x="5659" y="4708"/>
                  </a:cubicBezTo>
                  <a:lnTo>
                    <a:pt x="5920" y="4619"/>
                  </a:lnTo>
                  <a:cubicBezTo>
                    <a:pt x="6252" y="4505"/>
                    <a:pt x="6381" y="4105"/>
                    <a:pt x="6180" y="3817"/>
                  </a:cubicBezTo>
                  <a:lnTo>
                    <a:pt x="6023" y="3591"/>
                  </a:lnTo>
                  <a:close/>
                  <a:moveTo>
                    <a:pt x="3877" y="4231"/>
                  </a:moveTo>
                  <a:cubicBezTo>
                    <a:pt x="3773" y="4357"/>
                    <a:pt x="3637" y="4443"/>
                    <a:pt x="3479" y="4487"/>
                  </a:cubicBezTo>
                  <a:cubicBezTo>
                    <a:pt x="3409" y="4505"/>
                    <a:pt x="3379" y="4541"/>
                    <a:pt x="3381" y="4613"/>
                  </a:cubicBezTo>
                  <a:cubicBezTo>
                    <a:pt x="3384" y="4684"/>
                    <a:pt x="3381" y="4755"/>
                    <a:pt x="3381" y="4825"/>
                  </a:cubicBezTo>
                  <a:cubicBezTo>
                    <a:pt x="3381" y="4888"/>
                    <a:pt x="3349" y="4923"/>
                    <a:pt x="3287" y="4924"/>
                  </a:cubicBezTo>
                  <a:cubicBezTo>
                    <a:pt x="3211" y="4925"/>
                    <a:pt x="3135" y="4925"/>
                    <a:pt x="3059" y="4924"/>
                  </a:cubicBezTo>
                  <a:cubicBezTo>
                    <a:pt x="2992" y="4923"/>
                    <a:pt x="2961" y="4885"/>
                    <a:pt x="2960" y="4820"/>
                  </a:cubicBezTo>
                  <a:cubicBezTo>
                    <a:pt x="2960" y="4768"/>
                    <a:pt x="2959" y="4717"/>
                    <a:pt x="2959" y="4665"/>
                  </a:cubicBezTo>
                  <a:cubicBezTo>
                    <a:pt x="2957" y="4552"/>
                    <a:pt x="2953" y="4547"/>
                    <a:pt x="2844" y="4529"/>
                  </a:cubicBezTo>
                  <a:cubicBezTo>
                    <a:pt x="2704" y="4507"/>
                    <a:pt x="2567" y="4475"/>
                    <a:pt x="2439" y="4413"/>
                  </a:cubicBezTo>
                  <a:cubicBezTo>
                    <a:pt x="2337" y="4364"/>
                    <a:pt x="2328" y="4339"/>
                    <a:pt x="2356" y="4233"/>
                  </a:cubicBezTo>
                  <a:cubicBezTo>
                    <a:pt x="2377" y="4155"/>
                    <a:pt x="2399" y="4076"/>
                    <a:pt x="2424" y="3999"/>
                  </a:cubicBezTo>
                  <a:cubicBezTo>
                    <a:pt x="2452" y="3908"/>
                    <a:pt x="2477" y="3897"/>
                    <a:pt x="2560" y="3940"/>
                  </a:cubicBezTo>
                  <a:cubicBezTo>
                    <a:pt x="2701" y="4013"/>
                    <a:pt x="2852" y="4055"/>
                    <a:pt x="3011" y="4075"/>
                  </a:cubicBezTo>
                  <a:cubicBezTo>
                    <a:pt x="3112" y="4088"/>
                    <a:pt x="3212" y="4077"/>
                    <a:pt x="3307" y="4036"/>
                  </a:cubicBezTo>
                  <a:cubicBezTo>
                    <a:pt x="3483" y="3959"/>
                    <a:pt x="3511" y="3755"/>
                    <a:pt x="3361" y="3633"/>
                  </a:cubicBezTo>
                  <a:cubicBezTo>
                    <a:pt x="3311" y="3592"/>
                    <a:pt x="3253" y="3561"/>
                    <a:pt x="3193" y="3535"/>
                  </a:cubicBezTo>
                  <a:cubicBezTo>
                    <a:pt x="3039" y="3467"/>
                    <a:pt x="2879" y="3415"/>
                    <a:pt x="2733" y="3328"/>
                  </a:cubicBezTo>
                  <a:cubicBezTo>
                    <a:pt x="2497" y="3187"/>
                    <a:pt x="2347" y="2992"/>
                    <a:pt x="2365" y="2705"/>
                  </a:cubicBezTo>
                  <a:cubicBezTo>
                    <a:pt x="2385" y="2380"/>
                    <a:pt x="2569" y="2177"/>
                    <a:pt x="2867" y="2069"/>
                  </a:cubicBezTo>
                  <a:cubicBezTo>
                    <a:pt x="2989" y="2024"/>
                    <a:pt x="2991" y="2027"/>
                    <a:pt x="2991" y="1897"/>
                  </a:cubicBezTo>
                  <a:lnTo>
                    <a:pt x="2991" y="1767"/>
                  </a:lnTo>
                  <a:cubicBezTo>
                    <a:pt x="2993" y="1669"/>
                    <a:pt x="3009" y="1653"/>
                    <a:pt x="3105" y="1651"/>
                  </a:cubicBezTo>
                  <a:cubicBezTo>
                    <a:pt x="3135" y="1649"/>
                    <a:pt x="3165" y="1651"/>
                    <a:pt x="3195" y="1651"/>
                  </a:cubicBezTo>
                  <a:cubicBezTo>
                    <a:pt x="3400" y="1651"/>
                    <a:pt x="3400" y="1651"/>
                    <a:pt x="3401" y="1856"/>
                  </a:cubicBezTo>
                  <a:cubicBezTo>
                    <a:pt x="3401" y="2001"/>
                    <a:pt x="3401" y="2001"/>
                    <a:pt x="3547" y="2024"/>
                  </a:cubicBezTo>
                  <a:cubicBezTo>
                    <a:pt x="3657" y="2041"/>
                    <a:pt x="3764" y="2075"/>
                    <a:pt x="3865" y="2119"/>
                  </a:cubicBezTo>
                  <a:cubicBezTo>
                    <a:pt x="3921" y="2144"/>
                    <a:pt x="3943" y="2183"/>
                    <a:pt x="3925" y="2243"/>
                  </a:cubicBezTo>
                  <a:cubicBezTo>
                    <a:pt x="3900" y="2332"/>
                    <a:pt x="3876" y="2420"/>
                    <a:pt x="3847" y="2508"/>
                  </a:cubicBezTo>
                  <a:cubicBezTo>
                    <a:pt x="3820" y="2591"/>
                    <a:pt x="3793" y="2603"/>
                    <a:pt x="3713" y="2564"/>
                  </a:cubicBezTo>
                  <a:cubicBezTo>
                    <a:pt x="3553" y="2487"/>
                    <a:pt x="3385" y="2455"/>
                    <a:pt x="3208" y="2464"/>
                  </a:cubicBezTo>
                  <a:cubicBezTo>
                    <a:pt x="3161" y="2467"/>
                    <a:pt x="3116" y="2473"/>
                    <a:pt x="3073" y="2492"/>
                  </a:cubicBezTo>
                  <a:cubicBezTo>
                    <a:pt x="2920" y="2559"/>
                    <a:pt x="2896" y="2728"/>
                    <a:pt x="3025" y="2832"/>
                  </a:cubicBezTo>
                  <a:cubicBezTo>
                    <a:pt x="3091" y="2885"/>
                    <a:pt x="3167" y="2923"/>
                    <a:pt x="3245" y="2956"/>
                  </a:cubicBezTo>
                  <a:cubicBezTo>
                    <a:pt x="3381" y="3012"/>
                    <a:pt x="3517" y="3065"/>
                    <a:pt x="3647" y="3137"/>
                  </a:cubicBezTo>
                  <a:cubicBezTo>
                    <a:pt x="4056" y="3365"/>
                    <a:pt x="4167" y="3880"/>
                    <a:pt x="3877" y="423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2" name="îŝḷîḓé-Oval 19"/>
            <p:cNvSpPr/>
            <p:nvPr/>
          </p:nvSpPr>
          <p:spPr>
            <a:xfrm>
              <a:off x="5663503" y="5046161"/>
              <a:ext cx="231664" cy="213665"/>
            </a:xfrm>
            <a:custGeom>
              <a:gdLst>
                <a:gd name="connsiteX0" fmla="*/ 176147 w 578111"/>
                <a:gd name="connsiteY0" fmla="*/ 221031 h 533197"/>
                <a:gd name="connsiteX1" fmla="*/ 212154 w 578111"/>
                <a:gd name="connsiteY1" fmla="*/ 256947 h 533197"/>
                <a:gd name="connsiteX2" fmla="*/ 212154 w 578111"/>
                <a:gd name="connsiteY2" fmla="*/ 348118 h 533197"/>
                <a:gd name="connsiteX3" fmla="*/ 176147 w 578111"/>
                <a:gd name="connsiteY3" fmla="*/ 384955 h 533197"/>
                <a:gd name="connsiteX4" fmla="*/ 139217 w 578111"/>
                <a:gd name="connsiteY4" fmla="*/ 348118 h 533197"/>
                <a:gd name="connsiteX5" fmla="*/ 139217 w 578111"/>
                <a:gd name="connsiteY5" fmla="*/ 256947 h 533197"/>
                <a:gd name="connsiteX6" fmla="*/ 176147 w 578111"/>
                <a:gd name="connsiteY6" fmla="*/ 221031 h 533197"/>
                <a:gd name="connsiteX7" fmla="*/ 267503 w 578111"/>
                <a:gd name="connsiteY7" fmla="*/ 184193 h 533197"/>
                <a:gd name="connsiteX8" fmla="*/ 303437 w 578111"/>
                <a:gd name="connsiteY8" fmla="*/ 221030 h 533197"/>
                <a:gd name="connsiteX9" fmla="*/ 303437 w 578111"/>
                <a:gd name="connsiteY9" fmla="*/ 348119 h 533197"/>
                <a:gd name="connsiteX10" fmla="*/ 267503 w 578111"/>
                <a:gd name="connsiteY10" fmla="*/ 384956 h 533197"/>
                <a:gd name="connsiteX11" fmla="*/ 230648 w 578111"/>
                <a:gd name="connsiteY11" fmla="*/ 348119 h 533197"/>
                <a:gd name="connsiteX12" fmla="*/ 230648 w 578111"/>
                <a:gd name="connsiteY12" fmla="*/ 221030 h 533197"/>
                <a:gd name="connsiteX13" fmla="*/ 267503 w 578111"/>
                <a:gd name="connsiteY13" fmla="*/ 184193 h 533197"/>
                <a:gd name="connsiteX14" fmla="*/ 357937 w 578111"/>
                <a:gd name="connsiteY14" fmla="*/ 148390 h 533197"/>
                <a:gd name="connsiteX15" fmla="*/ 394867 w 578111"/>
                <a:gd name="connsiteY15" fmla="*/ 184289 h 533197"/>
                <a:gd name="connsiteX16" fmla="*/ 394867 w 578111"/>
                <a:gd name="connsiteY16" fmla="*/ 348136 h 533197"/>
                <a:gd name="connsiteX17" fmla="*/ 357937 w 578111"/>
                <a:gd name="connsiteY17" fmla="*/ 384955 h 533197"/>
                <a:gd name="connsiteX18" fmla="*/ 321930 w 578111"/>
                <a:gd name="connsiteY18" fmla="*/ 348136 h 533197"/>
                <a:gd name="connsiteX19" fmla="*/ 321930 w 578111"/>
                <a:gd name="connsiteY19" fmla="*/ 184289 h 533197"/>
                <a:gd name="connsiteX20" fmla="*/ 357937 w 578111"/>
                <a:gd name="connsiteY20" fmla="*/ 148390 h 533197"/>
                <a:gd name="connsiteX21" fmla="*/ 267469 w 578111"/>
                <a:gd name="connsiteY21" fmla="*/ 0 h 533197"/>
                <a:gd name="connsiteX22" fmla="*/ 529404 w 578111"/>
                <a:gd name="connsiteY22" fmla="*/ 218252 h 533197"/>
                <a:gd name="connsiteX23" fmla="*/ 566296 w 578111"/>
                <a:gd name="connsiteY23" fmla="*/ 218252 h 533197"/>
                <a:gd name="connsiteX24" fmla="*/ 576441 w 578111"/>
                <a:gd name="connsiteY24" fmla="*/ 224698 h 533197"/>
                <a:gd name="connsiteX25" fmla="*/ 575519 w 578111"/>
                <a:gd name="connsiteY25" fmla="*/ 237590 h 533197"/>
                <a:gd name="connsiteX26" fmla="*/ 514647 w 578111"/>
                <a:gd name="connsiteY26" fmla="*/ 310341 h 533197"/>
                <a:gd name="connsiteX27" fmla="*/ 505424 w 578111"/>
                <a:gd name="connsiteY27" fmla="*/ 314945 h 533197"/>
                <a:gd name="connsiteX28" fmla="*/ 496201 w 578111"/>
                <a:gd name="connsiteY28" fmla="*/ 310341 h 533197"/>
                <a:gd name="connsiteX29" fmla="*/ 435328 w 578111"/>
                <a:gd name="connsiteY29" fmla="*/ 237590 h 533197"/>
                <a:gd name="connsiteX30" fmla="*/ 433484 w 578111"/>
                <a:gd name="connsiteY30" fmla="*/ 224698 h 533197"/>
                <a:gd name="connsiteX31" fmla="*/ 444551 w 578111"/>
                <a:gd name="connsiteY31" fmla="*/ 218252 h 533197"/>
                <a:gd name="connsiteX32" fmla="*/ 480521 w 578111"/>
                <a:gd name="connsiteY32" fmla="*/ 218252 h 533197"/>
                <a:gd name="connsiteX33" fmla="*/ 267469 w 578111"/>
                <a:gd name="connsiteY33" fmla="*/ 47886 h 533197"/>
                <a:gd name="connsiteX34" fmla="*/ 48882 w 578111"/>
                <a:gd name="connsiteY34" fmla="*/ 266138 h 533197"/>
                <a:gd name="connsiteX35" fmla="*/ 267469 w 578111"/>
                <a:gd name="connsiteY35" fmla="*/ 484390 h 533197"/>
                <a:gd name="connsiteX36" fmla="*/ 456541 w 578111"/>
                <a:gd name="connsiteY36" fmla="*/ 375724 h 533197"/>
                <a:gd name="connsiteX37" fmla="*/ 489744 w 578111"/>
                <a:gd name="connsiteY37" fmla="*/ 366515 h 533197"/>
                <a:gd name="connsiteX38" fmla="*/ 498967 w 578111"/>
                <a:gd name="connsiteY38" fmla="*/ 399668 h 533197"/>
                <a:gd name="connsiteX39" fmla="*/ 267469 w 578111"/>
                <a:gd name="connsiteY39" fmla="*/ 533197 h 533197"/>
                <a:gd name="connsiteX40" fmla="*/ 0 w 578111"/>
                <a:gd name="connsiteY40" fmla="*/ 266138 h 533197"/>
                <a:gd name="connsiteX41" fmla="*/ 267469 w 578111"/>
                <a:gd name="connsiteY41" fmla="*/ 0 h 5331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78111" h="533197">
                  <a:moveTo>
                    <a:pt x="176147" y="221031"/>
                  </a:moveTo>
                  <a:cubicBezTo>
                    <a:pt x="196459" y="221031"/>
                    <a:pt x="212154" y="237608"/>
                    <a:pt x="212154" y="256947"/>
                  </a:cubicBezTo>
                  <a:lnTo>
                    <a:pt x="212154" y="348118"/>
                  </a:lnTo>
                  <a:cubicBezTo>
                    <a:pt x="212154" y="368378"/>
                    <a:pt x="196459" y="384955"/>
                    <a:pt x="176147" y="384955"/>
                  </a:cubicBezTo>
                  <a:cubicBezTo>
                    <a:pt x="155836" y="384955"/>
                    <a:pt x="139217" y="368378"/>
                    <a:pt x="139217" y="348118"/>
                  </a:cubicBezTo>
                  <a:lnTo>
                    <a:pt x="139217" y="256947"/>
                  </a:lnTo>
                  <a:cubicBezTo>
                    <a:pt x="139217" y="237608"/>
                    <a:pt x="155836" y="221031"/>
                    <a:pt x="176147" y="221031"/>
                  </a:cubicBezTo>
                  <a:close/>
                  <a:moveTo>
                    <a:pt x="267503" y="184193"/>
                  </a:moveTo>
                  <a:cubicBezTo>
                    <a:pt x="286852" y="184193"/>
                    <a:pt x="303437" y="200770"/>
                    <a:pt x="303437" y="221030"/>
                  </a:cubicBezTo>
                  <a:lnTo>
                    <a:pt x="303437" y="348119"/>
                  </a:lnTo>
                  <a:cubicBezTo>
                    <a:pt x="303437" y="368379"/>
                    <a:pt x="287774" y="384956"/>
                    <a:pt x="267503" y="384956"/>
                  </a:cubicBezTo>
                  <a:cubicBezTo>
                    <a:pt x="247233" y="384956"/>
                    <a:pt x="230648" y="368379"/>
                    <a:pt x="230648" y="348119"/>
                  </a:cubicBezTo>
                  <a:lnTo>
                    <a:pt x="230648" y="221030"/>
                  </a:lnTo>
                  <a:cubicBezTo>
                    <a:pt x="230648" y="200770"/>
                    <a:pt x="247233" y="184193"/>
                    <a:pt x="267503" y="184193"/>
                  </a:cubicBezTo>
                  <a:close/>
                  <a:moveTo>
                    <a:pt x="357937" y="148390"/>
                  </a:moveTo>
                  <a:cubicBezTo>
                    <a:pt x="378249" y="148390"/>
                    <a:pt x="394867" y="164959"/>
                    <a:pt x="394867" y="184289"/>
                  </a:cubicBezTo>
                  <a:lnTo>
                    <a:pt x="394867" y="348136"/>
                  </a:lnTo>
                  <a:cubicBezTo>
                    <a:pt x="394867" y="368386"/>
                    <a:pt x="378249" y="384955"/>
                    <a:pt x="357937" y="384955"/>
                  </a:cubicBezTo>
                  <a:cubicBezTo>
                    <a:pt x="338549" y="384955"/>
                    <a:pt x="321930" y="368386"/>
                    <a:pt x="321930" y="348136"/>
                  </a:cubicBezTo>
                  <a:lnTo>
                    <a:pt x="321930" y="184289"/>
                  </a:lnTo>
                  <a:cubicBezTo>
                    <a:pt x="321930" y="164959"/>
                    <a:pt x="338549" y="148390"/>
                    <a:pt x="357937" y="148390"/>
                  </a:cubicBezTo>
                  <a:close/>
                  <a:moveTo>
                    <a:pt x="267469" y="0"/>
                  </a:moveTo>
                  <a:cubicBezTo>
                    <a:pt x="397514" y="0"/>
                    <a:pt x="507268" y="93931"/>
                    <a:pt x="529404" y="218252"/>
                  </a:cubicBezTo>
                  <a:lnTo>
                    <a:pt x="566296" y="218252"/>
                  </a:lnTo>
                  <a:cubicBezTo>
                    <a:pt x="570907" y="218252"/>
                    <a:pt x="574597" y="221014"/>
                    <a:pt x="576441" y="224698"/>
                  </a:cubicBezTo>
                  <a:cubicBezTo>
                    <a:pt x="579208" y="229302"/>
                    <a:pt x="578286" y="233907"/>
                    <a:pt x="575519" y="237590"/>
                  </a:cubicBezTo>
                  <a:lnTo>
                    <a:pt x="514647" y="310341"/>
                  </a:lnTo>
                  <a:cubicBezTo>
                    <a:pt x="511880" y="313104"/>
                    <a:pt x="509113" y="314945"/>
                    <a:pt x="505424" y="314945"/>
                  </a:cubicBezTo>
                  <a:cubicBezTo>
                    <a:pt x="501734" y="314945"/>
                    <a:pt x="498045" y="313104"/>
                    <a:pt x="496201" y="310341"/>
                  </a:cubicBezTo>
                  <a:lnTo>
                    <a:pt x="435328" y="237590"/>
                  </a:lnTo>
                  <a:cubicBezTo>
                    <a:pt x="431639" y="233907"/>
                    <a:pt x="431639" y="229302"/>
                    <a:pt x="433484" y="224698"/>
                  </a:cubicBezTo>
                  <a:cubicBezTo>
                    <a:pt x="435328" y="221014"/>
                    <a:pt x="439940" y="218252"/>
                    <a:pt x="444551" y="218252"/>
                  </a:cubicBezTo>
                  <a:lnTo>
                    <a:pt x="480521" y="218252"/>
                  </a:lnTo>
                  <a:cubicBezTo>
                    <a:pt x="458386" y="120637"/>
                    <a:pt x="370767" y="47886"/>
                    <a:pt x="267469" y="47886"/>
                  </a:cubicBezTo>
                  <a:cubicBezTo>
                    <a:pt x="146647" y="47886"/>
                    <a:pt x="48882" y="146422"/>
                    <a:pt x="48882" y="266138"/>
                  </a:cubicBezTo>
                  <a:cubicBezTo>
                    <a:pt x="48882" y="386775"/>
                    <a:pt x="146647" y="484390"/>
                    <a:pt x="267469" y="484390"/>
                  </a:cubicBezTo>
                  <a:cubicBezTo>
                    <a:pt x="344942" y="484390"/>
                    <a:pt x="417805" y="442949"/>
                    <a:pt x="456541" y="375724"/>
                  </a:cubicBezTo>
                  <a:cubicBezTo>
                    <a:pt x="462998" y="363753"/>
                    <a:pt x="477754" y="360069"/>
                    <a:pt x="489744" y="366515"/>
                  </a:cubicBezTo>
                  <a:cubicBezTo>
                    <a:pt x="501734" y="373883"/>
                    <a:pt x="505424" y="388617"/>
                    <a:pt x="498967" y="399668"/>
                  </a:cubicBezTo>
                  <a:cubicBezTo>
                    <a:pt x="451008" y="482548"/>
                    <a:pt x="362466" y="533197"/>
                    <a:pt x="267469" y="533197"/>
                  </a:cubicBezTo>
                  <a:cubicBezTo>
                    <a:pt x="119900" y="533197"/>
                    <a:pt x="0" y="413481"/>
                    <a:pt x="0" y="266138"/>
                  </a:cubicBezTo>
                  <a:cubicBezTo>
                    <a:pt x="0" y="119716"/>
                    <a:pt x="119900" y="0"/>
                    <a:pt x="267469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3" name="îṥļîḑé-Oval 20"/>
            <p:cNvSpPr/>
            <p:nvPr/>
          </p:nvSpPr>
          <p:spPr>
            <a:xfrm>
              <a:off x="6901592" y="4848392"/>
              <a:ext cx="231664" cy="231359"/>
            </a:xfrm>
            <a:custGeom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72370" y="2037635"/>
            <a:ext cx="2585055" cy="1112422"/>
            <a:chOff x="5354322" y="1967781"/>
            <a:chExt cx="2585055" cy="1112422"/>
          </a:xfrm>
        </p:grpSpPr>
        <p:sp>
          <p:nvSpPr>
            <p:cNvPr id="40" name="矩形 39"/>
            <p:cNvSpPr/>
            <p:nvPr/>
          </p:nvSpPr>
          <p:spPr>
            <a:xfrm>
              <a:off x="5354322" y="2332306"/>
              <a:ext cx="2585055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854990" y="1967781"/>
              <a:ext cx="2084387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172370" y="4490254"/>
            <a:ext cx="2585055" cy="1112422"/>
            <a:chOff x="5354322" y="1967781"/>
            <a:chExt cx="2585055" cy="1112422"/>
          </a:xfrm>
        </p:grpSpPr>
        <p:sp>
          <p:nvSpPr>
            <p:cNvPr id="43" name="矩形 42"/>
            <p:cNvSpPr/>
            <p:nvPr/>
          </p:nvSpPr>
          <p:spPr>
            <a:xfrm>
              <a:off x="5354322" y="2332306"/>
              <a:ext cx="2585055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854990" y="1967781"/>
              <a:ext cx="2084387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28299" y="2037635"/>
            <a:ext cx="2585055" cy="1112422"/>
            <a:chOff x="5354322" y="1967781"/>
            <a:chExt cx="2585055" cy="1112422"/>
          </a:xfrm>
        </p:grpSpPr>
        <p:sp>
          <p:nvSpPr>
            <p:cNvPr id="46" name="矩形 45"/>
            <p:cNvSpPr/>
            <p:nvPr/>
          </p:nvSpPr>
          <p:spPr>
            <a:xfrm>
              <a:off x="5354322" y="2332306"/>
              <a:ext cx="2585055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354322" y="1967781"/>
              <a:ext cx="2084387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428299" y="4490254"/>
            <a:ext cx="2585055" cy="1112422"/>
            <a:chOff x="5354322" y="1967781"/>
            <a:chExt cx="2585055" cy="1112422"/>
          </a:xfrm>
        </p:grpSpPr>
        <p:sp>
          <p:nvSpPr>
            <p:cNvPr id="49" name="矩形 48"/>
            <p:cNvSpPr/>
            <p:nvPr/>
          </p:nvSpPr>
          <p:spPr>
            <a:xfrm>
              <a:off x="5354322" y="2332306"/>
              <a:ext cx="2585055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354322" y="1967781"/>
              <a:ext cx="2084387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32" name="组合 31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33" name="圆角矩形 32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圆角矩形 36"/>
          <p:cNvSpPr/>
          <p:nvPr/>
        </p:nvSpPr>
        <p:spPr>
          <a:xfrm rot="2700000">
            <a:off x="7068362" y="4333043"/>
            <a:ext cx="946620" cy="946620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8" name="圆角矩形 37"/>
          <p:cNvSpPr/>
          <p:nvPr/>
        </p:nvSpPr>
        <p:spPr>
          <a:xfrm rot="2700000">
            <a:off x="10344989" y="4239645"/>
            <a:ext cx="667617" cy="667616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圆角矩形 34"/>
          <p:cNvSpPr/>
          <p:nvPr/>
        </p:nvSpPr>
        <p:spPr>
          <a:xfrm rot="2700000">
            <a:off x="9154477" y="1512679"/>
            <a:ext cx="668407" cy="668407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531256" y="990783"/>
            <a:ext cx="2038344" cy="2038344"/>
            <a:chOff x="3700440" y="1274408"/>
            <a:chExt cx="1646508" cy="1646508"/>
          </a:xfrm>
        </p:grpSpPr>
        <p:sp>
          <p:nvSpPr>
            <p:cNvPr id="24" name="圆角矩形 23"/>
            <p:cNvSpPr/>
            <p:nvPr/>
          </p:nvSpPr>
          <p:spPr>
            <a:xfrm rot="2700000">
              <a:off x="3700440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4"/>
            </a:solidFill>
            <a:ln w="12700">
              <a:noFill/>
            </a:ln>
            <a:effectLst>
              <a:outerShdw blurRad="1270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 rot="2700000">
              <a:off x="3794877" y="1368844"/>
              <a:ext cx="1457637" cy="1457637"/>
            </a:xfrm>
            <a:prstGeom prst="roundRect">
              <a:avLst>
                <a:gd name="adj" fmla="val 6887"/>
              </a:avLst>
            </a:prstGeom>
            <a:blipFill dpi="0" rotWithShape="0">
              <a:blip r:embed="rId3"/>
              <a:stretch>
                <a:fillRect/>
              </a:stretch>
            </a:blipFill>
            <a:ln w="12700">
              <a:noFill/>
            </a:ln>
            <a:effectLst>
              <a:innerShdw blurRad="1143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 rot="2700000">
            <a:off x="6121262" y="3533543"/>
            <a:ext cx="946620" cy="946620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6095671" y="4435215"/>
            <a:ext cx="1018499" cy="1018499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58830" y="4575649"/>
            <a:ext cx="1323931" cy="1323933"/>
            <a:chOff x="6761060" y="1478670"/>
            <a:chExt cx="1494169" cy="1494170"/>
          </a:xfrm>
        </p:grpSpPr>
        <p:grpSp>
          <p:nvGrpSpPr>
            <p:cNvPr id="16" name="组合 15"/>
            <p:cNvGrpSpPr/>
            <p:nvPr/>
          </p:nvGrpSpPr>
          <p:grpSpPr>
            <a:xfrm>
              <a:off x="6761060" y="1478670"/>
              <a:ext cx="1494169" cy="1494170"/>
              <a:chOff x="3700441" y="1274408"/>
              <a:chExt cx="1646508" cy="1646508"/>
            </a:xfrm>
          </p:grpSpPr>
          <p:sp>
            <p:nvSpPr>
              <p:cNvPr id="14" name="圆角矩形 13"/>
              <p:cNvSpPr/>
              <p:nvPr/>
            </p:nvSpPr>
            <p:spPr>
              <a:xfrm rot="2700000">
                <a:off x="3700441" y="1274408"/>
                <a:ext cx="1646508" cy="1646508"/>
              </a:xfrm>
              <a:prstGeom prst="roundRect">
                <a:avLst>
                  <a:gd name="adj" fmla="val 6887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2700000">
                <a:off x="3794877" y="1368845"/>
                <a:ext cx="1457637" cy="1457636"/>
              </a:xfrm>
              <a:prstGeom prst="roundRect">
                <a:avLst>
                  <a:gd name="adj" fmla="val 6887"/>
                </a:avLst>
              </a:prstGeom>
              <a:solidFill>
                <a:schemeClr val="bg1"/>
              </a:solidFill>
              <a:ln w="12700">
                <a:noFill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6920000" y="1902704"/>
              <a:ext cx="1176293" cy="6947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zh-CN" altLang="en-US" sz="200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合 作</a:t>
              </a:r>
              <a:endPara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 defTabSz="914400"/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cooperation</a:t>
              </a:r>
              <a:endParaRPr lang="zh-CN" altLang="en-US" sz="1400">
                <a:solidFill>
                  <a:prstClr val="white">
                    <a:lumMod val="6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993357" y="1982223"/>
            <a:ext cx="1323931" cy="1323933"/>
            <a:chOff x="8133152" y="2838412"/>
            <a:chExt cx="1494170" cy="1494170"/>
          </a:xfrm>
        </p:grpSpPr>
        <p:grpSp>
          <p:nvGrpSpPr>
            <p:cNvPr id="17" name="组合 16"/>
            <p:cNvGrpSpPr/>
            <p:nvPr/>
          </p:nvGrpSpPr>
          <p:grpSpPr>
            <a:xfrm>
              <a:off x="8133152" y="2838412"/>
              <a:ext cx="1494170" cy="1494170"/>
              <a:chOff x="3700441" y="1274408"/>
              <a:chExt cx="1646508" cy="1646508"/>
            </a:xfrm>
          </p:grpSpPr>
          <p:sp>
            <p:nvSpPr>
              <p:cNvPr id="18" name="圆角矩形 17"/>
              <p:cNvSpPr/>
              <p:nvPr/>
            </p:nvSpPr>
            <p:spPr>
              <a:xfrm rot="2700000">
                <a:off x="3700441" y="1274408"/>
                <a:ext cx="1646508" cy="1646508"/>
              </a:xfrm>
              <a:prstGeom prst="roundRect">
                <a:avLst>
                  <a:gd name="adj" fmla="val 6887"/>
                </a:avLst>
              </a:prstGeom>
              <a:solidFill>
                <a:schemeClr val="accent5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2700000">
                <a:off x="3794878" y="1368844"/>
                <a:ext cx="1457637" cy="1457637"/>
              </a:xfrm>
              <a:prstGeom prst="roundRect">
                <a:avLst>
                  <a:gd name="adj" fmla="val 6887"/>
                </a:avLst>
              </a:prstGeom>
              <a:solidFill>
                <a:schemeClr val="bg1"/>
              </a:solidFill>
              <a:ln w="12700">
                <a:noFill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8425904" y="3307198"/>
              <a:ext cx="921207" cy="6947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zh-CN" altLang="en-US" sz="200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创 新</a:t>
              </a:r>
              <a:endPara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 defTabSz="914400"/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innovate</a:t>
              </a:r>
              <a:endParaRPr lang="zh-CN" altLang="en-US" sz="1400">
                <a:solidFill>
                  <a:prstClr val="white">
                    <a:lumMod val="6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06086" y="2762695"/>
            <a:ext cx="1323931" cy="1323933"/>
            <a:chOff x="6863077" y="4177242"/>
            <a:chExt cx="1494171" cy="1494170"/>
          </a:xfrm>
        </p:grpSpPr>
        <p:grpSp>
          <p:nvGrpSpPr>
            <p:cNvPr id="20" name="组合 19"/>
            <p:cNvGrpSpPr/>
            <p:nvPr/>
          </p:nvGrpSpPr>
          <p:grpSpPr>
            <a:xfrm>
              <a:off x="6863077" y="4177242"/>
              <a:ext cx="1494171" cy="1494170"/>
              <a:chOff x="3700441" y="1274408"/>
              <a:chExt cx="1646508" cy="1646508"/>
            </a:xfrm>
          </p:grpSpPr>
          <p:sp>
            <p:nvSpPr>
              <p:cNvPr id="21" name="圆角矩形 20"/>
              <p:cNvSpPr/>
              <p:nvPr/>
            </p:nvSpPr>
            <p:spPr>
              <a:xfrm rot="2700000">
                <a:off x="3700441" y="1274408"/>
                <a:ext cx="1646508" cy="1646508"/>
              </a:xfrm>
              <a:prstGeom prst="roundRect">
                <a:avLst>
                  <a:gd name="adj" fmla="val 6887"/>
                </a:avLst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 rot="2700000">
                <a:off x="3794878" y="1368844"/>
                <a:ext cx="1457637" cy="1457637"/>
              </a:xfrm>
              <a:prstGeom prst="roundRect">
                <a:avLst>
                  <a:gd name="adj" fmla="val 6887"/>
                </a:avLst>
              </a:prstGeom>
              <a:solidFill>
                <a:schemeClr val="bg1"/>
              </a:solidFill>
              <a:ln w="12700">
                <a:noFill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7173075" y="4671660"/>
              <a:ext cx="874171" cy="6947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zh-CN" altLang="en-US" sz="200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共 赢</a:t>
              </a:r>
              <a:endPara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 defTabSz="914400"/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win-win</a:t>
              </a:r>
              <a:endParaRPr lang="zh-CN" altLang="en-US" sz="1400">
                <a:solidFill>
                  <a:prstClr val="white">
                    <a:lumMod val="6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0" name="任意多边形 39"/>
          <p:cNvSpPr/>
          <p:nvPr/>
        </p:nvSpPr>
        <p:spPr>
          <a:xfrm rot="2700000">
            <a:off x="10245936" y="3739118"/>
            <a:ext cx="695603" cy="695603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6" name="PA_任意多边形 45"/>
          <p:cNvSpPr/>
          <p:nvPr>
            <p:custDataLst>
              <p:tags r:id="rId4"/>
            </p:custDataLst>
          </p:nvPr>
        </p:nvSpPr>
        <p:spPr>
          <a:xfrm rot="2700000">
            <a:off x="9059875" y="971485"/>
            <a:ext cx="725203" cy="725203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86687" y="2357302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i="1">
                <a:solidFill>
                  <a:schemeClr val="accent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03</a:t>
            </a:r>
            <a:endParaRPr lang="zh-CN" altLang="en-US" sz="4800" i="1">
              <a:solidFill>
                <a:schemeClr val="accent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48587" y="3145681"/>
            <a:ext cx="629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品牌形象设计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71447" y="3912244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000">
              <a:solidFill>
                <a:schemeClr val="bg1">
                  <a:lumMod val="6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5" grpId="0" animBg="1"/>
      <p:bldP spid="36" grpId="0" animBg="1"/>
      <p:bldP spid="43" grpId="0" animBg="1"/>
      <p:bldP spid="40" grpId="0" animBg="1"/>
      <p:bldP spid="46" grpId="0" animBg="1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7" name="组合 116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118" name="组合 117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121" name="文本框 120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19" name="圆角矩形 118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20" name="圆角矩形 119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820100" y="2467779"/>
            <a:ext cx="2520000" cy="2557257"/>
            <a:chOff x="820100" y="2525835"/>
            <a:chExt cx="2520000" cy="2557257"/>
          </a:xfrm>
        </p:grpSpPr>
        <p:sp>
          <p:nvSpPr>
            <p:cNvPr id="124" name="矩形 123"/>
            <p:cNvSpPr/>
            <p:nvPr/>
          </p:nvSpPr>
          <p:spPr>
            <a:xfrm>
              <a:off x="820100" y="2525835"/>
              <a:ext cx="2520000" cy="1656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127000" dist="101600" dir="5400000" algn="t" rotWithShape="0">
                <a:schemeClr val="bg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 b="1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1102149" y="4316896"/>
              <a:ext cx="1955902" cy="766196"/>
              <a:chOff x="1080132" y="4316896"/>
              <a:chExt cx="1955902" cy="766196"/>
            </a:xfrm>
          </p:grpSpPr>
          <p:sp>
            <p:nvSpPr>
              <p:cNvPr id="126" name="文本框 125"/>
              <p:cNvSpPr txBox="1"/>
              <p:nvPr/>
            </p:nvSpPr>
            <p:spPr>
              <a:xfrm>
                <a:off x="1350198" y="4316896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2">
                        <a:lumMod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1600" b="1">
                  <a:solidFill>
                    <a:schemeClr val="bg2">
                      <a:lumMod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27" name="文本框 126"/>
              <p:cNvSpPr txBox="1"/>
              <p:nvPr/>
            </p:nvSpPr>
            <p:spPr>
              <a:xfrm>
                <a:off x="1080132" y="4621427"/>
                <a:ext cx="1955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800">
                    <a:solidFill>
                      <a:schemeClr val="bg2">
                        <a:lumMod val="7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Far far away, behind the word mountains, far from the countries Vokalia and Consonantia</a:t>
                </a:r>
                <a:endParaRPr lang="en-US" altLang="zh-CN" sz="800">
                  <a:solidFill>
                    <a:schemeClr val="bg2">
                      <a:lumMod val="7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>
            <a:off x="6331900" y="2467779"/>
            <a:ext cx="2520000" cy="2558991"/>
            <a:chOff x="6331900" y="2525835"/>
            <a:chExt cx="2520000" cy="2558991"/>
          </a:xfrm>
        </p:grpSpPr>
        <p:sp>
          <p:nvSpPr>
            <p:cNvPr id="129" name="矩形 128"/>
            <p:cNvSpPr/>
            <p:nvPr/>
          </p:nvSpPr>
          <p:spPr>
            <a:xfrm>
              <a:off x="6331900" y="2525835"/>
              <a:ext cx="2520000" cy="1656000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127000" dist="101600" dir="5400000" algn="t" rotWithShape="0">
                <a:schemeClr val="bg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130" name="组合 129"/>
            <p:cNvGrpSpPr/>
            <p:nvPr/>
          </p:nvGrpSpPr>
          <p:grpSpPr>
            <a:xfrm>
              <a:off x="6614500" y="4316896"/>
              <a:ext cx="1954800" cy="767930"/>
              <a:chOff x="1080683" y="4316896"/>
              <a:chExt cx="1954800" cy="767930"/>
            </a:xfrm>
          </p:grpSpPr>
          <p:sp>
            <p:nvSpPr>
              <p:cNvPr id="131" name="文本框 130"/>
              <p:cNvSpPr txBox="1"/>
              <p:nvPr/>
            </p:nvSpPr>
            <p:spPr>
              <a:xfrm>
                <a:off x="1350198" y="4316896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2">
                        <a:lumMod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1600" b="1">
                  <a:solidFill>
                    <a:schemeClr val="bg2">
                      <a:lumMod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32" name="文本框 131"/>
              <p:cNvSpPr txBox="1"/>
              <p:nvPr/>
            </p:nvSpPr>
            <p:spPr>
              <a:xfrm>
                <a:off x="1080683" y="4623161"/>
                <a:ext cx="195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800">
                    <a:solidFill>
                      <a:schemeClr val="bg2">
                        <a:lumMod val="7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Far far away, behind the word mountains, far from the countries Vokalia and Consonantia</a:t>
                </a:r>
                <a:endParaRPr lang="en-US" altLang="zh-CN" sz="800">
                  <a:solidFill>
                    <a:schemeClr val="bg2">
                      <a:lumMod val="7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8851900" y="2467779"/>
            <a:ext cx="2520000" cy="2554612"/>
            <a:chOff x="8851900" y="2525835"/>
            <a:chExt cx="2520000" cy="2554612"/>
          </a:xfrm>
        </p:grpSpPr>
        <p:sp>
          <p:nvSpPr>
            <p:cNvPr id="134" name="矩形 133"/>
            <p:cNvSpPr/>
            <p:nvPr/>
          </p:nvSpPr>
          <p:spPr>
            <a:xfrm>
              <a:off x="8851900" y="2525835"/>
              <a:ext cx="2520000" cy="16560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outerShdw blurRad="127000" dist="101600" dir="5400000" algn="t" rotWithShape="0">
                <a:schemeClr val="bg1">
                  <a:lumMod val="8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135" name="组合 134"/>
            <p:cNvGrpSpPr/>
            <p:nvPr/>
          </p:nvGrpSpPr>
          <p:grpSpPr>
            <a:xfrm>
              <a:off x="9134500" y="4316896"/>
              <a:ext cx="1954800" cy="763551"/>
              <a:chOff x="1080683" y="4316896"/>
              <a:chExt cx="1954800" cy="763551"/>
            </a:xfrm>
          </p:grpSpPr>
          <p:sp>
            <p:nvSpPr>
              <p:cNvPr id="136" name="文本框 135"/>
              <p:cNvSpPr txBox="1"/>
              <p:nvPr/>
            </p:nvSpPr>
            <p:spPr>
              <a:xfrm>
                <a:off x="1350198" y="4316896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2">
                        <a:lumMod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1600" b="1">
                  <a:solidFill>
                    <a:schemeClr val="bg2">
                      <a:lumMod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37" name="文本框 136"/>
              <p:cNvSpPr txBox="1"/>
              <p:nvPr/>
            </p:nvSpPr>
            <p:spPr>
              <a:xfrm>
                <a:off x="1080683" y="4618782"/>
                <a:ext cx="195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800">
                    <a:solidFill>
                      <a:schemeClr val="bg2">
                        <a:lumMod val="7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Far far away, behind the word mountains, far from the countries Vokalia and Consonantia</a:t>
                </a:r>
                <a:endParaRPr lang="en-US" altLang="zh-CN" sz="800">
                  <a:solidFill>
                    <a:schemeClr val="bg2">
                      <a:lumMod val="7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138" name="组合 137"/>
          <p:cNvGrpSpPr/>
          <p:nvPr/>
        </p:nvGrpSpPr>
        <p:grpSpPr>
          <a:xfrm>
            <a:off x="3329716" y="2332718"/>
            <a:ext cx="3002184" cy="2827140"/>
            <a:chOff x="3329716" y="2390774"/>
            <a:chExt cx="3002184" cy="2827140"/>
          </a:xfrm>
        </p:grpSpPr>
        <p:grpSp>
          <p:nvGrpSpPr>
            <p:cNvPr id="139" name="组合 138"/>
            <p:cNvGrpSpPr/>
            <p:nvPr/>
          </p:nvGrpSpPr>
          <p:grpSpPr>
            <a:xfrm>
              <a:off x="3853408" y="4455395"/>
              <a:ext cx="1954800" cy="762519"/>
              <a:chOff x="1080683" y="4316896"/>
              <a:chExt cx="1954800" cy="762519"/>
            </a:xfrm>
          </p:grpSpPr>
          <p:sp>
            <p:nvSpPr>
              <p:cNvPr id="141" name="文本框 140"/>
              <p:cNvSpPr txBox="1"/>
              <p:nvPr/>
            </p:nvSpPr>
            <p:spPr>
              <a:xfrm>
                <a:off x="1350198" y="4316896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2">
                        <a:lumMod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1600" b="1">
                  <a:solidFill>
                    <a:schemeClr val="bg2">
                      <a:lumMod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42" name="文本框 141"/>
              <p:cNvSpPr txBox="1"/>
              <p:nvPr/>
            </p:nvSpPr>
            <p:spPr>
              <a:xfrm>
                <a:off x="1080683" y="4617750"/>
                <a:ext cx="195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800">
                    <a:solidFill>
                      <a:schemeClr val="bg2">
                        <a:lumMod val="7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Far far away, behind the word mountains, far from the countries Vokalia and Consonantia</a:t>
                </a:r>
                <a:endParaRPr lang="en-US" altLang="zh-CN" sz="800">
                  <a:solidFill>
                    <a:schemeClr val="bg2">
                      <a:lumMod val="7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40" name="矩形 139"/>
            <p:cNvSpPr/>
            <p:nvPr/>
          </p:nvSpPr>
          <p:spPr>
            <a:xfrm>
              <a:off x="3329716" y="2390774"/>
              <a:ext cx="3002184" cy="1927225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>
              <a:outerShdw blurRad="127000" sx="105000" sy="105000" algn="ctr" rotWithShape="0">
                <a:schemeClr val="bg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145574" y="5529393"/>
            <a:ext cx="1776908" cy="276999"/>
            <a:chOff x="5145574" y="5587449"/>
            <a:chExt cx="1776908" cy="276999"/>
          </a:xfrm>
        </p:grpSpPr>
        <p:sp>
          <p:nvSpPr>
            <p:cNvPr id="144" name="文本框 143"/>
            <p:cNvSpPr txBox="1"/>
            <p:nvPr/>
          </p:nvSpPr>
          <p:spPr>
            <a:xfrm>
              <a:off x="5402514" y="5587449"/>
              <a:ext cx="15199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Enter Your Title Here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5145574" y="5605117"/>
              <a:ext cx="241663" cy="241663"/>
              <a:chOff x="5145574" y="5605117"/>
              <a:chExt cx="241663" cy="241663"/>
            </a:xfrm>
          </p:grpSpPr>
          <p:sp>
            <p:nvSpPr>
              <p:cNvPr id="146" name="圆角矩形 145"/>
              <p:cNvSpPr/>
              <p:nvPr/>
            </p:nvSpPr>
            <p:spPr>
              <a:xfrm rot="2700000">
                <a:off x="5145574" y="5605117"/>
                <a:ext cx="241663" cy="241663"/>
              </a:xfrm>
              <a:prstGeom prst="roundRect">
                <a:avLst>
                  <a:gd name="adj" fmla="val 25832"/>
                </a:avLst>
              </a:prstGeom>
              <a:gradFill flip="none" rotWithShape="0">
                <a:gsLst>
                  <a:gs pos="5600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13500000" scaled="1"/>
              </a:gradFill>
              <a:ln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59000">
                      <a:schemeClr val="bg1"/>
                    </a:gs>
                  </a:gsLst>
                  <a:lin ang="10800000" scaled="1"/>
                </a:gradFill>
              </a:ln>
              <a:effectLst>
                <a:outerShdw blurRad="254000" dist="127000" dir="36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47" name="任意多边形 146"/>
              <p:cNvSpPr>
                <a:spLocks noChangeAspect="1"/>
              </p:cNvSpPr>
              <p:nvPr/>
            </p:nvSpPr>
            <p:spPr>
              <a:xfrm>
                <a:off x="5232846" y="5653948"/>
                <a:ext cx="77561" cy="144000"/>
              </a:xfrm>
              <a:custGeom>
                <a:rect l="l" t="t" r="r" b="b"/>
                <a:pathLst>
                  <a:path w="128624" h="238805">
                    <a:moveTo>
                      <a:pt x="35317" y="0"/>
                    </a:moveTo>
                    <a:lnTo>
                      <a:pt x="82389" y="0"/>
                    </a:lnTo>
                    <a:cubicBezTo>
                      <a:pt x="84207" y="0"/>
                      <a:pt x="85738" y="598"/>
                      <a:pt x="86981" y="1794"/>
                    </a:cubicBezTo>
                    <a:cubicBezTo>
                      <a:pt x="88225" y="2990"/>
                      <a:pt x="88847" y="4401"/>
                      <a:pt x="88847" y="6028"/>
                    </a:cubicBezTo>
                    <a:cubicBezTo>
                      <a:pt x="88847" y="6793"/>
                      <a:pt x="88608" y="7654"/>
                      <a:pt x="88130" y="8611"/>
                    </a:cubicBezTo>
                    <a:lnTo>
                      <a:pt x="63589" y="75057"/>
                    </a:lnTo>
                    <a:lnTo>
                      <a:pt x="120420" y="60993"/>
                    </a:lnTo>
                    <a:cubicBezTo>
                      <a:pt x="121185" y="60802"/>
                      <a:pt x="121759" y="60706"/>
                      <a:pt x="122142" y="60706"/>
                    </a:cubicBezTo>
                    <a:cubicBezTo>
                      <a:pt x="123960" y="60706"/>
                      <a:pt x="125586" y="61424"/>
                      <a:pt x="127021" y="62859"/>
                    </a:cubicBezTo>
                    <a:cubicBezTo>
                      <a:pt x="128744" y="64772"/>
                      <a:pt x="129079" y="66877"/>
                      <a:pt x="128026" y="69173"/>
                    </a:cubicBezTo>
                    <a:lnTo>
                      <a:pt x="50529" y="235218"/>
                    </a:lnTo>
                    <a:cubicBezTo>
                      <a:pt x="49285" y="237609"/>
                      <a:pt x="47276" y="238805"/>
                      <a:pt x="44502" y="238805"/>
                    </a:cubicBezTo>
                    <a:cubicBezTo>
                      <a:pt x="44119" y="238805"/>
                      <a:pt x="43449" y="238710"/>
                      <a:pt x="42492" y="238518"/>
                    </a:cubicBezTo>
                    <a:cubicBezTo>
                      <a:pt x="40866" y="238040"/>
                      <a:pt x="39646" y="237131"/>
                      <a:pt x="38833" y="235792"/>
                    </a:cubicBezTo>
                    <a:cubicBezTo>
                      <a:pt x="38020" y="234452"/>
                      <a:pt x="37804" y="233017"/>
                      <a:pt x="38187" y="231486"/>
                    </a:cubicBezTo>
                    <a:lnTo>
                      <a:pt x="66459" y="115528"/>
                    </a:lnTo>
                    <a:lnTo>
                      <a:pt x="8193" y="130023"/>
                    </a:lnTo>
                    <a:cubicBezTo>
                      <a:pt x="7810" y="130118"/>
                      <a:pt x="7236" y="130166"/>
                      <a:pt x="6471" y="130166"/>
                    </a:cubicBezTo>
                    <a:cubicBezTo>
                      <a:pt x="4749" y="130166"/>
                      <a:pt x="3266" y="129640"/>
                      <a:pt x="2022" y="128588"/>
                    </a:cubicBezTo>
                    <a:cubicBezTo>
                      <a:pt x="300" y="127152"/>
                      <a:pt x="-322" y="125287"/>
                      <a:pt x="156" y="122991"/>
                    </a:cubicBezTo>
                    <a:lnTo>
                      <a:pt x="29002" y="4592"/>
                    </a:lnTo>
                    <a:cubicBezTo>
                      <a:pt x="29385" y="3253"/>
                      <a:pt x="30150" y="2153"/>
                      <a:pt x="31298" y="1292"/>
                    </a:cubicBezTo>
                    <a:cubicBezTo>
                      <a:pt x="32447" y="431"/>
                      <a:pt x="33786" y="0"/>
                      <a:pt x="353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US" sz="2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2566204" y="5529393"/>
            <a:ext cx="1776908" cy="276999"/>
            <a:chOff x="2566204" y="5587449"/>
            <a:chExt cx="1776908" cy="276999"/>
          </a:xfrm>
        </p:grpSpPr>
        <p:sp>
          <p:nvSpPr>
            <p:cNvPr id="149" name="文本框 148"/>
            <p:cNvSpPr txBox="1"/>
            <p:nvPr/>
          </p:nvSpPr>
          <p:spPr>
            <a:xfrm>
              <a:off x="2823144" y="5587449"/>
              <a:ext cx="15199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Enter Your Title Here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150" name="组合 149"/>
            <p:cNvGrpSpPr/>
            <p:nvPr/>
          </p:nvGrpSpPr>
          <p:grpSpPr>
            <a:xfrm>
              <a:off x="2566204" y="5605117"/>
              <a:ext cx="241663" cy="241663"/>
              <a:chOff x="2566204" y="5605117"/>
              <a:chExt cx="241663" cy="241663"/>
            </a:xfrm>
          </p:grpSpPr>
          <p:sp>
            <p:nvSpPr>
              <p:cNvPr id="151" name="圆角矩形 150"/>
              <p:cNvSpPr/>
              <p:nvPr/>
            </p:nvSpPr>
            <p:spPr>
              <a:xfrm rot="2700000">
                <a:off x="2566204" y="5605117"/>
                <a:ext cx="241663" cy="241663"/>
              </a:xfrm>
              <a:prstGeom prst="roundRect">
                <a:avLst>
                  <a:gd name="adj" fmla="val 25832"/>
                </a:avLst>
              </a:prstGeom>
              <a:gradFill flip="none" rotWithShape="0">
                <a:gsLst>
                  <a:gs pos="5600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13500000" scaled="1"/>
              </a:gradFill>
              <a:ln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59000">
                      <a:schemeClr val="bg1"/>
                    </a:gs>
                  </a:gsLst>
                  <a:lin ang="10800000" scaled="1"/>
                </a:gradFill>
              </a:ln>
              <a:effectLst>
                <a:outerShdw blurRad="254000" dist="127000" dir="36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52" name="任意多边形 151"/>
              <p:cNvSpPr>
                <a:spLocks noChangeAspect="1"/>
              </p:cNvSpPr>
              <p:nvPr/>
            </p:nvSpPr>
            <p:spPr>
              <a:xfrm>
                <a:off x="2610483" y="5687548"/>
                <a:ext cx="144000" cy="76800"/>
              </a:xfrm>
              <a:custGeom>
                <a:rect l="l" t="t" r="r" b="b"/>
                <a:pathLst>
                  <a:path w="275545" h="146957">
                    <a:moveTo>
                      <a:pt x="183697" y="73479"/>
                    </a:moveTo>
                    <a:cubicBezTo>
                      <a:pt x="178626" y="73479"/>
                      <a:pt x="174297" y="75272"/>
                      <a:pt x="170709" y="78860"/>
                    </a:cubicBezTo>
                    <a:cubicBezTo>
                      <a:pt x="167121" y="82448"/>
                      <a:pt x="165327" y="86777"/>
                      <a:pt x="165327" y="91848"/>
                    </a:cubicBezTo>
                    <a:cubicBezTo>
                      <a:pt x="165327" y="96919"/>
                      <a:pt x="167121" y="101248"/>
                      <a:pt x="170709" y="104836"/>
                    </a:cubicBezTo>
                    <a:cubicBezTo>
                      <a:pt x="174297" y="108424"/>
                      <a:pt x="178626" y="110218"/>
                      <a:pt x="183697" y="110218"/>
                    </a:cubicBezTo>
                    <a:cubicBezTo>
                      <a:pt x="188767" y="110218"/>
                      <a:pt x="193097" y="108424"/>
                      <a:pt x="196685" y="104836"/>
                    </a:cubicBezTo>
                    <a:cubicBezTo>
                      <a:pt x="200272" y="101248"/>
                      <a:pt x="202066" y="96919"/>
                      <a:pt x="202066" y="91848"/>
                    </a:cubicBezTo>
                    <a:cubicBezTo>
                      <a:pt x="202066" y="86777"/>
                      <a:pt x="200272" y="82448"/>
                      <a:pt x="196685" y="78860"/>
                    </a:cubicBezTo>
                    <a:cubicBezTo>
                      <a:pt x="193097" y="75272"/>
                      <a:pt x="188767" y="73479"/>
                      <a:pt x="183697" y="73479"/>
                    </a:cubicBezTo>
                    <a:close/>
                    <a:moveTo>
                      <a:pt x="220436" y="36739"/>
                    </a:moveTo>
                    <a:cubicBezTo>
                      <a:pt x="215365" y="36739"/>
                      <a:pt x="211036" y="38533"/>
                      <a:pt x="207448" y="42121"/>
                    </a:cubicBezTo>
                    <a:cubicBezTo>
                      <a:pt x="203860" y="45709"/>
                      <a:pt x="202066" y="50038"/>
                      <a:pt x="202066" y="55109"/>
                    </a:cubicBezTo>
                    <a:cubicBezTo>
                      <a:pt x="202066" y="60180"/>
                      <a:pt x="203860" y="64509"/>
                      <a:pt x="207448" y="68097"/>
                    </a:cubicBezTo>
                    <a:cubicBezTo>
                      <a:pt x="211036" y="71685"/>
                      <a:pt x="215365" y="73479"/>
                      <a:pt x="220436" y="73479"/>
                    </a:cubicBezTo>
                    <a:cubicBezTo>
                      <a:pt x="225507" y="73479"/>
                      <a:pt x="229836" y="71685"/>
                      <a:pt x="233424" y="68097"/>
                    </a:cubicBezTo>
                    <a:cubicBezTo>
                      <a:pt x="237012" y="64509"/>
                      <a:pt x="238806" y="60180"/>
                      <a:pt x="238806" y="55109"/>
                    </a:cubicBezTo>
                    <a:cubicBezTo>
                      <a:pt x="238806" y="50038"/>
                      <a:pt x="237012" y="45709"/>
                      <a:pt x="233424" y="42121"/>
                    </a:cubicBezTo>
                    <a:cubicBezTo>
                      <a:pt x="229836" y="38533"/>
                      <a:pt x="225507" y="36739"/>
                      <a:pt x="220436" y="36739"/>
                    </a:cubicBezTo>
                    <a:close/>
                    <a:moveTo>
                      <a:pt x="64294" y="27554"/>
                    </a:moveTo>
                    <a:cubicBezTo>
                      <a:pt x="62955" y="27554"/>
                      <a:pt x="61854" y="27985"/>
                      <a:pt x="60993" y="28846"/>
                    </a:cubicBezTo>
                    <a:cubicBezTo>
                      <a:pt x="60132" y="29707"/>
                      <a:pt x="59702" y="30807"/>
                      <a:pt x="59702" y="32147"/>
                    </a:cubicBezTo>
                    <a:lnTo>
                      <a:pt x="59702" y="59701"/>
                    </a:lnTo>
                    <a:lnTo>
                      <a:pt x="32147" y="59701"/>
                    </a:lnTo>
                    <a:cubicBezTo>
                      <a:pt x="30808" y="59701"/>
                      <a:pt x="29707" y="60132"/>
                      <a:pt x="28846" y="60993"/>
                    </a:cubicBezTo>
                    <a:cubicBezTo>
                      <a:pt x="27985" y="61854"/>
                      <a:pt x="27555" y="62954"/>
                      <a:pt x="27555" y="64294"/>
                    </a:cubicBezTo>
                    <a:lnTo>
                      <a:pt x="27555" y="82663"/>
                    </a:lnTo>
                    <a:cubicBezTo>
                      <a:pt x="27555" y="84003"/>
                      <a:pt x="27985" y="85103"/>
                      <a:pt x="28846" y="85964"/>
                    </a:cubicBezTo>
                    <a:cubicBezTo>
                      <a:pt x="29707" y="86825"/>
                      <a:pt x="30808" y="87256"/>
                      <a:pt x="32147" y="87256"/>
                    </a:cubicBezTo>
                    <a:lnTo>
                      <a:pt x="59702" y="87256"/>
                    </a:lnTo>
                    <a:lnTo>
                      <a:pt x="59702" y="114810"/>
                    </a:lnTo>
                    <a:cubicBezTo>
                      <a:pt x="59702" y="116150"/>
                      <a:pt x="60132" y="117250"/>
                      <a:pt x="60993" y="118111"/>
                    </a:cubicBezTo>
                    <a:cubicBezTo>
                      <a:pt x="61854" y="118972"/>
                      <a:pt x="62955" y="119403"/>
                      <a:pt x="64294" y="119403"/>
                    </a:cubicBezTo>
                    <a:lnTo>
                      <a:pt x="82664" y="119403"/>
                    </a:lnTo>
                    <a:cubicBezTo>
                      <a:pt x="84003" y="119403"/>
                      <a:pt x="85103" y="118972"/>
                      <a:pt x="85964" y="118111"/>
                    </a:cubicBezTo>
                    <a:cubicBezTo>
                      <a:pt x="86826" y="117250"/>
                      <a:pt x="87256" y="116150"/>
                      <a:pt x="87256" y="114810"/>
                    </a:cubicBezTo>
                    <a:lnTo>
                      <a:pt x="87256" y="87256"/>
                    </a:lnTo>
                    <a:lnTo>
                      <a:pt x="114811" y="87256"/>
                    </a:lnTo>
                    <a:cubicBezTo>
                      <a:pt x="116150" y="87256"/>
                      <a:pt x="117250" y="86825"/>
                      <a:pt x="118111" y="85964"/>
                    </a:cubicBezTo>
                    <a:cubicBezTo>
                      <a:pt x="118972" y="85103"/>
                      <a:pt x="119403" y="84003"/>
                      <a:pt x="119403" y="82663"/>
                    </a:cubicBezTo>
                    <a:lnTo>
                      <a:pt x="119403" y="64294"/>
                    </a:lnTo>
                    <a:cubicBezTo>
                      <a:pt x="119403" y="62954"/>
                      <a:pt x="118972" y="61854"/>
                      <a:pt x="118111" y="60993"/>
                    </a:cubicBezTo>
                    <a:cubicBezTo>
                      <a:pt x="117250" y="60132"/>
                      <a:pt x="116150" y="59701"/>
                      <a:pt x="114811" y="59701"/>
                    </a:cubicBezTo>
                    <a:lnTo>
                      <a:pt x="87256" y="59701"/>
                    </a:lnTo>
                    <a:lnTo>
                      <a:pt x="87256" y="32147"/>
                    </a:lnTo>
                    <a:cubicBezTo>
                      <a:pt x="87256" y="30807"/>
                      <a:pt x="86826" y="29707"/>
                      <a:pt x="85964" y="28846"/>
                    </a:cubicBezTo>
                    <a:cubicBezTo>
                      <a:pt x="85103" y="27985"/>
                      <a:pt x="84003" y="27554"/>
                      <a:pt x="82664" y="27554"/>
                    </a:cubicBezTo>
                    <a:close/>
                    <a:moveTo>
                      <a:pt x="73479" y="0"/>
                    </a:moveTo>
                    <a:lnTo>
                      <a:pt x="202066" y="0"/>
                    </a:lnTo>
                    <a:cubicBezTo>
                      <a:pt x="222349" y="0"/>
                      <a:pt x="239667" y="7176"/>
                      <a:pt x="254018" y="21527"/>
                    </a:cubicBezTo>
                    <a:cubicBezTo>
                      <a:pt x="268369" y="35878"/>
                      <a:pt x="275545" y="53195"/>
                      <a:pt x="275545" y="73479"/>
                    </a:cubicBezTo>
                    <a:cubicBezTo>
                      <a:pt x="275545" y="93762"/>
                      <a:pt x="268369" y="111079"/>
                      <a:pt x="254018" y="125430"/>
                    </a:cubicBezTo>
                    <a:cubicBezTo>
                      <a:pt x="239667" y="139782"/>
                      <a:pt x="222349" y="146957"/>
                      <a:pt x="202066" y="146957"/>
                    </a:cubicBezTo>
                    <a:cubicBezTo>
                      <a:pt x="183697" y="146957"/>
                      <a:pt x="167528" y="140834"/>
                      <a:pt x="153559" y="128587"/>
                    </a:cubicBezTo>
                    <a:lnTo>
                      <a:pt x="121986" y="128587"/>
                    </a:lnTo>
                    <a:cubicBezTo>
                      <a:pt x="108018" y="140834"/>
                      <a:pt x="91848" y="146957"/>
                      <a:pt x="73479" y="146957"/>
                    </a:cubicBezTo>
                    <a:cubicBezTo>
                      <a:pt x="53196" y="146957"/>
                      <a:pt x="35878" y="139782"/>
                      <a:pt x="21527" y="125430"/>
                    </a:cubicBezTo>
                    <a:cubicBezTo>
                      <a:pt x="7176" y="111079"/>
                      <a:pt x="0" y="93762"/>
                      <a:pt x="0" y="73479"/>
                    </a:cubicBezTo>
                    <a:cubicBezTo>
                      <a:pt x="0" y="53195"/>
                      <a:pt x="7176" y="35878"/>
                      <a:pt x="21527" y="21527"/>
                    </a:cubicBezTo>
                    <a:cubicBezTo>
                      <a:pt x="35878" y="7176"/>
                      <a:pt x="53196" y="0"/>
                      <a:pt x="734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US" sz="2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153" name="组合 152"/>
          <p:cNvGrpSpPr/>
          <p:nvPr/>
        </p:nvGrpSpPr>
        <p:grpSpPr>
          <a:xfrm>
            <a:off x="7724944" y="5529393"/>
            <a:ext cx="1776908" cy="276999"/>
            <a:chOff x="7724944" y="5587449"/>
            <a:chExt cx="1776908" cy="276999"/>
          </a:xfrm>
        </p:grpSpPr>
        <p:sp>
          <p:nvSpPr>
            <p:cNvPr id="154" name="文本框 153"/>
            <p:cNvSpPr txBox="1"/>
            <p:nvPr/>
          </p:nvSpPr>
          <p:spPr>
            <a:xfrm>
              <a:off x="7981884" y="5587449"/>
              <a:ext cx="15199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Enter Your Title Here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155" name="组合 154"/>
            <p:cNvGrpSpPr/>
            <p:nvPr/>
          </p:nvGrpSpPr>
          <p:grpSpPr>
            <a:xfrm>
              <a:off x="7724944" y="5605117"/>
              <a:ext cx="241663" cy="241663"/>
              <a:chOff x="7724944" y="5605117"/>
              <a:chExt cx="241663" cy="241663"/>
            </a:xfrm>
          </p:grpSpPr>
          <p:sp>
            <p:nvSpPr>
              <p:cNvPr id="156" name="圆角矩形 155"/>
              <p:cNvSpPr/>
              <p:nvPr/>
            </p:nvSpPr>
            <p:spPr>
              <a:xfrm rot="2700000">
                <a:off x="7724944" y="5605117"/>
                <a:ext cx="241663" cy="241663"/>
              </a:xfrm>
              <a:prstGeom prst="roundRect">
                <a:avLst>
                  <a:gd name="adj" fmla="val 25832"/>
                </a:avLst>
              </a:prstGeom>
              <a:gradFill flip="none" rotWithShape="0">
                <a:gsLst>
                  <a:gs pos="5600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13500000" scaled="1"/>
              </a:gradFill>
              <a:ln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59000">
                      <a:schemeClr val="bg1"/>
                    </a:gs>
                  </a:gsLst>
                  <a:lin ang="10800000" scaled="1"/>
                </a:gradFill>
              </a:ln>
              <a:effectLst>
                <a:outerShdw blurRad="254000" dist="127000" dir="36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57" name="Freeform 93"/>
              <p:cNvSpPr>
                <a:spLocks noChangeAspect="1" noChangeArrowheads="1"/>
              </p:cNvSpPr>
              <p:nvPr/>
            </p:nvSpPr>
            <p:spPr bwMode="auto">
              <a:xfrm>
                <a:off x="7807611" y="5653948"/>
                <a:ext cx="76328" cy="144000"/>
              </a:xfrm>
              <a:custGeom>
                <a:gdLst>
                  <a:gd name="T0" fmla="*/ 247 w 266"/>
                  <a:gd name="T1" fmla="*/ 0 h 496"/>
                  <a:gd name="T2" fmla="*/ 247 w 266"/>
                  <a:gd name="T3" fmla="*/ 0 h 496"/>
                  <a:gd name="T4" fmla="*/ 141 w 266"/>
                  <a:gd name="T5" fmla="*/ 0 h 496"/>
                  <a:gd name="T6" fmla="*/ 123 w 266"/>
                  <a:gd name="T7" fmla="*/ 25 h 496"/>
                  <a:gd name="T8" fmla="*/ 167 w 266"/>
                  <a:gd name="T9" fmla="*/ 25 h 496"/>
                  <a:gd name="T10" fmla="*/ 194 w 266"/>
                  <a:gd name="T11" fmla="*/ 53 h 496"/>
                  <a:gd name="T12" fmla="*/ 194 w 266"/>
                  <a:gd name="T13" fmla="*/ 363 h 496"/>
                  <a:gd name="T14" fmla="*/ 265 w 266"/>
                  <a:gd name="T15" fmla="*/ 451 h 496"/>
                  <a:gd name="T16" fmla="*/ 265 w 266"/>
                  <a:gd name="T17" fmla="*/ 25 h 496"/>
                  <a:gd name="T18" fmla="*/ 247 w 266"/>
                  <a:gd name="T19" fmla="*/ 0 h 496"/>
                  <a:gd name="T20" fmla="*/ 123 w 266"/>
                  <a:gd name="T21" fmla="*/ 79 h 496"/>
                  <a:gd name="T22" fmla="*/ 123 w 266"/>
                  <a:gd name="T23" fmla="*/ 79 h 496"/>
                  <a:gd name="T24" fmla="*/ 16 w 266"/>
                  <a:gd name="T25" fmla="*/ 79 h 496"/>
                  <a:gd name="T26" fmla="*/ 0 w 266"/>
                  <a:gd name="T27" fmla="*/ 106 h 496"/>
                  <a:gd name="T28" fmla="*/ 0 w 266"/>
                  <a:gd name="T29" fmla="*/ 495 h 496"/>
                  <a:gd name="T30" fmla="*/ 70 w 266"/>
                  <a:gd name="T31" fmla="*/ 407 h 496"/>
                  <a:gd name="T32" fmla="*/ 141 w 266"/>
                  <a:gd name="T33" fmla="*/ 495 h 496"/>
                  <a:gd name="T34" fmla="*/ 141 w 266"/>
                  <a:gd name="T35" fmla="*/ 106 h 496"/>
                  <a:gd name="T36" fmla="*/ 123 w 266"/>
                  <a:gd name="T37" fmla="*/ 79 h 4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6" h="496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41" y="0"/>
                      <a:pt x="141" y="0"/>
                      <a:pt x="141" y="0"/>
                    </a:cubicBezTo>
                    <a:cubicBezTo>
                      <a:pt x="123" y="0"/>
                      <a:pt x="123" y="17"/>
                      <a:pt x="123" y="25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85" y="25"/>
                      <a:pt x="194" y="35"/>
                      <a:pt x="194" y="53"/>
                    </a:cubicBezTo>
                    <a:cubicBezTo>
                      <a:pt x="194" y="363"/>
                      <a:pt x="194" y="363"/>
                      <a:pt x="194" y="363"/>
                    </a:cubicBezTo>
                    <a:cubicBezTo>
                      <a:pt x="265" y="451"/>
                      <a:pt x="265" y="451"/>
                      <a:pt x="265" y="451"/>
                    </a:cubicBezTo>
                    <a:cubicBezTo>
                      <a:pt x="265" y="25"/>
                      <a:pt x="265" y="25"/>
                      <a:pt x="265" y="25"/>
                    </a:cubicBezTo>
                    <a:cubicBezTo>
                      <a:pt x="265" y="17"/>
                      <a:pt x="256" y="0"/>
                      <a:pt x="247" y="0"/>
                    </a:cubicBezTo>
                    <a:close/>
                    <a:moveTo>
                      <a:pt x="123" y="79"/>
                    </a:moveTo>
                    <a:lnTo>
                      <a:pt x="123" y="79"/>
                    </a:lnTo>
                    <a:cubicBezTo>
                      <a:pt x="16" y="79"/>
                      <a:pt x="16" y="79"/>
                      <a:pt x="16" y="79"/>
                    </a:cubicBezTo>
                    <a:cubicBezTo>
                      <a:pt x="0" y="79"/>
                      <a:pt x="0" y="88"/>
                      <a:pt x="0" y="106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70" y="407"/>
                      <a:pt x="70" y="407"/>
                      <a:pt x="70" y="407"/>
                    </a:cubicBezTo>
                    <a:cubicBezTo>
                      <a:pt x="141" y="495"/>
                      <a:pt x="141" y="495"/>
                      <a:pt x="141" y="495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41" y="88"/>
                      <a:pt x="132" y="79"/>
                      <a:pt x="123" y="7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lIns="45712" tIns="22856" rIns="45712" bIns="22856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600">
                  <a:defRPr/>
                </a:pPr>
                <a:endParaRPr lang="en-US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06 3.7037E-06 L -2.91667E-06 -0.08658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06 -4.81481E-06 L -3.95833E-06 -0.08657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06 -4.07407E-06 L 3.75E-06 -0.08657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125E-06 -2.59259E-06 L 3.125E-06 -0.08657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5E-06 -3.7037E-06 L 0.02501 -3.7037E-06" pathEditMode="relative" rAng="0" ptsTypes="AA">
                                      <p:cBhvr>
                                        <p:cTn id="29" dur="1250" spd="-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06 -3.7037E-06 L 0.025 -3.7037E-06" pathEditMode="relative" rAng="0" ptsTypes="AA">
                                      <p:cBhvr>
                                        <p:cTn id="34" dur="1250" spd="-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1.875E-06 -3.7037E-06 L 0.025 -3.7037E-06" pathEditMode="relative" rAng="0" ptsTypes="AA">
                                      <p:cBhvr>
                                        <p:cTn id="39" dur="1250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561da485-97a0-4369-b821-32c0231f6c70"/>
          <p:cNvGrpSpPr>
            <a:grpSpLocks noChangeAspect="1"/>
          </p:cNvGrpSpPr>
          <p:nvPr/>
        </p:nvGrpSpPr>
        <p:grpSpPr>
          <a:xfrm>
            <a:off x="1331900" y="2212966"/>
            <a:ext cx="9528200" cy="2627754"/>
            <a:chOff x="1149249" y="1738942"/>
            <a:chExt cx="7380705" cy="2035504"/>
          </a:xfrm>
        </p:grpSpPr>
        <p:sp>
          <p:nvSpPr>
            <p:cNvPr id="3" name="ïšḻïďê-任意多边形: 形状 2"/>
            <p:cNvSpPr/>
            <p:nvPr/>
          </p:nvSpPr>
          <p:spPr>
            <a:xfrm>
              <a:off x="1389380" y="1969448"/>
              <a:ext cx="7140574" cy="1574801"/>
            </a:xfrm>
            <a:custGeom>
              <a:rect l="0" t="0" r="0" b="0"/>
              <a:pathLst>
                <a:path w="119999" h="119999" extrusionOk="0">
                  <a:moveTo>
                    <a:pt x="31167" y="120000"/>
                  </a:moveTo>
                  <a:lnTo>
                    <a:pt x="105350" y="120000"/>
                  </a:lnTo>
                  <a:lnTo>
                    <a:pt x="105350" y="120000"/>
                  </a:lnTo>
                  <a:cubicBezTo>
                    <a:pt x="105603" y="120000"/>
                    <a:pt x="105843" y="119933"/>
                    <a:pt x="106097" y="119933"/>
                  </a:cubicBezTo>
                  <a:lnTo>
                    <a:pt x="106844" y="119733"/>
                  </a:lnTo>
                  <a:lnTo>
                    <a:pt x="107578" y="119334"/>
                  </a:lnTo>
                  <a:cubicBezTo>
                    <a:pt x="107818" y="119134"/>
                    <a:pt x="108058" y="119001"/>
                    <a:pt x="108298" y="118801"/>
                  </a:cubicBezTo>
                  <a:cubicBezTo>
                    <a:pt x="108539" y="118601"/>
                    <a:pt x="108765" y="118335"/>
                    <a:pt x="109006" y="118135"/>
                  </a:cubicBezTo>
                  <a:lnTo>
                    <a:pt x="109699" y="117336"/>
                  </a:lnTo>
                  <a:cubicBezTo>
                    <a:pt x="109926" y="117003"/>
                    <a:pt x="110166" y="116736"/>
                    <a:pt x="110393" y="116403"/>
                  </a:cubicBezTo>
                  <a:cubicBezTo>
                    <a:pt x="110607" y="116004"/>
                    <a:pt x="110833" y="115671"/>
                    <a:pt x="111047" y="115271"/>
                  </a:cubicBezTo>
                  <a:lnTo>
                    <a:pt x="111701" y="114073"/>
                  </a:lnTo>
                  <a:cubicBezTo>
                    <a:pt x="111914" y="113607"/>
                    <a:pt x="112114" y="113207"/>
                    <a:pt x="112328" y="112741"/>
                  </a:cubicBezTo>
                  <a:cubicBezTo>
                    <a:pt x="112528" y="112275"/>
                    <a:pt x="112741" y="111809"/>
                    <a:pt x="112941" y="111342"/>
                  </a:cubicBezTo>
                  <a:lnTo>
                    <a:pt x="113542" y="109744"/>
                  </a:lnTo>
                  <a:cubicBezTo>
                    <a:pt x="113742" y="109211"/>
                    <a:pt x="113929" y="108612"/>
                    <a:pt x="114129" y="108079"/>
                  </a:cubicBezTo>
                  <a:cubicBezTo>
                    <a:pt x="114302" y="107480"/>
                    <a:pt x="114489" y="106881"/>
                    <a:pt x="114663" y="106281"/>
                  </a:cubicBezTo>
                  <a:cubicBezTo>
                    <a:pt x="114849" y="105682"/>
                    <a:pt x="115023" y="105083"/>
                    <a:pt x="115210" y="104483"/>
                  </a:cubicBezTo>
                  <a:lnTo>
                    <a:pt x="115703" y="102419"/>
                  </a:lnTo>
                  <a:lnTo>
                    <a:pt x="116197" y="100355"/>
                  </a:lnTo>
                  <a:lnTo>
                    <a:pt x="116664" y="98224"/>
                  </a:lnTo>
                  <a:lnTo>
                    <a:pt x="117091" y="95893"/>
                  </a:lnTo>
                  <a:cubicBezTo>
                    <a:pt x="117224" y="95094"/>
                    <a:pt x="117371" y="94361"/>
                    <a:pt x="117505" y="93562"/>
                  </a:cubicBezTo>
                  <a:cubicBezTo>
                    <a:pt x="117625" y="92763"/>
                    <a:pt x="117758" y="91897"/>
                    <a:pt x="117878" y="91098"/>
                  </a:cubicBezTo>
                  <a:cubicBezTo>
                    <a:pt x="117998" y="90299"/>
                    <a:pt x="118105" y="89433"/>
                    <a:pt x="118225" y="88634"/>
                  </a:cubicBezTo>
                  <a:cubicBezTo>
                    <a:pt x="118332" y="87769"/>
                    <a:pt x="118452" y="86836"/>
                    <a:pt x="118559" y="85971"/>
                  </a:cubicBezTo>
                  <a:lnTo>
                    <a:pt x="118839" y="83374"/>
                  </a:lnTo>
                  <a:cubicBezTo>
                    <a:pt x="118932" y="82441"/>
                    <a:pt x="119012" y="81509"/>
                    <a:pt x="119106" y="80577"/>
                  </a:cubicBezTo>
                  <a:cubicBezTo>
                    <a:pt x="119186" y="79711"/>
                    <a:pt x="119266" y="78779"/>
                    <a:pt x="119346" y="77913"/>
                  </a:cubicBezTo>
                  <a:cubicBezTo>
                    <a:pt x="119412" y="76914"/>
                    <a:pt x="119466" y="75982"/>
                    <a:pt x="119533" y="74983"/>
                  </a:cubicBezTo>
                  <a:cubicBezTo>
                    <a:pt x="119586" y="74051"/>
                    <a:pt x="119653" y="73052"/>
                    <a:pt x="119706" y="72119"/>
                  </a:cubicBezTo>
                  <a:cubicBezTo>
                    <a:pt x="119746" y="71120"/>
                    <a:pt x="119799" y="70122"/>
                    <a:pt x="119839" y="69123"/>
                  </a:cubicBezTo>
                  <a:cubicBezTo>
                    <a:pt x="119866" y="68124"/>
                    <a:pt x="119906" y="67125"/>
                    <a:pt x="119933" y="66126"/>
                  </a:cubicBezTo>
                  <a:cubicBezTo>
                    <a:pt x="119946" y="65127"/>
                    <a:pt x="119973" y="64062"/>
                    <a:pt x="119986" y="63063"/>
                  </a:cubicBezTo>
                  <a:cubicBezTo>
                    <a:pt x="119986" y="62064"/>
                    <a:pt x="120000" y="60998"/>
                    <a:pt x="120000" y="60000"/>
                  </a:cubicBezTo>
                  <a:lnTo>
                    <a:pt x="120000" y="60000"/>
                  </a:lnTo>
                  <a:cubicBezTo>
                    <a:pt x="120000" y="59001"/>
                    <a:pt x="119986" y="57935"/>
                    <a:pt x="119986" y="56936"/>
                  </a:cubicBezTo>
                  <a:cubicBezTo>
                    <a:pt x="119973" y="55937"/>
                    <a:pt x="119946" y="54872"/>
                    <a:pt x="119933" y="53873"/>
                  </a:cubicBezTo>
                  <a:cubicBezTo>
                    <a:pt x="119906" y="52874"/>
                    <a:pt x="119866" y="51875"/>
                    <a:pt x="119839" y="50876"/>
                  </a:cubicBezTo>
                  <a:cubicBezTo>
                    <a:pt x="119799" y="49877"/>
                    <a:pt x="119746" y="48879"/>
                    <a:pt x="119706" y="47880"/>
                  </a:cubicBezTo>
                  <a:cubicBezTo>
                    <a:pt x="119653" y="46947"/>
                    <a:pt x="119586" y="45948"/>
                    <a:pt x="119533" y="45016"/>
                  </a:cubicBezTo>
                  <a:cubicBezTo>
                    <a:pt x="119466" y="44017"/>
                    <a:pt x="119412" y="43085"/>
                    <a:pt x="119346" y="42086"/>
                  </a:cubicBezTo>
                  <a:cubicBezTo>
                    <a:pt x="119266" y="41220"/>
                    <a:pt x="119186" y="40288"/>
                    <a:pt x="119106" y="39422"/>
                  </a:cubicBezTo>
                  <a:cubicBezTo>
                    <a:pt x="119012" y="38490"/>
                    <a:pt x="118932" y="37558"/>
                    <a:pt x="118839" y="36625"/>
                  </a:cubicBezTo>
                  <a:lnTo>
                    <a:pt x="118559" y="34028"/>
                  </a:lnTo>
                  <a:cubicBezTo>
                    <a:pt x="118452" y="33163"/>
                    <a:pt x="118332" y="32230"/>
                    <a:pt x="118225" y="31365"/>
                  </a:cubicBezTo>
                  <a:cubicBezTo>
                    <a:pt x="118105" y="30566"/>
                    <a:pt x="117998" y="29700"/>
                    <a:pt x="117878" y="28901"/>
                  </a:cubicBezTo>
                  <a:cubicBezTo>
                    <a:pt x="117758" y="28102"/>
                    <a:pt x="117625" y="27236"/>
                    <a:pt x="117505" y="26437"/>
                  </a:cubicBezTo>
                  <a:cubicBezTo>
                    <a:pt x="117371" y="25638"/>
                    <a:pt x="117224" y="24905"/>
                    <a:pt x="117091" y="24106"/>
                  </a:cubicBezTo>
                  <a:lnTo>
                    <a:pt x="116664" y="21775"/>
                  </a:lnTo>
                  <a:lnTo>
                    <a:pt x="116197" y="19644"/>
                  </a:lnTo>
                  <a:lnTo>
                    <a:pt x="115703" y="17580"/>
                  </a:lnTo>
                  <a:lnTo>
                    <a:pt x="115210" y="15516"/>
                  </a:lnTo>
                  <a:cubicBezTo>
                    <a:pt x="115023" y="14916"/>
                    <a:pt x="114849" y="14317"/>
                    <a:pt x="114663" y="13718"/>
                  </a:cubicBezTo>
                  <a:cubicBezTo>
                    <a:pt x="114489" y="13118"/>
                    <a:pt x="114302" y="12519"/>
                    <a:pt x="114129" y="11920"/>
                  </a:cubicBezTo>
                  <a:cubicBezTo>
                    <a:pt x="113929" y="11387"/>
                    <a:pt x="113742" y="10788"/>
                    <a:pt x="113542" y="10255"/>
                  </a:cubicBezTo>
                  <a:lnTo>
                    <a:pt x="112941" y="8657"/>
                  </a:lnTo>
                  <a:cubicBezTo>
                    <a:pt x="112741" y="8190"/>
                    <a:pt x="112528" y="7724"/>
                    <a:pt x="112328" y="7258"/>
                  </a:cubicBezTo>
                  <a:cubicBezTo>
                    <a:pt x="112114" y="6792"/>
                    <a:pt x="111914" y="6392"/>
                    <a:pt x="111701" y="5926"/>
                  </a:cubicBezTo>
                  <a:lnTo>
                    <a:pt x="111047" y="4728"/>
                  </a:lnTo>
                  <a:cubicBezTo>
                    <a:pt x="110833" y="4328"/>
                    <a:pt x="110607" y="3995"/>
                    <a:pt x="110393" y="3596"/>
                  </a:cubicBezTo>
                  <a:cubicBezTo>
                    <a:pt x="110166" y="3263"/>
                    <a:pt x="109926" y="2996"/>
                    <a:pt x="109699" y="2663"/>
                  </a:cubicBezTo>
                  <a:lnTo>
                    <a:pt x="109006" y="1864"/>
                  </a:lnTo>
                  <a:cubicBezTo>
                    <a:pt x="108765" y="1664"/>
                    <a:pt x="108539" y="1398"/>
                    <a:pt x="108298" y="1198"/>
                  </a:cubicBezTo>
                  <a:cubicBezTo>
                    <a:pt x="108058" y="998"/>
                    <a:pt x="107818" y="865"/>
                    <a:pt x="107578" y="665"/>
                  </a:cubicBezTo>
                  <a:lnTo>
                    <a:pt x="106844" y="266"/>
                  </a:lnTo>
                  <a:lnTo>
                    <a:pt x="106097" y="66"/>
                  </a:lnTo>
                  <a:cubicBezTo>
                    <a:pt x="105843" y="66"/>
                    <a:pt x="105603" y="0"/>
                    <a:pt x="105350" y="0"/>
                  </a:cubicBezTo>
                  <a:lnTo>
                    <a:pt x="14649" y="0"/>
                  </a:lnTo>
                  <a:lnTo>
                    <a:pt x="14649" y="0"/>
                  </a:lnTo>
                  <a:cubicBezTo>
                    <a:pt x="14396" y="0"/>
                    <a:pt x="14156" y="66"/>
                    <a:pt x="13902" y="66"/>
                  </a:cubicBezTo>
                  <a:lnTo>
                    <a:pt x="13155" y="266"/>
                  </a:lnTo>
                  <a:lnTo>
                    <a:pt x="12421" y="665"/>
                  </a:lnTo>
                  <a:cubicBezTo>
                    <a:pt x="12181" y="865"/>
                    <a:pt x="11941" y="998"/>
                    <a:pt x="11701" y="1198"/>
                  </a:cubicBezTo>
                  <a:cubicBezTo>
                    <a:pt x="11460" y="1398"/>
                    <a:pt x="11234" y="1664"/>
                    <a:pt x="10993" y="1864"/>
                  </a:cubicBezTo>
                  <a:lnTo>
                    <a:pt x="10300" y="2663"/>
                  </a:lnTo>
                  <a:cubicBezTo>
                    <a:pt x="10073" y="2996"/>
                    <a:pt x="9833" y="3263"/>
                    <a:pt x="9606" y="3596"/>
                  </a:cubicBezTo>
                  <a:cubicBezTo>
                    <a:pt x="9392" y="3995"/>
                    <a:pt x="9166" y="4328"/>
                    <a:pt x="8952" y="4728"/>
                  </a:cubicBezTo>
                  <a:lnTo>
                    <a:pt x="8298" y="5926"/>
                  </a:lnTo>
                  <a:cubicBezTo>
                    <a:pt x="8085" y="6392"/>
                    <a:pt x="7885" y="6792"/>
                    <a:pt x="7671" y="7258"/>
                  </a:cubicBezTo>
                  <a:cubicBezTo>
                    <a:pt x="7471" y="7724"/>
                    <a:pt x="7258" y="8190"/>
                    <a:pt x="7058" y="8657"/>
                  </a:cubicBezTo>
                  <a:lnTo>
                    <a:pt x="6457" y="10255"/>
                  </a:lnTo>
                  <a:cubicBezTo>
                    <a:pt x="6257" y="10788"/>
                    <a:pt x="6070" y="11387"/>
                    <a:pt x="5870" y="11920"/>
                  </a:cubicBezTo>
                  <a:cubicBezTo>
                    <a:pt x="5697" y="12519"/>
                    <a:pt x="5510" y="13118"/>
                    <a:pt x="5336" y="13718"/>
                  </a:cubicBezTo>
                  <a:cubicBezTo>
                    <a:pt x="5150" y="14317"/>
                    <a:pt x="4976" y="14916"/>
                    <a:pt x="4789" y="15516"/>
                  </a:cubicBezTo>
                  <a:lnTo>
                    <a:pt x="4296" y="17580"/>
                  </a:lnTo>
                  <a:lnTo>
                    <a:pt x="3802" y="19644"/>
                  </a:lnTo>
                  <a:lnTo>
                    <a:pt x="3335" y="21775"/>
                  </a:lnTo>
                  <a:lnTo>
                    <a:pt x="2908" y="24106"/>
                  </a:lnTo>
                  <a:cubicBezTo>
                    <a:pt x="2775" y="24905"/>
                    <a:pt x="2628" y="25638"/>
                    <a:pt x="2494" y="26437"/>
                  </a:cubicBezTo>
                  <a:cubicBezTo>
                    <a:pt x="2374" y="27236"/>
                    <a:pt x="2241" y="28102"/>
                    <a:pt x="2121" y="28901"/>
                  </a:cubicBezTo>
                  <a:cubicBezTo>
                    <a:pt x="2001" y="29700"/>
                    <a:pt x="1894" y="30566"/>
                    <a:pt x="1774" y="31365"/>
                  </a:cubicBezTo>
                  <a:cubicBezTo>
                    <a:pt x="1667" y="32230"/>
                    <a:pt x="1547" y="33163"/>
                    <a:pt x="1440" y="34028"/>
                  </a:cubicBezTo>
                  <a:lnTo>
                    <a:pt x="1160" y="36625"/>
                  </a:lnTo>
                  <a:cubicBezTo>
                    <a:pt x="1067" y="37558"/>
                    <a:pt x="987" y="38490"/>
                    <a:pt x="893" y="39422"/>
                  </a:cubicBezTo>
                  <a:cubicBezTo>
                    <a:pt x="813" y="40288"/>
                    <a:pt x="733" y="41220"/>
                    <a:pt x="653" y="42086"/>
                  </a:cubicBezTo>
                  <a:cubicBezTo>
                    <a:pt x="587" y="43085"/>
                    <a:pt x="533" y="44017"/>
                    <a:pt x="466" y="45016"/>
                  </a:cubicBezTo>
                  <a:cubicBezTo>
                    <a:pt x="413" y="45948"/>
                    <a:pt x="346" y="46947"/>
                    <a:pt x="293" y="47880"/>
                  </a:cubicBezTo>
                  <a:cubicBezTo>
                    <a:pt x="253" y="48879"/>
                    <a:pt x="200" y="49877"/>
                    <a:pt x="160" y="50876"/>
                  </a:cubicBezTo>
                  <a:cubicBezTo>
                    <a:pt x="133" y="51875"/>
                    <a:pt x="93" y="52874"/>
                    <a:pt x="66" y="53873"/>
                  </a:cubicBezTo>
                  <a:cubicBezTo>
                    <a:pt x="53" y="54872"/>
                    <a:pt x="26" y="55937"/>
                    <a:pt x="13" y="56936"/>
                  </a:cubicBezTo>
                  <a:cubicBezTo>
                    <a:pt x="13" y="57935"/>
                    <a:pt x="0" y="59001"/>
                    <a:pt x="0" y="600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25000"/>
                  <a:lumOff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" name="ïšḻïďê-Oval 3"/>
            <p:cNvSpPr/>
            <p:nvPr/>
          </p:nvSpPr>
          <p:spPr>
            <a:xfrm>
              <a:off x="2973717" y="3317246"/>
              <a:ext cx="457200" cy="4572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" name="ïšḻïďê-Oval 4"/>
            <p:cNvSpPr/>
            <p:nvPr/>
          </p:nvSpPr>
          <p:spPr>
            <a:xfrm>
              <a:off x="5087582" y="3317246"/>
              <a:ext cx="457200" cy="4572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ïšḻïďê-Oval 5"/>
            <p:cNvSpPr/>
            <p:nvPr/>
          </p:nvSpPr>
          <p:spPr>
            <a:xfrm>
              <a:off x="7201446" y="3317246"/>
              <a:ext cx="457200" cy="4572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ïšḻïďê-Oval 6"/>
            <p:cNvSpPr/>
            <p:nvPr/>
          </p:nvSpPr>
          <p:spPr>
            <a:xfrm>
              <a:off x="2973717" y="1738942"/>
              <a:ext cx="457200" cy="4572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ïšḻïďê-Oval 7"/>
            <p:cNvSpPr/>
            <p:nvPr/>
          </p:nvSpPr>
          <p:spPr>
            <a:xfrm>
              <a:off x="1149249" y="2728851"/>
              <a:ext cx="470321" cy="47032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ïšḻïďê-任意多边形: 形状 22"/>
            <p:cNvSpPr/>
            <p:nvPr/>
          </p:nvSpPr>
          <p:spPr>
            <a:xfrm>
              <a:off x="3084264" y="3412755"/>
              <a:ext cx="238444" cy="241424"/>
            </a:xfrm>
            <a:custGeom>
              <a:rect l="0" t="0" r="0" b="0"/>
              <a:pathLst>
                <a:path w="119999" h="119999" extrusionOk="0">
                  <a:moveTo>
                    <a:pt x="35140" y="108854"/>
                  </a:moveTo>
                  <a:lnTo>
                    <a:pt x="17943" y="108854"/>
                  </a:lnTo>
                  <a:lnTo>
                    <a:pt x="17943" y="108854"/>
                  </a:lnTo>
                  <a:lnTo>
                    <a:pt x="15327" y="108854"/>
                  </a:lnTo>
                  <a:lnTo>
                    <a:pt x="12710" y="108482"/>
                  </a:lnTo>
                  <a:lnTo>
                    <a:pt x="10467" y="107739"/>
                  </a:lnTo>
                  <a:lnTo>
                    <a:pt x="8598" y="106996"/>
                  </a:lnTo>
                  <a:lnTo>
                    <a:pt x="6728" y="105882"/>
                  </a:lnTo>
                  <a:lnTo>
                    <a:pt x="4859" y="104396"/>
                  </a:lnTo>
                  <a:lnTo>
                    <a:pt x="3364" y="102910"/>
                  </a:lnTo>
                  <a:lnTo>
                    <a:pt x="2242" y="101052"/>
                  </a:lnTo>
                  <a:lnTo>
                    <a:pt x="2242" y="101052"/>
                  </a:lnTo>
                  <a:lnTo>
                    <a:pt x="1121" y="98823"/>
                  </a:lnTo>
                  <a:lnTo>
                    <a:pt x="373" y="96594"/>
                  </a:lnTo>
                  <a:lnTo>
                    <a:pt x="0" y="94365"/>
                  </a:lnTo>
                  <a:lnTo>
                    <a:pt x="0" y="92136"/>
                  </a:lnTo>
                  <a:lnTo>
                    <a:pt x="373" y="89164"/>
                  </a:lnTo>
                  <a:lnTo>
                    <a:pt x="1121" y="86934"/>
                  </a:lnTo>
                  <a:lnTo>
                    <a:pt x="1869" y="84334"/>
                  </a:lnTo>
                  <a:lnTo>
                    <a:pt x="3364" y="81733"/>
                  </a:lnTo>
                  <a:lnTo>
                    <a:pt x="23551" y="45696"/>
                  </a:lnTo>
                  <a:lnTo>
                    <a:pt x="9345" y="48668"/>
                  </a:lnTo>
                  <a:lnTo>
                    <a:pt x="9345" y="48668"/>
                  </a:lnTo>
                  <a:lnTo>
                    <a:pt x="8224" y="48668"/>
                  </a:lnTo>
                  <a:lnTo>
                    <a:pt x="7850" y="48297"/>
                  </a:lnTo>
                  <a:lnTo>
                    <a:pt x="7102" y="47925"/>
                  </a:lnTo>
                  <a:lnTo>
                    <a:pt x="7102" y="47182"/>
                  </a:lnTo>
                  <a:lnTo>
                    <a:pt x="7102" y="47182"/>
                  </a:lnTo>
                  <a:lnTo>
                    <a:pt x="7102" y="46439"/>
                  </a:lnTo>
                  <a:lnTo>
                    <a:pt x="7102" y="45696"/>
                  </a:lnTo>
                  <a:lnTo>
                    <a:pt x="7476" y="45325"/>
                  </a:lnTo>
                  <a:lnTo>
                    <a:pt x="8224" y="44953"/>
                  </a:lnTo>
                  <a:lnTo>
                    <a:pt x="27289" y="41238"/>
                  </a:lnTo>
                  <a:lnTo>
                    <a:pt x="27289" y="41238"/>
                  </a:lnTo>
                  <a:lnTo>
                    <a:pt x="27663" y="41238"/>
                  </a:lnTo>
                  <a:lnTo>
                    <a:pt x="28037" y="41238"/>
                  </a:lnTo>
                  <a:lnTo>
                    <a:pt x="28037" y="41238"/>
                  </a:lnTo>
                  <a:lnTo>
                    <a:pt x="28785" y="41609"/>
                  </a:lnTo>
                  <a:lnTo>
                    <a:pt x="28785" y="41609"/>
                  </a:lnTo>
                  <a:lnTo>
                    <a:pt x="29158" y="41981"/>
                  </a:lnTo>
                  <a:lnTo>
                    <a:pt x="29158" y="41981"/>
                  </a:lnTo>
                  <a:lnTo>
                    <a:pt x="29532" y="42352"/>
                  </a:lnTo>
                  <a:lnTo>
                    <a:pt x="37009" y="61300"/>
                  </a:lnTo>
                  <a:lnTo>
                    <a:pt x="37009" y="61300"/>
                  </a:lnTo>
                  <a:lnTo>
                    <a:pt x="37009" y="62043"/>
                  </a:lnTo>
                  <a:lnTo>
                    <a:pt x="37009" y="62786"/>
                  </a:lnTo>
                  <a:lnTo>
                    <a:pt x="36635" y="63157"/>
                  </a:lnTo>
                  <a:lnTo>
                    <a:pt x="35887" y="63900"/>
                  </a:lnTo>
                  <a:lnTo>
                    <a:pt x="35887" y="63900"/>
                  </a:lnTo>
                  <a:lnTo>
                    <a:pt x="35140" y="63900"/>
                  </a:lnTo>
                  <a:lnTo>
                    <a:pt x="35140" y="63900"/>
                  </a:lnTo>
                  <a:lnTo>
                    <a:pt x="34392" y="63529"/>
                  </a:lnTo>
                  <a:lnTo>
                    <a:pt x="33644" y="62786"/>
                  </a:lnTo>
                  <a:lnTo>
                    <a:pt x="27663" y="47182"/>
                  </a:lnTo>
                  <a:lnTo>
                    <a:pt x="6728" y="83591"/>
                  </a:lnTo>
                  <a:lnTo>
                    <a:pt x="6728" y="83591"/>
                  </a:lnTo>
                  <a:lnTo>
                    <a:pt x="5607" y="85820"/>
                  </a:lnTo>
                  <a:lnTo>
                    <a:pt x="4485" y="87678"/>
                  </a:lnTo>
                  <a:lnTo>
                    <a:pt x="4112" y="89907"/>
                  </a:lnTo>
                  <a:lnTo>
                    <a:pt x="3738" y="92136"/>
                  </a:lnTo>
                  <a:lnTo>
                    <a:pt x="3738" y="93993"/>
                  </a:lnTo>
                  <a:lnTo>
                    <a:pt x="4112" y="95851"/>
                  </a:lnTo>
                  <a:lnTo>
                    <a:pt x="4485" y="97337"/>
                  </a:lnTo>
                  <a:lnTo>
                    <a:pt x="5607" y="99195"/>
                  </a:lnTo>
                  <a:lnTo>
                    <a:pt x="5607" y="99195"/>
                  </a:lnTo>
                  <a:lnTo>
                    <a:pt x="6355" y="100681"/>
                  </a:lnTo>
                  <a:lnTo>
                    <a:pt x="7476" y="101795"/>
                  </a:lnTo>
                  <a:lnTo>
                    <a:pt x="8971" y="102910"/>
                  </a:lnTo>
                  <a:lnTo>
                    <a:pt x="10467" y="103653"/>
                  </a:lnTo>
                  <a:lnTo>
                    <a:pt x="11962" y="104396"/>
                  </a:lnTo>
                  <a:lnTo>
                    <a:pt x="13831" y="104767"/>
                  </a:lnTo>
                  <a:lnTo>
                    <a:pt x="17943" y="105139"/>
                  </a:lnTo>
                  <a:lnTo>
                    <a:pt x="35140" y="105139"/>
                  </a:lnTo>
                  <a:lnTo>
                    <a:pt x="35140" y="105139"/>
                  </a:lnTo>
                  <a:lnTo>
                    <a:pt x="36261" y="105139"/>
                  </a:lnTo>
                  <a:lnTo>
                    <a:pt x="36635" y="105510"/>
                  </a:lnTo>
                  <a:lnTo>
                    <a:pt x="37009" y="106253"/>
                  </a:lnTo>
                  <a:lnTo>
                    <a:pt x="37009" y="106996"/>
                  </a:lnTo>
                  <a:lnTo>
                    <a:pt x="37009" y="106996"/>
                  </a:lnTo>
                  <a:lnTo>
                    <a:pt x="37009" y="108854"/>
                  </a:lnTo>
                  <a:lnTo>
                    <a:pt x="37009" y="108854"/>
                  </a:lnTo>
                  <a:lnTo>
                    <a:pt x="35140" y="108854"/>
                  </a:lnTo>
                  <a:lnTo>
                    <a:pt x="35140" y="108854"/>
                  </a:lnTo>
                  <a:close/>
                  <a:moveTo>
                    <a:pt x="59813" y="0"/>
                  </a:moveTo>
                  <a:lnTo>
                    <a:pt x="59813" y="0"/>
                  </a:lnTo>
                  <a:lnTo>
                    <a:pt x="62056" y="371"/>
                  </a:lnTo>
                  <a:lnTo>
                    <a:pt x="63925" y="743"/>
                  </a:lnTo>
                  <a:lnTo>
                    <a:pt x="66168" y="1486"/>
                  </a:lnTo>
                  <a:lnTo>
                    <a:pt x="68037" y="2600"/>
                  </a:lnTo>
                  <a:lnTo>
                    <a:pt x="69532" y="4086"/>
                  </a:lnTo>
                  <a:lnTo>
                    <a:pt x="71401" y="5572"/>
                  </a:lnTo>
                  <a:lnTo>
                    <a:pt x="72897" y="7801"/>
                  </a:lnTo>
                  <a:lnTo>
                    <a:pt x="74392" y="10030"/>
                  </a:lnTo>
                  <a:lnTo>
                    <a:pt x="94953" y="45325"/>
                  </a:lnTo>
                  <a:lnTo>
                    <a:pt x="97570" y="31578"/>
                  </a:lnTo>
                  <a:lnTo>
                    <a:pt x="97570" y="31578"/>
                  </a:lnTo>
                  <a:lnTo>
                    <a:pt x="97943" y="30835"/>
                  </a:lnTo>
                  <a:lnTo>
                    <a:pt x="98691" y="30464"/>
                  </a:lnTo>
                  <a:lnTo>
                    <a:pt x="99065" y="30092"/>
                  </a:lnTo>
                  <a:lnTo>
                    <a:pt x="99813" y="30092"/>
                  </a:lnTo>
                  <a:lnTo>
                    <a:pt x="99813" y="30092"/>
                  </a:lnTo>
                  <a:lnTo>
                    <a:pt x="100560" y="30464"/>
                  </a:lnTo>
                  <a:lnTo>
                    <a:pt x="101308" y="30835"/>
                  </a:lnTo>
                  <a:lnTo>
                    <a:pt x="101308" y="31578"/>
                  </a:lnTo>
                  <a:lnTo>
                    <a:pt x="101308" y="32321"/>
                  </a:lnTo>
                  <a:lnTo>
                    <a:pt x="97570" y="50897"/>
                  </a:lnTo>
                  <a:lnTo>
                    <a:pt x="97570" y="50897"/>
                  </a:lnTo>
                  <a:lnTo>
                    <a:pt x="97570" y="51640"/>
                  </a:lnTo>
                  <a:lnTo>
                    <a:pt x="97570" y="51640"/>
                  </a:lnTo>
                  <a:lnTo>
                    <a:pt x="97196" y="52012"/>
                  </a:lnTo>
                  <a:lnTo>
                    <a:pt x="97196" y="52012"/>
                  </a:lnTo>
                  <a:lnTo>
                    <a:pt x="96822" y="52383"/>
                  </a:lnTo>
                  <a:lnTo>
                    <a:pt x="96822" y="52383"/>
                  </a:lnTo>
                  <a:lnTo>
                    <a:pt x="95700" y="52383"/>
                  </a:lnTo>
                  <a:lnTo>
                    <a:pt x="95700" y="52383"/>
                  </a:lnTo>
                  <a:lnTo>
                    <a:pt x="95327" y="52383"/>
                  </a:lnTo>
                  <a:lnTo>
                    <a:pt x="76261" y="48668"/>
                  </a:lnTo>
                  <a:lnTo>
                    <a:pt x="76261" y="48668"/>
                  </a:lnTo>
                  <a:lnTo>
                    <a:pt x="75514" y="48297"/>
                  </a:lnTo>
                  <a:lnTo>
                    <a:pt x="75140" y="47925"/>
                  </a:lnTo>
                  <a:lnTo>
                    <a:pt x="75140" y="47182"/>
                  </a:lnTo>
                  <a:lnTo>
                    <a:pt x="75140" y="46439"/>
                  </a:lnTo>
                  <a:lnTo>
                    <a:pt x="75140" y="46439"/>
                  </a:lnTo>
                  <a:lnTo>
                    <a:pt x="75140" y="45696"/>
                  </a:lnTo>
                  <a:lnTo>
                    <a:pt x="75887" y="45325"/>
                  </a:lnTo>
                  <a:lnTo>
                    <a:pt x="76261" y="44953"/>
                  </a:lnTo>
                  <a:lnTo>
                    <a:pt x="77383" y="44953"/>
                  </a:lnTo>
                  <a:lnTo>
                    <a:pt x="91962" y="47925"/>
                  </a:lnTo>
                  <a:lnTo>
                    <a:pt x="71028" y="11888"/>
                  </a:lnTo>
                  <a:lnTo>
                    <a:pt x="71028" y="11888"/>
                  </a:lnTo>
                  <a:lnTo>
                    <a:pt x="68785" y="8173"/>
                  </a:lnTo>
                  <a:lnTo>
                    <a:pt x="67289" y="7058"/>
                  </a:lnTo>
                  <a:lnTo>
                    <a:pt x="66168" y="5944"/>
                  </a:lnTo>
                  <a:lnTo>
                    <a:pt x="64672" y="4829"/>
                  </a:lnTo>
                  <a:lnTo>
                    <a:pt x="63177" y="4458"/>
                  </a:lnTo>
                  <a:lnTo>
                    <a:pt x="61682" y="4086"/>
                  </a:lnTo>
                  <a:lnTo>
                    <a:pt x="59813" y="3715"/>
                  </a:lnTo>
                  <a:lnTo>
                    <a:pt x="59813" y="3715"/>
                  </a:lnTo>
                  <a:lnTo>
                    <a:pt x="58317" y="4086"/>
                  </a:lnTo>
                  <a:lnTo>
                    <a:pt x="56822" y="4458"/>
                  </a:lnTo>
                  <a:lnTo>
                    <a:pt x="54953" y="4829"/>
                  </a:lnTo>
                  <a:lnTo>
                    <a:pt x="53457" y="5944"/>
                  </a:lnTo>
                  <a:lnTo>
                    <a:pt x="51962" y="7058"/>
                  </a:lnTo>
                  <a:lnTo>
                    <a:pt x="50841" y="8173"/>
                  </a:lnTo>
                  <a:lnTo>
                    <a:pt x="48224" y="11888"/>
                  </a:lnTo>
                  <a:lnTo>
                    <a:pt x="37009" y="29349"/>
                  </a:lnTo>
                  <a:lnTo>
                    <a:pt x="37009" y="29349"/>
                  </a:lnTo>
                  <a:lnTo>
                    <a:pt x="36261" y="29721"/>
                  </a:lnTo>
                  <a:lnTo>
                    <a:pt x="35514" y="30092"/>
                  </a:lnTo>
                  <a:lnTo>
                    <a:pt x="35140" y="30092"/>
                  </a:lnTo>
                  <a:lnTo>
                    <a:pt x="34392" y="29721"/>
                  </a:lnTo>
                  <a:lnTo>
                    <a:pt x="34392" y="29721"/>
                  </a:lnTo>
                  <a:lnTo>
                    <a:pt x="33644" y="29349"/>
                  </a:lnTo>
                  <a:lnTo>
                    <a:pt x="33271" y="28235"/>
                  </a:lnTo>
                  <a:lnTo>
                    <a:pt x="33271" y="27492"/>
                  </a:lnTo>
                  <a:lnTo>
                    <a:pt x="33644" y="27120"/>
                  </a:lnTo>
                  <a:lnTo>
                    <a:pt x="45233" y="10030"/>
                  </a:lnTo>
                  <a:lnTo>
                    <a:pt x="45233" y="10030"/>
                  </a:lnTo>
                  <a:lnTo>
                    <a:pt x="46728" y="7801"/>
                  </a:lnTo>
                  <a:lnTo>
                    <a:pt x="48224" y="5572"/>
                  </a:lnTo>
                  <a:lnTo>
                    <a:pt x="49719" y="4086"/>
                  </a:lnTo>
                  <a:lnTo>
                    <a:pt x="51588" y="2600"/>
                  </a:lnTo>
                  <a:lnTo>
                    <a:pt x="53457" y="1486"/>
                  </a:lnTo>
                  <a:lnTo>
                    <a:pt x="55700" y="743"/>
                  </a:lnTo>
                  <a:lnTo>
                    <a:pt x="57943" y="371"/>
                  </a:lnTo>
                  <a:lnTo>
                    <a:pt x="59813" y="0"/>
                  </a:lnTo>
                  <a:lnTo>
                    <a:pt x="59813" y="0"/>
                  </a:lnTo>
                  <a:close/>
                  <a:moveTo>
                    <a:pt x="101308" y="108854"/>
                  </a:moveTo>
                  <a:lnTo>
                    <a:pt x="62803" y="108854"/>
                  </a:lnTo>
                  <a:lnTo>
                    <a:pt x="70654" y="116656"/>
                  </a:lnTo>
                  <a:lnTo>
                    <a:pt x="70654" y="116656"/>
                  </a:lnTo>
                  <a:lnTo>
                    <a:pt x="71028" y="117399"/>
                  </a:lnTo>
                  <a:lnTo>
                    <a:pt x="71401" y="118142"/>
                  </a:lnTo>
                  <a:lnTo>
                    <a:pt x="71028" y="118885"/>
                  </a:lnTo>
                  <a:lnTo>
                    <a:pt x="70654" y="119628"/>
                  </a:lnTo>
                  <a:lnTo>
                    <a:pt x="70654" y="119628"/>
                  </a:lnTo>
                  <a:lnTo>
                    <a:pt x="69158" y="120000"/>
                  </a:lnTo>
                  <a:lnTo>
                    <a:pt x="69158" y="120000"/>
                  </a:lnTo>
                  <a:lnTo>
                    <a:pt x="68037" y="119628"/>
                  </a:lnTo>
                  <a:lnTo>
                    <a:pt x="56822" y="108854"/>
                  </a:lnTo>
                  <a:lnTo>
                    <a:pt x="56822" y="108854"/>
                  </a:lnTo>
                  <a:lnTo>
                    <a:pt x="56448" y="108111"/>
                  </a:lnTo>
                  <a:lnTo>
                    <a:pt x="56074" y="106996"/>
                  </a:lnTo>
                  <a:lnTo>
                    <a:pt x="56074" y="106996"/>
                  </a:lnTo>
                  <a:lnTo>
                    <a:pt x="56448" y="106253"/>
                  </a:lnTo>
                  <a:lnTo>
                    <a:pt x="56822" y="105510"/>
                  </a:lnTo>
                  <a:lnTo>
                    <a:pt x="68037" y="94365"/>
                  </a:lnTo>
                  <a:lnTo>
                    <a:pt x="68037" y="94365"/>
                  </a:lnTo>
                  <a:lnTo>
                    <a:pt x="68785" y="93993"/>
                  </a:lnTo>
                  <a:lnTo>
                    <a:pt x="69158" y="93993"/>
                  </a:lnTo>
                  <a:lnTo>
                    <a:pt x="69906" y="93993"/>
                  </a:lnTo>
                  <a:lnTo>
                    <a:pt x="70654" y="94736"/>
                  </a:lnTo>
                  <a:lnTo>
                    <a:pt x="70654" y="94736"/>
                  </a:lnTo>
                  <a:lnTo>
                    <a:pt x="71028" y="95108"/>
                  </a:lnTo>
                  <a:lnTo>
                    <a:pt x="71401" y="95851"/>
                  </a:lnTo>
                  <a:lnTo>
                    <a:pt x="71028" y="96594"/>
                  </a:lnTo>
                  <a:lnTo>
                    <a:pt x="70654" y="97337"/>
                  </a:lnTo>
                  <a:lnTo>
                    <a:pt x="62429" y="105139"/>
                  </a:lnTo>
                  <a:lnTo>
                    <a:pt x="101308" y="105139"/>
                  </a:lnTo>
                  <a:lnTo>
                    <a:pt x="101308" y="105139"/>
                  </a:lnTo>
                  <a:lnTo>
                    <a:pt x="105794" y="104767"/>
                  </a:lnTo>
                  <a:lnTo>
                    <a:pt x="107663" y="104396"/>
                  </a:lnTo>
                  <a:lnTo>
                    <a:pt x="109158" y="103653"/>
                  </a:lnTo>
                  <a:lnTo>
                    <a:pt x="110654" y="102910"/>
                  </a:lnTo>
                  <a:lnTo>
                    <a:pt x="112149" y="101795"/>
                  </a:lnTo>
                  <a:lnTo>
                    <a:pt x="113271" y="100681"/>
                  </a:lnTo>
                  <a:lnTo>
                    <a:pt x="114018" y="99195"/>
                  </a:lnTo>
                  <a:lnTo>
                    <a:pt x="114018" y="99195"/>
                  </a:lnTo>
                  <a:lnTo>
                    <a:pt x="114766" y="97337"/>
                  </a:lnTo>
                  <a:lnTo>
                    <a:pt x="115514" y="95851"/>
                  </a:lnTo>
                  <a:lnTo>
                    <a:pt x="115514" y="93993"/>
                  </a:lnTo>
                  <a:lnTo>
                    <a:pt x="115514" y="92136"/>
                  </a:lnTo>
                  <a:lnTo>
                    <a:pt x="115514" y="89907"/>
                  </a:lnTo>
                  <a:lnTo>
                    <a:pt x="114766" y="88049"/>
                  </a:lnTo>
                  <a:lnTo>
                    <a:pt x="112897" y="83591"/>
                  </a:lnTo>
                  <a:lnTo>
                    <a:pt x="105420" y="66501"/>
                  </a:lnTo>
                  <a:lnTo>
                    <a:pt x="105420" y="66501"/>
                  </a:lnTo>
                  <a:lnTo>
                    <a:pt x="105046" y="65758"/>
                  </a:lnTo>
                  <a:lnTo>
                    <a:pt x="105046" y="65015"/>
                  </a:lnTo>
                  <a:lnTo>
                    <a:pt x="105420" y="64643"/>
                  </a:lnTo>
                  <a:lnTo>
                    <a:pt x="106168" y="63900"/>
                  </a:lnTo>
                  <a:lnTo>
                    <a:pt x="106168" y="63900"/>
                  </a:lnTo>
                  <a:lnTo>
                    <a:pt x="106915" y="63900"/>
                  </a:lnTo>
                  <a:lnTo>
                    <a:pt x="107663" y="63900"/>
                  </a:lnTo>
                  <a:lnTo>
                    <a:pt x="108411" y="64272"/>
                  </a:lnTo>
                  <a:lnTo>
                    <a:pt x="108785" y="65015"/>
                  </a:lnTo>
                  <a:lnTo>
                    <a:pt x="116261" y="82105"/>
                  </a:lnTo>
                  <a:lnTo>
                    <a:pt x="116261" y="82105"/>
                  </a:lnTo>
                  <a:lnTo>
                    <a:pt x="118130" y="84705"/>
                  </a:lnTo>
                  <a:lnTo>
                    <a:pt x="118878" y="86934"/>
                  </a:lnTo>
                  <a:lnTo>
                    <a:pt x="119626" y="89535"/>
                  </a:lnTo>
                  <a:lnTo>
                    <a:pt x="120000" y="92136"/>
                  </a:lnTo>
                  <a:lnTo>
                    <a:pt x="120000" y="94365"/>
                  </a:lnTo>
                  <a:lnTo>
                    <a:pt x="119626" y="96594"/>
                  </a:lnTo>
                  <a:lnTo>
                    <a:pt x="118878" y="98823"/>
                  </a:lnTo>
                  <a:lnTo>
                    <a:pt x="117757" y="101052"/>
                  </a:lnTo>
                  <a:lnTo>
                    <a:pt x="117757" y="101052"/>
                  </a:lnTo>
                  <a:lnTo>
                    <a:pt x="116261" y="102910"/>
                  </a:lnTo>
                  <a:lnTo>
                    <a:pt x="114766" y="104396"/>
                  </a:lnTo>
                  <a:lnTo>
                    <a:pt x="112897" y="105882"/>
                  </a:lnTo>
                  <a:lnTo>
                    <a:pt x="111028" y="106996"/>
                  </a:lnTo>
                  <a:lnTo>
                    <a:pt x="108785" y="107739"/>
                  </a:lnTo>
                  <a:lnTo>
                    <a:pt x="106542" y="108482"/>
                  </a:lnTo>
                  <a:lnTo>
                    <a:pt x="104299" y="108854"/>
                  </a:lnTo>
                  <a:lnTo>
                    <a:pt x="101308" y="108854"/>
                  </a:lnTo>
                  <a:lnTo>
                    <a:pt x="101308" y="108854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ïšḻïďê-任意多边形: 形状 23"/>
            <p:cNvSpPr/>
            <p:nvPr/>
          </p:nvSpPr>
          <p:spPr>
            <a:xfrm>
              <a:off x="1276983" y="2822252"/>
              <a:ext cx="209568" cy="305854"/>
            </a:xfrm>
            <a:custGeom>
              <a:rect l="0" t="0" r="0" b="0"/>
              <a:pathLst>
                <a:path w="119999" h="119999" extrusionOk="0">
                  <a:moveTo>
                    <a:pt x="101165" y="11111"/>
                  </a:moveTo>
                  <a:lnTo>
                    <a:pt x="101165" y="11111"/>
                  </a:lnTo>
                  <a:lnTo>
                    <a:pt x="105470" y="14074"/>
                  </a:lnTo>
                  <a:lnTo>
                    <a:pt x="109237" y="17407"/>
                  </a:lnTo>
                  <a:lnTo>
                    <a:pt x="113004" y="21111"/>
                  </a:lnTo>
                  <a:lnTo>
                    <a:pt x="115156" y="24814"/>
                  </a:lnTo>
                  <a:lnTo>
                    <a:pt x="117309" y="28518"/>
                  </a:lnTo>
                  <a:lnTo>
                    <a:pt x="118923" y="32592"/>
                  </a:lnTo>
                  <a:lnTo>
                    <a:pt x="119461" y="36666"/>
                  </a:lnTo>
                  <a:lnTo>
                    <a:pt x="119999" y="41111"/>
                  </a:lnTo>
                  <a:lnTo>
                    <a:pt x="119999" y="41111"/>
                  </a:lnTo>
                  <a:lnTo>
                    <a:pt x="119461" y="45925"/>
                  </a:lnTo>
                  <a:lnTo>
                    <a:pt x="118385" y="50000"/>
                  </a:lnTo>
                  <a:lnTo>
                    <a:pt x="116771" y="54814"/>
                  </a:lnTo>
                  <a:lnTo>
                    <a:pt x="114618" y="58518"/>
                  </a:lnTo>
                  <a:lnTo>
                    <a:pt x="110852" y="62592"/>
                  </a:lnTo>
                  <a:lnTo>
                    <a:pt x="107623" y="65925"/>
                  </a:lnTo>
                  <a:lnTo>
                    <a:pt x="103318" y="69259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2017" y="77407"/>
                  </a:lnTo>
                  <a:lnTo>
                    <a:pt x="88789" y="80370"/>
                  </a:lnTo>
                  <a:lnTo>
                    <a:pt x="88789" y="80370"/>
                  </a:lnTo>
                  <a:lnTo>
                    <a:pt x="87713" y="82962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6098" y="88148"/>
                  </a:lnTo>
                  <a:lnTo>
                    <a:pt x="84484" y="89629"/>
                  </a:lnTo>
                  <a:lnTo>
                    <a:pt x="84484" y="89629"/>
                  </a:lnTo>
                  <a:lnTo>
                    <a:pt x="82331" y="90000"/>
                  </a:lnTo>
                  <a:lnTo>
                    <a:pt x="79103" y="90000"/>
                  </a:lnTo>
                  <a:lnTo>
                    <a:pt x="56502" y="86296"/>
                  </a:lnTo>
                  <a:lnTo>
                    <a:pt x="56502" y="86296"/>
                  </a:lnTo>
                  <a:lnTo>
                    <a:pt x="55426" y="85925"/>
                  </a:lnTo>
                  <a:lnTo>
                    <a:pt x="54887" y="85555"/>
                  </a:lnTo>
                  <a:lnTo>
                    <a:pt x="54349" y="84814"/>
                  </a:lnTo>
                  <a:lnTo>
                    <a:pt x="54349" y="84074"/>
                  </a:lnTo>
                  <a:lnTo>
                    <a:pt x="54349" y="84074"/>
                  </a:lnTo>
                  <a:lnTo>
                    <a:pt x="54887" y="83333"/>
                  </a:lnTo>
                  <a:lnTo>
                    <a:pt x="55426" y="82592"/>
                  </a:lnTo>
                  <a:lnTo>
                    <a:pt x="56502" y="82592"/>
                  </a:lnTo>
                  <a:lnTo>
                    <a:pt x="58116" y="82592"/>
                  </a:lnTo>
                  <a:lnTo>
                    <a:pt x="80717" y="86296"/>
                  </a:lnTo>
                  <a:lnTo>
                    <a:pt x="81793" y="86296"/>
                  </a:lnTo>
                  <a:lnTo>
                    <a:pt x="81793" y="86296"/>
                  </a:lnTo>
                  <a:lnTo>
                    <a:pt x="81793" y="85925"/>
                  </a:lnTo>
                  <a:lnTo>
                    <a:pt x="81793" y="85555"/>
                  </a:lnTo>
                  <a:lnTo>
                    <a:pt x="81793" y="85555"/>
                  </a:lnTo>
                  <a:lnTo>
                    <a:pt x="82331" y="81481"/>
                  </a:lnTo>
                  <a:lnTo>
                    <a:pt x="82869" y="80000"/>
                  </a:lnTo>
                  <a:lnTo>
                    <a:pt x="83946" y="78518"/>
                  </a:lnTo>
                  <a:lnTo>
                    <a:pt x="83946" y="78518"/>
                  </a:lnTo>
                  <a:lnTo>
                    <a:pt x="87713" y="75185"/>
                  </a:lnTo>
                  <a:lnTo>
                    <a:pt x="94170" y="70000"/>
                  </a:lnTo>
                  <a:lnTo>
                    <a:pt x="94170" y="70000"/>
                  </a:lnTo>
                  <a:lnTo>
                    <a:pt x="94708" y="69629"/>
                  </a:lnTo>
                  <a:lnTo>
                    <a:pt x="95246" y="69629"/>
                  </a:lnTo>
                  <a:lnTo>
                    <a:pt x="95246" y="69629"/>
                  </a:lnTo>
                  <a:lnTo>
                    <a:pt x="99551" y="66666"/>
                  </a:lnTo>
                  <a:lnTo>
                    <a:pt x="103318" y="63703"/>
                  </a:lnTo>
                  <a:lnTo>
                    <a:pt x="106547" y="60370"/>
                  </a:lnTo>
                  <a:lnTo>
                    <a:pt x="109237" y="57037"/>
                  </a:lnTo>
                  <a:lnTo>
                    <a:pt x="111390" y="53333"/>
                  </a:lnTo>
                  <a:lnTo>
                    <a:pt x="113542" y="49259"/>
                  </a:lnTo>
                  <a:lnTo>
                    <a:pt x="114080" y="45185"/>
                  </a:lnTo>
                  <a:lnTo>
                    <a:pt x="114618" y="41111"/>
                  </a:lnTo>
                  <a:lnTo>
                    <a:pt x="114618" y="41111"/>
                  </a:lnTo>
                  <a:lnTo>
                    <a:pt x="114080" y="37037"/>
                  </a:lnTo>
                  <a:lnTo>
                    <a:pt x="113542" y="33333"/>
                  </a:lnTo>
                  <a:lnTo>
                    <a:pt x="111390" y="29629"/>
                  </a:lnTo>
                  <a:lnTo>
                    <a:pt x="109775" y="26296"/>
                  </a:lnTo>
                  <a:lnTo>
                    <a:pt x="107623" y="22962"/>
                  </a:lnTo>
                  <a:lnTo>
                    <a:pt x="104932" y="20000"/>
                  </a:lnTo>
                  <a:lnTo>
                    <a:pt x="101165" y="16666"/>
                  </a:lnTo>
                  <a:lnTo>
                    <a:pt x="97399" y="14074"/>
                  </a:lnTo>
                  <a:lnTo>
                    <a:pt x="97399" y="14074"/>
                  </a:lnTo>
                  <a:lnTo>
                    <a:pt x="93632" y="11481"/>
                  </a:lnTo>
                  <a:lnTo>
                    <a:pt x="89327" y="9629"/>
                  </a:lnTo>
                  <a:lnTo>
                    <a:pt x="84484" y="7777"/>
                  </a:lnTo>
                  <a:lnTo>
                    <a:pt x="80179" y="6296"/>
                  </a:lnTo>
                  <a:lnTo>
                    <a:pt x="75336" y="5185"/>
                  </a:lnTo>
                  <a:lnTo>
                    <a:pt x="70493" y="4444"/>
                  </a:lnTo>
                  <a:lnTo>
                    <a:pt x="64573" y="4074"/>
                  </a:lnTo>
                  <a:lnTo>
                    <a:pt x="59730" y="3703"/>
                  </a:lnTo>
                  <a:lnTo>
                    <a:pt x="59730" y="3703"/>
                  </a:lnTo>
                  <a:lnTo>
                    <a:pt x="54349" y="4074"/>
                  </a:lnTo>
                  <a:lnTo>
                    <a:pt x="49506" y="4444"/>
                  </a:lnTo>
                  <a:lnTo>
                    <a:pt x="44663" y="5185"/>
                  </a:lnTo>
                  <a:lnTo>
                    <a:pt x="39820" y="6296"/>
                  </a:lnTo>
                  <a:lnTo>
                    <a:pt x="34977" y="7777"/>
                  </a:lnTo>
                  <a:lnTo>
                    <a:pt x="30672" y="9629"/>
                  </a:lnTo>
                  <a:lnTo>
                    <a:pt x="26367" y="11481"/>
                  </a:lnTo>
                  <a:lnTo>
                    <a:pt x="21524" y="14074"/>
                  </a:lnTo>
                  <a:lnTo>
                    <a:pt x="21524" y="14074"/>
                  </a:lnTo>
                  <a:lnTo>
                    <a:pt x="17757" y="16666"/>
                  </a:lnTo>
                  <a:lnTo>
                    <a:pt x="14529" y="20000"/>
                  </a:lnTo>
                  <a:lnTo>
                    <a:pt x="11838" y="22962"/>
                  </a:lnTo>
                  <a:lnTo>
                    <a:pt x="9147" y="26296"/>
                  </a:lnTo>
                  <a:lnTo>
                    <a:pt x="7533" y="29629"/>
                  </a:lnTo>
                  <a:lnTo>
                    <a:pt x="6457" y="33333"/>
                  </a:lnTo>
                  <a:lnTo>
                    <a:pt x="5381" y="37037"/>
                  </a:lnTo>
                  <a:lnTo>
                    <a:pt x="5381" y="41111"/>
                  </a:lnTo>
                  <a:lnTo>
                    <a:pt x="5381" y="41111"/>
                  </a:lnTo>
                  <a:lnTo>
                    <a:pt x="5381" y="45185"/>
                  </a:lnTo>
                  <a:lnTo>
                    <a:pt x="6457" y="49259"/>
                  </a:lnTo>
                  <a:lnTo>
                    <a:pt x="8071" y="53333"/>
                  </a:lnTo>
                  <a:lnTo>
                    <a:pt x="10224" y="57037"/>
                  </a:lnTo>
                  <a:lnTo>
                    <a:pt x="12914" y="60370"/>
                  </a:lnTo>
                  <a:lnTo>
                    <a:pt x="16143" y="63703"/>
                  </a:lnTo>
                  <a:lnTo>
                    <a:pt x="19910" y="66666"/>
                  </a:lnTo>
                  <a:lnTo>
                    <a:pt x="24753" y="69629"/>
                  </a:lnTo>
                  <a:lnTo>
                    <a:pt x="24753" y="69629"/>
                  </a:lnTo>
                  <a:lnTo>
                    <a:pt x="25829" y="70000"/>
                  </a:lnTo>
                  <a:lnTo>
                    <a:pt x="25829" y="70000"/>
                  </a:lnTo>
                  <a:lnTo>
                    <a:pt x="32286" y="75185"/>
                  </a:lnTo>
                  <a:lnTo>
                    <a:pt x="36053" y="78518"/>
                  </a:lnTo>
                  <a:lnTo>
                    <a:pt x="36053" y="78518"/>
                  </a:lnTo>
                  <a:lnTo>
                    <a:pt x="37668" y="81481"/>
                  </a:lnTo>
                  <a:lnTo>
                    <a:pt x="38206" y="85555"/>
                  </a:lnTo>
                  <a:lnTo>
                    <a:pt x="38206" y="87407"/>
                  </a:lnTo>
                  <a:lnTo>
                    <a:pt x="38206" y="88148"/>
                  </a:lnTo>
                  <a:lnTo>
                    <a:pt x="38206" y="88148"/>
                  </a:lnTo>
                  <a:lnTo>
                    <a:pt x="38206" y="89629"/>
                  </a:lnTo>
                  <a:lnTo>
                    <a:pt x="38744" y="90000"/>
                  </a:lnTo>
                  <a:lnTo>
                    <a:pt x="82869" y="96666"/>
                  </a:lnTo>
                  <a:lnTo>
                    <a:pt x="82869" y="96666"/>
                  </a:lnTo>
                  <a:lnTo>
                    <a:pt x="83946" y="97037"/>
                  </a:lnTo>
                  <a:lnTo>
                    <a:pt x="84484" y="97407"/>
                  </a:lnTo>
                  <a:lnTo>
                    <a:pt x="85022" y="98148"/>
                  </a:lnTo>
                  <a:lnTo>
                    <a:pt x="84484" y="98888"/>
                  </a:lnTo>
                  <a:lnTo>
                    <a:pt x="84484" y="98888"/>
                  </a:lnTo>
                  <a:lnTo>
                    <a:pt x="83946" y="100000"/>
                  </a:lnTo>
                  <a:lnTo>
                    <a:pt x="82331" y="100370"/>
                  </a:lnTo>
                  <a:lnTo>
                    <a:pt x="82331" y="100370"/>
                  </a:lnTo>
                  <a:lnTo>
                    <a:pt x="81793" y="100370"/>
                  </a:lnTo>
                  <a:lnTo>
                    <a:pt x="37130" y="93703"/>
                  </a:lnTo>
                  <a:lnTo>
                    <a:pt x="37130" y="93703"/>
                  </a:lnTo>
                  <a:lnTo>
                    <a:pt x="34977" y="92962"/>
                  </a:lnTo>
                  <a:lnTo>
                    <a:pt x="33901" y="91851"/>
                  </a:lnTo>
                  <a:lnTo>
                    <a:pt x="32825" y="90370"/>
                  </a:lnTo>
                  <a:lnTo>
                    <a:pt x="32825" y="88148"/>
                  </a:lnTo>
                  <a:lnTo>
                    <a:pt x="32825" y="87407"/>
                  </a:lnTo>
                  <a:lnTo>
                    <a:pt x="32825" y="87407"/>
                  </a:lnTo>
                  <a:lnTo>
                    <a:pt x="32825" y="85555"/>
                  </a:lnTo>
                  <a:lnTo>
                    <a:pt x="32825" y="85555"/>
                  </a:lnTo>
                  <a:lnTo>
                    <a:pt x="32286" y="82962"/>
                  </a:lnTo>
                  <a:lnTo>
                    <a:pt x="30672" y="80370"/>
                  </a:lnTo>
                  <a:lnTo>
                    <a:pt x="30672" y="80370"/>
                  </a:lnTo>
                  <a:lnTo>
                    <a:pt x="27443" y="77407"/>
                  </a:lnTo>
                  <a:lnTo>
                    <a:pt x="21524" y="72592"/>
                  </a:lnTo>
                  <a:lnTo>
                    <a:pt x="21524" y="72592"/>
                  </a:lnTo>
                  <a:lnTo>
                    <a:pt x="20448" y="72222"/>
                  </a:lnTo>
                  <a:lnTo>
                    <a:pt x="20448" y="72222"/>
                  </a:lnTo>
                  <a:lnTo>
                    <a:pt x="15605" y="69259"/>
                  </a:lnTo>
                  <a:lnTo>
                    <a:pt x="11300" y="65925"/>
                  </a:lnTo>
                  <a:lnTo>
                    <a:pt x="8071" y="62222"/>
                  </a:lnTo>
                  <a:lnTo>
                    <a:pt x="4843" y="58518"/>
                  </a:lnTo>
                  <a:lnTo>
                    <a:pt x="2690" y="54814"/>
                  </a:lnTo>
                  <a:lnTo>
                    <a:pt x="1076" y="50000"/>
                  </a:lnTo>
                  <a:lnTo>
                    <a:pt x="0" y="45925"/>
                  </a:lnTo>
                  <a:lnTo>
                    <a:pt x="0" y="41111"/>
                  </a:lnTo>
                  <a:lnTo>
                    <a:pt x="0" y="41111"/>
                  </a:lnTo>
                  <a:lnTo>
                    <a:pt x="0" y="36666"/>
                  </a:lnTo>
                  <a:lnTo>
                    <a:pt x="1076" y="32592"/>
                  </a:lnTo>
                  <a:lnTo>
                    <a:pt x="2152" y="28518"/>
                  </a:lnTo>
                  <a:lnTo>
                    <a:pt x="4304" y="24814"/>
                  </a:lnTo>
                  <a:lnTo>
                    <a:pt x="6995" y="21111"/>
                  </a:lnTo>
                  <a:lnTo>
                    <a:pt x="10224" y="17407"/>
                  </a:lnTo>
                  <a:lnTo>
                    <a:pt x="13991" y="14444"/>
                  </a:lnTo>
                  <a:lnTo>
                    <a:pt x="17757" y="11481"/>
                  </a:lnTo>
                  <a:lnTo>
                    <a:pt x="17757" y="11481"/>
                  </a:lnTo>
                  <a:lnTo>
                    <a:pt x="22600" y="8888"/>
                  </a:lnTo>
                  <a:lnTo>
                    <a:pt x="27982" y="6296"/>
                  </a:lnTo>
                  <a:lnTo>
                    <a:pt x="32825" y="4444"/>
                  </a:lnTo>
                  <a:lnTo>
                    <a:pt x="37668" y="2962"/>
                  </a:lnTo>
                  <a:lnTo>
                    <a:pt x="43049" y="1481"/>
                  </a:lnTo>
                  <a:lnTo>
                    <a:pt x="48430" y="740"/>
                  </a:lnTo>
                  <a:lnTo>
                    <a:pt x="53811" y="370"/>
                  </a:lnTo>
                  <a:lnTo>
                    <a:pt x="59730" y="0"/>
                  </a:lnTo>
                  <a:lnTo>
                    <a:pt x="59730" y="0"/>
                  </a:lnTo>
                  <a:lnTo>
                    <a:pt x="65112" y="370"/>
                  </a:lnTo>
                  <a:lnTo>
                    <a:pt x="71569" y="740"/>
                  </a:lnTo>
                  <a:lnTo>
                    <a:pt x="76950" y="1481"/>
                  </a:lnTo>
                  <a:lnTo>
                    <a:pt x="81793" y="2962"/>
                  </a:lnTo>
                  <a:lnTo>
                    <a:pt x="87174" y="4444"/>
                  </a:lnTo>
                  <a:lnTo>
                    <a:pt x="92017" y="6296"/>
                  </a:lnTo>
                  <a:lnTo>
                    <a:pt x="96860" y="8518"/>
                  </a:lnTo>
                  <a:lnTo>
                    <a:pt x="101165" y="11111"/>
                  </a:lnTo>
                  <a:lnTo>
                    <a:pt x="101165" y="11111"/>
                  </a:lnTo>
                  <a:close/>
                  <a:moveTo>
                    <a:pt x="80717" y="110370"/>
                  </a:moveTo>
                  <a:lnTo>
                    <a:pt x="37130" y="103703"/>
                  </a:lnTo>
                  <a:lnTo>
                    <a:pt x="37130" y="103703"/>
                  </a:lnTo>
                  <a:lnTo>
                    <a:pt x="36053" y="103333"/>
                  </a:lnTo>
                  <a:lnTo>
                    <a:pt x="35515" y="102962"/>
                  </a:lnTo>
                  <a:lnTo>
                    <a:pt x="34977" y="102222"/>
                  </a:lnTo>
                  <a:lnTo>
                    <a:pt x="35515" y="101481"/>
                  </a:lnTo>
                  <a:lnTo>
                    <a:pt x="35515" y="101481"/>
                  </a:lnTo>
                  <a:lnTo>
                    <a:pt x="36053" y="100740"/>
                  </a:lnTo>
                  <a:lnTo>
                    <a:pt x="36591" y="100000"/>
                  </a:lnTo>
                  <a:lnTo>
                    <a:pt x="37668" y="100000"/>
                  </a:lnTo>
                  <a:lnTo>
                    <a:pt x="38744" y="100000"/>
                  </a:lnTo>
                  <a:lnTo>
                    <a:pt x="82331" y="106666"/>
                  </a:lnTo>
                  <a:lnTo>
                    <a:pt x="82331" y="106666"/>
                  </a:lnTo>
                  <a:lnTo>
                    <a:pt x="83408" y="107037"/>
                  </a:lnTo>
                  <a:lnTo>
                    <a:pt x="83946" y="107407"/>
                  </a:lnTo>
                  <a:lnTo>
                    <a:pt x="84484" y="108148"/>
                  </a:lnTo>
                  <a:lnTo>
                    <a:pt x="84484" y="108888"/>
                  </a:lnTo>
                  <a:lnTo>
                    <a:pt x="84484" y="108888"/>
                  </a:lnTo>
                  <a:lnTo>
                    <a:pt x="83408" y="110000"/>
                  </a:lnTo>
                  <a:lnTo>
                    <a:pt x="81793" y="110370"/>
                  </a:lnTo>
                  <a:lnTo>
                    <a:pt x="81793" y="110370"/>
                  </a:lnTo>
                  <a:lnTo>
                    <a:pt x="80717" y="110370"/>
                  </a:lnTo>
                  <a:lnTo>
                    <a:pt x="80717" y="110370"/>
                  </a:lnTo>
                  <a:close/>
                  <a:moveTo>
                    <a:pt x="76950" y="116296"/>
                  </a:moveTo>
                  <a:lnTo>
                    <a:pt x="76950" y="116296"/>
                  </a:lnTo>
                  <a:lnTo>
                    <a:pt x="78026" y="116666"/>
                  </a:lnTo>
                  <a:lnTo>
                    <a:pt x="78565" y="117037"/>
                  </a:lnTo>
                  <a:lnTo>
                    <a:pt x="79103" y="117777"/>
                  </a:lnTo>
                  <a:lnTo>
                    <a:pt x="79103" y="118518"/>
                  </a:lnTo>
                  <a:lnTo>
                    <a:pt x="79103" y="118518"/>
                  </a:lnTo>
                  <a:lnTo>
                    <a:pt x="78026" y="119629"/>
                  </a:lnTo>
                  <a:lnTo>
                    <a:pt x="76412" y="120000"/>
                  </a:lnTo>
                  <a:lnTo>
                    <a:pt x="76412" y="120000"/>
                  </a:lnTo>
                  <a:lnTo>
                    <a:pt x="75336" y="120000"/>
                  </a:lnTo>
                  <a:lnTo>
                    <a:pt x="39820" y="114444"/>
                  </a:lnTo>
                  <a:lnTo>
                    <a:pt x="39820" y="114444"/>
                  </a:lnTo>
                  <a:lnTo>
                    <a:pt x="38744" y="114444"/>
                  </a:lnTo>
                  <a:lnTo>
                    <a:pt x="38206" y="113333"/>
                  </a:lnTo>
                  <a:lnTo>
                    <a:pt x="37668" y="112962"/>
                  </a:lnTo>
                  <a:lnTo>
                    <a:pt x="38206" y="112222"/>
                  </a:lnTo>
                  <a:lnTo>
                    <a:pt x="38206" y="112222"/>
                  </a:lnTo>
                  <a:lnTo>
                    <a:pt x="38744" y="111111"/>
                  </a:lnTo>
                  <a:lnTo>
                    <a:pt x="39282" y="110740"/>
                  </a:lnTo>
                  <a:lnTo>
                    <a:pt x="40358" y="110740"/>
                  </a:lnTo>
                  <a:lnTo>
                    <a:pt x="41434" y="110740"/>
                  </a:lnTo>
                  <a:lnTo>
                    <a:pt x="76950" y="116296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ïšḻïďê-任意多边形: 形状 24"/>
            <p:cNvSpPr/>
            <p:nvPr/>
          </p:nvSpPr>
          <p:spPr>
            <a:xfrm>
              <a:off x="3094999" y="1828958"/>
              <a:ext cx="212954" cy="211647"/>
            </a:xfrm>
            <a:custGeom>
              <a:rect l="0" t="0" r="0" b="0"/>
              <a:pathLst>
                <a:path w="119999" h="119999" extrusionOk="0">
                  <a:moveTo>
                    <a:pt x="1840" y="116296"/>
                  </a:moveTo>
                  <a:lnTo>
                    <a:pt x="104907" y="116296"/>
                  </a:lnTo>
                  <a:lnTo>
                    <a:pt x="79877" y="108888"/>
                  </a:lnTo>
                  <a:lnTo>
                    <a:pt x="79877" y="108888"/>
                  </a:lnTo>
                  <a:lnTo>
                    <a:pt x="79141" y="108518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840" y="30000"/>
                  </a:lnTo>
                  <a:lnTo>
                    <a:pt x="1840" y="30000"/>
                  </a:lnTo>
                  <a:lnTo>
                    <a:pt x="368" y="27777"/>
                  </a:lnTo>
                  <a:lnTo>
                    <a:pt x="0" y="25555"/>
                  </a:lnTo>
                  <a:lnTo>
                    <a:pt x="0" y="25555"/>
                  </a:lnTo>
                  <a:lnTo>
                    <a:pt x="368" y="23333"/>
                  </a:lnTo>
                  <a:lnTo>
                    <a:pt x="1840" y="21481"/>
                  </a:lnTo>
                  <a:lnTo>
                    <a:pt x="20981" y="1851"/>
                  </a:lnTo>
                  <a:lnTo>
                    <a:pt x="20981" y="1851"/>
                  </a:lnTo>
                  <a:lnTo>
                    <a:pt x="21717" y="1111"/>
                  </a:lnTo>
                  <a:lnTo>
                    <a:pt x="22822" y="370"/>
                  </a:lnTo>
                  <a:lnTo>
                    <a:pt x="23926" y="0"/>
                  </a:lnTo>
                  <a:lnTo>
                    <a:pt x="25030" y="0"/>
                  </a:lnTo>
                  <a:lnTo>
                    <a:pt x="25030" y="0"/>
                  </a:lnTo>
                  <a:lnTo>
                    <a:pt x="26134" y="0"/>
                  </a:lnTo>
                  <a:lnTo>
                    <a:pt x="27607" y="370"/>
                  </a:lnTo>
                  <a:lnTo>
                    <a:pt x="28711" y="1111"/>
                  </a:lnTo>
                  <a:lnTo>
                    <a:pt x="29447" y="1851"/>
                  </a:lnTo>
                  <a:lnTo>
                    <a:pt x="43435" y="15925"/>
                  </a:lnTo>
                  <a:lnTo>
                    <a:pt x="43435" y="16296"/>
                  </a:lnTo>
                  <a:lnTo>
                    <a:pt x="107116" y="80740"/>
                  </a:lnTo>
                  <a:lnTo>
                    <a:pt x="107116" y="80740"/>
                  </a:lnTo>
                  <a:lnTo>
                    <a:pt x="107852" y="81111"/>
                  </a:lnTo>
                  <a:lnTo>
                    <a:pt x="119631" y="117407"/>
                  </a:lnTo>
                  <a:lnTo>
                    <a:pt x="119631" y="117777"/>
                  </a:lnTo>
                  <a:lnTo>
                    <a:pt x="119631" y="117777"/>
                  </a:lnTo>
                  <a:lnTo>
                    <a:pt x="120000" y="118148"/>
                  </a:lnTo>
                  <a:lnTo>
                    <a:pt x="120000" y="118518"/>
                  </a:lnTo>
                  <a:lnTo>
                    <a:pt x="119631" y="118518"/>
                  </a:lnTo>
                  <a:lnTo>
                    <a:pt x="119631" y="118518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8159" y="120000"/>
                  </a:lnTo>
                  <a:lnTo>
                    <a:pt x="118159" y="120000"/>
                  </a:lnTo>
                  <a:lnTo>
                    <a:pt x="117791" y="120000"/>
                  </a:lnTo>
                  <a:lnTo>
                    <a:pt x="1840" y="120000"/>
                  </a:lnTo>
                  <a:lnTo>
                    <a:pt x="1840" y="120000"/>
                  </a:lnTo>
                  <a:lnTo>
                    <a:pt x="1104" y="120000"/>
                  </a:lnTo>
                  <a:lnTo>
                    <a:pt x="736" y="119629"/>
                  </a:lnTo>
                  <a:lnTo>
                    <a:pt x="368" y="118888"/>
                  </a:lnTo>
                  <a:lnTo>
                    <a:pt x="0" y="118148"/>
                  </a:lnTo>
                  <a:lnTo>
                    <a:pt x="0" y="118148"/>
                  </a:lnTo>
                  <a:lnTo>
                    <a:pt x="0" y="116296"/>
                  </a:lnTo>
                  <a:lnTo>
                    <a:pt x="0" y="116296"/>
                  </a:lnTo>
                  <a:lnTo>
                    <a:pt x="1840" y="116296"/>
                  </a:lnTo>
                  <a:lnTo>
                    <a:pt x="1840" y="116296"/>
                  </a:lnTo>
                  <a:close/>
                  <a:moveTo>
                    <a:pt x="4417" y="27037"/>
                  </a:moveTo>
                  <a:lnTo>
                    <a:pt x="16932" y="40000"/>
                  </a:lnTo>
                  <a:lnTo>
                    <a:pt x="39386" y="17407"/>
                  </a:lnTo>
                  <a:lnTo>
                    <a:pt x="26871" y="4444"/>
                  </a:lnTo>
                  <a:lnTo>
                    <a:pt x="26871" y="4444"/>
                  </a:lnTo>
                  <a:lnTo>
                    <a:pt x="25766" y="4074"/>
                  </a:lnTo>
                  <a:lnTo>
                    <a:pt x="25030" y="3703"/>
                  </a:lnTo>
                  <a:lnTo>
                    <a:pt x="24294" y="4074"/>
                  </a:lnTo>
                  <a:lnTo>
                    <a:pt x="23558" y="4444"/>
                  </a:lnTo>
                  <a:lnTo>
                    <a:pt x="4417" y="24444"/>
                  </a:lnTo>
                  <a:lnTo>
                    <a:pt x="4417" y="24444"/>
                  </a:lnTo>
                  <a:lnTo>
                    <a:pt x="4049" y="24814"/>
                  </a:lnTo>
                  <a:lnTo>
                    <a:pt x="3680" y="25555"/>
                  </a:lnTo>
                  <a:lnTo>
                    <a:pt x="3680" y="25555"/>
                  </a:lnTo>
                  <a:lnTo>
                    <a:pt x="4049" y="26296"/>
                  </a:lnTo>
                  <a:lnTo>
                    <a:pt x="4417" y="27037"/>
                  </a:lnTo>
                  <a:lnTo>
                    <a:pt x="4417" y="27037"/>
                  </a:lnTo>
                  <a:close/>
                  <a:moveTo>
                    <a:pt x="19509" y="42592"/>
                  </a:moveTo>
                  <a:lnTo>
                    <a:pt x="79877" y="103703"/>
                  </a:lnTo>
                  <a:lnTo>
                    <a:pt x="82085" y="95925"/>
                  </a:lnTo>
                  <a:lnTo>
                    <a:pt x="23558" y="38518"/>
                  </a:lnTo>
                  <a:lnTo>
                    <a:pt x="19509" y="42592"/>
                  </a:lnTo>
                  <a:close/>
                  <a:moveTo>
                    <a:pt x="93865" y="93703"/>
                  </a:moveTo>
                  <a:lnTo>
                    <a:pt x="93865" y="85185"/>
                  </a:lnTo>
                  <a:lnTo>
                    <a:pt x="35337" y="26296"/>
                  </a:lnTo>
                  <a:lnTo>
                    <a:pt x="26134" y="35555"/>
                  </a:lnTo>
                  <a:lnTo>
                    <a:pt x="84662" y="93703"/>
                  </a:lnTo>
                  <a:lnTo>
                    <a:pt x="93865" y="93703"/>
                  </a:lnTo>
                  <a:close/>
                  <a:moveTo>
                    <a:pt x="102331" y="80740"/>
                  </a:moveTo>
                  <a:lnTo>
                    <a:pt x="41963" y="20000"/>
                  </a:lnTo>
                  <a:lnTo>
                    <a:pt x="37914" y="23703"/>
                  </a:lnTo>
                  <a:lnTo>
                    <a:pt x="96073" y="82222"/>
                  </a:lnTo>
                  <a:lnTo>
                    <a:pt x="102331" y="80740"/>
                  </a:lnTo>
                  <a:close/>
                  <a:moveTo>
                    <a:pt x="83190" y="105925"/>
                  </a:moveTo>
                  <a:lnTo>
                    <a:pt x="114478" y="115555"/>
                  </a:lnTo>
                  <a:lnTo>
                    <a:pt x="104907" y="84074"/>
                  </a:lnTo>
                  <a:lnTo>
                    <a:pt x="97546" y="85555"/>
                  </a:lnTo>
                  <a:lnTo>
                    <a:pt x="97546" y="95555"/>
                  </a:lnTo>
                  <a:lnTo>
                    <a:pt x="97546" y="95555"/>
                  </a:lnTo>
                  <a:lnTo>
                    <a:pt x="97177" y="96296"/>
                  </a:lnTo>
                  <a:lnTo>
                    <a:pt x="96809" y="97037"/>
                  </a:lnTo>
                  <a:lnTo>
                    <a:pt x="96441" y="97407"/>
                  </a:lnTo>
                  <a:lnTo>
                    <a:pt x="95705" y="97407"/>
                  </a:lnTo>
                  <a:lnTo>
                    <a:pt x="85398" y="97407"/>
                  </a:lnTo>
                  <a:lnTo>
                    <a:pt x="83190" y="105925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ïšḻïďê-任意多边形: 形状 25"/>
            <p:cNvSpPr/>
            <p:nvPr/>
          </p:nvSpPr>
          <p:spPr>
            <a:xfrm>
              <a:off x="5162450" y="3407728"/>
              <a:ext cx="304707" cy="231747"/>
            </a:xfrm>
            <a:custGeom>
              <a:rect l="0" t="0" r="0" b="0"/>
              <a:pathLst>
                <a:path w="119999" h="119999" extrusionOk="0">
                  <a:moveTo>
                    <a:pt x="112941" y="60000"/>
                  </a:moveTo>
                  <a:lnTo>
                    <a:pt x="112941" y="60000"/>
                  </a:lnTo>
                  <a:lnTo>
                    <a:pt x="114635" y="62592"/>
                  </a:lnTo>
                  <a:lnTo>
                    <a:pt x="116047" y="65555"/>
                  </a:lnTo>
                  <a:lnTo>
                    <a:pt x="117176" y="68148"/>
                  </a:lnTo>
                  <a:lnTo>
                    <a:pt x="118023" y="71111"/>
                  </a:lnTo>
                  <a:lnTo>
                    <a:pt x="118870" y="74074"/>
                  </a:lnTo>
                  <a:lnTo>
                    <a:pt x="119435" y="77407"/>
                  </a:lnTo>
                  <a:lnTo>
                    <a:pt x="119717" y="80740"/>
                  </a:lnTo>
                  <a:lnTo>
                    <a:pt x="120000" y="84444"/>
                  </a:lnTo>
                  <a:lnTo>
                    <a:pt x="120000" y="84444"/>
                  </a:lnTo>
                  <a:lnTo>
                    <a:pt x="119717" y="87777"/>
                  </a:lnTo>
                  <a:lnTo>
                    <a:pt x="119435" y="90740"/>
                  </a:lnTo>
                  <a:lnTo>
                    <a:pt x="118870" y="93703"/>
                  </a:lnTo>
                  <a:lnTo>
                    <a:pt x="118023" y="96666"/>
                  </a:lnTo>
                  <a:lnTo>
                    <a:pt x="116894" y="99629"/>
                  </a:lnTo>
                  <a:lnTo>
                    <a:pt x="115482" y="102592"/>
                  </a:lnTo>
                  <a:lnTo>
                    <a:pt x="114070" y="105555"/>
                  </a:lnTo>
                  <a:lnTo>
                    <a:pt x="112094" y="108518"/>
                  </a:lnTo>
                  <a:lnTo>
                    <a:pt x="112094" y="108518"/>
                  </a:lnTo>
                  <a:lnTo>
                    <a:pt x="110117" y="111111"/>
                  </a:lnTo>
                  <a:lnTo>
                    <a:pt x="108141" y="113333"/>
                  </a:lnTo>
                  <a:lnTo>
                    <a:pt x="105882" y="115555"/>
                  </a:lnTo>
                  <a:lnTo>
                    <a:pt x="103905" y="117407"/>
                  </a:lnTo>
                  <a:lnTo>
                    <a:pt x="101647" y="118518"/>
                  </a:lnTo>
                  <a:lnTo>
                    <a:pt x="99388" y="119259"/>
                  </a:lnTo>
                  <a:lnTo>
                    <a:pt x="96564" y="120000"/>
                  </a:lnTo>
                  <a:lnTo>
                    <a:pt x="94305" y="120000"/>
                  </a:lnTo>
                  <a:lnTo>
                    <a:pt x="72847" y="120000"/>
                  </a:lnTo>
                  <a:lnTo>
                    <a:pt x="72847" y="120000"/>
                  </a:lnTo>
                  <a:lnTo>
                    <a:pt x="68894" y="119629"/>
                  </a:lnTo>
                  <a:lnTo>
                    <a:pt x="65788" y="118888"/>
                  </a:lnTo>
                  <a:lnTo>
                    <a:pt x="62964" y="117407"/>
                  </a:lnTo>
                  <a:lnTo>
                    <a:pt x="61835" y="116296"/>
                  </a:lnTo>
                  <a:lnTo>
                    <a:pt x="60988" y="115185"/>
                  </a:lnTo>
                  <a:lnTo>
                    <a:pt x="60988" y="115185"/>
                  </a:lnTo>
                  <a:lnTo>
                    <a:pt x="60141" y="113703"/>
                  </a:lnTo>
                  <a:lnTo>
                    <a:pt x="59294" y="112222"/>
                  </a:lnTo>
                  <a:lnTo>
                    <a:pt x="58164" y="108518"/>
                  </a:lnTo>
                  <a:lnTo>
                    <a:pt x="57317" y="104444"/>
                  </a:lnTo>
                  <a:lnTo>
                    <a:pt x="57317" y="99259"/>
                  </a:lnTo>
                  <a:lnTo>
                    <a:pt x="57317" y="47777"/>
                  </a:lnTo>
                  <a:lnTo>
                    <a:pt x="45458" y="63333"/>
                  </a:lnTo>
                  <a:lnTo>
                    <a:pt x="45458" y="63333"/>
                  </a:lnTo>
                  <a:lnTo>
                    <a:pt x="44894" y="63703"/>
                  </a:lnTo>
                  <a:lnTo>
                    <a:pt x="44329" y="63703"/>
                  </a:lnTo>
                  <a:lnTo>
                    <a:pt x="44047" y="63703"/>
                  </a:lnTo>
                  <a:lnTo>
                    <a:pt x="43482" y="63333"/>
                  </a:lnTo>
                  <a:lnTo>
                    <a:pt x="43482" y="63333"/>
                  </a:lnTo>
                  <a:lnTo>
                    <a:pt x="43200" y="62592"/>
                  </a:lnTo>
                  <a:lnTo>
                    <a:pt x="42917" y="61851"/>
                  </a:lnTo>
                  <a:lnTo>
                    <a:pt x="42917" y="61111"/>
                  </a:lnTo>
                  <a:lnTo>
                    <a:pt x="43482" y="60370"/>
                  </a:lnTo>
                  <a:lnTo>
                    <a:pt x="56470" y="43703"/>
                  </a:lnTo>
                  <a:lnTo>
                    <a:pt x="56470" y="43703"/>
                  </a:lnTo>
                  <a:lnTo>
                    <a:pt x="57600" y="42592"/>
                  </a:lnTo>
                  <a:lnTo>
                    <a:pt x="58729" y="42222"/>
                  </a:lnTo>
                  <a:lnTo>
                    <a:pt x="59858" y="42592"/>
                  </a:lnTo>
                  <a:lnTo>
                    <a:pt x="60988" y="43703"/>
                  </a:lnTo>
                  <a:lnTo>
                    <a:pt x="73976" y="60370"/>
                  </a:lnTo>
                  <a:lnTo>
                    <a:pt x="73976" y="60370"/>
                  </a:lnTo>
                  <a:lnTo>
                    <a:pt x="74258" y="61111"/>
                  </a:lnTo>
                  <a:lnTo>
                    <a:pt x="74258" y="61851"/>
                  </a:lnTo>
                  <a:lnTo>
                    <a:pt x="74258" y="62592"/>
                  </a:lnTo>
                  <a:lnTo>
                    <a:pt x="73976" y="63333"/>
                  </a:lnTo>
                  <a:lnTo>
                    <a:pt x="73976" y="63333"/>
                  </a:lnTo>
                  <a:lnTo>
                    <a:pt x="73129" y="63703"/>
                  </a:lnTo>
                  <a:lnTo>
                    <a:pt x="72564" y="63703"/>
                  </a:lnTo>
                  <a:lnTo>
                    <a:pt x="72564" y="63703"/>
                  </a:lnTo>
                  <a:lnTo>
                    <a:pt x="72000" y="63703"/>
                  </a:lnTo>
                  <a:lnTo>
                    <a:pt x="71435" y="63333"/>
                  </a:lnTo>
                  <a:lnTo>
                    <a:pt x="60141" y="47777"/>
                  </a:lnTo>
                  <a:lnTo>
                    <a:pt x="60141" y="99259"/>
                  </a:lnTo>
                  <a:lnTo>
                    <a:pt x="60141" y="99259"/>
                  </a:lnTo>
                  <a:lnTo>
                    <a:pt x="60141" y="103333"/>
                  </a:lnTo>
                  <a:lnTo>
                    <a:pt x="60705" y="107037"/>
                  </a:lnTo>
                  <a:lnTo>
                    <a:pt x="61552" y="110000"/>
                  </a:lnTo>
                  <a:lnTo>
                    <a:pt x="62964" y="112222"/>
                  </a:lnTo>
                  <a:lnTo>
                    <a:pt x="62964" y="112222"/>
                  </a:lnTo>
                  <a:lnTo>
                    <a:pt x="64658" y="113703"/>
                  </a:lnTo>
                  <a:lnTo>
                    <a:pt x="66917" y="115555"/>
                  </a:lnTo>
                  <a:lnTo>
                    <a:pt x="69458" y="116296"/>
                  </a:lnTo>
                  <a:lnTo>
                    <a:pt x="72847" y="116296"/>
                  </a:lnTo>
                  <a:lnTo>
                    <a:pt x="94305" y="116296"/>
                  </a:lnTo>
                  <a:lnTo>
                    <a:pt x="94305" y="116296"/>
                  </a:lnTo>
                  <a:lnTo>
                    <a:pt x="96282" y="116296"/>
                  </a:lnTo>
                  <a:lnTo>
                    <a:pt x="98823" y="115555"/>
                  </a:lnTo>
                  <a:lnTo>
                    <a:pt x="100800" y="114814"/>
                  </a:lnTo>
                  <a:lnTo>
                    <a:pt x="102776" y="113333"/>
                  </a:lnTo>
                  <a:lnTo>
                    <a:pt x="104752" y="111851"/>
                  </a:lnTo>
                  <a:lnTo>
                    <a:pt x="106729" y="110370"/>
                  </a:lnTo>
                  <a:lnTo>
                    <a:pt x="108423" y="108148"/>
                  </a:lnTo>
                  <a:lnTo>
                    <a:pt x="110117" y="105925"/>
                  </a:lnTo>
                  <a:lnTo>
                    <a:pt x="110117" y="105925"/>
                  </a:lnTo>
                  <a:lnTo>
                    <a:pt x="111811" y="103333"/>
                  </a:lnTo>
                  <a:lnTo>
                    <a:pt x="113223" y="100740"/>
                  </a:lnTo>
                  <a:lnTo>
                    <a:pt x="114352" y="98148"/>
                  </a:lnTo>
                  <a:lnTo>
                    <a:pt x="115482" y="95555"/>
                  </a:lnTo>
                  <a:lnTo>
                    <a:pt x="116047" y="92592"/>
                  </a:lnTo>
                  <a:lnTo>
                    <a:pt x="116611" y="90000"/>
                  </a:lnTo>
                  <a:lnTo>
                    <a:pt x="116894" y="87407"/>
                  </a:lnTo>
                  <a:lnTo>
                    <a:pt x="117176" y="84444"/>
                  </a:lnTo>
                  <a:lnTo>
                    <a:pt x="117176" y="84444"/>
                  </a:lnTo>
                  <a:lnTo>
                    <a:pt x="116894" y="81111"/>
                  </a:lnTo>
                  <a:lnTo>
                    <a:pt x="116611" y="78148"/>
                  </a:lnTo>
                  <a:lnTo>
                    <a:pt x="116047" y="75185"/>
                  </a:lnTo>
                  <a:lnTo>
                    <a:pt x="115482" y="72222"/>
                  </a:lnTo>
                  <a:lnTo>
                    <a:pt x="114635" y="69629"/>
                  </a:lnTo>
                  <a:lnTo>
                    <a:pt x="113505" y="67037"/>
                  </a:lnTo>
                  <a:lnTo>
                    <a:pt x="112094" y="64814"/>
                  </a:lnTo>
                  <a:lnTo>
                    <a:pt x="110682" y="62592"/>
                  </a:lnTo>
                  <a:lnTo>
                    <a:pt x="110682" y="62592"/>
                  </a:lnTo>
                  <a:lnTo>
                    <a:pt x="107576" y="58518"/>
                  </a:lnTo>
                  <a:lnTo>
                    <a:pt x="105882" y="57037"/>
                  </a:lnTo>
                  <a:lnTo>
                    <a:pt x="104188" y="55555"/>
                  </a:lnTo>
                  <a:lnTo>
                    <a:pt x="102494" y="54444"/>
                  </a:lnTo>
                  <a:lnTo>
                    <a:pt x="100800" y="53703"/>
                  </a:lnTo>
                  <a:lnTo>
                    <a:pt x="99105" y="52962"/>
                  </a:lnTo>
                  <a:lnTo>
                    <a:pt x="97411" y="52592"/>
                  </a:lnTo>
                  <a:lnTo>
                    <a:pt x="97411" y="58148"/>
                  </a:lnTo>
                  <a:lnTo>
                    <a:pt x="97411" y="58148"/>
                  </a:lnTo>
                  <a:lnTo>
                    <a:pt x="96847" y="58888"/>
                  </a:lnTo>
                  <a:lnTo>
                    <a:pt x="96564" y="59629"/>
                  </a:lnTo>
                  <a:lnTo>
                    <a:pt x="96282" y="60000"/>
                  </a:lnTo>
                  <a:lnTo>
                    <a:pt x="95717" y="60000"/>
                  </a:lnTo>
                  <a:lnTo>
                    <a:pt x="95717" y="60000"/>
                  </a:lnTo>
                  <a:lnTo>
                    <a:pt x="94870" y="60000"/>
                  </a:lnTo>
                  <a:lnTo>
                    <a:pt x="94588" y="59629"/>
                  </a:lnTo>
                  <a:lnTo>
                    <a:pt x="94305" y="58888"/>
                  </a:lnTo>
                  <a:lnTo>
                    <a:pt x="94305" y="58148"/>
                  </a:lnTo>
                  <a:lnTo>
                    <a:pt x="94305" y="52592"/>
                  </a:lnTo>
                  <a:lnTo>
                    <a:pt x="94305" y="52592"/>
                  </a:lnTo>
                  <a:lnTo>
                    <a:pt x="94023" y="47407"/>
                  </a:lnTo>
                  <a:lnTo>
                    <a:pt x="93741" y="42962"/>
                  </a:lnTo>
                  <a:lnTo>
                    <a:pt x="92894" y="38518"/>
                  </a:lnTo>
                  <a:lnTo>
                    <a:pt x="92047" y="34444"/>
                  </a:lnTo>
                  <a:lnTo>
                    <a:pt x="90635" y="30000"/>
                  </a:lnTo>
                  <a:lnTo>
                    <a:pt x="88941" y="26296"/>
                  </a:lnTo>
                  <a:lnTo>
                    <a:pt x="87247" y="22222"/>
                  </a:lnTo>
                  <a:lnTo>
                    <a:pt x="84988" y="18148"/>
                  </a:lnTo>
                  <a:lnTo>
                    <a:pt x="84988" y="18148"/>
                  </a:lnTo>
                  <a:lnTo>
                    <a:pt x="82729" y="14814"/>
                  </a:lnTo>
                  <a:lnTo>
                    <a:pt x="79905" y="11851"/>
                  </a:lnTo>
                  <a:lnTo>
                    <a:pt x="77082" y="9259"/>
                  </a:lnTo>
                  <a:lnTo>
                    <a:pt x="73976" y="7407"/>
                  </a:lnTo>
                  <a:lnTo>
                    <a:pt x="70305" y="5925"/>
                  </a:lnTo>
                  <a:lnTo>
                    <a:pt x="66635" y="4814"/>
                  </a:lnTo>
                  <a:lnTo>
                    <a:pt x="62682" y="4074"/>
                  </a:lnTo>
                  <a:lnTo>
                    <a:pt x="58729" y="3703"/>
                  </a:lnTo>
                  <a:lnTo>
                    <a:pt x="58729" y="3703"/>
                  </a:lnTo>
                  <a:lnTo>
                    <a:pt x="54776" y="4074"/>
                  </a:lnTo>
                  <a:lnTo>
                    <a:pt x="51105" y="4444"/>
                  </a:lnTo>
                  <a:lnTo>
                    <a:pt x="47152" y="5555"/>
                  </a:lnTo>
                  <a:lnTo>
                    <a:pt x="43764" y="7037"/>
                  </a:lnTo>
                  <a:lnTo>
                    <a:pt x="40658" y="8888"/>
                  </a:lnTo>
                  <a:lnTo>
                    <a:pt x="37835" y="11481"/>
                  </a:lnTo>
                  <a:lnTo>
                    <a:pt x="35011" y="14074"/>
                  </a:lnTo>
                  <a:lnTo>
                    <a:pt x="32470" y="17037"/>
                  </a:lnTo>
                  <a:lnTo>
                    <a:pt x="32470" y="17037"/>
                  </a:lnTo>
                  <a:lnTo>
                    <a:pt x="30211" y="21111"/>
                  </a:lnTo>
                  <a:lnTo>
                    <a:pt x="28235" y="24444"/>
                  </a:lnTo>
                  <a:lnTo>
                    <a:pt x="26258" y="28148"/>
                  </a:lnTo>
                  <a:lnTo>
                    <a:pt x="24564" y="32222"/>
                  </a:lnTo>
                  <a:lnTo>
                    <a:pt x="23435" y="36296"/>
                  </a:lnTo>
                  <a:lnTo>
                    <a:pt x="22588" y="40370"/>
                  </a:lnTo>
                  <a:lnTo>
                    <a:pt x="22023" y="44444"/>
                  </a:lnTo>
                  <a:lnTo>
                    <a:pt x="21458" y="48888"/>
                  </a:lnTo>
                  <a:lnTo>
                    <a:pt x="21458" y="48888"/>
                  </a:lnTo>
                  <a:lnTo>
                    <a:pt x="25694" y="48518"/>
                  </a:lnTo>
                  <a:lnTo>
                    <a:pt x="30211" y="48518"/>
                  </a:lnTo>
                  <a:lnTo>
                    <a:pt x="30211" y="48518"/>
                  </a:lnTo>
                  <a:lnTo>
                    <a:pt x="30776" y="48518"/>
                  </a:lnTo>
                  <a:lnTo>
                    <a:pt x="31058" y="48888"/>
                  </a:lnTo>
                  <a:lnTo>
                    <a:pt x="31341" y="49629"/>
                  </a:lnTo>
                  <a:lnTo>
                    <a:pt x="31623" y="50370"/>
                  </a:lnTo>
                  <a:lnTo>
                    <a:pt x="31623" y="50370"/>
                  </a:lnTo>
                  <a:lnTo>
                    <a:pt x="31341" y="51481"/>
                  </a:lnTo>
                  <a:lnTo>
                    <a:pt x="31058" y="52222"/>
                  </a:lnTo>
                  <a:lnTo>
                    <a:pt x="30776" y="52592"/>
                  </a:lnTo>
                  <a:lnTo>
                    <a:pt x="30211" y="52592"/>
                  </a:lnTo>
                  <a:lnTo>
                    <a:pt x="25694" y="52592"/>
                  </a:lnTo>
                  <a:lnTo>
                    <a:pt x="25694" y="52592"/>
                  </a:lnTo>
                  <a:lnTo>
                    <a:pt x="23152" y="52962"/>
                  </a:lnTo>
                  <a:lnTo>
                    <a:pt x="20611" y="53333"/>
                  </a:lnTo>
                  <a:lnTo>
                    <a:pt x="18352" y="54074"/>
                  </a:lnTo>
                  <a:lnTo>
                    <a:pt x="16376" y="55185"/>
                  </a:lnTo>
                  <a:lnTo>
                    <a:pt x="14400" y="56666"/>
                  </a:lnTo>
                  <a:lnTo>
                    <a:pt x="12423" y="58518"/>
                  </a:lnTo>
                  <a:lnTo>
                    <a:pt x="10729" y="60740"/>
                  </a:lnTo>
                  <a:lnTo>
                    <a:pt x="9317" y="63333"/>
                  </a:lnTo>
                  <a:lnTo>
                    <a:pt x="9317" y="63333"/>
                  </a:lnTo>
                  <a:lnTo>
                    <a:pt x="6494" y="68518"/>
                  </a:lnTo>
                  <a:lnTo>
                    <a:pt x="4517" y="73703"/>
                  </a:lnTo>
                  <a:lnTo>
                    <a:pt x="3952" y="76296"/>
                  </a:lnTo>
                  <a:lnTo>
                    <a:pt x="3388" y="78888"/>
                  </a:lnTo>
                  <a:lnTo>
                    <a:pt x="2823" y="81481"/>
                  </a:lnTo>
                  <a:lnTo>
                    <a:pt x="2823" y="84444"/>
                  </a:lnTo>
                  <a:lnTo>
                    <a:pt x="2823" y="84444"/>
                  </a:lnTo>
                  <a:lnTo>
                    <a:pt x="2823" y="87407"/>
                  </a:lnTo>
                  <a:lnTo>
                    <a:pt x="3388" y="90740"/>
                  </a:lnTo>
                  <a:lnTo>
                    <a:pt x="3952" y="93333"/>
                  </a:lnTo>
                  <a:lnTo>
                    <a:pt x="4800" y="96296"/>
                  </a:lnTo>
                  <a:lnTo>
                    <a:pt x="5647" y="98888"/>
                  </a:lnTo>
                  <a:lnTo>
                    <a:pt x="6776" y="101481"/>
                  </a:lnTo>
                  <a:lnTo>
                    <a:pt x="8188" y="104074"/>
                  </a:lnTo>
                  <a:lnTo>
                    <a:pt x="9882" y="106666"/>
                  </a:lnTo>
                  <a:lnTo>
                    <a:pt x="9882" y="106666"/>
                  </a:lnTo>
                  <a:lnTo>
                    <a:pt x="11576" y="108888"/>
                  </a:lnTo>
                  <a:lnTo>
                    <a:pt x="13270" y="110740"/>
                  </a:lnTo>
                  <a:lnTo>
                    <a:pt x="15247" y="112222"/>
                  </a:lnTo>
                  <a:lnTo>
                    <a:pt x="17223" y="113703"/>
                  </a:lnTo>
                  <a:lnTo>
                    <a:pt x="19200" y="115185"/>
                  </a:lnTo>
                  <a:lnTo>
                    <a:pt x="21176" y="115925"/>
                  </a:lnTo>
                  <a:lnTo>
                    <a:pt x="23435" y="116296"/>
                  </a:lnTo>
                  <a:lnTo>
                    <a:pt x="25694" y="116296"/>
                  </a:lnTo>
                  <a:lnTo>
                    <a:pt x="44329" y="116296"/>
                  </a:lnTo>
                  <a:lnTo>
                    <a:pt x="44329" y="116296"/>
                  </a:lnTo>
                  <a:lnTo>
                    <a:pt x="44894" y="116296"/>
                  </a:lnTo>
                  <a:lnTo>
                    <a:pt x="45176" y="116666"/>
                  </a:lnTo>
                  <a:lnTo>
                    <a:pt x="45458" y="117407"/>
                  </a:lnTo>
                  <a:lnTo>
                    <a:pt x="45741" y="118148"/>
                  </a:lnTo>
                  <a:lnTo>
                    <a:pt x="45741" y="118148"/>
                  </a:lnTo>
                  <a:lnTo>
                    <a:pt x="45458" y="118888"/>
                  </a:lnTo>
                  <a:lnTo>
                    <a:pt x="45176" y="119629"/>
                  </a:lnTo>
                  <a:lnTo>
                    <a:pt x="44894" y="120000"/>
                  </a:lnTo>
                  <a:lnTo>
                    <a:pt x="44329" y="120000"/>
                  </a:lnTo>
                  <a:lnTo>
                    <a:pt x="25694" y="120000"/>
                  </a:lnTo>
                  <a:lnTo>
                    <a:pt x="25694" y="120000"/>
                  </a:lnTo>
                  <a:lnTo>
                    <a:pt x="23152" y="120000"/>
                  </a:lnTo>
                  <a:lnTo>
                    <a:pt x="20611" y="119259"/>
                  </a:lnTo>
                  <a:lnTo>
                    <a:pt x="18352" y="118518"/>
                  </a:lnTo>
                  <a:lnTo>
                    <a:pt x="16094" y="117407"/>
                  </a:lnTo>
                  <a:lnTo>
                    <a:pt x="13835" y="115925"/>
                  </a:lnTo>
                  <a:lnTo>
                    <a:pt x="11858" y="113703"/>
                  </a:lnTo>
                  <a:lnTo>
                    <a:pt x="9600" y="111481"/>
                  </a:lnTo>
                  <a:lnTo>
                    <a:pt x="7905" y="109259"/>
                  </a:lnTo>
                  <a:lnTo>
                    <a:pt x="7905" y="109259"/>
                  </a:lnTo>
                  <a:lnTo>
                    <a:pt x="5929" y="106296"/>
                  </a:lnTo>
                  <a:lnTo>
                    <a:pt x="4517" y="103703"/>
                  </a:lnTo>
                  <a:lnTo>
                    <a:pt x="2823" y="100740"/>
                  </a:lnTo>
                  <a:lnTo>
                    <a:pt x="1694" y="97777"/>
                  </a:lnTo>
                  <a:lnTo>
                    <a:pt x="847" y="94444"/>
                  </a:lnTo>
                  <a:lnTo>
                    <a:pt x="282" y="91481"/>
                  </a:lnTo>
                  <a:lnTo>
                    <a:pt x="0" y="88148"/>
                  </a:lnTo>
                  <a:lnTo>
                    <a:pt x="0" y="84444"/>
                  </a:lnTo>
                  <a:lnTo>
                    <a:pt x="0" y="84444"/>
                  </a:lnTo>
                  <a:lnTo>
                    <a:pt x="282" y="79259"/>
                  </a:lnTo>
                  <a:lnTo>
                    <a:pt x="1129" y="74074"/>
                  </a:lnTo>
                  <a:lnTo>
                    <a:pt x="2823" y="69259"/>
                  </a:lnTo>
                  <a:lnTo>
                    <a:pt x="5082" y="64074"/>
                  </a:lnTo>
                  <a:lnTo>
                    <a:pt x="5082" y="64074"/>
                  </a:lnTo>
                  <a:lnTo>
                    <a:pt x="6494" y="61481"/>
                  </a:lnTo>
                  <a:lnTo>
                    <a:pt x="7905" y="59259"/>
                  </a:lnTo>
                  <a:lnTo>
                    <a:pt x="9317" y="57407"/>
                  </a:lnTo>
                  <a:lnTo>
                    <a:pt x="11011" y="55555"/>
                  </a:lnTo>
                  <a:lnTo>
                    <a:pt x="12705" y="54074"/>
                  </a:lnTo>
                  <a:lnTo>
                    <a:pt x="14682" y="52592"/>
                  </a:lnTo>
                  <a:lnTo>
                    <a:pt x="16376" y="51481"/>
                  </a:lnTo>
                  <a:lnTo>
                    <a:pt x="18635" y="50000"/>
                  </a:lnTo>
                  <a:lnTo>
                    <a:pt x="18635" y="50000"/>
                  </a:lnTo>
                  <a:lnTo>
                    <a:pt x="18917" y="44814"/>
                  </a:lnTo>
                  <a:lnTo>
                    <a:pt x="19482" y="39629"/>
                  </a:lnTo>
                  <a:lnTo>
                    <a:pt x="20611" y="35185"/>
                  </a:lnTo>
                  <a:lnTo>
                    <a:pt x="22023" y="30370"/>
                  </a:lnTo>
                  <a:lnTo>
                    <a:pt x="23435" y="26296"/>
                  </a:lnTo>
                  <a:lnTo>
                    <a:pt x="25411" y="22222"/>
                  </a:lnTo>
                  <a:lnTo>
                    <a:pt x="28235" y="17777"/>
                  </a:lnTo>
                  <a:lnTo>
                    <a:pt x="30776" y="14074"/>
                  </a:lnTo>
                  <a:lnTo>
                    <a:pt x="30776" y="14074"/>
                  </a:lnTo>
                  <a:lnTo>
                    <a:pt x="33600" y="10740"/>
                  </a:lnTo>
                  <a:lnTo>
                    <a:pt x="36705" y="8148"/>
                  </a:lnTo>
                  <a:lnTo>
                    <a:pt x="40094" y="5555"/>
                  </a:lnTo>
                  <a:lnTo>
                    <a:pt x="43482" y="3703"/>
                  </a:lnTo>
                  <a:lnTo>
                    <a:pt x="46870" y="2222"/>
                  </a:lnTo>
                  <a:lnTo>
                    <a:pt x="50823" y="1111"/>
                  </a:lnTo>
                  <a:lnTo>
                    <a:pt x="54776" y="370"/>
                  </a:lnTo>
                  <a:lnTo>
                    <a:pt x="58729" y="0"/>
                  </a:lnTo>
                  <a:lnTo>
                    <a:pt x="58729" y="0"/>
                  </a:lnTo>
                  <a:lnTo>
                    <a:pt x="62682" y="370"/>
                  </a:lnTo>
                  <a:lnTo>
                    <a:pt x="66635" y="1111"/>
                  </a:lnTo>
                  <a:lnTo>
                    <a:pt x="70305" y="2222"/>
                  </a:lnTo>
                  <a:lnTo>
                    <a:pt x="74258" y="3703"/>
                  </a:lnTo>
                  <a:lnTo>
                    <a:pt x="77364" y="5555"/>
                  </a:lnTo>
                  <a:lnTo>
                    <a:pt x="80470" y="8148"/>
                  </a:lnTo>
                  <a:lnTo>
                    <a:pt x="83294" y="10740"/>
                  </a:lnTo>
                  <a:lnTo>
                    <a:pt x="85835" y="14074"/>
                  </a:lnTo>
                  <a:lnTo>
                    <a:pt x="85835" y="14074"/>
                  </a:lnTo>
                  <a:lnTo>
                    <a:pt x="88376" y="17777"/>
                  </a:lnTo>
                  <a:lnTo>
                    <a:pt x="90352" y="21851"/>
                  </a:lnTo>
                  <a:lnTo>
                    <a:pt x="92047" y="25925"/>
                  </a:lnTo>
                  <a:lnTo>
                    <a:pt x="93741" y="30000"/>
                  </a:lnTo>
                  <a:lnTo>
                    <a:pt x="94870" y="34444"/>
                  </a:lnTo>
                  <a:lnTo>
                    <a:pt x="95717" y="38888"/>
                  </a:lnTo>
                  <a:lnTo>
                    <a:pt x="96564" y="43703"/>
                  </a:lnTo>
                  <a:lnTo>
                    <a:pt x="96847" y="48518"/>
                  </a:lnTo>
                  <a:lnTo>
                    <a:pt x="96847" y="48518"/>
                  </a:lnTo>
                  <a:lnTo>
                    <a:pt x="99388" y="48888"/>
                  </a:lnTo>
                  <a:lnTo>
                    <a:pt x="101364" y="49629"/>
                  </a:lnTo>
                  <a:lnTo>
                    <a:pt x="103341" y="51111"/>
                  </a:lnTo>
                  <a:lnTo>
                    <a:pt x="105317" y="52222"/>
                  </a:lnTo>
                  <a:lnTo>
                    <a:pt x="107294" y="53703"/>
                  </a:lnTo>
                  <a:lnTo>
                    <a:pt x="109270" y="55555"/>
                  </a:lnTo>
                  <a:lnTo>
                    <a:pt x="110964" y="57777"/>
                  </a:lnTo>
                  <a:lnTo>
                    <a:pt x="112941" y="60000"/>
                  </a:lnTo>
                  <a:lnTo>
                    <a:pt x="112941" y="6000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ïšḻïďê-任意多边形: 形状 26"/>
            <p:cNvSpPr/>
            <p:nvPr/>
          </p:nvSpPr>
          <p:spPr>
            <a:xfrm>
              <a:off x="7333603" y="3404287"/>
              <a:ext cx="208927" cy="250710"/>
            </a:xfrm>
            <a:custGeom>
              <a:rect l="0" t="0" r="0" b="0"/>
              <a:pathLst>
                <a:path w="119999" h="119999" extrusionOk="0">
                  <a:moveTo>
                    <a:pt x="28339" y="66873"/>
                  </a:moveTo>
                  <a:lnTo>
                    <a:pt x="28339" y="66873"/>
                  </a:lnTo>
                  <a:lnTo>
                    <a:pt x="31881" y="61671"/>
                  </a:lnTo>
                  <a:lnTo>
                    <a:pt x="31881" y="61671"/>
                  </a:lnTo>
                  <a:lnTo>
                    <a:pt x="34095" y="56842"/>
                  </a:lnTo>
                  <a:lnTo>
                    <a:pt x="36752" y="50154"/>
                  </a:lnTo>
                  <a:lnTo>
                    <a:pt x="36752" y="50154"/>
                  </a:lnTo>
                  <a:lnTo>
                    <a:pt x="38523" y="46439"/>
                  </a:lnTo>
                  <a:lnTo>
                    <a:pt x="39409" y="43095"/>
                  </a:lnTo>
                  <a:lnTo>
                    <a:pt x="39852" y="39752"/>
                  </a:lnTo>
                  <a:lnTo>
                    <a:pt x="39852" y="36780"/>
                  </a:lnTo>
                  <a:lnTo>
                    <a:pt x="39852" y="9287"/>
                  </a:lnTo>
                  <a:lnTo>
                    <a:pt x="39852" y="9287"/>
                  </a:lnTo>
                  <a:lnTo>
                    <a:pt x="40295" y="8544"/>
                  </a:lnTo>
                  <a:lnTo>
                    <a:pt x="40738" y="7801"/>
                  </a:lnTo>
                  <a:lnTo>
                    <a:pt x="41180" y="7430"/>
                  </a:lnTo>
                  <a:lnTo>
                    <a:pt x="42066" y="7430"/>
                  </a:lnTo>
                  <a:lnTo>
                    <a:pt x="73062" y="7430"/>
                  </a:lnTo>
                  <a:lnTo>
                    <a:pt x="73062" y="7430"/>
                  </a:lnTo>
                  <a:lnTo>
                    <a:pt x="74833" y="7430"/>
                  </a:lnTo>
                  <a:lnTo>
                    <a:pt x="75276" y="7801"/>
                  </a:lnTo>
                  <a:lnTo>
                    <a:pt x="75719" y="8544"/>
                  </a:lnTo>
                  <a:lnTo>
                    <a:pt x="75719" y="9287"/>
                  </a:lnTo>
                  <a:lnTo>
                    <a:pt x="75719" y="36780"/>
                  </a:lnTo>
                  <a:lnTo>
                    <a:pt x="75719" y="36780"/>
                  </a:lnTo>
                  <a:lnTo>
                    <a:pt x="76162" y="40495"/>
                  </a:lnTo>
                  <a:lnTo>
                    <a:pt x="77047" y="44582"/>
                  </a:lnTo>
                  <a:lnTo>
                    <a:pt x="78376" y="49040"/>
                  </a:lnTo>
                  <a:lnTo>
                    <a:pt x="80147" y="53126"/>
                  </a:lnTo>
                  <a:lnTo>
                    <a:pt x="80147" y="53126"/>
                  </a:lnTo>
                  <a:lnTo>
                    <a:pt x="84575" y="60928"/>
                  </a:lnTo>
                  <a:lnTo>
                    <a:pt x="86346" y="63900"/>
                  </a:lnTo>
                  <a:lnTo>
                    <a:pt x="88118" y="66130"/>
                  </a:lnTo>
                  <a:lnTo>
                    <a:pt x="88560" y="66501"/>
                  </a:lnTo>
                  <a:lnTo>
                    <a:pt x="116014" y="104024"/>
                  </a:lnTo>
                  <a:lnTo>
                    <a:pt x="116014" y="104024"/>
                  </a:lnTo>
                  <a:lnTo>
                    <a:pt x="118671" y="106996"/>
                  </a:lnTo>
                  <a:lnTo>
                    <a:pt x="120000" y="109969"/>
                  </a:lnTo>
                  <a:lnTo>
                    <a:pt x="120000" y="112569"/>
                  </a:lnTo>
                  <a:lnTo>
                    <a:pt x="120000" y="114055"/>
                  </a:lnTo>
                  <a:lnTo>
                    <a:pt x="119114" y="115170"/>
                  </a:lnTo>
                  <a:lnTo>
                    <a:pt x="119114" y="115170"/>
                  </a:lnTo>
                  <a:lnTo>
                    <a:pt x="118228" y="116284"/>
                  </a:lnTo>
                  <a:lnTo>
                    <a:pt x="117343" y="117399"/>
                  </a:lnTo>
                  <a:lnTo>
                    <a:pt x="116014" y="118142"/>
                  </a:lnTo>
                  <a:lnTo>
                    <a:pt x="114243" y="118885"/>
                  </a:lnTo>
                  <a:lnTo>
                    <a:pt x="109815" y="119628"/>
                  </a:lnTo>
                  <a:lnTo>
                    <a:pt x="104501" y="120000"/>
                  </a:lnTo>
                  <a:lnTo>
                    <a:pt x="15055" y="120000"/>
                  </a:lnTo>
                  <a:lnTo>
                    <a:pt x="15055" y="120000"/>
                  </a:lnTo>
                  <a:lnTo>
                    <a:pt x="10184" y="119628"/>
                  </a:lnTo>
                  <a:lnTo>
                    <a:pt x="6199" y="118885"/>
                  </a:lnTo>
                  <a:lnTo>
                    <a:pt x="4428" y="118142"/>
                  </a:lnTo>
                  <a:lnTo>
                    <a:pt x="3099" y="117399"/>
                  </a:lnTo>
                  <a:lnTo>
                    <a:pt x="2214" y="116284"/>
                  </a:lnTo>
                  <a:lnTo>
                    <a:pt x="1328" y="115170"/>
                  </a:lnTo>
                  <a:lnTo>
                    <a:pt x="1328" y="115170"/>
                  </a:lnTo>
                  <a:lnTo>
                    <a:pt x="0" y="114055"/>
                  </a:lnTo>
                  <a:lnTo>
                    <a:pt x="0" y="112569"/>
                  </a:lnTo>
                  <a:lnTo>
                    <a:pt x="0" y="109969"/>
                  </a:lnTo>
                  <a:lnTo>
                    <a:pt x="1771" y="106996"/>
                  </a:lnTo>
                  <a:lnTo>
                    <a:pt x="3985" y="103653"/>
                  </a:lnTo>
                  <a:lnTo>
                    <a:pt x="28339" y="66873"/>
                  </a:lnTo>
                  <a:close/>
                  <a:moveTo>
                    <a:pt x="112472" y="105882"/>
                  </a:moveTo>
                  <a:lnTo>
                    <a:pt x="85461" y="69473"/>
                  </a:lnTo>
                  <a:lnTo>
                    <a:pt x="85461" y="69473"/>
                  </a:lnTo>
                  <a:lnTo>
                    <a:pt x="81918" y="69102"/>
                  </a:lnTo>
                  <a:lnTo>
                    <a:pt x="77933" y="68730"/>
                  </a:lnTo>
                  <a:lnTo>
                    <a:pt x="77933" y="68730"/>
                  </a:lnTo>
                  <a:lnTo>
                    <a:pt x="73948" y="69102"/>
                  </a:lnTo>
                  <a:lnTo>
                    <a:pt x="70405" y="69845"/>
                  </a:lnTo>
                  <a:lnTo>
                    <a:pt x="66863" y="70959"/>
                  </a:lnTo>
                  <a:lnTo>
                    <a:pt x="63321" y="72445"/>
                  </a:lnTo>
                  <a:lnTo>
                    <a:pt x="63321" y="72445"/>
                  </a:lnTo>
                  <a:lnTo>
                    <a:pt x="59335" y="73931"/>
                  </a:lnTo>
                  <a:lnTo>
                    <a:pt x="55350" y="75417"/>
                  </a:lnTo>
                  <a:lnTo>
                    <a:pt x="50922" y="76160"/>
                  </a:lnTo>
                  <a:lnTo>
                    <a:pt x="46937" y="76160"/>
                  </a:lnTo>
                  <a:lnTo>
                    <a:pt x="46937" y="76160"/>
                  </a:lnTo>
                  <a:lnTo>
                    <a:pt x="42952" y="76160"/>
                  </a:lnTo>
                  <a:lnTo>
                    <a:pt x="38523" y="75417"/>
                  </a:lnTo>
                  <a:lnTo>
                    <a:pt x="34095" y="73931"/>
                  </a:lnTo>
                  <a:lnTo>
                    <a:pt x="30110" y="72445"/>
                  </a:lnTo>
                  <a:lnTo>
                    <a:pt x="7970" y="105882"/>
                  </a:lnTo>
                  <a:lnTo>
                    <a:pt x="7970" y="105882"/>
                  </a:lnTo>
                  <a:lnTo>
                    <a:pt x="6199" y="108482"/>
                  </a:lnTo>
                  <a:lnTo>
                    <a:pt x="4870" y="110340"/>
                  </a:lnTo>
                  <a:lnTo>
                    <a:pt x="4870" y="112198"/>
                  </a:lnTo>
                  <a:lnTo>
                    <a:pt x="4870" y="113684"/>
                  </a:lnTo>
                  <a:lnTo>
                    <a:pt x="4870" y="113684"/>
                  </a:lnTo>
                  <a:lnTo>
                    <a:pt x="6199" y="114798"/>
                  </a:lnTo>
                  <a:lnTo>
                    <a:pt x="8413" y="115541"/>
                  </a:lnTo>
                  <a:lnTo>
                    <a:pt x="11512" y="116284"/>
                  </a:lnTo>
                  <a:lnTo>
                    <a:pt x="15055" y="116284"/>
                  </a:lnTo>
                  <a:lnTo>
                    <a:pt x="104501" y="116284"/>
                  </a:lnTo>
                  <a:lnTo>
                    <a:pt x="104501" y="116284"/>
                  </a:lnTo>
                  <a:lnTo>
                    <a:pt x="108487" y="116284"/>
                  </a:lnTo>
                  <a:lnTo>
                    <a:pt x="112029" y="115541"/>
                  </a:lnTo>
                  <a:lnTo>
                    <a:pt x="113800" y="114798"/>
                  </a:lnTo>
                  <a:lnTo>
                    <a:pt x="115571" y="113684"/>
                  </a:lnTo>
                  <a:lnTo>
                    <a:pt x="115571" y="113684"/>
                  </a:lnTo>
                  <a:lnTo>
                    <a:pt x="115571" y="112198"/>
                  </a:lnTo>
                  <a:lnTo>
                    <a:pt x="115571" y="110340"/>
                  </a:lnTo>
                  <a:lnTo>
                    <a:pt x="114243" y="108482"/>
                  </a:lnTo>
                  <a:lnTo>
                    <a:pt x="112472" y="105882"/>
                  </a:lnTo>
                  <a:lnTo>
                    <a:pt x="112472" y="105882"/>
                  </a:lnTo>
                  <a:close/>
                  <a:moveTo>
                    <a:pt x="41623" y="51269"/>
                  </a:moveTo>
                  <a:lnTo>
                    <a:pt x="41623" y="51269"/>
                  </a:lnTo>
                  <a:lnTo>
                    <a:pt x="38523" y="58328"/>
                  </a:lnTo>
                  <a:lnTo>
                    <a:pt x="35424" y="63529"/>
                  </a:lnTo>
                  <a:lnTo>
                    <a:pt x="35424" y="63529"/>
                  </a:lnTo>
                  <a:lnTo>
                    <a:pt x="32324" y="68730"/>
                  </a:lnTo>
                  <a:lnTo>
                    <a:pt x="32324" y="69102"/>
                  </a:lnTo>
                  <a:lnTo>
                    <a:pt x="32324" y="69102"/>
                  </a:lnTo>
                  <a:lnTo>
                    <a:pt x="35867" y="70588"/>
                  </a:lnTo>
                  <a:lnTo>
                    <a:pt x="39852" y="71702"/>
                  </a:lnTo>
                  <a:lnTo>
                    <a:pt x="43394" y="72445"/>
                  </a:lnTo>
                  <a:lnTo>
                    <a:pt x="46937" y="72445"/>
                  </a:lnTo>
                  <a:lnTo>
                    <a:pt x="46937" y="72445"/>
                  </a:lnTo>
                  <a:lnTo>
                    <a:pt x="50479" y="72445"/>
                  </a:lnTo>
                  <a:lnTo>
                    <a:pt x="54022" y="71702"/>
                  </a:lnTo>
                  <a:lnTo>
                    <a:pt x="57564" y="70588"/>
                  </a:lnTo>
                  <a:lnTo>
                    <a:pt x="61107" y="69102"/>
                  </a:lnTo>
                  <a:lnTo>
                    <a:pt x="61107" y="69102"/>
                  </a:lnTo>
                  <a:lnTo>
                    <a:pt x="65092" y="67244"/>
                  </a:lnTo>
                  <a:lnTo>
                    <a:pt x="69520" y="66130"/>
                  </a:lnTo>
                  <a:lnTo>
                    <a:pt x="73505" y="65386"/>
                  </a:lnTo>
                  <a:lnTo>
                    <a:pt x="77933" y="65015"/>
                  </a:lnTo>
                  <a:lnTo>
                    <a:pt x="77933" y="65015"/>
                  </a:lnTo>
                  <a:lnTo>
                    <a:pt x="81918" y="65386"/>
                  </a:lnTo>
                  <a:lnTo>
                    <a:pt x="81918" y="65386"/>
                  </a:lnTo>
                  <a:lnTo>
                    <a:pt x="77490" y="57213"/>
                  </a:lnTo>
                  <a:lnTo>
                    <a:pt x="73505" y="50154"/>
                  </a:lnTo>
                  <a:lnTo>
                    <a:pt x="72619" y="46439"/>
                  </a:lnTo>
                  <a:lnTo>
                    <a:pt x="71734" y="43095"/>
                  </a:lnTo>
                  <a:lnTo>
                    <a:pt x="71291" y="39752"/>
                  </a:lnTo>
                  <a:lnTo>
                    <a:pt x="70848" y="36780"/>
                  </a:lnTo>
                  <a:lnTo>
                    <a:pt x="70848" y="11145"/>
                  </a:lnTo>
                  <a:lnTo>
                    <a:pt x="44280" y="11145"/>
                  </a:lnTo>
                  <a:lnTo>
                    <a:pt x="44280" y="36780"/>
                  </a:lnTo>
                  <a:lnTo>
                    <a:pt x="44280" y="36780"/>
                  </a:lnTo>
                  <a:lnTo>
                    <a:pt x="44280" y="39752"/>
                  </a:lnTo>
                  <a:lnTo>
                    <a:pt x="43837" y="43467"/>
                  </a:lnTo>
                  <a:lnTo>
                    <a:pt x="42952" y="47182"/>
                  </a:lnTo>
                  <a:lnTo>
                    <a:pt x="41623" y="51269"/>
                  </a:lnTo>
                  <a:lnTo>
                    <a:pt x="41623" y="51269"/>
                  </a:lnTo>
                  <a:close/>
                  <a:moveTo>
                    <a:pt x="37195" y="3715"/>
                  </a:moveTo>
                  <a:lnTo>
                    <a:pt x="37195" y="3715"/>
                  </a:lnTo>
                  <a:lnTo>
                    <a:pt x="36309" y="3715"/>
                  </a:lnTo>
                  <a:lnTo>
                    <a:pt x="35867" y="3343"/>
                  </a:lnTo>
                  <a:lnTo>
                    <a:pt x="35424" y="2600"/>
                  </a:lnTo>
                  <a:lnTo>
                    <a:pt x="34981" y="1857"/>
                  </a:lnTo>
                  <a:lnTo>
                    <a:pt x="34981" y="1857"/>
                  </a:lnTo>
                  <a:lnTo>
                    <a:pt x="35424" y="1114"/>
                  </a:lnTo>
                  <a:lnTo>
                    <a:pt x="35867" y="371"/>
                  </a:lnTo>
                  <a:lnTo>
                    <a:pt x="36309" y="0"/>
                  </a:lnTo>
                  <a:lnTo>
                    <a:pt x="37195" y="0"/>
                  </a:lnTo>
                  <a:lnTo>
                    <a:pt x="77933" y="0"/>
                  </a:lnTo>
                  <a:lnTo>
                    <a:pt x="77933" y="0"/>
                  </a:lnTo>
                  <a:lnTo>
                    <a:pt x="79261" y="0"/>
                  </a:lnTo>
                  <a:lnTo>
                    <a:pt x="79704" y="371"/>
                  </a:lnTo>
                  <a:lnTo>
                    <a:pt x="80147" y="1114"/>
                  </a:lnTo>
                  <a:lnTo>
                    <a:pt x="80147" y="1857"/>
                  </a:lnTo>
                  <a:lnTo>
                    <a:pt x="80147" y="1857"/>
                  </a:lnTo>
                  <a:lnTo>
                    <a:pt x="80147" y="2600"/>
                  </a:lnTo>
                  <a:lnTo>
                    <a:pt x="79704" y="3343"/>
                  </a:lnTo>
                  <a:lnTo>
                    <a:pt x="79261" y="3715"/>
                  </a:lnTo>
                  <a:lnTo>
                    <a:pt x="77933" y="3715"/>
                  </a:lnTo>
                  <a:lnTo>
                    <a:pt x="37195" y="3715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ïšḻïďê-Oval 27"/>
            <p:cNvSpPr/>
            <p:nvPr/>
          </p:nvSpPr>
          <p:spPr>
            <a:xfrm>
              <a:off x="5087582" y="1738942"/>
              <a:ext cx="457200" cy="4572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ïšḻïďê-Oval 28"/>
            <p:cNvSpPr/>
            <p:nvPr/>
          </p:nvSpPr>
          <p:spPr>
            <a:xfrm>
              <a:off x="7201446" y="1738942"/>
              <a:ext cx="457200" cy="4572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ïšḻïďê-任意多边形: 形状 29"/>
            <p:cNvSpPr/>
            <p:nvPr/>
          </p:nvSpPr>
          <p:spPr>
            <a:xfrm>
              <a:off x="5187323" y="1838488"/>
              <a:ext cx="244136" cy="244133"/>
            </a:xfrm>
            <a:custGeom>
              <a:rect l="0" t="0" r="0" b="0"/>
              <a:pathLst>
                <a:path w="119999" h="119999" extrusionOk="0">
                  <a:moveTo>
                    <a:pt x="0" y="117407"/>
                  </a:moveTo>
                  <a:lnTo>
                    <a:pt x="12184" y="80740"/>
                  </a:lnTo>
                  <a:lnTo>
                    <a:pt x="12184" y="80740"/>
                  </a:lnTo>
                  <a:lnTo>
                    <a:pt x="12553" y="80370"/>
                  </a:lnTo>
                  <a:lnTo>
                    <a:pt x="76430" y="15925"/>
                  </a:lnTo>
                  <a:lnTo>
                    <a:pt x="76800" y="15555"/>
                  </a:lnTo>
                  <a:lnTo>
                    <a:pt x="90461" y="1851"/>
                  </a:lnTo>
                  <a:lnTo>
                    <a:pt x="90461" y="1851"/>
                  </a:lnTo>
                  <a:lnTo>
                    <a:pt x="91569" y="1111"/>
                  </a:lnTo>
                  <a:lnTo>
                    <a:pt x="92307" y="370"/>
                  </a:lnTo>
                  <a:lnTo>
                    <a:pt x="93415" y="0"/>
                  </a:lnTo>
                  <a:lnTo>
                    <a:pt x="94523" y="0"/>
                  </a:lnTo>
                  <a:lnTo>
                    <a:pt x="94523" y="0"/>
                  </a:lnTo>
                  <a:lnTo>
                    <a:pt x="95630" y="0"/>
                  </a:lnTo>
                  <a:lnTo>
                    <a:pt x="96738" y="370"/>
                  </a:lnTo>
                  <a:lnTo>
                    <a:pt x="97846" y="1111"/>
                  </a:lnTo>
                  <a:lnTo>
                    <a:pt x="98584" y="1851"/>
                  </a:lnTo>
                  <a:lnTo>
                    <a:pt x="118523" y="21481"/>
                  </a:lnTo>
                  <a:lnTo>
                    <a:pt x="118523" y="21481"/>
                  </a:lnTo>
                  <a:lnTo>
                    <a:pt x="119630" y="23333"/>
                  </a:lnTo>
                  <a:lnTo>
                    <a:pt x="120000" y="25555"/>
                  </a:lnTo>
                  <a:lnTo>
                    <a:pt x="120000" y="25555"/>
                  </a:lnTo>
                  <a:lnTo>
                    <a:pt x="119630" y="27777"/>
                  </a:lnTo>
                  <a:lnTo>
                    <a:pt x="118523" y="30000"/>
                  </a:lnTo>
                  <a:lnTo>
                    <a:pt x="104861" y="43333"/>
                  </a:lnTo>
                  <a:lnTo>
                    <a:pt x="104492" y="43333"/>
                  </a:lnTo>
                  <a:lnTo>
                    <a:pt x="40984" y="108148"/>
                  </a:lnTo>
                  <a:lnTo>
                    <a:pt x="40984" y="108148"/>
                  </a:lnTo>
                  <a:lnTo>
                    <a:pt x="39507" y="108518"/>
                  </a:lnTo>
                  <a:lnTo>
                    <a:pt x="2215" y="120000"/>
                  </a:lnTo>
                  <a:lnTo>
                    <a:pt x="2215" y="120000"/>
                  </a:lnTo>
                  <a:lnTo>
                    <a:pt x="1846" y="120000"/>
                  </a:lnTo>
                  <a:lnTo>
                    <a:pt x="1846" y="120000"/>
                  </a:lnTo>
                  <a:lnTo>
                    <a:pt x="1107" y="120000"/>
                  </a:lnTo>
                  <a:lnTo>
                    <a:pt x="369" y="119259"/>
                  </a:lnTo>
                  <a:lnTo>
                    <a:pt x="369" y="119259"/>
                  </a:lnTo>
                  <a:lnTo>
                    <a:pt x="0" y="118518"/>
                  </a:lnTo>
                  <a:lnTo>
                    <a:pt x="0" y="117407"/>
                  </a:lnTo>
                  <a:lnTo>
                    <a:pt x="0" y="117407"/>
                  </a:lnTo>
                  <a:close/>
                  <a:moveTo>
                    <a:pt x="21046" y="2222"/>
                  </a:moveTo>
                  <a:lnTo>
                    <a:pt x="21046" y="2222"/>
                  </a:lnTo>
                  <a:lnTo>
                    <a:pt x="23261" y="1111"/>
                  </a:lnTo>
                  <a:lnTo>
                    <a:pt x="25846" y="370"/>
                  </a:lnTo>
                  <a:lnTo>
                    <a:pt x="25846" y="370"/>
                  </a:lnTo>
                  <a:lnTo>
                    <a:pt x="27323" y="370"/>
                  </a:lnTo>
                  <a:lnTo>
                    <a:pt x="28430" y="740"/>
                  </a:lnTo>
                  <a:lnTo>
                    <a:pt x="29907" y="1481"/>
                  </a:lnTo>
                  <a:lnTo>
                    <a:pt x="31384" y="2222"/>
                  </a:lnTo>
                  <a:lnTo>
                    <a:pt x="31384" y="2222"/>
                  </a:lnTo>
                  <a:lnTo>
                    <a:pt x="42461" y="14074"/>
                  </a:lnTo>
                  <a:lnTo>
                    <a:pt x="55015" y="27777"/>
                  </a:lnTo>
                  <a:lnTo>
                    <a:pt x="55015" y="27777"/>
                  </a:lnTo>
                  <a:lnTo>
                    <a:pt x="55753" y="28518"/>
                  </a:lnTo>
                  <a:lnTo>
                    <a:pt x="55753" y="29259"/>
                  </a:lnTo>
                  <a:lnTo>
                    <a:pt x="55384" y="29629"/>
                  </a:lnTo>
                  <a:lnTo>
                    <a:pt x="55015" y="30370"/>
                  </a:lnTo>
                  <a:lnTo>
                    <a:pt x="55015" y="30370"/>
                  </a:lnTo>
                  <a:lnTo>
                    <a:pt x="54276" y="30740"/>
                  </a:lnTo>
                  <a:lnTo>
                    <a:pt x="53907" y="31111"/>
                  </a:lnTo>
                  <a:lnTo>
                    <a:pt x="53169" y="30740"/>
                  </a:lnTo>
                  <a:lnTo>
                    <a:pt x="52430" y="30370"/>
                  </a:lnTo>
                  <a:lnTo>
                    <a:pt x="52430" y="30370"/>
                  </a:lnTo>
                  <a:lnTo>
                    <a:pt x="40246" y="17037"/>
                  </a:lnTo>
                  <a:lnTo>
                    <a:pt x="28430" y="4814"/>
                  </a:lnTo>
                  <a:lnTo>
                    <a:pt x="28430" y="4814"/>
                  </a:lnTo>
                  <a:lnTo>
                    <a:pt x="27323" y="4074"/>
                  </a:lnTo>
                  <a:lnTo>
                    <a:pt x="26215" y="3703"/>
                  </a:lnTo>
                  <a:lnTo>
                    <a:pt x="25107" y="4074"/>
                  </a:lnTo>
                  <a:lnTo>
                    <a:pt x="24000" y="5185"/>
                  </a:lnTo>
                  <a:lnTo>
                    <a:pt x="5169" y="24074"/>
                  </a:lnTo>
                  <a:lnTo>
                    <a:pt x="5169" y="24074"/>
                  </a:lnTo>
                  <a:lnTo>
                    <a:pt x="4061" y="25185"/>
                  </a:lnTo>
                  <a:lnTo>
                    <a:pt x="3692" y="26296"/>
                  </a:lnTo>
                  <a:lnTo>
                    <a:pt x="4061" y="27407"/>
                  </a:lnTo>
                  <a:lnTo>
                    <a:pt x="5169" y="28518"/>
                  </a:lnTo>
                  <a:lnTo>
                    <a:pt x="5169" y="28518"/>
                  </a:lnTo>
                  <a:lnTo>
                    <a:pt x="5538" y="29629"/>
                  </a:lnTo>
                  <a:lnTo>
                    <a:pt x="5538" y="29629"/>
                  </a:lnTo>
                  <a:lnTo>
                    <a:pt x="6646" y="30370"/>
                  </a:lnTo>
                  <a:lnTo>
                    <a:pt x="6646" y="30370"/>
                  </a:lnTo>
                  <a:lnTo>
                    <a:pt x="7753" y="31481"/>
                  </a:lnTo>
                  <a:lnTo>
                    <a:pt x="7753" y="31481"/>
                  </a:lnTo>
                  <a:lnTo>
                    <a:pt x="9600" y="32962"/>
                  </a:lnTo>
                  <a:lnTo>
                    <a:pt x="22892" y="19259"/>
                  </a:lnTo>
                  <a:lnTo>
                    <a:pt x="22892" y="19259"/>
                  </a:lnTo>
                  <a:lnTo>
                    <a:pt x="23630" y="18518"/>
                  </a:lnTo>
                  <a:lnTo>
                    <a:pt x="24369" y="18518"/>
                  </a:lnTo>
                  <a:lnTo>
                    <a:pt x="25107" y="18518"/>
                  </a:lnTo>
                  <a:lnTo>
                    <a:pt x="25476" y="19629"/>
                  </a:lnTo>
                  <a:lnTo>
                    <a:pt x="25476" y="19629"/>
                  </a:lnTo>
                  <a:lnTo>
                    <a:pt x="26215" y="20000"/>
                  </a:lnTo>
                  <a:lnTo>
                    <a:pt x="26215" y="20740"/>
                  </a:lnTo>
                  <a:lnTo>
                    <a:pt x="26215" y="21481"/>
                  </a:lnTo>
                  <a:lnTo>
                    <a:pt x="25846" y="22222"/>
                  </a:lnTo>
                  <a:lnTo>
                    <a:pt x="12184" y="35555"/>
                  </a:lnTo>
                  <a:lnTo>
                    <a:pt x="12184" y="35555"/>
                  </a:lnTo>
                  <a:lnTo>
                    <a:pt x="20676" y="44074"/>
                  </a:lnTo>
                  <a:lnTo>
                    <a:pt x="26584" y="37777"/>
                  </a:lnTo>
                  <a:lnTo>
                    <a:pt x="26584" y="37777"/>
                  </a:lnTo>
                  <a:lnTo>
                    <a:pt x="27323" y="37407"/>
                  </a:lnTo>
                  <a:lnTo>
                    <a:pt x="28061" y="37407"/>
                  </a:lnTo>
                  <a:lnTo>
                    <a:pt x="28800" y="37407"/>
                  </a:lnTo>
                  <a:lnTo>
                    <a:pt x="29169" y="38148"/>
                  </a:lnTo>
                  <a:lnTo>
                    <a:pt x="29169" y="38148"/>
                  </a:lnTo>
                  <a:lnTo>
                    <a:pt x="29907" y="38518"/>
                  </a:lnTo>
                  <a:lnTo>
                    <a:pt x="29907" y="39259"/>
                  </a:lnTo>
                  <a:lnTo>
                    <a:pt x="29907" y="40000"/>
                  </a:lnTo>
                  <a:lnTo>
                    <a:pt x="29538" y="40740"/>
                  </a:lnTo>
                  <a:lnTo>
                    <a:pt x="23261" y="46666"/>
                  </a:lnTo>
                  <a:lnTo>
                    <a:pt x="23261" y="46666"/>
                  </a:lnTo>
                  <a:lnTo>
                    <a:pt x="29538" y="52962"/>
                  </a:lnTo>
                  <a:lnTo>
                    <a:pt x="29538" y="52962"/>
                  </a:lnTo>
                  <a:lnTo>
                    <a:pt x="29907" y="53703"/>
                  </a:lnTo>
                  <a:lnTo>
                    <a:pt x="29907" y="54074"/>
                  </a:lnTo>
                  <a:lnTo>
                    <a:pt x="29907" y="54814"/>
                  </a:lnTo>
                  <a:lnTo>
                    <a:pt x="29538" y="55555"/>
                  </a:lnTo>
                  <a:lnTo>
                    <a:pt x="29538" y="55555"/>
                  </a:lnTo>
                  <a:lnTo>
                    <a:pt x="28800" y="55925"/>
                  </a:lnTo>
                  <a:lnTo>
                    <a:pt x="28061" y="56296"/>
                  </a:lnTo>
                  <a:lnTo>
                    <a:pt x="28061" y="56296"/>
                  </a:lnTo>
                  <a:lnTo>
                    <a:pt x="27323" y="55925"/>
                  </a:lnTo>
                  <a:lnTo>
                    <a:pt x="26953" y="55555"/>
                  </a:lnTo>
                  <a:lnTo>
                    <a:pt x="26953" y="55555"/>
                  </a:lnTo>
                  <a:lnTo>
                    <a:pt x="2584" y="31481"/>
                  </a:lnTo>
                  <a:lnTo>
                    <a:pt x="2584" y="31481"/>
                  </a:lnTo>
                  <a:lnTo>
                    <a:pt x="1476" y="30370"/>
                  </a:lnTo>
                  <a:lnTo>
                    <a:pt x="738" y="29259"/>
                  </a:lnTo>
                  <a:lnTo>
                    <a:pt x="369" y="27777"/>
                  </a:lnTo>
                  <a:lnTo>
                    <a:pt x="369" y="26666"/>
                  </a:lnTo>
                  <a:lnTo>
                    <a:pt x="369" y="26666"/>
                  </a:lnTo>
                  <a:lnTo>
                    <a:pt x="369" y="25185"/>
                  </a:lnTo>
                  <a:lnTo>
                    <a:pt x="738" y="23703"/>
                  </a:lnTo>
                  <a:lnTo>
                    <a:pt x="1476" y="22592"/>
                  </a:lnTo>
                  <a:lnTo>
                    <a:pt x="2215" y="21111"/>
                  </a:lnTo>
                  <a:lnTo>
                    <a:pt x="21046" y="2222"/>
                  </a:lnTo>
                  <a:close/>
                  <a:moveTo>
                    <a:pt x="4430" y="115555"/>
                  </a:moveTo>
                  <a:lnTo>
                    <a:pt x="36184" y="105555"/>
                  </a:lnTo>
                  <a:lnTo>
                    <a:pt x="33969" y="97407"/>
                  </a:lnTo>
                  <a:lnTo>
                    <a:pt x="24369" y="97407"/>
                  </a:lnTo>
                  <a:lnTo>
                    <a:pt x="24369" y="97407"/>
                  </a:lnTo>
                  <a:lnTo>
                    <a:pt x="23630" y="97407"/>
                  </a:lnTo>
                  <a:lnTo>
                    <a:pt x="22892" y="97037"/>
                  </a:lnTo>
                  <a:lnTo>
                    <a:pt x="22523" y="96296"/>
                  </a:lnTo>
                  <a:lnTo>
                    <a:pt x="22523" y="95555"/>
                  </a:lnTo>
                  <a:lnTo>
                    <a:pt x="22523" y="85555"/>
                  </a:lnTo>
                  <a:lnTo>
                    <a:pt x="15138" y="84074"/>
                  </a:lnTo>
                  <a:lnTo>
                    <a:pt x="4430" y="115555"/>
                  </a:lnTo>
                  <a:close/>
                  <a:moveTo>
                    <a:pt x="17353" y="80370"/>
                  </a:moveTo>
                  <a:lnTo>
                    <a:pt x="24000" y="81851"/>
                  </a:lnTo>
                  <a:lnTo>
                    <a:pt x="81969" y="23703"/>
                  </a:lnTo>
                  <a:lnTo>
                    <a:pt x="78276" y="20000"/>
                  </a:lnTo>
                  <a:lnTo>
                    <a:pt x="17353" y="80370"/>
                  </a:lnTo>
                  <a:close/>
                  <a:moveTo>
                    <a:pt x="26215" y="93703"/>
                  </a:moveTo>
                  <a:lnTo>
                    <a:pt x="34707" y="93703"/>
                  </a:lnTo>
                  <a:lnTo>
                    <a:pt x="93415" y="35555"/>
                  </a:lnTo>
                  <a:lnTo>
                    <a:pt x="84553" y="26296"/>
                  </a:lnTo>
                  <a:lnTo>
                    <a:pt x="26215" y="85185"/>
                  </a:lnTo>
                  <a:lnTo>
                    <a:pt x="26215" y="93703"/>
                  </a:lnTo>
                  <a:close/>
                  <a:moveTo>
                    <a:pt x="96000" y="38148"/>
                  </a:moveTo>
                  <a:lnTo>
                    <a:pt x="37292" y="95925"/>
                  </a:lnTo>
                  <a:lnTo>
                    <a:pt x="39507" y="103333"/>
                  </a:lnTo>
                  <a:lnTo>
                    <a:pt x="100430" y="42222"/>
                  </a:lnTo>
                  <a:lnTo>
                    <a:pt x="96000" y="38148"/>
                  </a:lnTo>
                  <a:close/>
                  <a:moveTo>
                    <a:pt x="81969" y="93333"/>
                  </a:moveTo>
                  <a:lnTo>
                    <a:pt x="75692" y="99259"/>
                  </a:lnTo>
                  <a:lnTo>
                    <a:pt x="75692" y="99259"/>
                  </a:lnTo>
                  <a:lnTo>
                    <a:pt x="84184" y="107777"/>
                  </a:lnTo>
                  <a:lnTo>
                    <a:pt x="97476" y="94074"/>
                  </a:lnTo>
                  <a:lnTo>
                    <a:pt x="97476" y="94074"/>
                  </a:lnTo>
                  <a:lnTo>
                    <a:pt x="98215" y="93703"/>
                  </a:lnTo>
                  <a:lnTo>
                    <a:pt x="98953" y="93703"/>
                  </a:lnTo>
                  <a:lnTo>
                    <a:pt x="99692" y="93703"/>
                  </a:lnTo>
                  <a:lnTo>
                    <a:pt x="100061" y="94444"/>
                  </a:lnTo>
                  <a:lnTo>
                    <a:pt x="100061" y="94444"/>
                  </a:lnTo>
                  <a:lnTo>
                    <a:pt x="100800" y="94814"/>
                  </a:lnTo>
                  <a:lnTo>
                    <a:pt x="100800" y="95555"/>
                  </a:lnTo>
                  <a:lnTo>
                    <a:pt x="100800" y="96296"/>
                  </a:lnTo>
                  <a:lnTo>
                    <a:pt x="100430" y="97037"/>
                  </a:lnTo>
                  <a:lnTo>
                    <a:pt x="86769" y="110370"/>
                  </a:lnTo>
                  <a:lnTo>
                    <a:pt x="86769" y="110370"/>
                  </a:lnTo>
                  <a:lnTo>
                    <a:pt x="91200" y="115185"/>
                  </a:lnTo>
                  <a:lnTo>
                    <a:pt x="91200" y="115185"/>
                  </a:lnTo>
                  <a:lnTo>
                    <a:pt x="91938" y="115925"/>
                  </a:lnTo>
                  <a:lnTo>
                    <a:pt x="93415" y="116296"/>
                  </a:lnTo>
                  <a:lnTo>
                    <a:pt x="93415" y="116296"/>
                  </a:lnTo>
                  <a:lnTo>
                    <a:pt x="94892" y="115925"/>
                  </a:lnTo>
                  <a:lnTo>
                    <a:pt x="95630" y="115185"/>
                  </a:lnTo>
                  <a:lnTo>
                    <a:pt x="114461" y="95925"/>
                  </a:lnTo>
                  <a:lnTo>
                    <a:pt x="114461" y="95925"/>
                  </a:lnTo>
                  <a:lnTo>
                    <a:pt x="115200" y="95185"/>
                  </a:lnTo>
                  <a:lnTo>
                    <a:pt x="115569" y="94444"/>
                  </a:lnTo>
                  <a:lnTo>
                    <a:pt x="115569" y="93703"/>
                  </a:lnTo>
                  <a:lnTo>
                    <a:pt x="114830" y="92962"/>
                  </a:lnTo>
                  <a:lnTo>
                    <a:pt x="89723" y="67777"/>
                  </a:lnTo>
                  <a:lnTo>
                    <a:pt x="89723" y="67777"/>
                  </a:lnTo>
                  <a:lnTo>
                    <a:pt x="89353" y="67037"/>
                  </a:lnTo>
                  <a:lnTo>
                    <a:pt x="88984" y="66296"/>
                  </a:lnTo>
                  <a:lnTo>
                    <a:pt x="89353" y="65555"/>
                  </a:lnTo>
                  <a:lnTo>
                    <a:pt x="89723" y="65185"/>
                  </a:lnTo>
                  <a:lnTo>
                    <a:pt x="89723" y="65185"/>
                  </a:lnTo>
                  <a:lnTo>
                    <a:pt x="90461" y="64444"/>
                  </a:lnTo>
                  <a:lnTo>
                    <a:pt x="91200" y="64444"/>
                  </a:lnTo>
                  <a:lnTo>
                    <a:pt x="91938" y="64814"/>
                  </a:lnTo>
                  <a:lnTo>
                    <a:pt x="92307" y="65185"/>
                  </a:lnTo>
                  <a:lnTo>
                    <a:pt x="117415" y="90370"/>
                  </a:lnTo>
                  <a:lnTo>
                    <a:pt x="117415" y="90370"/>
                  </a:lnTo>
                  <a:lnTo>
                    <a:pt x="118153" y="91111"/>
                  </a:lnTo>
                  <a:lnTo>
                    <a:pt x="118523" y="92222"/>
                  </a:lnTo>
                  <a:lnTo>
                    <a:pt x="118892" y="93333"/>
                  </a:lnTo>
                  <a:lnTo>
                    <a:pt x="118892" y="94444"/>
                  </a:lnTo>
                  <a:lnTo>
                    <a:pt x="118892" y="94444"/>
                  </a:lnTo>
                  <a:lnTo>
                    <a:pt x="118523" y="96666"/>
                  </a:lnTo>
                  <a:lnTo>
                    <a:pt x="117415" y="98888"/>
                  </a:lnTo>
                  <a:lnTo>
                    <a:pt x="98584" y="118148"/>
                  </a:lnTo>
                  <a:lnTo>
                    <a:pt x="98584" y="118148"/>
                  </a:lnTo>
                  <a:lnTo>
                    <a:pt x="97476" y="118888"/>
                  </a:lnTo>
                  <a:lnTo>
                    <a:pt x="96000" y="119259"/>
                  </a:lnTo>
                  <a:lnTo>
                    <a:pt x="94892" y="119629"/>
                  </a:lnTo>
                  <a:lnTo>
                    <a:pt x="93415" y="120000"/>
                  </a:lnTo>
                  <a:lnTo>
                    <a:pt x="93415" y="120000"/>
                  </a:lnTo>
                  <a:lnTo>
                    <a:pt x="91938" y="119629"/>
                  </a:lnTo>
                  <a:lnTo>
                    <a:pt x="90461" y="119259"/>
                  </a:lnTo>
                  <a:lnTo>
                    <a:pt x="89353" y="118888"/>
                  </a:lnTo>
                  <a:lnTo>
                    <a:pt x="88246" y="118148"/>
                  </a:lnTo>
                  <a:lnTo>
                    <a:pt x="88246" y="118148"/>
                  </a:lnTo>
                  <a:lnTo>
                    <a:pt x="78276" y="107037"/>
                  </a:lnTo>
                  <a:lnTo>
                    <a:pt x="64615" y="93333"/>
                  </a:lnTo>
                  <a:lnTo>
                    <a:pt x="64615" y="93333"/>
                  </a:lnTo>
                  <a:lnTo>
                    <a:pt x="64246" y="92592"/>
                  </a:lnTo>
                  <a:lnTo>
                    <a:pt x="63876" y="92222"/>
                  </a:lnTo>
                  <a:lnTo>
                    <a:pt x="64246" y="91481"/>
                  </a:lnTo>
                  <a:lnTo>
                    <a:pt x="64615" y="90740"/>
                  </a:lnTo>
                  <a:lnTo>
                    <a:pt x="64615" y="90740"/>
                  </a:lnTo>
                  <a:lnTo>
                    <a:pt x="65353" y="90370"/>
                  </a:lnTo>
                  <a:lnTo>
                    <a:pt x="66092" y="90000"/>
                  </a:lnTo>
                  <a:lnTo>
                    <a:pt x="66461" y="90370"/>
                  </a:lnTo>
                  <a:lnTo>
                    <a:pt x="67200" y="90740"/>
                  </a:lnTo>
                  <a:lnTo>
                    <a:pt x="67200" y="90740"/>
                  </a:lnTo>
                  <a:lnTo>
                    <a:pt x="73107" y="96666"/>
                  </a:lnTo>
                  <a:lnTo>
                    <a:pt x="79015" y="90370"/>
                  </a:lnTo>
                  <a:lnTo>
                    <a:pt x="79015" y="90370"/>
                  </a:lnTo>
                  <a:lnTo>
                    <a:pt x="79753" y="90000"/>
                  </a:lnTo>
                  <a:lnTo>
                    <a:pt x="80492" y="90000"/>
                  </a:lnTo>
                  <a:lnTo>
                    <a:pt x="81230" y="90000"/>
                  </a:lnTo>
                  <a:lnTo>
                    <a:pt x="81600" y="90740"/>
                  </a:lnTo>
                  <a:lnTo>
                    <a:pt x="81600" y="90740"/>
                  </a:lnTo>
                  <a:lnTo>
                    <a:pt x="82338" y="91111"/>
                  </a:lnTo>
                  <a:lnTo>
                    <a:pt x="82338" y="91851"/>
                  </a:lnTo>
                  <a:lnTo>
                    <a:pt x="82338" y="92592"/>
                  </a:lnTo>
                  <a:lnTo>
                    <a:pt x="81969" y="93333"/>
                  </a:lnTo>
                  <a:lnTo>
                    <a:pt x="81969" y="93333"/>
                  </a:lnTo>
                  <a:close/>
                  <a:moveTo>
                    <a:pt x="80492" y="17037"/>
                  </a:moveTo>
                  <a:lnTo>
                    <a:pt x="103015" y="39629"/>
                  </a:lnTo>
                  <a:lnTo>
                    <a:pt x="115569" y="27037"/>
                  </a:lnTo>
                  <a:lnTo>
                    <a:pt x="115569" y="27037"/>
                  </a:lnTo>
                  <a:lnTo>
                    <a:pt x="116307" y="26296"/>
                  </a:lnTo>
                  <a:lnTo>
                    <a:pt x="116307" y="25555"/>
                  </a:lnTo>
                  <a:lnTo>
                    <a:pt x="116307" y="25555"/>
                  </a:lnTo>
                  <a:lnTo>
                    <a:pt x="116307" y="24814"/>
                  </a:lnTo>
                  <a:lnTo>
                    <a:pt x="115569" y="24444"/>
                  </a:lnTo>
                  <a:lnTo>
                    <a:pt x="96000" y="4444"/>
                  </a:lnTo>
                  <a:lnTo>
                    <a:pt x="96000" y="4444"/>
                  </a:lnTo>
                  <a:lnTo>
                    <a:pt x="95261" y="4074"/>
                  </a:lnTo>
                  <a:lnTo>
                    <a:pt x="94523" y="3703"/>
                  </a:lnTo>
                  <a:lnTo>
                    <a:pt x="93784" y="4074"/>
                  </a:lnTo>
                  <a:lnTo>
                    <a:pt x="93046" y="4444"/>
                  </a:lnTo>
                  <a:lnTo>
                    <a:pt x="80492" y="17037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ïšḻïďê-任意多边形: 形状 30"/>
            <p:cNvSpPr/>
            <p:nvPr/>
          </p:nvSpPr>
          <p:spPr>
            <a:xfrm>
              <a:off x="7317632" y="1850390"/>
              <a:ext cx="224357" cy="225741"/>
            </a:xfrm>
            <a:custGeom>
              <a:rect l="0" t="0" r="0" b="0"/>
              <a:pathLst>
                <a:path w="119999" h="119999" extrusionOk="0">
                  <a:moveTo>
                    <a:pt x="22222" y="14444"/>
                  </a:moveTo>
                  <a:lnTo>
                    <a:pt x="19259" y="16666"/>
                  </a:lnTo>
                  <a:lnTo>
                    <a:pt x="48148" y="45185"/>
                  </a:lnTo>
                  <a:lnTo>
                    <a:pt x="48148" y="45185"/>
                  </a:lnTo>
                  <a:lnTo>
                    <a:pt x="48518" y="45925"/>
                  </a:lnTo>
                  <a:lnTo>
                    <a:pt x="48888" y="46666"/>
                  </a:lnTo>
                  <a:lnTo>
                    <a:pt x="48518" y="47407"/>
                  </a:lnTo>
                  <a:lnTo>
                    <a:pt x="48148" y="48148"/>
                  </a:lnTo>
                  <a:lnTo>
                    <a:pt x="48148" y="48148"/>
                  </a:lnTo>
                  <a:lnTo>
                    <a:pt x="47407" y="48518"/>
                  </a:lnTo>
                  <a:lnTo>
                    <a:pt x="47037" y="48518"/>
                  </a:lnTo>
                  <a:lnTo>
                    <a:pt x="47037" y="48518"/>
                  </a:lnTo>
                  <a:lnTo>
                    <a:pt x="46296" y="48518"/>
                  </a:lnTo>
                  <a:lnTo>
                    <a:pt x="45555" y="48148"/>
                  </a:lnTo>
                  <a:lnTo>
                    <a:pt x="17037" y="19259"/>
                  </a:lnTo>
                  <a:lnTo>
                    <a:pt x="14444" y="21851"/>
                  </a:lnTo>
                  <a:lnTo>
                    <a:pt x="14444" y="21851"/>
                  </a:lnTo>
                  <a:lnTo>
                    <a:pt x="13703" y="22222"/>
                  </a:lnTo>
                  <a:lnTo>
                    <a:pt x="13333" y="22222"/>
                  </a:lnTo>
                  <a:lnTo>
                    <a:pt x="13333" y="22222"/>
                  </a:lnTo>
                  <a:lnTo>
                    <a:pt x="12592" y="22222"/>
                  </a:lnTo>
                  <a:lnTo>
                    <a:pt x="11851" y="21851"/>
                  </a:lnTo>
                  <a:lnTo>
                    <a:pt x="740" y="10740"/>
                  </a:lnTo>
                  <a:lnTo>
                    <a:pt x="740" y="10740"/>
                  </a:lnTo>
                  <a:lnTo>
                    <a:pt x="370" y="10000"/>
                  </a:lnTo>
                  <a:lnTo>
                    <a:pt x="0" y="9259"/>
                  </a:lnTo>
                  <a:lnTo>
                    <a:pt x="370" y="8518"/>
                  </a:lnTo>
                  <a:lnTo>
                    <a:pt x="740" y="7777"/>
                  </a:lnTo>
                  <a:lnTo>
                    <a:pt x="8148" y="370"/>
                  </a:lnTo>
                  <a:lnTo>
                    <a:pt x="8148" y="370"/>
                  </a:lnTo>
                  <a:lnTo>
                    <a:pt x="8888" y="0"/>
                  </a:lnTo>
                  <a:lnTo>
                    <a:pt x="9629" y="0"/>
                  </a:lnTo>
                  <a:lnTo>
                    <a:pt x="10000" y="0"/>
                  </a:lnTo>
                  <a:lnTo>
                    <a:pt x="10740" y="370"/>
                  </a:lnTo>
                  <a:lnTo>
                    <a:pt x="22222" y="11481"/>
                  </a:lnTo>
                  <a:lnTo>
                    <a:pt x="22222" y="11481"/>
                  </a:lnTo>
                  <a:lnTo>
                    <a:pt x="22592" y="12222"/>
                  </a:lnTo>
                  <a:lnTo>
                    <a:pt x="22962" y="12962"/>
                  </a:lnTo>
                  <a:lnTo>
                    <a:pt x="22592" y="13703"/>
                  </a:lnTo>
                  <a:lnTo>
                    <a:pt x="22222" y="14444"/>
                  </a:lnTo>
                  <a:lnTo>
                    <a:pt x="22222" y="14444"/>
                  </a:lnTo>
                  <a:close/>
                  <a:moveTo>
                    <a:pt x="93333" y="18148"/>
                  </a:moveTo>
                  <a:lnTo>
                    <a:pt x="93333" y="18148"/>
                  </a:lnTo>
                  <a:lnTo>
                    <a:pt x="92962" y="18888"/>
                  </a:lnTo>
                  <a:lnTo>
                    <a:pt x="92592" y="19629"/>
                  </a:lnTo>
                  <a:lnTo>
                    <a:pt x="92962" y="20370"/>
                  </a:lnTo>
                  <a:lnTo>
                    <a:pt x="93333" y="20740"/>
                  </a:lnTo>
                  <a:lnTo>
                    <a:pt x="98888" y="26296"/>
                  </a:lnTo>
                  <a:lnTo>
                    <a:pt x="98888" y="26296"/>
                  </a:lnTo>
                  <a:lnTo>
                    <a:pt x="99629" y="27037"/>
                  </a:lnTo>
                  <a:lnTo>
                    <a:pt x="100370" y="27407"/>
                  </a:lnTo>
                  <a:lnTo>
                    <a:pt x="101111" y="27037"/>
                  </a:lnTo>
                  <a:lnTo>
                    <a:pt x="101851" y="26296"/>
                  </a:lnTo>
                  <a:lnTo>
                    <a:pt x="115185" y="13333"/>
                  </a:lnTo>
                  <a:lnTo>
                    <a:pt x="115185" y="13333"/>
                  </a:lnTo>
                  <a:lnTo>
                    <a:pt x="115925" y="12962"/>
                  </a:lnTo>
                  <a:lnTo>
                    <a:pt x="117037" y="12962"/>
                  </a:lnTo>
                  <a:lnTo>
                    <a:pt x="117037" y="12962"/>
                  </a:lnTo>
                  <a:lnTo>
                    <a:pt x="117777" y="13333"/>
                  </a:lnTo>
                  <a:lnTo>
                    <a:pt x="118148" y="14074"/>
                  </a:lnTo>
                  <a:lnTo>
                    <a:pt x="118148" y="14074"/>
                  </a:lnTo>
                  <a:lnTo>
                    <a:pt x="119259" y="17407"/>
                  </a:lnTo>
                  <a:lnTo>
                    <a:pt x="120000" y="20740"/>
                  </a:lnTo>
                  <a:lnTo>
                    <a:pt x="120000" y="23703"/>
                  </a:lnTo>
                  <a:lnTo>
                    <a:pt x="119629" y="27407"/>
                  </a:lnTo>
                  <a:lnTo>
                    <a:pt x="119629" y="27407"/>
                  </a:lnTo>
                  <a:lnTo>
                    <a:pt x="118888" y="31111"/>
                  </a:lnTo>
                  <a:lnTo>
                    <a:pt x="117407" y="34074"/>
                  </a:lnTo>
                  <a:lnTo>
                    <a:pt x="115555" y="37037"/>
                  </a:lnTo>
                  <a:lnTo>
                    <a:pt x="113333" y="39629"/>
                  </a:lnTo>
                  <a:lnTo>
                    <a:pt x="113333" y="39629"/>
                  </a:lnTo>
                  <a:lnTo>
                    <a:pt x="111481" y="41111"/>
                  </a:lnTo>
                  <a:lnTo>
                    <a:pt x="109629" y="42592"/>
                  </a:lnTo>
                  <a:lnTo>
                    <a:pt x="107407" y="43703"/>
                  </a:lnTo>
                  <a:lnTo>
                    <a:pt x="105555" y="44814"/>
                  </a:lnTo>
                  <a:lnTo>
                    <a:pt x="103333" y="45555"/>
                  </a:lnTo>
                  <a:lnTo>
                    <a:pt x="101111" y="45925"/>
                  </a:lnTo>
                  <a:lnTo>
                    <a:pt x="98518" y="46296"/>
                  </a:lnTo>
                  <a:lnTo>
                    <a:pt x="96296" y="46666"/>
                  </a:lnTo>
                  <a:lnTo>
                    <a:pt x="96296" y="46666"/>
                  </a:lnTo>
                  <a:lnTo>
                    <a:pt x="92222" y="46296"/>
                  </a:lnTo>
                  <a:lnTo>
                    <a:pt x="88888" y="45185"/>
                  </a:lnTo>
                  <a:lnTo>
                    <a:pt x="45185" y="88148"/>
                  </a:lnTo>
                  <a:lnTo>
                    <a:pt x="45185" y="88148"/>
                  </a:lnTo>
                  <a:lnTo>
                    <a:pt x="46296" y="91851"/>
                  </a:lnTo>
                  <a:lnTo>
                    <a:pt x="46666" y="95185"/>
                  </a:lnTo>
                  <a:lnTo>
                    <a:pt x="46666" y="98518"/>
                  </a:lnTo>
                  <a:lnTo>
                    <a:pt x="45925" y="101851"/>
                  </a:lnTo>
                  <a:lnTo>
                    <a:pt x="45925" y="101851"/>
                  </a:lnTo>
                  <a:lnTo>
                    <a:pt x="45185" y="105185"/>
                  </a:lnTo>
                  <a:lnTo>
                    <a:pt x="43703" y="108148"/>
                  </a:lnTo>
                  <a:lnTo>
                    <a:pt x="41851" y="110740"/>
                  </a:lnTo>
                  <a:lnTo>
                    <a:pt x="39629" y="113333"/>
                  </a:lnTo>
                  <a:lnTo>
                    <a:pt x="39629" y="113333"/>
                  </a:lnTo>
                  <a:lnTo>
                    <a:pt x="36296" y="116296"/>
                  </a:lnTo>
                  <a:lnTo>
                    <a:pt x="32592" y="118148"/>
                  </a:lnTo>
                  <a:lnTo>
                    <a:pt x="30740" y="118888"/>
                  </a:lnTo>
                  <a:lnTo>
                    <a:pt x="28518" y="119629"/>
                  </a:lnTo>
                  <a:lnTo>
                    <a:pt x="24074" y="120000"/>
                  </a:lnTo>
                  <a:lnTo>
                    <a:pt x="24074" y="120000"/>
                  </a:lnTo>
                  <a:lnTo>
                    <a:pt x="21851" y="119629"/>
                  </a:lnTo>
                  <a:lnTo>
                    <a:pt x="18888" y="119259"/>
                  </a:lnTo>
                  <a:lnTo>
                    <a:pt x="16666" y="118518"/>
                  </a:lnTo>
                  <a:lnTo>
                    <a:pt x="14444" y="117777"/>
                  </a:lnTo>
                  <a:lnTo>
                    <a:pt x="14444" y="117777"/>
                  </a:lnTo>
                  <a:lnTo>
                    <a:pt x="13703" y="117037"/>
                  </a:lnTo>
                  <a:lnTo>
                    <a:pt x="13333" y="116296"/>
                  </a:lnTo>
                  <a:lnTo>
                    <a:pt x="13333" y="116296"/>
                  </a:lnTo>
                  <a:lnTo>
                    <a:pt x="13333" y="115185"/>
                  </a:lnTo>
                  <a:lnTo>
                    <a:pt x="13703" y="114444"/>
                  </a:lnTo>
                  <a:lnTo>
                    <a:pt x="27037" y="101481"/>
                  </a:lnTo>
                  <a:lnTo>
                    <a:pt x="27037" y="101481"/>
                  </a:lnTo>
                  <a:lnTo>
                    <a:pt x="27407" y="101111"/>
                  </a:lnTo>
                  <a:lnTo>
                    <a:pt x="27777" y="100370"/>
                  </a:lnTo>
                  <a:lnTo>
                    <a:pt x="27407" y="99629"/>
                  </a:lnTo>
                  <a:lnTo>
                    <a:pt x="27037" y="98888"/>
                  </a:lnTo>
                  <a:lnTo>
                    <a:pt x="21481" y="92962"/>
                  </a:lnTo>
                  <a:lnTo>
                    <a:pt x="21481" y="92962"/>
                  </a:lnTo>
                  <a:lnTo>
                    <a:pt x="20740" y="92592"/>
                  </a:lnTo>
                  <a:lnTo>
                    <a:pt x="19629" y="92222"/>
                  </a:lnTo>
                  <a:lnTo>
                    <a:pt x="18888" y="92592"/>
                  </a:lnTo>
                  <a:lnTo>
                    <a:pt x="18148" y="92962"/>
                  </a:lnTo>
                  <a:lnTo>
                    <a:pt x="5185" y="106296"/>
                  </a:lnTo>
                  <a:lnTo>
                    <a:pt x="5185" y="106296"/>
                  </a:lnTo>
                  <a:lnTo>
                    <a:pt x="4444" y="106666"/>
                  </a:lnTo>
                  <a:lnTo>
                    <a:pt x="3703" y="106666"/>
                  </a:lnTo>
                  <a:lnTo>
                    <a:pt x="3703" y="106666"/>
                  </a:lnTo>
                  <a:lnTo>
                    <a:pt x="2592" y="106296"/>
                  </a:lnTo>
                  <a:lnTo>
                    <a:pt x="2222" y="105555"/>
                  </a:lnTo>
                  <a:lnTo>
                    <a:pt x="2222" y="105555"/>
                  </a:lnTo>
                  <a:lnTo>
                    <a:pt x="1111" y="102592"/>
                  </a:lnTo>
                  <a:lnTo>
                    <a:pt x="370" y="99259"/>
                  </a:lnTo>
                  <a:lnTo>
                    <a:pt x="370" y="95925"/>
                  </a:lnTo>
                  <a:lnTo>
                    <a:pt x="740" y="92592"/>
                  </a:lnTo>
                  <a:lnTo>
                    <a:pt x="740" y="92592"/>
                  </a:lnTo>
                  <a:lnTo>
                    <a:pt x="1481" y="88888"/>
                  </a:lnTo>
                  <a:lnTo>
                    <a:pt x="2962" y="85555"/>
                  </a:lnTo>
                  <a:lnTo>
                    <a:pt x="4814" y="82962"/>
                  </a:lnTo>
                  <a:lnTo>
                    <a:pt x="7037" y="80370"/>
                  </a:lnTo>
                  <a:lnTo>
                    <a:pt x="7037" y="80370"/>
                  </a:lnTo>
                  <a:lnTo>
                    <a:pt x="8888" y="78518"/>
                  </a:lnTo>
                  <a:lnTo>
                    <a:pt x="10740" y="77037"/>
                  </a:lnTo>
                  <a:lnTo>
                    <a:pt x="12592" y="75925"/>
                  </a:lnTo>
                  <a:lnTo>
                    <a:pt x="14444" y="74814"/>
                  </a:lnTo>
                  <a:lnTo>
                    <a:pt x="16666" y="74074"/>
                  </a:lnTo>
                  <a:lnTo>
                    <a:pt x="18888" y="73703"/>
                  </a:lnTo>
                  <a:lnTo>
                    <a:pt x="21851" y="73333"/>
                  </a:lnTo>
                  <a:lnTo>
                    <a:pt x="24074" y="73333"/>
                  </a:lnTo>
                  <a:lnTo>
                    <a:pt x="24074" y="73333"/>
                  </a:lnTo>
                  <a:lnTo>
                    <a:pt x="28148" y="73703"/>
                  </a:lnTo>
                  <a:lnTo>
                    <a:pt x="31481" y="74814"/>
                  </a:lnTo>
                  <a:lnTo>
                    <a:pt x="74814" y="31481"/>
                  </a:lnTo>
                  <a:lnTo>
                    <a:pt x="74814" y="31481"/>
                  </a:lnTo>
                  <a:lnTo>
                    <a:pt x="73703" y="27777"/>
                  </a:lnTo>
                  <a:lnTo>
                    <a:pt x="73333" y="24814"/>
                  </a:lnTo>
                  <a:lnTo>
                    <a:pt x="73333" y="21481"/>
                  </a:lnTo>
                  <a:lnTo>
                    <a:pt x="74074" y="18148"/>
                  </a:lnTo>
                  <a:lnTo>
                    <a:pt x="74074" y="18148"/>
                  </a:lnTo>
                  <a:lnTo>
                    <a:pt x="74814" y="14814"/>
                  </a:lnTo>
                  <a:lnTo>
                    <a:pt x="76296" y="11851"/>
                  </a:lnTo>
                  <a:lnTo>
                    <a:pt x="78148" y="8888"/>
                  </a:lnTo>
                  <a:lnTo>
                    <a:pt x="80370" y="6666"/>
                  </a:lnTo>
                  <a:lnTo>
                    <a:pt x="80370" y="6666"/>
                  </a:lnTo>
                  <a:lnTo>
                    <a:pt x="83333" y="4074"/>
                  </a:lnTo>
                  <a:lnTo>
                    <a:pt x="85925" y="2592"/>
                  </a:lnTo>
                  <a:lnTo>
                    <a:pt x="89259" y="1111"/>
                  </a:lnTo>
                  <a:lnTo>
                    <a:pt x="92592" y="370"/>
                  </a:lnTo>
                  <a:lnTo>
                    <a:pt x="92592" y="370"/>
                  </a:lnTo>
                  <a:lnTo>
                    <a:pt x="95925" y="0"/>
                  </a:lnTo>
                  <a:lnTo>
                    <a:pt x="99259" y="0"/>
                  </a:lnTo>
                  <a:lnTo>
                    <a:pt x="102592" y="740"/>
                  </a:lnTo>
                  <a:lnTo>
                    <a:pt x="105555" y="2222"/>
                  </a:lnTo>
                  <a:lnTo>
                    <a:pt x="105555" y="2222"/>
                  </a:lnTo>
                  <a:lnTo>
                    <a:pt x="106296" y="2592"/>
                  </a:lnTo>
                  <a:lnTo>
                    <a:pt x="107037" y="3703"/>
                  </a:lnTo>
                  <a:lnTo>
                    <a:pt x="107037" y="3703"/>
                  </a:lnTo>
                  <a:lnTo>
                    <a:pt x="107037" y="4444"/>
                  </a:lnTo>
                  <a:lnTo>
                    <a:pt x="106296" y="5185"/>
                  </a:lnTo>
                  <a:lnTo>
                    <a:pt x="93333" y="18148"/>
                  </a:lnTo>
                  <a:close/>
                  <a:moveTo>
                    <a:pt x="88888" y="19629"/>
                  </a:moveTo>
                  <a:lnTo>
                    <a:pt x="88888" y="19629"/>
                  </a:lnTo>
                  <a:lnTo>
                    <a:pt x="89629" y="17407"/>
                  </a:lnTo>
                  <a:lnTo>
                    <a:pt x="90740" y="15185"/>
                  </a:lnTo>
                  <a:lnTo>
                    <a:pt x="101851" y="4444"/>
                  </a:lnTo>
                  <a:lnTo>
                    <a:pt x="101851" y="4444"/>
                  </a:lnTo>
                  <a:lnTo>
                    <a:pt x="99259" y="3703"/>
                  </a:lnTo>
                  <a:lnTo>
                    <a:pt x="96666" y="3703"/>
                  </a:lnTo>
                  <a:lnTo>
                    <a:pt x="94074" y="3703"/>
                  </a:lnTo>
                  <a:lnTo>
                    <a:pt x="91851" y="4074"/>
                  </a:lnTo>
                  <a:lnTo>
                    <a:pt x="89629" y="4814"/>
                  </a:lnTo>
                  <a:lnTo>
                    <a:pt x="87407" y="5925"/>
                  </a:lnTo>
                  <a:lnTo>
                    <a:pt x="85185" y="7407"/>
                  </a:lnTo>
                  <a:lnTo>
                    <a:pt x="83333" y="9259"/>
                  </a:lnTo>
                  <a:lnTo>
                    <a:pt x="83333" y="9259"/>
                  </a:lnTo>
                  <a:lnTo>
                    <a:pt x="81111" y="11481"/>
                  </a:lnTo>
                  <a:lnTo>
                    <a:pt x="79629" y="13703"/>
                  </a:lnTo>
                  <a:lnTo>
                    <a:pt x="78518" y="16296"/>
                  </a:lnTo>
                  <a:lnTo>
                    <a:pt x="77407" y="19259"/>
                  </a:lnTo>
                  <a:lnTo>
                    <a:pt x="77407" y="19259"/>
                  </a:lnTo>
                  <a:lnTo>
                    <a:pt x="77037" y="22592"/>
                  </a:lnTo>
                  <a:lnTo>
                    <a:pt x="77037" y="25185"/>
                  </a:lnTo>
                  <a:lnTo>
                    <a:pt x="77777" y="28148"/>
                  </a:lnTo>
                  <a:lnTo>
                    <a:pt x="78518" y="31111"/>
                  </a:lnTo>
                  <a:lnTo>
                    <a:pt x="78518" y="31111"/>
                  </a:lnTo>
                  <a:lnTo>
                    <a:pt x="78518" y="32222"/>
                  </a:lnTo>
                  <a:lnTo>
                    <a:pt x="78148" y="33333"/>
                  </a:lnTo>
                  <a:lnTo>
                    <a:pt x="33333" y="78148"/>
                  </a:lnTo>
                  <a:lnTo>
                    <a:pt x="33333" y="78148"/>
                  </a:lnTo>
                  <a:lnTo>
                    <a:pt x="32592" y="78518"/>
                  </a:lnTo>
                  <a:lnTo>
                    <a:pt x="31481" y="78518"/>
                  </a:lnTo>
                  <a:lnTo>
                    <a:pt x="31481" y="78518"/>
                  </a:lnTo>
                  <a:lnTo>
                    <a:pt x="27777" y="77407"/>
                  </a:lnTo>
                  <a:lnTo>
                    <a:pt x="24074" y="77037"/>
                  </a:lnTo>
                  <a:lnTo>
                    <a:pt x="24074" y="77037"/>
                  </a:lnTo>
                  <a:lnTo>
                    <a:pt x="19629" y="77407"/>
                  </a:lnTo>
                  <a:lnTo>
                    <a:pt x="16296" y="78518"/>
                  </a:lnTo>
                  <a:lnTo>
                    <a:pt x="12592" y="80370"/>
                  </a:lnTo>
                  <a:lnTo>
                    <a:pt x="9629" y="82962"/>
                  </a:lnTo>
                  <a:lnTo>
                    <a:pt x="9629" y="82962"/>
                  </a:lnTo>
                  <a:lnTo>
                    <a:pt x="7777" y="84814"/>
                  </a:lnTo>
                  <a:lnTo>
                    <a:pt x="6296" y="87037"/>
                  </a:lnTo>
                  <a:lnTo>
                    <a:pt x="5185" y="89259"/>
                  </a:lnTo>
                  <a:lnTo>
                    <a:pt x="4444" y="91851"/>
                  </a:lnTo>
                  <a:lnTo>
                    <a:pt x="4074" y="94074"/>
                  </a:lnTo>
                  <a:lnTo>
                    <a:pt x="3703" y="96296"/>
                  </a:lnTo>
                  <a:lnTo>
                    <a:pt x="4074" y="98888"/>
                  </a:lnTo>
                  <a:lnTo>
                    <a:pt x="4444" y="101481"/>
                  </a:lnTo>
                  <a:lnTo>
                    <a:pt x="15555" y="90000"/>
                  </a:lnTo>
                  <a:lnTo>
                    <a:pt x="15555" y="90000"/>
                  </a:lnTo>
                  <a:lnTo>
                    <a:pt x="17407" y="88888"/>
                  </a:lnTo>
                  <a:lnTo>
                    <a:pt x="19629" y="88518"/>
                  </a:lnTo>
                  <a:lnTo>
                    <a:pt x="19629" y="88518"/>
                  </a:lnTo>
                  <a:lnTo>
                    <a:pt x="21111" y="88518"/>
                  </a:lnTo>
                  <a:lnTo>
                    <a:pt x="22222" y="88888"/>
                  </a:lnTo>
                  <a:lnTo>
                    <a:pt x="23333" y="89259"/>
                  </a:lnTo>
                  <a:lnTo>
                    <a:pt x="24074" y="90000"/>
                  </a:lnTo>
                  <a:lnTo>
                    <a:pt x="29629" y="95925"/>
                  </a:lnTo>
                  <a:lnTo>
                    <a:pt x="29629" y="95925"/>
                  </a:lnTo>
                  <a:lnTo>
                    <a:pt x="31111" y="98148"/>
                  </a:lnTo>
                  <a:lnTo>
                    <a:pt x="31481" y="100370"/>
                  </a:lnTo>
                  <a:lnTo>
                    <a:pt x="31481" y="100370"/>
                  </a:lnTo>
                  <a:lnTo>
                    <a:pt x="31111" y="101481"/>
                  </a:lnTo>
                  <a:lnTo>
                    <a:pt x="30740" y="102592"/>
                  </a:lnTo>
                  <a:lnTo>
                    <a:pt x="30370" y="103333"/>
                  </a:lnTo>
                  <a:lnTo>
                    <a:pt x="29629" y="104444"/>
                  </a:lnTo>
                  <a:lnTo>
                    <a:pt x="18148" y="115185"/>
                  </a:lnTo>
                  <a:lnTo>
                    <a:pt x="18148" y="115185"/>
                  </a:lnTo>
                  <a:lnTo>
                    <a:pt x="21111" y="115925"/>
                  </a:lnTo>
                  <a:lnTo>
                    <a:pt x="23703" y="116296"/>
                  </a:lnTo>
                  <a:lnTo>
                    <a:pt x="25925" y="115925"/>
                  </a:lnTo>
                  <a:lnTo>
                    <a:pt x="28518" y="115555"/>
                  </a:lnTo>
                  <a:lnTo>
                    <a:pt x="28518" y="115555"/>
                  </a:lnTo>
                  <a:lnTo>
                    <a:pt x="30740" y="114814"/>
                  </a:lnTo>
                  <a:lnTo>
                    <a:pt x="32962" y="113703"/>
                  </a:lnTo>
                  <a:lnTo>
                    <a:pt x="35185" y="112222"/>
                  </a:lnTo>
                  <a:lnTo>
                    <a:pt x="37037" y="110740"/>
                  </a:lnTo>
                  <a:lnTo>
                    <a:pt x="37037" y="110740"/>
                  </a:lnTo>
                  <a:lnTo>
                    <a:pt x="38888" y="108518"/>
                  </a:lnTo>
                  <a:lnTo>
                    <a:pt x="40740" y="105925"/>
                  </a:lnTo>
                  <a:lnTo>
                    <a:pt x="41851" y="103333"/>
                  </a:lnTo>
                  <a:lnTo>
                    <a:pt x="42592" y="100370"/>
                  </a:lnTo>
                  <a:lnTo>
                    <a:pt x="42592" y="100370"/>
                  </a:lnTo>
                  <a:lnTo>
                    <a:pt x="42962" y="97407"/>
                  </a:lnTo>
                  <a:lnTo>
                    <a:pt x="42962" y="94444"/>
                  </a:lnTo>
                  <a:lnTo>
                    <a:pt x="42222" y="91111"/>
                  </a:lnTo>
                  <a:lnTo>
                    <a:pt x="41481" y="88518"/>
                  </a:lnTo>
                  <a:lnTo>
                    <a:pt x="41481" y="88518"/>
                  </a:lnTo>
                  <a:lnTo>
                    <a:pt x="41481" y="87407"/>
                  </a:lnTo>
                  <a:lnTo>
                    <a:pt x="41851" y="86296"/>
                  </a:lnTo>
                  <a:lnTo>
                    <a:pt x="87037" y="41481"/>
                  </a:lnTo>
                  <a:lnTo>
                    <a:pt x="87037" y="41481"/>
                  </a:lnTo>
                  <a:lnTo>
                    <a:pt x="87777" y="41111"/>
                  </a:lnTo>
                  <a:lnTo>
                    <a:pt x="88888" y="41481"/>
                  </a:lnTo>
                  <a:lnTo>
                    <a:pt x="88888" y="41481"/>
                  </a:lnTo>
                  <a:lnTo>
                    <a:pt x="92592" y="42592"/>
                  </a:lnTo>
                  <a:lnTo>
                    <a:pt x="96296" y="42962"/>
                  </a:lnTo>
                  <a:lnTo>
                    <a:pt x="96296" y="42962"/>
                  </a:lnTo>
                  <a:lnTo>
                    <a:pt x="100370" y="42592"/>
                  </a:lnTo>
                  <a:lnTo>
                    <a:pt x="104074" y="41481"/>
                  </a:lnTo>
                  <a:lnTo>
                    <a:pt x="107407" y="39629"/>
                  </a:lnTo>
                  <a:lnTo>
                    <a:pt x="110740" y="37037"/>
                  </a:lnTo>
                  <a:lnTo>
                    <a:pt x="110740" y="37037"/>
                  </a:lnTo>
                  <a:lnTo>
                    <a:pt x="112592" y="35185"/>
                  </a:lnTo>
                  <a:lnTo>
                    <a:pt x="114074" y="32962"/>
                  </a:lnTo>
                  <a:lnTo>
                    <a:pt x="115185" y="30740"/>
                  </a:lnTo>
                  <a:lnTo>
                    <a:pt x="115925" y="28148"/>
                  </a:lnTo>
                  <a:lnTo>
                    <a:pt x="116296" y="25925"/>
                  </a:lnTo>
                  <a:lnTo>
                    <a:pt x="116666" y="23333"/>
                  </a:lnTo>
                  <a:lnTo>
                    <a:pt x="116296" y="20740"/>
                  </a:lnTo>
                  <a:lnTo>
                    <a:pt x="115925" y="18518"/>
                  </a:lnTo>
                  <a:lnTo>
                    <a:pt x="104444" y="29629"/>
                  </a:lnTo>
                  <a:lnTo>
                    <a:pt x="104444" y="29629"/>
                  </a:lnTo>
                  <a:lnTo>
                    <a:pt x="103703" y="30370"/>
                  </a:lnTo>
                  <a:lnTo>
                    <a:pt x="102592" y="30740"/>
                  </a:lnTo>
                  <a:lnTo>
                    <a:pt x="100370" y="31111"/>
                  </a:lnTo>
                  <a:lnTo>
                    <a:pt x="100370" y="31111"/>
                  </a:lnTo>
                  <a:lnTo>
                    <a:pt x="98148" y="30740"/>
                  </a:lnTo>
                  <a:lnTo>
                    <a:pt x="96296" y="29629"/>
                  </a:lnTo>
                  <a:lnTo>
                    <a:pt x="90740" y="23703"/>
                  </a:lnTo>
                  <a:lnTo>
                    <a:pt x="90740" y="23703"/>
                  </a:lnTo>
                  <a:lnTo>
                    <a:pt x="89629" y="21851"/>
                  </a:lnTo>
                  <a:lnTo>
                    <a:pt x="88888" y="19629"/>
                  </a:lnTo>
                  <a:lnTo>
                    <a:pt x="88888" y="19629"/>
                  </a:lnTo>
                  <a:close/>
                  <a:moveTo>
                    <a:pt x="18148" y="12962"/>
                  </a:moveTo>
                  <a:lnTo>
                    <a:pt x="9629" y="4444"/>
                  </a:lnTo>
                  <a:lnTo>
                    <a:pt x="4444" y="9259"/>
                  </a:lnTo>
                  <a:lnTo>
                    <a:pt x="13333" y="17777"/>
                  </a:lnTo>
                  <a:lnTo>
                    <a:pt x="18148" y="12962"/>
                  </a:lnTo>
                  <a:close/>
                  <a:moveTo>
                    <a:pt x="115185" y="108888"/>
                  </a:moveTo>
                  <a:lnTo>
                    <a:pt x="115185" y="108888"/>
                  </a:lnTo>
                  <a:lnTo>
                    <a:pt x="115555" y="108518"/>
                  </a:lnTo>
                  <a:lnTo>
                    <a:pt x="115925" y="107777"/>
                  </a:lnTo>
                  <a:lnTo>
                    <a:pt x="115555" y="107037"/>
                  </a:lnTo>
                  <a:lnTo>
                    <a:pt x="115185" y="106296"/>
                  </a:lnTo>
                  <a:lnTo>
                    <a:pt x="77407" y="68888"/>
                  </a:lnTo>
                  <a:lnTo>
                    <a:pt x="77407" y="68888"/>
                  </a:lnTo>
                  <a:lnTo>
                    <a:pt x="77037" y="68148"/>
                  </a:lnTo>
                  <a:lnTo>
                    <a:pt x="76666" y="67407"/>
                  </a:lnTo>
                  <a:lnTo>
                    <a:pt x="77037" y="66666"/>
                  </a:lnTo>
                  <a:lnTo>
                    <a:pt x="77407" y="66296"/>
                  </a:lnTo>
                  <a:lnTo>
                    <a:pt x="77407" y="66296"/>
                  </a:lnTo>
                  <a:lnTo>
                    <a:pt x="78148" y="65555"/>
                  </a:lnTo>
                  <a:lnTo>
                    <a:pt x="78888" y="65555"/>
                  </a:lnTo>
                  <a:lnTo>
                    <a:pt x="79259" y="65555"/>
                  </a:lnTo>
                  <a:lnTo>
                    <a:pt x="80000" y="65925"/>
                  </a:lnTo>
                  <a:lnTo>
                    <a:pt x="117777" y="103333"/>
                  </a:lnTo>
                  <a:lnTo>
                    <a:pt x="117777" y="103333"/>
                  </a:lnTo>
                  <a:lnTo>
                    <a:pt x="119259" y="105555"/>
                  </a:lnTo>
                  <a:lnTo>
                    <a:pt x="119629" y="107777"/>
                  </a:lnTo>
                  <a:lnTo>
                    <a:pt x="119629" y="107777"/>
                  </a:lnTo>
                  <a:lnTo>
                    <a:pt x="119259" y="110000"/>
                  </a:lnTo>
                  <a:lnTo>
                    <a:pt x="117777" y="111851"/>
                  </a:lnTo>
                  <a:lnTo>
                    <a:pt x="112592" y="117407"/>
                  </a:lnTo>
                  <a:lnTo>
                    <a:pt x="112592" y="117407"/>
                  </a:lnTo>
                  <a:lnTo>
                    <a:pt x="110370" y="118518"/>
                  </a:lnTo>
                  <a:lnTo>
                    <a:pt x="107777" y="118888"/>
                  </a:lnTo>
                  <a:lnTo>
                    <a:pt x="107777" y="118888"/>
                  </a:lnTo>
                  <a:lnTo>
                    <a:pt x="105555" y="118518"/>
                  </a:lnTo>
                  <a:lnTo>
                    <a:pt x="104814" y="118148"/>
                  </a:lnTo>
                  <a:lnTo>
                    <a:pt x="103703" y="117407"/>
                  </a:lnTo>
                  <a:lnTo>
                    <a:pt x="66296" y="80000"/>
                  </a:lnTo>
                  <a:lnTo>
                    <a:pt x="66296" y="80000"/>
                  </a:lnTo>
                  <a:lnTo>
                    <a:pt x="65925" y="79259"/>
                  </a:lnTo>
                  <a:lnTo>
                    <a:pt x="65555" y="78518"/>
                  </a:lnTo>
                  <a:lnTo>
                    <a:pt x="65925" y="77777"/>
                  </a:lnTo>
                  <a:lnTo>
                    <a:pt x="66296" y="77407"/>
                  </a:lnTo>
                  <a:lnTo>
                    <a:pt x="66296" y="77407"/>
                  </a:lnTo>
                  <a:lnTo>
                    <a:pt x="67037" y="76666"/>
                  </a:lnTo>
                  <a:lnTo>
                    <a:pt x="67777" y="76666"/>
                  </a:lnTo>
                  <a:lnTo>
                    <a:pt x="68148" y="76666"/>
                  </a:lnTo>
                  <a:lnTo>
                    <a:pt x="68888" y="77037"/>
                  </a:lnTo>
                  <a:lnTo>
                    <a:pt x="106296" y="114444"/>
                  </a:lnTo>
                  <a:lnTo>
                    <a:pt x="106296" y="114444"/>
                  </a:lnTo>
                  <a:lnTo>
                    <a:pt x="107037" y="115185"/>
                  </a:lnTo>
                  <a:lnTo>
                    <a:pt x="108148" y="115555"/>
                  </a:lnTo>
                  <a:lnTo>
                    <a:pt x="108888" y="115185"/>
                  </a:lnTo>
                  <a:lnTo>
                    <a:pt x="109259" y="114444"/>
                  </a:lnTo>
                  <a:lnTo>
                    <a:pt x="115185" y="108888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2968648" y="2899975"/>
            <a:ext cx="2025192" cy="6659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96871" y="2899975"/>
            <a:ext cx="2025192" cy="6659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425094" y="2899975"/>
            <a:ext cx="2025192" cy="6659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968648" y="5007666"/>
            <a:ext cx="2025192" cy="6659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696871" y="5007666"/>
            <a:ext cx="2025192" cy="6659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425094" y="5007666"/>
            <a:ext cx="2025192" cy="6659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19476" y="4218896"/>
            <a:ext cx="2025192" cy="6659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33" name="组合 32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34" name="圆角矩形 33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75" y="1481136"/>
            <a:ext cx="4925025" cy="4616454"/>
          </a:xfrm>
          <a:prstGeom prst="rect">
            <a:avLst/>
          </a:prstGeom>
        </p:spPr>
      </p:pic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tretch>
            <a:fillRect/>
          </a:stretch>
        </p:blipFill>
        <p:spPr/>
      </p:pic>
      <p:grpSp>
        <p:nvGrpSpPr>
          <p:cNvPr id="31" name="组合 30"/>
          <p:cNvGrpSpPr/>
          <p:nvPr/>
        </p:nvGrpSpPr>
        <p:grpSpPr>
          <a:xfrm>
            <a:off x="6376813" y="1901584"/>
            <a:ext cx="4498461" cy="1099956"/>
            <a:chOff x="1367579" y="1996834"/>
            <a:chExt cx="4498461" cy="1099956"/>
          </a:xfrm>
        </p:grpSpPr>
        <p:grpSp>
          <p:nvGrpSpPr>
            <p:cNvPr id="32" name="组合 31"/>
            <p:cNvGrpSpPr/>
            <p:nvPr/>
          </p:nvGrpSpPr>
          <p:grpSpPr>
            <a:xfrm>
              <a:off x="2123229" y="1996834"/>
              <a:ext cx="3742811" cy="1099956"/>
              <a:chOff x="7483989" y="3433235"/>
              <a:chExt cx="3742811" cy="109995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7483989" y="3776061"/>
                <a:ext cx="3742811" cy="75713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Far far away, behind the word mountains, far from the countries Vokalia and Consonantia, there live the blind texts.</a:t>
                </a:r>
                <a:endPara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7483989" y="3433235"/>
                <a:ext cx="2050552" cy="41088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标题文字添加此处</a:t>
                </a:r>
                <a:endPara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367579" y="2122141"/>
              <a:ext cx="584200" cy="584200"/>
              <a:chOff x="1028700" y="1853169"/>
              <a:chExt cx="787400" cy="7874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5" name="椭圆 11"/>
              <p:cNvSpPr/>
              <p:nvPr/>
            </p:nvSpPr>
            <p:spPr>
              <a:xfrm>
                <a:off x="1237694" y="2062303"/>
                <a:ext cx="369412" cy="369131"/>
              </a:xfrm>
              <a:custGeom>
                <a:gdLst>
                  <a:gd name="connsiteX0" fmla="*/ 145025 w 331788"/>
                  <a:gd name="connsiteY0" fmla="*/ 104594 h 331536"/>
                  <a:gd name="connsiteX1" fmla="*/ 198438 w 331788"/>
                  <a:gd name="connsiteY1" fmla="*/ 123670 h 331536"/>
                  <a:gd name="connsiteX2" fmla="*/ 198438 w 331788"/>
                  <a:gd name="connsiteY2" fmla="*/ 152614 h 331536"/>
                  <a:gd name="connsiteX3" fmla="*/ 169334 w 331788"/>
                  <a:gd name="connsiteY3" fmla="*/ 152614 h 331536"/>
                  <a:gd name="connsiteX4" fmla="*/ 113771 w 331788"/>
                  <a:gd name="connsiteY4" fmla="*/ 167085 h 331536"/>
                  <a:gd name="connsiteX5" fmla="*/ 51594 w 331788"/>
                  <a:gd name="connsiteY5" fmla="*/ 227603 h 331536"/>
                  <a:gd name="connsiteX6" fmla="*/ 41010 w 331788"/>
                  <a:gd name="connsiteY6" fmla="*/ 253915 h 331536"/>
                  <a:gd name="connsiteX7" fmla="*/ 51594 w 331788"/>
                  <a:gd name="connsiteY7" fmla="*/ 280228 h 331536"/>
                  <a:gd name="connsiteX8" fmla="*/ 105833 w 331788"/>
                  <a:gd name="connsiteY8" fmla="*/ 280228 h 331536"/>
                  <a:gd name="connsiteX9" fmla="*/ 121708 w 331788"/>
                  <a:gd name="connsiteY9" fmla="*/ 263125 h 331536"/>
                  <a:gd name="connsiteX10" fmla="*/ 150813 w 331788"/>
                  <a:gd name="connsiteY10" fmla="*/ 263125 h 331536"/>
                  <a:gd name="connsiteX11" fmla="*/ 150813 w 331788"/>
                  <a:gd name="connsiteY11" fmla="*/ 292068 h 331536"/>
                  <a:gd name="connsiteX12" fmla="*/ 134938 w 331788"/>
                  <a:gd name="connsiteY12" fmla="*/ 309171 h 331536"/>
                  <a:gd name="connsiteX13" fmla="*/ 78052 w 331788"/>
                  <a:gd name="connsiteY13" fmla="*/ 331536 h 331536"/>
                  <a:gd name="connsiteX14" fmla="*/ 22489 w 331788"/>
                  <a:gd name="connsiteY14" fmla="*/ 309171 h 331536"/>
                  <a:gd name="connsiteX15" fmla="*/ 0 w 331788"/>
                  <a:gd name="connsiteY15" fmla="*/ 253915 h 331536"/>
                  <a:gd name="connsiteX16" fmla="*/ 22489 w 331788"/>
                  <a:gd name="connsiteY16" fmla="*/ 198660 h 331536"/>
                  <a:gd name="connsiteX17" fmla="*/ 84666 w 331788"/>
                  <a:gd name="connsiteY17" fmla="*/ 136826 h 331536"/>
                  <a:gd name="connsiteX18" fmla="*/ 145025 w 331788"/>
                  <a:gd name="connsiteY18" fmla="*/ 104594 h 331536"/>
                  <a:gd name="connsiteX19" fmla="*/ 254829 w 331788"/>
                  <a:gd name="connsiteY19" fmla="*/ 43 h 331536"/>
                  <a:gd name="connsiteX20" fmla="*/ 309472 w 331788"/>
                  <a:gd name="connsiteY20" fmla="*/ 24739 h 331536"/>
                  <a:gd name="connsiteX21" fmla="*/ 331788 w 331788"/>
                  <a:gd name="connsiteY21" fmla="*/ 80057 h 331536"/>
                  <a:gd name="connsiteX22" fmla="*/ 309472 w 331788"/>
                  <a:gd name="connsiteY22" fmla="*/ 135376 h 331536"/>
                  <a:gd name="connsiteX23" fmla="*/ 242522 w 331788"/>
                  <a:gd name="connsiteY23" fmla="*/ 199914 h 331536"/>
                  <a:gd name="connsiteX24" fmla="*/ 180823 w 331788"/>
                  <a:gd name="connsiteY24" fmla="*/ 231524 h 331536"/>
                  <a:gd name="connsiteX25" fmla="*/ 134877 w 331788"/>
                  <a:gd name="connsiteY25" fmla="*/ 210451 h 331536"/>
                  <a:gd name="connsiteX26" fmla="*/ 134877 w 331788"/>
                  <a:gd name="connsiteY26" fmla="*/ 181474 h 331536"/>
                  <a:gd name="connsiteX27" fmla="*/ 163757 w 331788"/>
                  <a:gd name="connsiteY27" fmla="*/ 181474 h 331536"/>
                  <a:gd name="connsiteX28" fmla="*/ 213641 w 331788"/>
                  <a:gd name="connsiteY28" fmla="*/ 170937 h 331536"/>
                  <a:gd name="connsiteX29" fmla="*/ 280591 w 331788"/>
                  <a:gd name="connsiteY29" fmla="*/ 106399 h 331536"/>
                  <a:gd name="connsiteX30" fmla="*/ 291093 w 331788"/>
                  <a:gd name="connsiteY30" fmla="*/ 80057 h 331536"/>
                  <a:gd name="connsiteX31" fmla="*/ 280591 w 331788"/>
                  <a:gd name="connsiteY31" fmla="*/ 53715 h 331536"/>
                  <a:gd name="connsiteX32" fmla="*/ 232020 w 331788"/>
                  <a:gd name="connsiteY32" fmla="*/ 49764 h 331536"/>
                  <a:gd name="connsiteX33" fmla="*/ 211016 w 331788"/>
                  <a:gd name="connsiteY33" fmla="*/ 70838 h 331536"/>
                  <a:gd name="connsiteX34" fmla="*/ 182135 w 331788"/>
                  <a:gd name="connsiteY34" fmla="*/ 70838 h 331536"/>
                  <a:gd name="connsiteX35" fmla="*/ 182135 w 331788"/>
                  <a:gd name="connsiteY35" fmla="*/ 41861 h 331536"/>
                  <a:gd name="connsiteX36" fmla="*/ 203139 w 331788"/>
                  <a:gd name="connsiteY36" fmla="*/ 20788 h 331536"/>
                  <a:gd name="connsiteX37" fmla="*/ 254829 w 331788"/>
                  <a:gd name="connsiteY37" fmla="*/ 43 h 33153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31788" h="331536">
                    <a:moveTo>
                      <a:pt x="145025" y="104594"/>
                    </a:moveTo>
                    <a:cubicBezTo>
                      <a:pt x="164703" y="102292"/>
                      <a:pt x="183224" y="108541"/>
                      <a:pt x="198438" y="123670"/>
                    </a:cubicBezTo>
                    <a:cubicBezTo>
                      <a:pt x="206375" y="131564"/>
                      <a:pt x="206375" y="144720"/>
                      <a:pt x="198438" y="152614"/>
                    </a:cubicBezTo>
                    <a:cubicBezTo>
                      <a:pt x="190500" y="160507"/>
                      <a:pt x="177271" y="160507"/>
                      <a:pt x="169334" y="152614"/>
                    </a:cubicBezTo>
                    <a:cubicBezTo>
                      <a:pt x="150813" y="135511"/>
                      <a:pt x="127000" y="153929"/>
                      <a:pt x="113771" y="167085"/>
                    </a:cubicBezTo>
                    <a:cubicBezTo>
                      <a:pt x="113771" y="167085"/>
                      <a:pt x="113771" y="167085"/>
                      <a:pt x="51594" y="227603"/>
                    </a:cubicBezTo>
                    <a:cubicBezTo>
                      <a:pt x="44979" y="234181"/>
                      <a:pt x="41010" y="243391"/>
                      <a:pt x="41010" y="253915"/>
                    </a:cubicBezTo>
                    <a:cubicBezTo>
                      <a:pt x="41010" y="263125"/>
                      <a:pt x="44979" y="272334"/>
                      <a:pt x="51594" y="280228"/>
                    </a:cubicBezTo>
                    <a:cubicBezTo>
                      <a:pt x="66146" y="294699"/>
                      <a:pt x="89958" y="294699"/>
                      <a:pt x="105833" y="280228"/>
                    </a:cubicBezTo>
                    <a:cubicBezTo>
                      <a:pt x="105833" y="280228"/>
                      <a:pt x="105833" y="280228"/>
                      <a:pt x="121708" y="263125"/>
                    </a:cubicBezTo>
                    <a:cubicBezTo>
                      <a:pt x="129646" y="255231"/>
                      <a:pt x="142875" y="255231"/>
                      <a:pt x="150813" y="263125"/>
                    </a:cubicBezTo>
                    <a:cubicBezTo>
                      <a:pt x="158750" y="271018"/>
                      <a:pt x="158750" y="284174"/>
                      <a:pt x="150813" y="292068"/>
                    </a:cubicBezTo>
                    <a:cubicBezTo>
                      <a:pt x="150813" y="292068"/>
                      <a:pt x="150813" y="292068"/>
                      <a:pt x="134938" y="309171"/>
                    </a:cubicBezTo>
                    <a:cubicBezTo>
                      <a:pt x="119062" y="323643"/>
                      <a:pt x="99219" y="331536"/>
                      <a:pt x="78052" y="331536"/>
                    </a:cubicBezTo>
                    <a:cubicBezTo>
                      <a:pt x="58208" y="331536"/>
                      <a:pt x="38364" y="323643"/>
                      <a:pt x="22489" y="309171"/>
                    </a:cubicBezTo>
                    <a:cubicBezTo>
                      <a:pt x="7937" y="294699"/>
                      <a:pt x="0" y="274965"/>
                      <a:pt x="0" y="253915"/>
                    </a:cubicBezTo>
                    <a:cubicBezTo>
                      <a:pt x="0" y="232866"/>
                      <a:pt x="7937" y="213132"/>
                      <a:pt x="22489" y="198660"/>
                    </a:cubicBezTo>
                    <a:cubicBezTo>
                      <a:pt x="22489" y="198660"/>
                      <a:pt x="22489" y="198660"/>
                      <a:pt x="84666" y="136826"/>
                    </a:cubicBezTo>
                    <a:cubicBezTo>
                      <a:pt x="104510" y="117750"/>
                      <a:pt x="125346" y="106896"/>
                      <a:pt x="145025" y="104594"/>
                    </a:cubicBezTo>
                    <a:close/>
                    <a:moveTo>
                      <a:pt x="254829" y="43"/>
                    </a:moveTo>
                    <a:cubicBezTo>
                      <a:pt x="273700" y="702"/>
                      <a:pt x="293063" y="8934"/>
                      <a:pt x="309472" y="24739"/>
                    </a:cubicBezTo>
                    <a:cubicBezTo>
                      <a:pt x="323912" y="39227"/>
                      <a:pt x="331788" y="58984"/>
                      <a:pt x="331788" y="80057"/>
                    </a:cubicBezTo>
                    <a:cubicBezTo>
                      <a:pt x="331788" y="101131"/>
                      <a:pt x="323912" y="120887"/>
                      <a:pt x="309472" y="135376"/>
                    </a:cubicBezTo>
                    <a:cubicBezTo>
                      <a:pt x="309472" y="135376"/>
                      <a:pt x="309472" y="135376"/>
                      <a:pt x="242522" y="199914"/>
                    </a:cubicBezTo>
                    <a:cubicBezTo>
                      <a:pt x="222831" y="220987"/>
                      <a:pt x="201827" y="231524"/>
                      <a:pt x="180823" y="231524"/>
                    </a:cubicBezTo>
                    <a:cubicBezTo>
                      <a:pt x="165070" y="231524"/>
                      <a:pt x="149317" y="223622"/>
                      <a:pt x="134877" y="210451"/>
                    </a:cubicBezTo>
                    <a:cubicBezTo>
                      <a:pt x="127000" y="202548"/>
                      <a:pt x="127000" y="189377"/>
                      <a:pt x="134877" y="181474"/>
                    </a:cubicBezTo>
                    <a:cubicBezTo>
                      <a:pt x="142753" y="173572"/>
                      <a:pt x="155881" y="173572"/>
                      <a:pt x="163757" y="181474"/>
                    </a:cubicBezTo>
                    <a:cubicBezTo>
                      <a:pt x="170321" y="186743"/>
                      <a:pt x="184761" y="201231"/>
                      <a:pt x="213641" y="170937"/>
                    </a:cubicBezTo>
                    <a:cubicBezTo>
                      <a:pt x="213641" y="170937"/>
                      <a:pt x="213641" y="170937"/>
                      <a:pt x="280591" y="106399"/>
                    </a:cubicBezTo>
                    <a:cubicBezTo>
                      <a:pt x="287155" y="98497"/>
                      <a:pt x="291093" y="89277"/>
                      <a:pt x="291093" y="80057"/>
                    </a:cubicBezTo>
                    <a:cubicBezTo>
                      <a:pt x="291093" y="69520"/>
                      <a:pt x="287155" y="60301"/>
                      <a:pt x="280591" y="53715"/>
                    </a:cubicBezTo>
                    <a:cubicBezTo>
                      <a:pt x="267464" y="40544"/>
                      <a:pt x="246460" y="33959"/>
                      <a:pt x="232020" y="49764"/>
                    </a:cubicBezTo>
                    <a:cubicBezTo>
                      <a:pt x="232020" y="49764"/>
                      <a:pt x="232020" y="49764"/>
                      <a:pt x="211016" y="70838"/>
                    </a:cubicBezTo>
                    <a:cubicBezTo>
                      <a:pt x="203139" y="78740"/>
                      <a:pt x="190012" y="78740"/>
                      <a:pt x="182135" y="70838"/>
                    </a:cubicBezTo>
                    <a:cubicBezTo>
                      <a:pt x="174259" y="62935"/>
                      <a:pt x="174259" y="49764"/>
                      <a:pt x="182135" y="41861"/>
                    </a:cubicBezTo>
                    <a:cubicBezTo>
                      <a:pt x="182135" y="41861"/>
                      <a:pt x="182135" y="41861"/>
                      <a:pt x="203139" y="20788"/>
                    </a:cubicBezTo>
                    <a:cubicBezTo>
                      <a:pt x="217579" y="6300"/>
                      <a:pt x="235958" y="-615"/>
                      <a:pt x="254829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376813" y="3149359"/>
            <a:ext cx="4498461" cy="1099956"/>
            <a:chOff x="1367579" y="1996834"/>
            <a:chExt cx="4498461" cy="1099956"/>
          </a:xfrm>
        </p:grpSpPr>
        <p:grpSp>
          <p:nvGrpSpPr>
            <p:cNvPr id="39" name="组合 38"/>
            <p:cNvGrpSpPr/>
            <p:nvPr/>
          </p:nvGrpSpPr>
          <p:grpSpPr>
            <a:xfrm>
              <a:off x="2123229" y="1996834"/>
              <a:ext cx="3742811" cy="1099956"/>
              <a:chOff x="7483989" y="3433235"/>
              <a:chExt cx="3742811" cy="1099956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7483989" y="3776061"/>
                <a:ext cx="3742811" cy="75713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Far far away, behind the word mountains, far from the countries Vokalia and Consonantia, there live the blind texts.</a:t>
                </a:r>
                <a:endPara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7483989" y="3433235"/>
                <a:ext cx="2050552" cy="41088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标题文字添加此处</a:t>
                </a:r>
                <a:endPara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367579" y="2122141"/>
              <a:ext cx="584200" cy="584200"/>
              <a:chOff x="1028700" y="1853169"/>
              <a:chExt cx="787400" cy="7874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椭圆 18"/>
              <p:cNvSpPr/>
              <p:nvPr/>
            </p:nvSpPr>
            <p:spPr>
              <a:xfrm>
                <a:off x="1242536" y="2062163"/>
                <a:ext cx="359727" cy="369412"/>
              </a:xfrm>
              <a:custGeom>
                <a:gdLst>
                  <a:gd name="connsiteX0" fmla="*/ 5145 w 317509"/>
                  <a:gd name="connsiteY0" fmla="*/ 226044 h 326057"/>
                  <a:gd name="connsiteX1" fmla="*/ 69467 w 317509"/>
                  <a:gd name="connsiteY1" fmla="*/ 226044 h 326057"/>
                  <a:gd name="connsiteX2" fmla="*/ 74613 w 317509"/>
                  <a:gd name="connsiteY2" fmla="*/ 231240 h 326057"/>
                  <a:gd name="connsiteX3" fmla="*/ 74613 w 317509"/>
                  <a:gd name="connsiteY3" fmla="*/ 322160 h 326057"/>
                  <a:gd name="connsiteX4" fmla="*/ 69467 w 317509"/>
                  <a:gd name="connsiteY4" fmla="*/ 326057 h 326057"/>
                  <a:gd name="connsiteX5" fmla="*/ 5145 w 317509"/>
                  <a:gd name="connsiteY5" fmla="*/ 326057 h 326057"/>
                  <a:gd name="connsiteX6" fmla="*/ 0 w 317509"/>
                  <a:gd name="connsiteY6" fmla="*/ 322160 h 326057"/>
                  <a:gd name="connsiteX7" fmla="*/ 0 w 317509"/>
                  <a:gd name="connsiteY7" fmla="*/ 231240 h 326057"/>
                  <a:gd name="connsiteX8" fmla="*/ 5145 w 317509"/>
                  <a:gd name="connsiteY8" fmla="*/ 226044 h 326057"/>
                  <a:gd name="connsiteX9" fmla="*/ 119555 w 317509"/>
                  <a:gd name="connsiteY9" fmla="*/ 156194 h 326057"/>
                  <a:gd name="connsiteX10" fmla="*/ 185245 w 317509"/>
                  <a:gd name="connsiteY10" fmla="*/ 156194 h 326057"/>
                  <a:gd name="connsiteX11" fmla="*/ 190500 w 317509"/>
                  <a:gd name="connsiteY11" fmla="*/ 161381 h 326057"/>
                  <a:gd name="connsiteX12" fmla="*/ 190500 w 317509"/>
                  <a:gd name="connsiteY12" fmla="*/ 322167 h 326057"/>
                  <a:gd name="connsiteX13" fmla="*/ 185245 w 317509"/>
                  <a:gd name="connsiteY13" fmla="*/ 326057 h 326057"/>
                  <a:gd name="connsiteX14" fmla="*/ 119555 w 317509"/>
                  <a:gd name="connsiteY14" fmla="*/ 326057 h 326057"/>
                  <a:gd name="connsiteX15" fmla="*/ 114300 w 317509"/>
                  <a:gd name="connsiteY15" fmla="*/ 322167 h 326057"/>
                  <a:gd name="connsiteX16" fmla="*/ 114300 w 317509"/>
                  <a:gd name="connsiteY16" fmla="*/ 161381 h 326057"/>
                  <a:gd name="connsiteX17" fmla="*/ 119555 w 317509"/>
                  <a:gd name="connsiteY17" fmla="*/ 156194 h 326057"/>
                  <a:gd name="connsiteX18" fmla="*/ 258042 w 317509"/>
                  <a:gd name="connsiteY18" fmla="*/ 2909 h 326057"/>
                  <a:gd name="connsiteX19" fmla="*/ 265835 w 317509"/>
                  <a:gd name="connsiteY19" fmla="*/ 2909 h 326057"/>
                  <a:gd name="connsiteX20" fmla="*/ 316491 w 317509"/>
                  <a:gd name="connsiteY20" fmla="*/ 89512 h 326057"/>
                  <a:gd name="connsiteX21" fmla="*/ 311295 w 317509"/>
                  <a:gd name="connsiteY21" fmla="*/ 97268 h 326057"/>
                  <a:gd name="connsiteX22" fmla="*/ 294410 w 317509"/>
                  <a:gd name="connsiteY22" fmla="*/ 97268 h 326057"/>
                  <a:gd name="connsiteX23" fmla="*/ 294410 w 317509"/>
                  <a:gd name="connsiteY23" fmla="*/ 322178 h 326057"/>
                  <a:gd name="connsiteX24" fmla="*/ 289214 w 317509"/>
                  <a:gd name="connsiteY24" fmla="*/ 326056 h 326057"/>
                  <a:gd name="connsiteX25" fmla="*/ 234662 w 317509"/>
                  <a:gd name="connsiteY25" fmla="*/ 326056 h 326057"/>
                  <a:gd name="connsiteX26" fmla="*/ 229467 w 317509"/>
                  <a:gd name="connsiteY26" fmla="*/ 322178 h 326057"/>
                  <a:gd name="connsiteX27" fmla="*/ 229467 w 317509"/>
                  <a:gd name="connsiteY27" fmla="*/ 97268 h 326057"/>
                  <a:gd name="connsiteX28" fmla="*/ 212581 w 317509"/>
                  <a:gd name="connsiteY28" fmla="*/ 97268 h 326057"/>
                  <a:gd name="connsiteX29" fmla="*/ 207386 w 317509"/>
                  <a:gd name="connsiteY29" fmla="*/ 89512 h 326057"/>
                  <a:gd name="connsiteX30" fmla="*/ 258042 w 317509"/>
                  <a:gd name="connsiteY30" fmla="*/ 2909 h 3260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17509" h="326057">
                    <a:moveTo>
                      <a:pt x="5145" y="226044"/>
                    </a:moveTo>
                    <a:cubicBezTo>
                      <a:pt x="69467" y="226044"/>
                      <a:pt x="69467" y="226044"/>
                      <a:pt x="69467" y="226044"/>
                    </a:cubicBezTo>
                    <a:cubicBezTo>
                      <a:pt x="72040" y="226044"/>
                      <a:pt x="74613" y="228642"/>
                      <a:pt x="74613" y="231240"/>
                    </a:cubicBezTo>
                    <a:cubicBezTo>
                      <a:pt x="74613" y="322160"/>
                      <a:pt x="74613" y="322160"/>
                      <a:pt x="74613" y="322160"/>
                    </a:cubicBezTo>
                    <a:cubicBezTo>
                      <a:pt x="74613" y="324758"/>
                      <a:pt x="72040" y="326057"/>
                      <a:pt x="69467" y="326057"/>
                    </a:cubicBezTo>
                    <a:cubicBezTo>
                      <a:pt x="5145" y="326057"/>
                      <a:pt x="5145" y="326057"/>
                      <a:pt x="5145" y="326057"/>
                    </a:cubicBezTo>
                    <a:cubicBezTo>
                      <a:pt x="2573" y="326057"/>
                      <a:pt x="0" y="324758"/>
                      <a:pt x="0" y="322160"/>
                    </a:cubicBezTo>
                    <a:cubicBezTo>
                      <a:pt x="0" y="231240"/>
                      <a:pt x="0" y="231240"/>
                      <a:pt x="0" y="231240"/>
                    </a:cubicBezTo>
                    <a:cubicBezTo>
                      <a:pt x="0" y="228642"/>
                      <a:pt x="2573" y="226044"/>
                      <a:pt x="5145" y="226044"/>
                    </a:cubicBezTo>
                    <a:close/>
                    <a:moveTo>
                      <a:pt x="119555" y="156194"/>
                    </a:moveTo>
                    <a:cubicBezTo>
                      <a:pt x="119555" y="156194"/>
                      <a:pt x="119555" y="156194"/>
                      <a:pt x="185245" y="156194"/>
                    </a:cubicBezTo>
                    <a:cubicBezTo>
                      <a:pt x="187872" y="156194"/>
                      <a:pt x="190500" y="158787"/>
                      <a:pt x="190500" y="161381"/>
                    </a:cubicBezTo>
                    <a:cubicBezTo>
                      <a:pt x="190500" y="161381"/>
                      <a:pt x="190500" y="161381"/>
                      <a:pt x="190500" y="322167"/>
                    </a:cubicBezTo>
                    <a:cubicBezTo>
                      <a:pt x="190500" y="324760"/>
                      <a:pt x="187872" y="326057"/>
                      <a:pt x="185245" y="326057"/>
                    </a:cubicBezTo>
                    <a:cubicBezTo>
                      <a:pt x="185245" y="326057"/>
                      <a:pt x="185245" y="326057"/>
                      <a:pt x="119555" y="326057"/>
                    </a:cubicBezTo>
                    <a:cubicBezTo>
                      <a:pt x="116927" y="326057"/>
                      <a:pt x="114300" y="324760"/>
                      <a:pt x="114300" y="322167"/>
                    </a:cubicBezTo>
                    <a:cubicBezTo>
                      <a:pt x="114300" y="322167"/>
                      <a:pt x="114300" y="322167"/>
                      <a:pt x="114300" y="161381"/>
                    </a:cubicBezTo>
                    <a:cubicBezTo>
                      <a:pt x="114300" y="158787"/>
                      <a:pt x="116927" y="156194"/>
                      <a:pt x="119555" y="156194"/>
                    </a:cubicBezTo>
                    <a:close/>
                    <a:moveTo>
                      <a:pt x="258042" y="2909"/>
                    </a:moveTo>
                    <a:cubicBezTo>
                      <a:pt x="259341" y="-969"/>
                      <a:pt x="263237" y="-969"/>
                      <a:pt x="265835" y="2909"/>
                    </a:cubicBezTo>
                    <a:cubicBezTo>
                      <a:pt x="265835" y="2909"/>
                      <a:pt x="265835" y="2909"/>
                      <a:pt x="316491" y="89512"/>
                    </a:cubicBezTo>
                    <a:cubicBezTo>
                      <a:pt x="319088" y="93390"/>
                      <a:pt x="316491" y="97268"/>
                      <a:pt x="311295" y="97268"/>
                    </a:cubicBezTo>
                    <a:cubicBezTo>
                      <a:pt x="311295" y="97268"/>
                      <a:pt x="311295" y="97268"/>
                      <a:pt x="294410" y="97268"/>
                    </a:cubicBezTo>
                    <a:cubicBezTo>
                      <a:pt x="294410" y="97268"/>
                      <a:pt x="294410" y="97268"/>
                      <a:pt x="294410" y="322178"/>
                    </a:cubicBezTo>
                    <a:cubicBezTo>
                      <a:pt x="294410" y="324763"/>
                      <a:pt x="291812" y="326056"/>
                      <a:pt x="289214" y="326056"/>
                    </a:cubicBezTo>
                    <a:cubicBezTo>
                      <a:pt x="289214" y="326056"/>
                      <a:pt x="289214" y="326056"/>
                      <a:pt x="234662" y="326056"/>
                    </a:cubicBezTo>
                    <a:cubicBezTo>
                      <a:pt x="232064" y="326056"/>
                      <a:pt x="229467" y="324763"/>
                      <a:pt x="229467" y="322178"/>
                    </a:cubicBezTo>
                    <a:cubicBezTo>
                      <a:pt x="229467" y="322178"/>
                      <a:pt x="229467" y="322178"/>
                      <a:pt x="229467" y="97268"/>
                    </a:cubicBezTo>
                    <a:cubicBezTo>
                      <a:pt x="229467" y="97268"/>
                      <a:pt x="229467" y="97268"/>
                      <a:pt x="212581" y="97268"/>
                    </a:cubicBezTo>
                    <a:cubicBezTo>
                      <a:pt x="207386" y="97268"/>
                      <a:pt x="204788" y="93390"/>
                      <a:pt x="207386" y="89512"/>
                    </a:cubicBezTo>
                    <a:cubicBezTo>
                      <a:pt x="207386" y="89512"/>
                      <a:pt x="207386" y="89512"/>
                      <a:pt x="258042" y="29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376813" y="4397134"/>
            <a:ext cx="4498461" cy="1099956"/>
            <a:chOff x="1367579" y="1996834"/>
            <a:chExt cx="4498461" cy="1099956"/>
          </a:xfrm>
        </p:grpSpPr>
        <p:grpSp>
          <p:nvGrpSpPr>
            <p:cNvPr id="46" name="组合 45"/>
            <p:cNvGrpSpPr/>
            <p:nvPr/>
          </p:nvGrpSpPr>
          <p:grpSpPr>
            <a:xfrm>
              <a:off x="2123229" y="1996834"/>
              <a:ext cx="3742811" cy="1099956"/>
              <a:chOff x="7483989" y="3433235"/>
              <a:chExt cx="3742811" cy="1099956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7483989" y="3776061"/>
                <a:ext cx="3742811" cy="75713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Far far away, behind the word mountains, far from the countries Vokalia and Consonantia, there live the blind texts.</a:t>
                </a:r>
                <a:endPara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7483989" y="3433235"/>
                <a:ext cx="2050552" cy="41088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标题文字添加此处</a:t>
                </a:r>
                <a:endPara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367579" y="2122141"/>
              <a:ext cx="584200" cy="584200"/>
              <a:chOff x="1028700" y="1853169"/>
              <a:chExt cx="787400" cy="787400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椭圆 25"/>
              <p:cNvSpPr/>
              <p:nvPr/>
            </p:nvSpPr>
            <p:spPr>
              <a:xfrm>
                <a:off x="1303038" y="2062163"/>
                <a:ext cx="238724" cy="369412"/>
              </a:xfrm>
              <a:custGeom>
                <a:gdLst>
                  <a:gd name="connsiteX0" fmla="*/ 108744 w 217488"/>
                  <a:gd name="connsiteY0" fmla="*/ 74613 h 336550"/>
                  <a:gd name="connsiteX1" fmla="*/ 144463 w 217488"/>
                  <a:gd name="connsiteY1" fmla="*/ 108745 h 336550"/>
                  <a:gd name="connsiteX2" fmla="*/ 108744 w 217488"/>
                  <a:gd name="connsiteY2" fmla="*/ 142877 h 336550"/>
                  <a:gd name="connsiteX3" fmla="*/ 73025 w 217488"/>
                  <a:gd name="connsiteY3" fmla="*/ 108745 h 336550"/>
                  <a:gd name="connsiteX4" fmla="*/ 108744 w 217488"/>
                  <a:gd name="connsiteY4" fmla="*/ 74613 h 336550"/>
                  <a:gd name="connsiteX5" fmla="*/ 108745 w 217488"/>
                  <a:gd name="connsiteY5" fmla="*/ 20638 h 336550"/>
                  <a:gd name="connsiteX6" fmla="*/ 20638 w 217488"/>
                  <a:gd name="connsiteY6" fmla="*/ 109181 h 336550"/>
                  <a:gd name="connsiteX7" fmla="*/ 108745 w 217488"/>
                  <a:gd name="connsiteY7" fmla="*/ 273051 h 336550"/>
                  <a:gd name="connsiteX8" fmla="*/ 196851 w 217488"/>
                  <a:gd name="connsiteY8" fmla="*/ 109181 h 336550"/>
                  <a:gd name="connsiteX9" fmla="*/ 108745 w 217488"/>
                  <a:gd name="connsiteY9" fmla="*/ 20638 h 336550"/>
                  <a:gd name="connsiteX10" fmla="*/ 108744 w 217488"/>
                  <a:gd name="connsiteY10" fmla="*/ 0 h 336550"/>
                  <a:gd name="connsiteX11" fmla="*/ 217488 w 217488"/>
                  <a:gd name="connsiteY11" fmla="*/ 109116 h 336550"/>
                  <a:gd name="connsiteX12" fmla="*/ 121846 w 217488"/>
                  <a:gd name="connsiteY12" fmla="*/ 289223 h 336550"/>
                  <a:gd name="connsiteX13" fmla="*/ 110054 w 217488"/>
                  <a:gd name="connsiteY13" fmla="*/ 304999 h 336550"/>
                  <a:gd name="connsiteX14" fmla="*/ 200456 w 217488"/>
                  <a:gd name="connsiteY14" fmla="*/ 320774 h 336550"/>
                  <a:gd name="connsiteX15" fmla="*/ 108744 w 217488"/>
                  <a:gd name="connsiteY15" fmla="*/ 336550 h 336550"/>
                  <a:gd name="connsiteX16" fmla="*/ 17032 w 217488"/>
                  <a:gd name="connsiteY16" fmla="*/ 320774 h 336550"/>
                  <a:gd name="connsiteX17" fmla="*/ 107434 w 217488"/>
                  <a:gd name="connsiteY17" fmla="*/ 304999 h 336550"/>
                  <a:gd name="connsiteX18" fmla="*/ 95642 w 217488"/>
                  <a:gd name="connsiteY18" fmla="*/ 289223 h 336550"/>
                  <a:gd name="connsiteX19" fmla="*/ 0 w 217488"/>
                  <a:gd name="connsiteY19" fmla="*/ 109116 h 336550"/>
                  <a:gd name="connsiteX20" fmla="*/ 108744 w 217488"/>
                  <a:gd name="connsiteY20" fmla="*/ 0 h 3365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7487" h="336550">
                    <a:moveTo>
                      <a:pt x="108744" y="74613"/>
                    </a:moveTo>
                    <a:cubicBezTo>
                      <a:pt x="128471" y="74613"/>
                      <a:pt x="144463" y="89894"/>
                      <a:pt x="144463" y="108745"/>
                    </a:cubicBezTo>
                    <a:cubicBezTo>
                      <a:pt x="144463" y="127596"/>
                      <a:pt x="128471" y="142877"/>
                      <a:pt x="108744" y="142877"/>
                    </a:cubicBezTo>
                    <a:cubicBezTo>
                      <a:pt x="89017" y="142877"/>
                      <a:pt x="73025" y="127596"/>
                      <a:pt x="73025" y="108745"/>
                    </a:cubicBezTo>
                    <a:cubicBezTo>
                      <a:pt x="73025" y="89894"/>
                      <a:pt x="89017" y="74613"/>
                      <a:pt x="108744" y="74613"/>
                    </a:cubicBezTo>
                    <a:close/>
                    <a:moveTo>
                      <a:pt x="108745" y="20638"/>
                    </a:moveTo>
                    <a:cubicBezTo>
                      <a:pt x="54829" y="20638"/>
                      <a:pt x="20638" y="54998"/>
                      <a:pt x="20638" y="109181"/>
                    </a:cubicBezTo>
                    <a:cubicBezTo>
                      <a:pt x="20638" y="146184"/>
                      <a:pt x="71924" y="225476"/>
                      <a:pt x="108745" y="273051"/>
                    </a:cubicBezTo>
                    <a:cubicBezTo>
                      <a:pt x="153455" y="214904"/>
                      <a:pt x="196851" y="142219"/>
                      <a:pt x="196851" y="109181"/>
                    </a:cubicBezTo>
                    <a:cubicBezTo>
                      <a:pt x="196851" y="54998"/>
                      <a:pt x="162660" y="20638"/>
                      <a:pt x="108745" y="20638"/>
                    </a:cubicBezTo>
                    <a:close/>
                    <a:moveTo>
                      <a:pt x="108744" y="0"/>
                    </a:moveTo>
                    <a:cubicBezTo>
                      <a:pt x="174252" y="0"/>
                      <a:pt x="217488" y="43383"/>
                      <a:pt x="217488" y="109116"/>
                    </a:cubicBezTo>
                    <a:cubicBezTo>
                      <a:pt x="217488" y="165646"/>
                      <a:pt x="132327" y="276076"/>
                      <a:pt x="121846" y="289223"/>
                    </a:cubicBezTo>
                    <a:cubicBezTo>
                      <a:pt x="121846" y="289223"/>
                      <a:pt x="121846" y="289223"/>
                      <a:pt x="110054" y="304999"/>
                    </a:cubicBezTo>
                    <a:cubicBezTo>
                      <a:pt x="159841" y="304999"/>
                      <a:pt x="200456" y="311572"/>
                      <a:pt x="200456" y="320774"/>
                    </a:cubicBezTo>
                    <a:cubicBezTo>
                      <a:pt x="200456" y="329977"/>
                      <a:pt x="159841" y="336550"/>
                      <a:pt x="108744" y="336550"/>
                    </a:cubicBezTo>
                    <a:cubicBezTo>
                      <a:pt x="57647" y="336550"/>
                      <a:pt x="17032" y="329977"/>
                      <a:pt x="17032" y="320774"/>
                    </a:cubicBezTo>
                    <a:cubicBezTo>
                      <a:pt x="17032" y="311572"/>
                      <a:pt x="57647" y="304999"/>
                      <a:pt x="107434" y="304999"/>
                    </a:cubicBezTo>
                    <a:cubicBezTo>
                      <a:pt x="107434" y="304999"/>
                      <a:pt x="107434" y="304999"/>
                      <a:pt x="95642" y="289223"/>
                    </a:cubicBezTo>
                    <a:cubicBezTo>
                      <a:pt x="85161" y="276076"/>
                      <a:pt x="0" y="165646"/>
                      <a:pt x="0" y="109116"/>
                    </a:cubicBezTo>
                    <a:cubicBezTo>
                      <a:pt x="0" y="43383"/>
                      <a:pt x="43236" y="0"/>
                      <a:pt x="1087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26" name="组合 25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7" name="圆角矩形 26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824946" y="1929485"/>
            <a:ext cx="8552768" cy="2482416"/>
            <a:chOff x="3063875" y="2662239"/>
            <a:chExt cx="6103938" cy="1771650"/>
          </a:xfrm>
        </p:grpSpPr>
        <p:cxnSp>
          <p:nvCxnSpPr>
            <p:cNvPr id="18" name="MH_Other_1"/>
            <p:cNvCxnSpPr/>
            <p:nvPr>
              <p:custDataLst>
                <p:tags r:id="rId3"/>
              </p:custDataLst>
            </p:nvPr>
          </p:nvCxnSpPr>
          <p:spPr>
            <a:xfrm flipH="1">
              <a:off x="5314950" y="3840164"/>
              <a:ext cx="0" cy="593725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ysDash"/>
              <a:miter lim="800000"/>
              <a:headEnd type="oval" w="med" len="med"/>
              <a:tailEnd type="triangle" w="med" len="med"/>
            </a:ln>
            <a:effectLst/>
          </p:spPr>
        </p:cxnSp>
        <p:cxnSp>
          <p:nvCxnSpPr>
            <p:cNvPr id="26" name="MH_Other_2"/>
            <p:cNvCxnSpPr/>
            <p:nvPr>
              <p:custDataLst>
                <p:tags r:id="rId4"/>
              </p:custDataLst>
            </p:nvPr>
          </p:nvCxnSpPr>
          <p:spPr>
            <a:xfrm flipH="1">
              <a:off x="8520113" y="3840164"/>
              <a:ext cx="0" cy="593725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ysDash"/>
              <a:miter lim="800000"/>
              <a:headEnd type="oval" w="med" len="med"/>
              <a:tailEnd type="triangle" w="med" len="med"/>
            </a:ln>
            <a:effectLst/>
          </p:spPr>
        </p:cxnSp>
        <p:cxnSp>
          <p:nvCxnSpPr>
            <p:cNvPr id="30" name="MH_Other_3"/>
            <p:cNvCxnSpPr/>
            <p:nvPr>
              <p:custDataLst>
                <p:tags r:id="rId5"/>
              </p:custDataLst>
            </p:nvPr>
          </p:nvCxnSpPr>
          <p:spPr>
            <a:xfrm flipH="1">
              <a:off x="3711575" y="3840164"/>
              <a:ext cx="0" cy="593725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ysDash"/>
              <a:miter lim="800000"/>
              <a:headEnd type="oval" w="med" len="med"/>
              <a:tailEnd type="triangle" w="med" len="med"/>
            </a:ln>
            <a:effectLst/>
          </p:spPr>
        </p:cxnSp>
        <p:cxnSp>
          <p:nvCxnSpPr>
            <p:cNvPr id="22" name="MH_Other_4"/>
            <p:cNvCxnSpPr/>
            <p:nvPr>
              <p:custDataLst>
                <p:tags r:id="rId6"/>
              </p:custDataLst>
            </p:nvPr>
          </p:nvCxnSpPr>
          <p:spPr>
            <a:xfrm flipH="1">
              <a:off x="6916738" y="3840164"/>
              <a:ext cx="0" cy="593725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ysDash"/>
              <a:miter lim="800000"/>
              <a:headEnd type="oval" w="med" len="med"/>
              <a:tailEnd type="triangle" w="med" len="med"/>
            </a:ln>
            <a:effectLst/>
          </p:spPr>
        </p:cxnSp>
        <p:sp>
          <p:nvSpPr>
            <p:cNvPr id="28" name="MH_SubTitle_1"/>
            <p:cNvSpPr/>
            <p:nvPr>
              <p:custDataLst>
                <p:tags r:id="rId7"/>
              </p:custDataLst>
            </p:nvPr>
          </p:nvSpPr>
          <p:spPr>
            <a:xfrm flipH="1">
              <a:off x="3063875" y="2662239"/>
              <a:ext cx="1296988" cy="129698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875315"/>
                <a:gd name="adj5" fmla="val 125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600" kern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MH_SubTitle_2"/>
            <p:cNvSpPr/>
            <p:nvPr>
              <p:custDataLst>
                <p:tags r:id="rId8"/>
              </p:custDataLst>
            </p:nvPr>
          </p:nvSpPr>
          <p:spPr>
            <a:xfrm flipH="1">
              <a:off x="4667250" y="2662239"/>
              <a:ext cx="1295400" cy="129698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875315"/>
                <a:gd name="adj5" fmla="val 125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600" kern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MH_SubTitle_3"/>
            <p:cNvSpPr/>
            <p:nvPr>
              <p:custDataLst>
                <p:tags r:id="rId9"/>
              </p:custDataLst>
            </p:nvPr>
          </p:nvSpPr>
          <p:spPr>
            <a:xfrm flipH="1">
              <a:off x="6269039" y="2662239"/>
              <a:ext cx="1296987" cy="129698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875315"/>
                <a:gd name="adj5" fmla="val 12500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600" kern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MH_SubTitle_4"/>
            <p:cNvSpPr/>
            <p:nvPr>
              <p:custDataLst>
                <p:tags r:id="rId10"/>
              </p:custDataLst>
            </p:nvPr>
          </p:nvSpPr>
          <p:spPr>
            <a:xfrm flipH="1">
              <a:off x="7872413" y="2662239"/>
              <a:ext cx="1295400" cy="129698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875315"/>
                <a:gd name="adj5" fmla="val 125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600" kern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91564" y="4550361"/>
            <a:ext cx="2281864" cy="1059881"/>
            <a:chOff x="8214463" y="3433235"/>
            <a:chExt cx="2281864" cy="1059881"/>
          </a:xfrm>
        </p:grpSpPr>
        <p:sp>
          <p:nvSpPr>
            <p:cNvPr id="29" name="矩形 28"/>
            <p:cNvSpPr/>
            <p:nvPr/>
          </p:nvSpPr>
          <p:spPr>
            <a:xfrm>
              <a:off x="8214463" y="3745219"/>
              <a:ext cx="2281864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330118" y="3433235"/>
              <a:ext cx="2050552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838195" y="4550361"/>
            <a:ext cx="2281864" cy="1059881"/>
            <a:chOff x="8214463" y="3433235"/>
            <a:chExt cx="2281864" cy="1059881"/>
          </a:xfrm>
        </p:grpSpPr>
        <p:sp>
          <p:nvSpPr>
            <p:cNvPr id="33" name="矩形 32"/>
            <p:cNvSpPr/>
            <p:nvPr/>
          </p:nvSpPr>
          <p:spPr>
            <a:xfrm>
              <a:off x="8214463" y="3745219"/>
              <a:ext cx="2281864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330118" y="3433235"/>
              <a:ext cx="2050552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082601" y="4550361"/>
            <a:ext cx="2281864" cy="1059881"/>
            <a:chOff x="8214463" y="3433235"/>
            <a:chExt cx="2281864" cy="1059881"/>
          </a:xfrm>
        </p:grpSpPr>
        <p:sp>
          <p:nvSpPr>
            <p:cNvPr id="36" name="矩形 35"/>
            <p:cNvSpPr/>
            <p:nvPr/>
          </p:nvSpPr>
          <p:spPr>
            <a:xfrm>
              <a:off x="8214463" y="3745219"/>
              <a:ext cx="2281864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330118" y="3433235"/>
              <a:ext cx="2050552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329232" y="4550361"/>
            <a:ext cx="2281864" cy="1059881"/>
            <a:chOff x="8214463" y="3433235"/>
            <a:chExt cx="2281864" cy="1059881"/>
          </a:xfrm>
        </p:grpSpPr>
        <p:sp>
          <p:nvSpPr>
            <p:cNvPr id="39" name="矩形 38"/>
            <p:cNvSpPr/>
            <p:nvPr/>
          </p:nvSpPr>
          <p:spPr>
            <a:xfrm>
              <a:off x="8214463" y="3745219"/>
              <a:ext cx="2281864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330118" y="3433235"/>
              <a:ext cx="2050552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45" name="椭圆 40"/>
          <p:cNvSpPr/>
          <p:nvPr/>
        </p:nvSpPr>
        <p:spPr>
          <a:xfrm>
            <a:off x="2499457" y="2561769"/>
            <a:ext cx="466077" cy="556630"/>
          </a:xfrm>
          <a:custGeom>
            <a:gdLst>
              <a:gd name="connsiteX0" fmla="*/ 132196 w 277813"/>
              <a:gd name="connsiteY0" fmla="*/ 133350 h 331788"/>
              <a:gd name="connsiteX1" fmla="*/ 132196 w 277813"/>
              <a:gd name="connsiteY1" fmla="*/ 152673 h 331788"/>
              <a:gd name="connsiteX2" fmla="*/ 99724 w 277813"/>
              <a:gd name="connsiteY2" fmla="*/ 186167 h 331788"/>
              <a:gd name="connsiteX3" fmla="*/ 134793 w 277813"/>
              <a:gd name="connsiteY3" fmla="*/ 220949 h 331788"/>
              <a:gd name="connsiteX4" fmla="*/ 154276 w 277813"/>
              <a:gd name="connsiteY4" fmla="*/ 237696 h 331788"/>
              <a:gd name="connsiteX5" fmla="*/ 136092 w 277813"/>
              <a:gd name="connsiteY5" fmla="*/ 249290 h 331788"/>
              <a:gd name="connsiteX6" fmla="*/ 104920 w 277813"/>
              <a:gd name="connsiteY6" fmla="*/ 241561 h 331788"/>
              <a:gd name="connsiteX7" fmla="*/ 98425 w 277813"/>
              <a:gd name="connsiteY7" fmla="*/ 263460 h 331788"/>
              <a:gd name="connsiteX8" fmla="*/ 130897 w 277813"/>
              <a:gd name="connsiteY8" fmla="*/ 272478 h 331788"/>
              <a:gd name="connsiteX9" fmla="*/ 130897 w 277813"/>
              <a:gd name="connsiteY9" fmla="*/ 290513 h 331788"/>
              <a:gd name="connsiteX10" fmla="*/ 150380 w 277813"/>
              <a:gd name="connsiteY10" fmla="*/ 290513 h 331788"/>
              <a:gd name="connsiteX11" fmla="*/ 150380 w 277813"/>
              <a:gd name="connsiteY11" fmla="*/ 271190 h 331788"/>
              <a:gd name="connsiteX12" fmla="*/ 184150 w 277813"/>
              <a:gd name="connsiteY12" fmla="*/ 235120 h 331788"/>
              <a:gd name="connsiteX13" fmla="*/ 152978 w 277813"/>
              <a:gd name="connsiteY13" fmla="*/ 199049 h 331788"/>
              <a:gd name="connsiteX14" fmla="*/ 129598 w 277813"/>
              <a:gd name="connsiteY14" fmla="*/ 182303 h 331788"/>
              <a:gd name="connsiteX15" fmla="*/ 146483 w 277813"/>
              <a:gd name="connsiteY15" fmla="*/ 171997 h 331788"/>
              <a:gd name="connsiteX16" fmla="*/ 173759 w 277813"/>
              <a:gd name="connsiteY16" fmla="*/ 178438 h 331788"/>
              <a:gd name="connsiteX17" fmla="*/ 178955 w 277813"/>
              <a:gd name="connsiteY17" fmla="*/ 156538 h 331788"/>
              <a:gd name="connsiteX18" fmla="*/ 151679 w 277813"/>
              <a:gd name="connsiteY18" fmla="*/ 151385 h 331788"/>
              <a:gd name="connsiteX19" fmla="*/ 151679 w 277813"/>
              <a:gd name="connsiteY19" fmla="*/ 133350 h 331788"/>
              <a:gd name="connsiteX20" fmla="*/ 132196 w 277813"/>
              <a:gd name="connsiteY20" fmla="*/ 133350 h 331788"/>
              <a:gd name="connsiteX21" fmla="*/ 136310 w 277813"/>
              <a:gd name="connsiteY21" fmla="*/ 0 h 331788"/>
              <a:gd name="connsiteX22" fmla="*/ 167467 w 277813"/>
              <a:gd name="connsiteY22" fmla="*/ 3888 h 331788"/>
              <a:gd name="connsiteX23" fmla="*/ 158380 w 277813"/>
              <a:gd name="connsiteY23" fmla="*/ 25921 h 331788"/>
              <a:gd name="connsiteX24" fmla="*/ 184343 w 277813"/>
              <a:gd name="connsiteY24" fmla="*/ 6480 h 331788"/>
              <a:gd name="connsiteX25" fmla="*/ 214202 w 277813"/>
              <a:gd name="connsiteY25" fmla="*/ 9072 h 331788"/>
              <a:gd name="connsiteX26" fmla="*/ 188238 w 277813"/>
              <a:gd name="connsiteY26" fmla="*/ 62210 h 331788"/>
              <a:gd name="connsiteX27" fmla="*/ 215500 w 277813"/>
              <a:gd name="connsiteY27" fmla="*/ 62210 h 331788"/>
              <a:gd name="connsiteX28" fmla="*/ 215500 w 277813"/>
              <a:gd name="connsiteY28" fmla="*/ 81651 h 331788"/>
              <a:gd name="connsiteX29" fmla="*/ 183045 w 277813"/>
              <a:gd name="connsiteY29" fmla="*/ 81651 h 331788"/>
              <a:gd name="connsiteX30" fmla="*/ 277813 w 277813"/>
              <a:gd name="connsiteY30" fmla="*/ 243657 h 331788"/>
              <a:gd name="connsiteX31" fmla="*/ 138907 w 277813"/>
              <a:gd name="connsiteY31" fmla="*/ 331788 h 331788"/>
              <a:gd name="connsiteX32" fmla="*/ 0 w 277813"/>
              <a:gd name="connsiteY32" fmla="*/ 243657 h 331788"/>
              <a:gd name="connsiteX33" fmla="*/ 94768 w 277813"/>
              <a:gd name="connsiteY33" fmla="*/ 81651 h 331788"/>
              <a:gd name="connsiteX34" fmla="*/ 68804 w 277813"/>
              <a:gd name="connsiteY34" fmla="*/ 81651 h 331788"/>
              <a:gd name="connsiteX35" fmla="*/ 68804 w 277813"/>
              <a:gd name="connsiteY35" fmla="*/ 60914 h 331788"/>
              <a:gd name="connsiteX36" fmla="*/ 96066 w 277813"/>
              <a:gd name="connsiteY36" fmla="*/ 62210 h 331788"/>
              <a:gd name="connsiteX37" fmla="*/ 66208 w 277813"/>
              <a:gd name="connsiteY37" fmla="*/ 5184 h 331788"/>
              <a:gd name="connsiteX38" fmla="*/ 110347 w 277813"/>
              <a:gd name="connsiteY38" fmla="*/ 6480 h 331788"/>
              <a:gd name="connsiteX39" fmla="*/ 127223 w 277813"/>
              <a:gd name="connsiteY39" fmla="*/ 28513 h 331788"/>
              <a:gd name="connsiteX40" fmla="*/ 136310 w 277813"/>
              <a:gd name="connsiteY40" fmla="*/ 0 h 331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7813" h="331788">
                <a:moveTo>
                  <a:pt x="132196" y="133350"/>
                </a:moveTo>
                <a:cubicBezTo>
                  <a:pt x="132196" y="133350"/>
                  <a:pt x="132196" y="133350"/>
                  <a:pt x="132196" y="152673"/>
                </a:cubicBezTo>
                <a:cubicBezTo>
                  <a:pt x="111414" y="156538"/>
                  <a:pt x="99724" y="169420"/>
                  <a:pt x="99724" y="186167"/>
                </a:cubicBezTo>
                <a:cubicBezTo>
                  <a:pt x="99724" y="204202"/>
                  <a:pt x="114012" y="214508"/>
                  <a:pt x="134793" y="220949"/>
                </a:cubicBezTo>
                <a:cubicBezTo>
                  <a:pt x="149081" y="226102"/>
                  <a:pt x="154276" y="231255"/>
                  <a:pt x="154276" y="237696"/>
                </a:cubicBezTo>
                <a:cubicBezTo>
                  <a:pt x="154276" y="245425"/>
                  <a:pt x="147782" y="249290"/>
                  <a:pt x="136092" y="249290"/>
                </a:cubicBezTo>
                <a:cubicBezTo>
                  <a:pt x="124403" y="249290"/>
                  <a:pt x="112713" y="245425"/>
                  <a:pt x="104920" y="241561"/>
                </a:cubicBezTo>
                <a:cubicBezTo>
                  <a:pt x="104920" y="241561"/>
                  <a:pt x="104920" y="241561"/>
                  <a:pt x="98425" y="263460"/>
                </a:cubicBezTo>
                <a:cubicBezTo>
                  <a:pt x="106218" y="267325"/>
                  <a:pt x="117908" y="271190"/>
                  <a:pt x="130897" y="272478"/>
                </a:cubicBezTo>
                <a:cubicBezTo>
                  <a:pt x="130897" y="272478"/>
                  <a:pt x="130897" y="272478"/>
                  <a:pt x="130897" y="290513"/>
                </a:cubicBezTo>
                <a:cubicBezTo>
                  <a:pt x="130897" y="290513"/>
                  <a:pt x="130897" y="290513"/>
                  <a:pt x="150380" y="290513"/>
                </a:cubicBezTo>
                <a:cubicBezTo>
                  <a:pt x="150380" y="290513"/>
                  <a:pt x="150380" y="290513"/>
                  <a:pt x="150380" y="271190"/>
                </a:cubicBezTo>
                <a:cubicBezTo>
                  <a:pt x="172460" y="267325"/>
                  <a:pt x="184150" y="251866"/>
                  <a:pt x="184150" y="235120"/>
                </a:cubicBezTo>
                <a:cubicBezTo>
                  <a:pt x="184150" y="218373"/>
                  <a:pt x="175058" y="208067"/>
                  <a:pt x="152978" y="199049"/>
                </a:cubicBezTo>
                <a:cubicBezTo>
                  <a:pt x="136092" y="193897"/>
                  <a:pt x="129598" y="188744"/>
                  <a:pt x="129598" y="182303"/>
                </a:cubicBezTo>
                <a:cubicBezTo>
                  <a:pt x="129598" y="177150"/>
                  <a:pt x="133495" y="171997"/>
                  <a:pt x="146483" y="171997"/>
                </a:cubicBezTo>
                <a:cubicBezTo>
                  <a:pt x="159472" y="171997"/>
                  <a:pt x="168564" y="177150"/>
                  <a:pt x="173759" y="178438"/>
                </a:cubicBezTo>
                <a:cubicBezTo>
                  <a:pt x="173759" y="178438"/>
                  <a:pt x="173759" y="178438"/>
                  <a:pt x="178955" y="156538"/>
                </a:cubicBezTo>
                <a:cubicBezTo>
                  <a:pt x="172460" y="153962"/>
                  <a:pt x="164667" y="151385"/>
                  <a:pt x="151679" y="151385"/>
                </a:cubicBezTo>
                <a:cubicBezTo>
                  <a:pt x="151679" y="151385"/>
                  <a:pt x="151679" y="151385"/>
                  <a:pt x="151679" y="133350"/>
                </a:cubicBezTo>
                <a:cubicBezTo>
                  <a:pt x="151679" y="133350"/>
                  <a:pt x="151679" y="133350"/>
                  <a:pt x="132196" y="133350"/>
                </a:cubicBezTo>
                <a:close/>
                <a:moveTo>
                  <a:pt x="136310" y="0"/>
                </a:moveTo>
                <a:cubicBezTo>
                  <a:pt x="136310" y="0"/>
                  <a:pt x="136310" y="0"/>
                  <a:pt x="167467" y="3888"/>
                </a:cubicBezTo>
                <a:cubicBezTo>
                  <a:pt x="167467" y="3888"/>
                  <a:pt x="167467" y="3888"/>
                  <a:pt x="158380" y="25921"/>
                </a:cubicBezTo>
                <a:cubicBezTo>
                  <a:pt x="158380" y="25921"/>
                  <a:pt x="158380" y="25921"/>
                  <a:pt x="184343" y="6480"/>
                </a:cubicBezTo>
                <a:cubicBezTo>
                  <a:pt x="184343" y="6480"/>
                  <a:pt x="184343" y="6480"/>
                  <a:pt x="214202" y="9072"/>
                </a:cubicBezTo>
                <a:cubicBezTo>
                  <a:pt x="214202" y="9072"/>
                  <a:pt x="214202" y="9072"/>
                  <a:pt x="188238" y="62210"/>
                </a:cubicBezTo>
                <a:cubicBezTo>
                  <a:pt x="188238" y="62210"/>
                  <a:pt x="188238" y="62210"/>
                  <a:pt x="215500" y="62210"/>
                </a:cubicBezTo>
                <a:cubicBezTo>
                  <a:pt x="215500" y="62210"/>
                  <a:pt x="215500" y="62210"/>
                  <a:pt x="215500" y="81651"/>
                </a:cubicBezTo>
                <a:cubicBezTo>
                  <a:pt x="215500" y="81651"/>
                  <a:pt x="215500" y="81651"/>
                  <a:pt x="183045" y="81651"/>
                </a:cubicBezTo>
                <a:cubicBezTo>
                  <a:pt x="237569" y="114052"/>
                  <a:pt x="277813" y="198295"/>
                  <a:pt x="277813" y="243657"/>
                </a:cubicBezTo>
                <a:cubicBezTo>
                  <a:pt x="277813" y="299387"/>
                  <a:pt x="215500" y="331788"/>
                  <a:pt x="138907" y="331788"/>
                </a:cubicBezTo>
                <a:cubicBezTo>
                  <a:pt x="62313" y="331788"/>
                  <a:pt x="0" y="299387"/>
                  <a:pt x="0" y="243657"/>
                </a:cubicBezTo>
                <a:cubicBezTo>
                  <a:pt x="0" y="198295"/>
                  <a:pt x="40244" y="114052"/>
                  <a:pt x="94768" y="81651"/>
                </a:cubicBezTo>
                <a:cubicBezTo>
                  <a:pt x="94768" y="81651"/>
                  <a:pt x="94768" y="81651"/>
                  <a:pt x="68804" y="81651"/>
                </a:cubicBezTo>
                <a:cubicBezTo>
                  <a:pt x="68804" y="81651"/>
                  <a:pt x="68804" y="81651"/>
                  <a:pt x="68804" y="60914"/>
                </a:cubicBezTo>
                <a:cubicBezTo>
                  <a:pt x="68804" y="60914"/>
                  <a:pt x="68804" y="60914"/>
                  <a:pt x="96066" y="62210"/>
                </a:cubicBezTo>
                <a:cubicBezTo>
                  <a:pt x="96066" y="62210"/>
                  <a:pt x="96066" y="62210"/>
                  <a:pt x="66208" y="5184"/>
                </a:cubicBezTo>
                <a:cubicBezTo>
                  <a:pt x="66208" y="5184"/>
                  <a:pt x="66208" y="5184"/>
                  <a:pt x="110347" y="6480"/>
                </a:cubicBezTo>
                <a:cubicBezTo>
                  <a:pt x="110347" y="6480"/>
                  <a:pt x="110347" y="6480"/>
                  <a:pt x="127223" y="28513"/>
                </a:cubicBezTo>
                <a:cubicBezTo>
                  <a:pt x="127223" y="28513"/>
                  <a:pt x="127223" y="28513"/>
                  <a:pt x="1363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6" name="椭圆 41"/>
          <p:cNvSpPr/>
          <p:nvPr/>
        </p:nvSpPr>
        <p:spPr>
          <a:xfrm>
            <a:off x="4700812" y="2615036"/>
            <a:ext cx="556630" cy="450096"/>
          </a:xfrm>
          <a:custGeom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7" name="椭圆 42"/>
          <p:cNvSpPr/>
          <p:nvPr/>
        </p:nvSpPr>
        <p:spPr>
          <a:xfrm>
            <a:off x="6945217" y="2565765"/>
            <a:ext cx="556630" cy="548639"/>
          </a:xfrm>
          <a:custGeom>
            <a:gdLst>
              <a:gd name="connsiteX0" fmla="*/ 155534 w 331788"/>
              <a:gd name="connsiteY0" fmla="*/ 53107 h 327025"/>
              <a:gd name="connsiteX1" fmla="*/ 176255 w 331788"/>
              <a:gd name="connsiteY1" fmla="*/ 53107 h 327025"/>
              <a:gd name="connsiteX2" fmla="*/ 283746 w 331788"/>
              <a:gd name="connsiteY2" fmla="*/ 141384 h 327025"/>
              <a:gd name="connsiteX3" fmla="*/ 288926 w 331788"/>
              <a:gd name="connsiteY3" fmla="*/ 154366 h 327025"/>
              <a:gd name="connsiteX4" fmla="*/ 288926 w 331788"/>
              <a:gd name="connsiteY4" fmla="*/ 310149 h 327025"/>
              <a:gd name="connsiteX5" fmla="*/ 273385 w 331788"/>
              <a:gd name="connsiteY5" fmla="*/ 327025 h 327025"/>
              <a:gd name="connsiteX6" fmla="*/ 207337 w 331788"/>
              <a:gd name="connsiteY6" fmla="*/ 327025 h 327025"/>
              <a:gd name="connsiteX7" fmla="*/ 207337 w 331788"/>
              <a:gd name="connsiteY7" fmla="*/ 234854 h 327025"/>
              <a:gd name="connsiteX8" fmla="*/ 195681 w 331788"/>
              <a:gd name="connsiteY8" fmla="*/ 223170 h 327025"/>
              <a:gd name="connsiteX9" fmla="*/ 136108 w 331788"/>
              <a:gd name="connsiteY9" fmla="*/ 223170 h 327025"/>
              <a:gd name="connsiteX10" fmla="*/ 124452 w 331788"/>
              <a:gd name="connsiteY10" fmla="*/ 234854 h 327025"/>
              <a:gd name="connsiteX11" fmla="*/ 124452 w 331788"/>
              <a:gd name="connsiteY11" fmla="*/ 327025 h 327025"/>
              <a:gd name="connsiteX12" fmla="*/ 58404 w 331788"/>
              <a:gd name="connsiteY12" fmla="*/ 327025 h 327025"/>
              <a:gd name="connsiteX13" fmla="*/ 42863 w 331788"/>
              <a:gd name="connsiteY13" fmla="*/ 310149 h 327025"/>
              <a:gd name="connsiteX14" fmla="*/ 42863 w 331788"/>
              <a:gd name="connsiteY14" fmla="*/ 154366 h 327025"/>
              <a:gd name="connsiteX15" fmla="*/ 48043 w 331788"/>
              <a:gd name="connsiteY15" fmla="*/ 141384 h 327025"/>
              <a:gd name="connsiteX16" fmla="*/ 155534 w 331788"/>
              <a:gd name="connsiteY16" fmla="*/ 53107 h 327025"/>
              <a:gd name="connsiteX17" fmla="*/ 165894 w 331788"/>
              <a:gd name="connsiteY17" fmla="*/ 0 h 327025"/>
              <a:gd name="connsiteX18" fmla="*/ 189223 w 331788"/>
              <a:gd name="connsiteY18" fmla="*/ 9125 h 327025"/>
              <a:gd name="connsiteX19" fmla="*/ 325308 w 331788"/>
              <a:gd name="connsiteY19" fmla="*/ 117321 h 327025"/>
              <a:gd name="connsiteX20" fmla="*/ 331788 w 331788"/>
              <a:gd name="connsiteY20" fmla="*/ 130356 h 327025"/>
              <a:gd name="connsiteX21" fmla="*/ 331788 w 331788"/>
              <a:gd name="connsiteY21" fmla="*/ 143392 h 327025"/>
              <a:gd name="connsiteX22" fmla="*/ 314940 w 331788"/>
              <a:gd name="connsiteY22" fmla="*/ 160338 h 327025"/>
              <a:gd name="connsiteX23" fmla="*/ 298091 w 331788"/>
              <a:gd name="connsiteY23" fmla="*/ 143392 h 327025"/>
              <a:gd name="connsiteX24" fmla="*/ 298091 w 331788"/>
              <a:gd name="connsiteY24" fmla="*/ 139481 h 327025"/>
              <a:gd name="connsiteX25" fmla="*/ 176263 w 331788"/>
              <a:gd name="connsiteY25" fmla="*/ 41714 h 327025"/>
              <a:gd name="connsiteX26" fmla="*/ 165894 w 331788"/>
              <a:gd name="connsiteY26" fmla="*/ 37804 h 327025"/>
              <a:gd name="connsiteX27" fmla="*/ 155526 w 331788"/>
              <a:gd name="connsiteY27" fmla="*/ 41714 h 327025"/>
              <a:gd name="connsiteX28" fmla="*/ 33697 w 331788"/>
              <a:gd name="connsiteY28" fmla="*/ 139481 h 327025"/>
              <a:gd name="connsiteX29" fmla="*/ 33697 w 331788"/>
              <a:gd name="connsiteY29" fmla="*/ 143392 h 327025"/>
              <a:gd name="connsiteX30" fmla="*/ 16849 w 331788"/>
              <a:gd name="connsiteY30" fmla="*/ 160338 h 327025"/>
              <a:gd name="connsiteX31" fmla="*/ 0 w 331788"/>
              <a:gd name="connsiteY31" fmla="*/ 143392 h 327025"/>
              <a:gd name="connsiteX32" fmla="*/ 0 w 331788"/>
              <a:gd name="connsiteY32" fmla="*/ 130356 h 327025"/>
              <a:gd name="connsiteX33" fmla="*/ 6480 w 331788"/>
              <a:gd name="connsiteY33" fmla="*/ 117321 h 327025"/>
              <a:gd name="connsiteX34" fmla="*/ 142565 w 331788"/>
              <a:gd name="connsiteY34" fmla="*/ 9125 h 327025"/>
              <a:gd name="connsiteX35" fmla="*/ 165894 w 331788"/>
              <a:gd name="connsiteY35" fmla="*/ 0 h 3270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1788" h="327025">
                <a:moveTo>
                  <a:pt x="155534" y="53107"/>
                </a:moveTo>
                <a:cubicBezTo>
                  <a:pt x="162009" y="49212"/>
                  <a:pt x="169780" y="49212"/>
                  <a:pt x="176255" y="53107"/>
                </a:cubicBezTo>
                <a:cubicBezTo>
                  <a:pt x="176255" y="53107"/>
                  <a:pt x="176255" y="53107"/>
                  <a:pt x="283746" y="141384"/>
                </a:cubicBezTo>
                <a:cubicBezTo>
                  <a:pt x="286336" y="143980"/>
                  <a:pt x="288926" y="149173"/>
                  <a:pt x="288926" y="154366"/>
                </a:cubicBezTo>
                <a:cubicBezTo>
                  <a:pt x="288926" y="154366"/>
                  <a:pt x="288926" y="154366"/>
                  <a:pt x="288926" y="310149"/>
                </a:cubicBezTo>
                <a:cubicBezTo>
                  <a:pt x="288926" y="319236"/>
                  <a:pt x="282451" y="327025"/>
                  <a:pt x="273385" y="327025"/>
                </a:cubicBezTo>
                <a:cubicBezTo>
                  <a:pt x="273385" y="327025"/>
                  <a:pt x="273385" y="327025"/>
                  <a:pt x="207337" y="327025"/>
                </a:cubicBezTo>
                <a:cubicBezTo>
                  <a:pt x="207337" y="327025"/>
                  <a:pt x="207337" y="327025"/>
                  <a:pt x="207337" y="234854"/>
                </a:cubicBezTo>
                <a:cubicBezTo>
                  <a:pt x="207337" y="228363"/>
                  <a:pt x="202157" y="223170"/>
                  <a:pt x="195681" y="223170"/>
                </a:cubicBezTo>
                <a:cubicBezTo>
                  <a:pt x="195681" y="223170"/>
                  <a:pt x="195681" y="223170"/>
                  <a:pt x="136108" y="223170"/>
                </a:cubicBezTo>
                <a:cubicBezTo>
                  <a:pt x="129633" y="223170"/>
                  <a:pt x="124452" y="228363"/>
                  <a:pt x="124452" y="234854"/>
                </a:cubicBezTo>
                <a:cubicBezTo>
                  <a:pt x="124452" y="234854"/>
                  <a:pt x="124452" y="234854"/>
                  <a:pt x="124452" y="327025"/>
                </a:cubicBezTo>
                <a:cubicBezTo>
                  <a:pt x="124452" y="327025"/>
                  <a:pt x="124452" y="327025"/>
                  <a:pt x="58404" y="327025"/>
                </a:cubicBezTo>
                <a:cubicBezTo>
                  <a:pt x="49338" y="327025"/>
                  <a:pt x="42863" y="319236"/>
                  <a:pt x="42863" y="310149"/>
                </a:cubicBezTo>
                <a:cubicBezTo>
                  <a:pt x="42863" y="310149"/>
                  <a:pt x="42863" y="310149"/>
                  <a:pt x="42863" y="154366"/>
                </a:cubicBezTo>
                <a:cubicBezTo>
                  <a:pt x="42863" y="149173"/>
                  <a:pt x="45453" y="143980"/>
                  <a:pt x="48043" y="141384"/>
                </a:cubicBezTo>
                <a:cubicBezTo>
                  <a:pt x="48043" y="141384"/>
                  <a:pt x="48043" y="141384"/>
                  <a:pt x="155534" y="53107"/>
                </a:cubicBezTo>
                <a:close/>
                <a:moveTo>
                  <a:pt x="165894" y="0"/>
                </a:moveTo>
                <a:cubicBezTo>
                  <a:pt x="173670" y="0"/>
                  <a:pt x="182743" y="2607"/>
                  <a:pt x="189223" y="9125"/>
                </a:cubicBezTo>
                <a:cubicBezTo>
                  <a:pt x="189223" y="9125"/>
                  <a:pt x="189223" y="9125"/>
                  <a:pt x="325308" y="117321"/>
                </a:cubicBezTo>
                <a:cubicBezTo>
                  <a:pt x="329196" y="121231"/>
                  <a:pt x="331788" y="126446"/>
                  <a:pt x="331788" y="130356"/>
                </a:cubicBezTo>
                <a:cubicBezTo>
                  <a:pt x="331788" y="130356"/>
                  <a:pt x="331788" y="138178"/>
                  <a:pt x="331788" y="143392"/>
                </a:cubicBezTo>
                <a:cubicBezTo>
                  <a:pt x="331788" y="152517"/>
                  <a:pt x="324012" y="160338"/>
                  <a:pt x="314940" y="160338"/>
                </a:cubicBezTo>
                <a:cubicBezTo>
                  <a:pt x="305867" y="160338"/>
                  <a:pt x="298091" y="152517"/>
                  <a:pt x="298091" y="143392"/>
                </a:cubicBezTo>
                <a:cubicBezTo>
                  <a:pt x="298091" y="142088"/>
                  <a:pt x="298091" y="140785"/>
                  <a:pt x="298091" y="139481"/>
                </a:cubicBezTo>
                <a:cubicBezTo>
                  <a:pt x="298091" y="139481"/>
                  <a:pt x="298091" y="139481"/>
                  <a:pt x="176263" y="41714"/>
                </a:cubicBezTo>
                <a:cubicBezTo>
                  <a:pt x="176263" y="41714"/>
                  <a:pt x="171078" y="37804"/>
                  <a:pt x="165894" y="37804"/>
                </a:cubicBezTo>
                <a:cubicBezTo>
                  <a:pt x="160710" y="37804"/>
                  <a:pt x="155526" y="41714"/>
                  <a:pt x="155526" y="41714"/>
                </a:cubicBezTo>
                <a:cubicBezTo>
                  <a:pt x="155526" y="41714"/>
                  <a:pt x="155526" y="41714"/>
                  <a:pt x="33697" y="139481"/>
                </a:cubicBezTo>
                <a:cubicBezTo>
                  <a:pt x="33697" y="140785"/>
                  <a:pt x="33697" y="142088"/>
                  <a:pt x="33697" y="143392"/>
                </a:cubicBezTo>
                <a:cubicBezTo>
                  <a:pt x="33697" y="152517"/>
                  <a:pt x="25921" y="160338"/>
                  <a:pt x="16849" y="160338"/>
                </a:cubicBezTo>
                <a:cubicBezTo>
                  <a:pt x="7776" y="160338"/>
                  <a:pt x="0" y="152517"/>
                  <a:pt x="0" y="143392"/>
                </a:cubicBezTo>
                <a:cubicBezTo>
                  <a:pt x="0" y="138178"/>
                  <a:pt x="0" y="130356"/>
                  <a:pt x="0" y="130356"/>
                </a:cubicBezTo>
                <a:cubicBezTo>
                  <a:pt x="0" y="126446"/>
                  <a:pt x="2592" y="121231"/>
                  <a:pt x="6480" y="117321"/>
                </a:cubicBezTo>
                <a:cubicBezTo>
                  <a:pt x="6480" y="117321"/>
                  <a:pt x="6480" y="117321"/>
                  <a:pt x="142565" y="9125"/>
                </a:cubicBezTo>
                <a:cubicBezTo>
                  <a:pt x="149046" y="2607"/>
                  <a:pt x="158118" y="0"/>
                  <a:pt x="16589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8" name="椭圆 43"/>
          <p:cNvSpPr/>
          <p:nvPr/>
        </p:nvSpPr>
        <p:spPr>
          <a:xfrm>
            <a:off x="9191848" y="2633635"/>
            <a:ext cx="556630" cy="412898"/>
          </a:xfrm>
          <a:custGeom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42" name="组合 41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43" name="圆角矩形 42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958952" y="4551823"/>
            <a:ext cx="2421220" cy="790209"/>
            <a:chOff x="958952" y="4551823"/>
            <a:chExt cx="2421220" cy="790209"/>
          </a:xfrm>
        </p:grpSpPr>
        <p:sp>
          <p:nvSpPr>
            <p:cNvPr id="3" name="文本框 2"/>
            <p:cNvSpPr txBox="1"/>
            <p:nvPr/>
          </p:nvSpPr>
          <p:spPr>
            <a:xfrm>
              <a:off x="1153900" y="45518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品牌营销概论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58952" y="4941922"/>
              <a:ext cx="2421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00">
                  <a:solidFill>
                    <a:schemeClr val="bg1">
                      <a:lumMod val="6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a wider field</a:t>
              </a:r>
              <a:endParaRPr lang="en-US" altLang="zh-CN" sz="1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75161" y="4551823"/>
            <a:ext cx="2421220" cy="790209"/>
            <a:chOff x="3575161" y="4551823"/>
            <a:chExt cx="2421220" cy="790209"/>
          </a:xfrm>
        </p:grpSpPr>
        <p:sp>
          <p:nvSpPr>
            <p:cNvPr id="8" name="文本框 7"/>
            <p:cNvSpPr txBox="1"/>
            <p:nvPr/>
          </p:nvSpPr>
          <p:spPr>
            <a:xfrm>
              <a:off x="3770110" y="45518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品牌定位个性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75161" y="4941922"/>
              <a:ext cx="2421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00">
                  <a:solidFill>
                    <a:schemeClr val="bg1">
                      <a:lumMod val="6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a wider field</a:t>
              </a:r>
              <a:endParaRPr lang="en-US" altLang="zh-CN" sz="1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91370" y="4551823"/>
            <a:ext cx="2421220" cy="790209"/>
            <a:chOff x="6191370" y="4551823"/>
            <a:chExt cx="2421220" cy="790209"/>
          </a:xfrm>
        </p:grpSpPr>
        <p:sp>
          <p:nvSpPr>
            <p:cNvPr id="13" name="文本框 12"/>
            <p:cNvSpPr txBox="1"/>
            <p:nvPr/>
          </p:nvSpPr>
          <p:spPr>
            <a:xfrm>
              <a:off x="6386319" y="45518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品牌形象设计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191370" y="4941922"/>
              <a:ext cx="2421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00">
                  <a:solidFill>
                    <a:schemeClr val="bg1">
                      <a:lumMod val="6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a wider field</a:t>
              </a:r>
              <a:endParaRPr lang="en-US" altLang="zh-CN" sz="1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807579" y="4551823"/>
            <a:ext cx="2421220" cy="790209"/>
            <a:chOff x="8807579" y="4551823"/>
            <a:chExt cx="2421220" cy="790209"/>
          </a:xfrm>
        </p:grpSpPr>
        <p:sp>
          <p:nvSpPr>
            <p:cNvPr id="18" name="文本框 17"/>
            <p:cNvSpPr txBox="1"/>
            <p:nvPr/>
          </p:nvSpPr>
          <p:spPr>
            <a:xfrm>
              <a:off x="9002528" y="45518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品牌传播广告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807579" y="4941922"/>
              <a:ext cx="2421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00">
                  <a:solidFill>
                    <a:schemeClr val="bg1">
                      <a:lumMod val="6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a wider field</a:t>
              </a:r>
              <a:endParaRPr lang="en-US" altLang="zh-CN" sz="1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84818" y="2753493"/>
            <a:ext cx="1169488" cy="1169488"/>
            <a:chOff x="3700441" y="1274408"/>
            <a:chExt cx="1646508" cy="1646508"/>
          </a:xfrm>
        </p:grpSpPr>
        <p:sp>
          <p:nvSpPr>
            <p:cNvPr id="27" name="圆角矩形 26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01027" y="2753493"/>
            <a:ext cx="1169488" cy="1169488"/>
            <a:chOff x="3700441" y="1274408"/>
            <a:chExt cx="1646508" cy="1646508"/>
          </a:xfrm>
        </p:grpSpPr>
        <p:sp>
          <p:nvSpPr>
            <p:cNvPr id="30" name="圆角矩形 29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17236" y="2753493"/>
            <a:ext cx="1169488" cy="1169488"/>
            <a:chOff x="3700441" y="1274408"/>
            <a:chExt cx="1646508" cy="1646508"/>
          </a:xfrm>
        </p:grpSpPr>
        <p:sp>
          <p:nvSpPr>
            <p:cNvPr id="33" name="圆角矩形 32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433445" y="2753493"/>
            <a:ext cx="1169488" cy="1169488"/>
            <a:chOff x="3700441" y="1274408"/>
            <a:chExt cx="1646508" cy="1646508"/>
          </a:xfrm>
        </p:grpSpPr>
        <p:sp>
          <p:nvSpPr>
            <p:cNvPr id="36" name="圆角矩形 35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795526" y="2959699"/>
            <a:ext cx="7617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i="1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01</a:t>
            </a:r>
            <a:endParaRPr lang="zh-CN" altLang="en-US" sz="4800" i="1"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04897" y="2959699"/>
            <a:ext cx="7617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i="1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02</a:t>
            </a:r>
            <a:endParaRPr lang="zh-CN" altLang="en-US" sz="4800" i="1"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</a:gra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021106" y="2959699"/>
            <a:ext cx="7617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i="1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03</a:t>
            </a:r>
            <a:endParaRPr lang="zh-CN" altLang="en-US" sz="4800" i="1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637315" y="2959699"/>
            <a:ext cx="7617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i="1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04</a:t>
            </a:r>
            <a:endParaRPr lang="zh-CN" altLang="en-US" sz="4800" i="1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</a:gra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60093" y="618634"/>
            <a:ext cx="76718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CN" sz="4400" b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CONTENT</a:t>
            </a:r>
            <a:endParaRPr lang="zh-CN" altLang="en-US" sz="4400" b="0"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561994" y="1596490"/>
            <a:ext cx="5068013" cy="4801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lnSpc>
                <a:spcPct val="120000"/>
              </a:lnSpc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The user can demonstrate on a projector or computer, or presentation and make it film to be used in a wider field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859351" y="1421357"/>
            <a:ext cx="2473299" cy="0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圆角矩形 36"/>
          <p:cNvSpPr/>
          <p:nvPr/>
        </p:nvSpPr>
        <p:spPr>
          <a:xfrm rot="2700000">
            <a:off x="7068362" y="4333043"/>
            <a:ext cx="946620" cy="946620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8" name="圆角矩形 37"/>
          <p:cNvSpPr/>
          <p:nvPr/>
        </p:nvSpPr>
        <p:spPr>
          <a:xfrm rot="2700000">
            <a:off x="10344989" y="4239645"/>
            <a:ext cx="667617" cy="667616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圆角矩形 34"/>
          <p:cNvSpPr/>
          <p:nvPr/>
        </p:nvSpPr>
        <p:spPr>
          <a:xfrm rot="2700000">
            <a:off x="9154477" y="1512679"/>
            <a:ext cx="668407" cy="668407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531256" y="990783"/>
            <a:ext cx="2038344" cy="2038344"/>
            <a:chOff x="3700440" y="1274408"/>
            <a:chExt cx="1646508" cy="1646508"/>
          </a:xfrm>
        </p:grpSpPr>
        <p:sp>
          <p:nvSpPr>
            <p:cNvPr id="24" name="圆角矩形 23"/>
            <p:cNvSpPr/>
            <p:nvPr/>
          </p:nvSpPr>
          <p:spPr>
            <a:xfrm rot="2700000">
              <a:off x="3700440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4"/>
            </a:solidFill>
            <a:ln w="12700">
              <a:noFill/>
            </a:ln>
            <a:effectLst>
              <a:outerShdw blurRad="1270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 rot="2700000">
              <a:off x="3794877" y="1368844"/>
              <a:ext cx="1457637" cy="1457637"/>
            </a:xfrm>
            <a:prstGeom prst="roundRect">
              <a:avLst>
                <a:gd name="adj" fmla="val 6887"/>
              </a:avLst>
            </a:prstGeom>
            <a:blipFill dpi="0" rotWithShape="0">
              <a:blip r:embed="rId3"/>
              <a:stretch>
                <a:fillRect/>
              </a:stretch>
            </a:blipFill>
            <a:ln w="12700">
              <a:noFill/>
            </a:ln>
            <a:effectLst>
              <a:innerShdw blurRad="1143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 rot="2700000">
            <a:off x="6121262" y="3533543"/>
            <a:ext cx="946620" cy="946620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6095671" y="4435215"/>
            <a:ext cx="1018499" cy="1018499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58830" y="4575649"/>
            <a:ext cx="1323931" cy="1323933"/>
            <a:chOff x="6761060" y="1478670"/>
            <a:chExt cx="1494169" cy="1494170"/>
          </a:xfrm>
        </p:grpSpPr>
        <p:grpSp>
          <p:nvGrpSpPr>
            <p:cNvPr id="16" name="组合 15"/>
            <p:cNvGrpSpPr/>
            <p:nvPr/>
          </p:nvGrpSpPr>
          <p:grpSpPr>
            <a:xfrm>
              <a:off x="6761060" y="1478670"/>
              <a:ext cx="1494169" cy="1494170"/>
              <a:chOff x="3700441" y="1274408"/>
              <a:chExt cx="1646508" cy="1646508"/>
            </a:xfrm>
          </p:grpSpPr>
          <p:sp>
            <p:nvSpPr>
              <p:cNvPr id="14" name="圆角矩形 13"/>
              <p:cNvSpPr/>
              <p:nvPr/>
            </p:nvSpPr>
            <p:spPr>
              <a:xfrm rot="2700000">
                <a:off x="3700441" y="1274408"/>
                <a:ext cx="1646508" cy="1646508"/>
              </a:xfrm>
              <a:prstGeom prst="roundRect">
                <a:avLst>
                  <a:gd name="adj" fmla="val 6887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2700000">
                <a:off x="3794877" y="1368845"/>
                <a:ext cx="1457637" cy="1457636"/>
              </a:xfrm>
              <a:prstGeom prst="roundRect">
                <a:avLst>
                  <a:gd name="adj" fmla="val 6887"/>
                </a:avLst>
              </a:prstGeom>
              <a:solidFill>
                <a:schemeClr val="bg1"/>
              </a:solidFill>
              <a:ln w="12700">
                <a:noFill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6920000" y="1902704"/>
              <a:ext cx="1176293" cy="6947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zh-CN" altLang="en-US" sz="200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合 作</a:t>
              </a:r>
              <a:endPara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 defTabSz="914400"/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cooperation</a:t>
              </a:r>
              <a:endParaRPr lang="zh-CN" altLang="en-US" sz="1400">
                <a:solidFill>
                  <a:prstClr val="white">
                    <a:lumMod val="6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993357" y="1982223"/>
            <a:ext cx="1323931" cy="1323933"/>
            <a:chOff x="8133152" y="2838412"/>
            <a:chExt cx="1494170" cy="1494170"/>
          </a:xfrm>
        </p:grpSpPr>
        <p:grpSp>
          <p:nvGrpSpPr>
            <p:cNvPr id="17" name="组合 16"/>
            <p:cNvGrpSpPr/>
            <p:nvPr/>
          </p:nvGrpSpPr>
          <p:grpSpPr>
            <a:xfrm>
              <a:off x="8133152" y="2838412"/>
              <a:ext cx="1494170" cy="1494170"/>
              <a:chOff x="3700441" y="1274408"/>
              <a:chExt cx="1646508" cy="1646508"/>
            </a:xfrm>
          </p:grpSpPr>
          <p:sp>
            <p:nvSpPr>
              <p:cNvPr id="18" name="圆角矩形 17"/>
              <p:cNvSpPr/>
              <p:nvPr/>
            </p:nvSpPr>
            <p:spPr>
              <a:xfrm rot="2700000">
                <a:off x="3700441" y="1274408"/>
                <a:ext cx="1646508" cy="1646508"/>
              </a:xfrm>
              <a:prstGeom prst="roundRect">
                <a:avLst>
                  <a:gd name="adj" fmla="val 6887"/>
                </a:avLst>
              </a:prstGeom>
              <a:solidFill>
                <a:schemeClr val="accent5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2700000">
                <a:off x="3794878" y="1368844"/>
                <a:ext cx="1457637" cy="1457637"/>
              </a:xfrm>
              <a:prstGeom prst="roundRect">
                <a:avLst>
                  <a:gd name="adj" fmla="val 6887"/>
                </a:avLst>
              </a:prstGeom>
              <a:solidFill>
                <a:schemeClr val="bg1"/>
              </a:solidFill>
              <a:ln w="12700">
                <a:noFill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8425904" y="3307198"/>
              <a:ext cx="921207" cy="6947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zh-CN" altLang="en-US" sz="200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创 新</a:t>
              </a:r>
              <a:endPara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 defTabSz="914400"/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innovate</a:t>
              </a:r>
              <a:endParaRPr lang="zh-CN" altLang="en-US" sz="1400">
                <a:solidFill>
                  <a:prstClr val="white">
                    <a:lumMod val="6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06086" y="2762695"/>
            <a:ext cx="1323931" cy="1323933"/>
            <a:chOff x="6863077" y="4177242"/>
            <a:chExt cx="1494171" cy="1494170"/>
          </a:xfrm>
        </p:grpSpPr>
        <p:grpSp>
          <p:nvGrpSpPr>
            <p:cNvPr id="20" name="组合 19"/>
            <p:cNvGrpSpPr/>
            <p:nvPr/>
          </p:nvGrpSpPr>
          <p:grpSpPr>
            <a:xfrm>
              <a:off x="6863077" y="4177242"/>
              <a:ext cx="1494171" cy="1494170"/>
              <a:chOff x="3700441" y="1274408"/>
              <a:chExt cx="1646508" cy="1646508"/>
            </a:xfrm>
          </p:grpSpPr>
          <p:sp>
            <p:nvSpPr>
              <p:cNvPr id="21" name="圆角矩形 20"/>
              <p:cNvSpPr/>
              <p:nvPr/>
            </p:nvSpPr>
            <p:spPr>
              <a:xfrm rot="2700000">
                <a:off x="3700441" y="1274408"/>
                <a:ext cx="1646508" cy="1646508"/>
              </a:xfrm>
              <a:prstGeom prst="roundRect">
                <a:avLst>
                  <a:gd name="adj" fmla="val 6887"/>
                </a:avLst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 rot="2700000">
                <a:off x="3794878" y="1368844"/>
                <a:ext cx="1457637" cy="1457637"/>
              </a:xfrm>
              <a:prstGeom prst="roundRect">
                <a:avLst>
                  <a:gd name="adj" fmla="val 6887"/>
                </a:avLst>
              </a:prstGeom>
              <a:solidFill>
                <a:schemeClr val="bg1"/>
              </a:solidFill>
              <a:ln w="12700">
                <a:noFill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7173075" y="4671660"/>
              <a:ext cx="874171" cy="6947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zh-CN" altLang="en-US" sz="200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共 赢</a:t>
              </a:r>
              <a:endPara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 defTabSz="914400"/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win-win</a:t>
              </a:r>
              <a:endParaRPr lang="zh-CN" altLang="en-US" sz="1400">
                <a:solidFill>
                  <a:prstClr val="white">
                    <a:lumMod val="6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0" name="任意多边形 39"/>
          <p:cNvSpPr/>
          <p:nvPr/>
        </p:nvSpPr>
        <p:spPr>
          <a:xfrm rot="2700000">
            <a:off x="10245936" y="3739118"/>
            <a:ext cx="695603" cy="695603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6" name="PA_任意多边形 45"/>
          <p:cNvSpPr/>
          <p:nvPr>
            <p:custDataLst>
              <p:tags r:id="rId4"/>
            </p:custDataLst>
          </p:nvPr>
        </p:nvSpPr>
        <p:spPr>
          <a:xfrm rot="2700000">
            <a:off x="9059875" y="971485"/>
            <a:ext cx="725203" cy="725203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86687" y="2357302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i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04</a:t>
            </a:r>
            <a:endParaRPr lang="zh-CN" altLang="en-US" sz="4800" i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48587" y="3145681"/>
            <a:ext cx="629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品牌传播广告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71447" y="3912244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000">
              <a:solidFill>
                <a:schemeClr val="bg1">
                  <a:lumMod val="6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5" grpId="0" animBg="1"/>
      <p:bldP spid="36" grpId="0" animBg="1"/>
      <p:bldP spid="43" grpId="0" animBg="1"/>
      <p:bldP spid="40" grpId="0" animBg="1"/>
      <p:bldP spid="46" grpId="0" animBg="1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Freeform 5"/>
          <p:cNvSpPr/>
          <p:nvPr/>
        </p:nvSpPr>
        <p:spPr bwMode="auto">
          <a:xfrm>
            <a:off x="4697609" y="2478939"/>
            <a:ext cx="2953217" cy="3432890"/>
          </a:xfrm>
          <a:custGeom>
            <a:gdLst>
              <a:gd name="T0" fmla="*/ 553107085 w 5977"/>
              <a:gd name="T1" fmla="*/ 70285550 h 6949"/>
              <a:gd name="T2" fmla="*/ 487233550 w 5977"/>
              <a:gd name="T3" fmla="*/ 359685891 h 6949"/>
              <a:gd name="T4" fmla="*/ 350301198 w 5977"/>
              <a:gd name="T5" fmla="*/ 115798432 h 6949"/>
              <a:gd name="T6" fmla="*/ 336665723 w 5977"/>
              <a:gd name="T7" fmla="*/ 128664779 h 6949"/>
              <a:gd name="T8" fmla="*/ 487425501 w 5977"/>
              <a:gd name="T9" fmla="*/ 487966836 h 6949"/>
              <a:gd name="T10" fmla="*/ 426737689 w 5977"/>
              <a:gd name="T11" fmla="*/ 535784040 h 6949"/>
              <a:gd name="T12" fmla="*/ 102747252 w 5977"/>
              <a:gd name="T13" fmla="*/ 361990214 h 6949"/>
              <a:gd name="T14" fmla="*/ 72211396 w 5977"/>
              <a:gd name="T15" fmla="*/ 375625106 h 6949"/>
              <a:gd name="T16" fmla="*/ 300559805 w 5977"/>
              <a:gd name="T17" fmla="*/ 476252431 h 6949"/>
              <a:gd name="T18" fmla="*/ 458810023 w 5977"/>
              <a:gd name="T19" fmla="*/ 679236091 h 6949"/>
              <a:gd name="T20" fmla="*/ 410029258 w 5977"/>
              <a:gd name="T21" fmla="*/ 814238084 h 6949"/>
              <a:gd name="T22" fmla="*/ 2304717 w 5977"/>
              <a:gd name="T23" fmla="*/ 744144451 h 6949"/>
              <a:gd name="T24" fmla="*/ 0 w 5977"/>
              <a:gd name="T25" fmla="*/ 778519119 h 6949"/>
              <a:gd name="T26" fmla="*/ 419439638 w 5977"/>
              <a:gd name="T27" fmla="*/ 879530717 h 6949"/>
              <a:gd name="T28" fmla="*/ 430770396 w 5977"/>
              <a:gd name="T29" fmla="*/ 1158560951 h 6949"/>
              <a:gd name="T30" fmla="*/ 300559805 w 5977"/>
              <a:gd name="T31" fmla="*/ 1274167466 h 6949"/>
              <a:gd name="T32" fmla="*/ 174382360 w 5977"/>
              <a:gd name="T33" fmla="*/ 1298364383 h 6949"/>
              <a:gd name="T34" fmla="*/ 763979262 w 5977"/>
              <a:gd name="T35" fmla="*/ 1322752778 h 6949"/>
              <a:gd name="T36" fmla="*/ 853474940 w 5977"/>
              <a:gd name="T37" fmla="*/ 1303164944 h 6949"/>
              <a:gd name="T38" fmla="*/ 766283979 w 5977"/>
              <a:gd name="T39" fmla="*/ 1282233251 h 6949"/>
              <a:gd name="T40" fmla="*/ 599391621 w 5977"/>
              <a:gd name="T41" fmla="*/ 1171043463 h 6949"/>
              <a:gd name="T42" fmla="*/ 595934326 w 5977"/>
              <a:gd name="T43" fmla="*/ 916593980 h 6949"/>
              <a:gd name="T44" fmla="*/ 886123563 w 5977"/>
              <a:gd name="T45" fmla="*/ 798298870 h 6949"/>
              <a:gd name="T46" fmla="*/ 1147889272 w 5977"/>
              <a:gd name="T47" fmla="*/ 773910474 h 6949"/>
              <a:gd name="T48" fmla="*/ 1146544744 w 5977"/>
              <a:gd name="T49" fmla="*/ 735310997 h 6949"/>
              <a:gd name="T50" fmla="*/ 1096611840 w 5977"/>
              <a:gd name="T51" fmla="*/ 748561178 h 6949"/>
              <a:gd name="T52" fmla="*/ 589788853 w 5977"/>
              <a:gd name="T53" fmla="*/ 814814274 h 6949"/>
              <a:gd name="T54" fmla="*/ 635305150 w 5977"/>
              <a:gd name="T55" fmla="*/ 568238220 h 6949"/>
              <a:gd name="T56" fmla="*/ 1048982776 w 5977"/>
              <a:gd name="T57" fmla="*/ 422866120 h 6949"/>
              <a:gd name="T58" fmla="*/ 1035347301 w 5977"/>
              <a:gd name="T59" fmla="*/ 406926906 h 6949"/>
              <a:gd name="T60" fmla="*/ 734403157 w 5977"/>
              <a:gd name="T61" fmla="*/ 474524299 h 6949"/>
              <a:gd name="T62" fmla="*/ 560020797 w 5977"/>
              <a:gd name="T63" fmla="*/ 545386039 h 6949"/>
              <a:gd name="T64" fmla="*/ 592093570 w 5977"/>
              <a:gd name="T65" fmla="*/ 456472680 h 6949"/>
              <a:gd name="T66" fmla="*/ 779535115 w 5977"/>
              <a:gd name="T67" fmla="*/ 194533602 h 6949"/>
              <a:gd name="T68" fmla="*/ 656430626 w 5977"/>
              <a:gd name="T69" fmla="*/ 351812462 h 6949"/>
              <a:gd name="T70" fmla="*/ 538895321 w 5977"/>
              <a:gd name="T71" fmla="*/ 408463120 h 6949"/>
              <a:gd name="T72" fmla="*/ 572120233 w 5977"/>
              <a:gd name="T73" fmla="*/ 103700193 h 6949"/>
              <a:gd name="T74" fmla="*/ 563093753 w 5977"/>
              <a:gd name="T75" fmla="*/ 191917 h 6949"/>
              <a:gd name="T76" fmla="*/ 53486217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7" name="橢圓 6"/>
          <p:cNvSpPr/>
          <p:nvPr/>
        </p:nvSpPr>
        <p:spPr>
          <a:xfrm>
            <a:off x="5946277" y="2070628"/>
            <a:ext cx="473634" cy="473634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68767" y="2164824"/>
            <a:ext cx="803634" cy="801843"/>
            <a:chOff x="4829067" y="2164824"/>
            <a:chExt cx="803634" cy="801843"/>
          </a:xfrm>
        </p:grpSpPr>
        <p:sp>
          <p:nvSpPr>
            <p:cNvPr id="67" name="橢圓 5"/>
            <p:cNvSpPr/>
            <p:nvPr/>
          </p:nvSpPr>
          <p:spPr>
            <a:xfrm>
              <a:off x="4829067" y="2164824"/>
              <a:ext cx="803634" cy="80184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33680" indent="-233680" eaLnBrk="1" fontAlgn="auto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 kern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3" name="Freeform 160"/>
            <p:cNvSpPr>
              <a:spLocks noChangeArrowheads="1"/>
            </p:cNvSpPr>
            <p:nvPr/>
          </p:nvSpPr>
          <p:spPr bwMode="auto">
            <a:xfrm>
              <a:off x="5091841" y="2451082"/>
              <a:ext cx="315495" cy="220381"/>
            </a:xfrm>
            <a:custGeom>
              <a:gdLst>
                <a:gd name="T0" fmla="*/ 147281 w 601"/>
                <a:gd name="T1" fmla="*/ 68912 h 418"/>
                <a:gd name="T2" fmla="*/ 147281 w 601"/>
                <a:gd name="T3" fmla="*/ 68912 h 418"/>
                <a:gd name="T4" fmla="*/ 213018 w 601"/>
                <a:gd name="T5" fmla="*/ 2526 h 418"/>
                <a:gd name="T6" fmla="*/ 215533 w 601"/>
                <a:gd name="T7" fmla="*/ 10102 h 418"/>
                <a:gd name="T8" fmla="*/ 215533 w 601"/>
                <a:gd name="T9" fmla="*/ 139989 h 418"/>
                <a:gd name="T10" fmla="*/ 213018 w 601"/>
                <a:gd name="T11" fmla="*/ 147927 h 418"/>
                <a:gd name="T12" fmla="*/ 147281 w 601"/>
                <a:gd name="T13" fmla="*/ 68912 h 418"/>
                <a:gd name="T14" fmla="*/ 2515 w 601"/>
                <a:gd name="T15" fmla="*/ 2526 h 418"/>
                <a:gd name="T16" fmla="*/ 2515 w 601"/>
                <a:gd name="T17" fmla="*/ 2526 h 418"/>
                <a:gd name="T18" fmla="*/ 10058 w 601"/>
                <a:gd name="T19" fmla="*/ 0 h 418"/>
                <a:gd name="T20" fmla="*/ 205475 w 601"/>
                <a:gd name="T21" fmla="*/ 0 h 418"/>
                <a:gd name="T22" fmla="*/ 213018 w 601"/>
                <a:gd name="T23" fmla="*/ 2526 h 418"/>
                <a:gd name="T24" fmla="*/ 106689 w 601"/>
                <a:gd name="T25" fmla="*/ 86591 h 418"/>
                <a:gd name="T26" fmla="*/ 2515 w 601"/>
                <a:gd name="T27" fmla="*/ 2526 h 418"/>
                <a:gd name="T28" fmla="*/ 2515 w 601"/>
                <a:gd name="T29" fmla="*/ 147927 h 418"/>
                <a:gd name="T30" fmla="*/ 2515 w 601"/>
                <a:gd name="T31" fmla="*/ 147927 h 418"/>
                <a:gd name="T32" fmla="*/ 0 w 601"/>
                <a:gd name="T33" fmla="*/ 139989 h 418"/>
                <a:gd name="T34" fmla="*/ 0 w 601"/>
                <a:gd name="T35" fmla="*/ 10102 h 418"/>
                <a:gd name="T36" fmla="*/ 2515 w 601"/>
                <a:gd name="T37" fmla="*/ 2526 h 418"/>
                <a:gd name="T38" fmla="*/ 68611 w 601"/>
                <a:gd name="T39" fmla="*/ 68912 h 418"/>
                <a:gd name="T40" fmla="*/ 2515 w 601"/>
                <a:gd name="T41" fmla="*/ 147927 h 418"/>
                <a:gd name="T42" fmla="*/ 106689 w 601"/>
                <a:gd name="T43" fmla="*/ 107157 h 418"/>
                <a:gd name="T44" fmla="*/ 106689 w 601"/>
                <a:gd name="T45" fmla="*/ 107157 h 418"/>
                <a:gd name="T46" fmla="*/ 134349 w 601"/>
                <a:gd name="T47" fmla="*/ 79014 h 418"/>
                <a:gd name="T48" fmla="*/ 213018 w 601"/>
                <a:gd name="T49" fmla="*/ 147927 h 418"/>
                <a:gd name="T50" fmla="*/ 205475 w 601"/>
                <a:gd name="T51" fmla="*/ 150452 h 418"/>
                <a:gd name="T52" fmla="*/ 10058 w 601"/>
                <a:gd name="T53" fmla="*/ 150452 h 418"/>
                <a:gd name="T54" fmla="*/ 2515 w 601"/>
                <a:gd name="T55" fmla="*/ 147927 h 418"/>
                <a:gd name="T56" fmla="*/ 78669 w 601"/>
                <a:gd name="T57" fmla="*/ 79014 h 418"/>
                <a:gd name="T58" fmla="*/ 106689 w 601"/>
                <a:gd name="T59" fmla="*/ 107157 h 4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1" h="418">
                  <a:moveTo>
                    <a:pt x="410" y="191"/>
                  </a:moveTo>
                  <a:lnTo>
                    <a:pt x="410" y="191"/>
                  </a:lnTo>
                  <a:cubicBezTo>
                    <a:pt x="593" y="7"/>
                    <a:pt x="593" y="7"/>
                    <a:pt x="593" y="7"/>
                  </a:cubicBezTo>
                  <a:cubicBezTo>
                    <a:pt x="600" y="14"/>
                    <a:pt x="600" y="21"/>
                    <a:pt x="600" y="28"/>
                  </a:cubicBezTo>
                  <a:cubicBezTo>
                    <a:pt x="600" y="388"/>
                    <a:pt x="600" y="388"/>
                    <a:pt x="600" y="388"/>
                  </a:cubicBezTo>
                  <a:cubicBezTo>
                    <a:pt x="600" y="395"/>
                    <a:pt x="600" y="403"/>
                    <a:pt x="593" y="410"/>
                  </a:cubicBezTo>
                  <a:lnTo>
                    <a:pt x="410" y="191"/>
                  </a:lnTo>
                  <a:close/>
                  <a:moveTo>
                    <a:pt x="7" y="7"/>
                  </a:moveTo>
                  <a:lnTo>
                    <a:pt x="7" y="7"/>
                  </a:lnTo>
                  <a:cubicBezTo>
                    <a:pt x="14" y="7"/>
                    <a:pt x="21" y="0"/>
                    <a:pt x="28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9" y="0"/>
                    <a:pt x="586" y="7"/>
                    <a:pt x="593" y="7"/>
                  </a:cubicBezTo>
                  <a:cubicBezTo>
                    <a:pt x="297" y="240"/>
                    <a:pt x="297" y="240"/>
                    <a:pt x="297" y="240"/>
                  </a:cubicBezTo>
                  <a:lnTo>
                    <a:pt x="7" y="7"/>
                  </a:lnTo>
                  <a:close/>
                  <a:moveTo>
                    <a:pt x="7" y="410"/>
                  </a:moveTo>
                  <a:lnTo>
                    <a:pt x="7" y="410"/>
                  </a:lnTo>
                  <a:cubicBezTo>
                    <a:pt x="0" y="403"/>
                    <a:pt x="0" y="395"/>
                    <a:pt x="0" y="38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1"/>
                    <a:pt x="0" y="14"/>
                    <a:pt x="7" y="7"/>
                  </a:cubicBezTo>
                  <a:cubicBezTo>
                    <a:pt x="191" y="191"/>
                    <a:pt x="191" y="191"/>
                    <a:pt x="191" y="191"/>
                  </a:cubicBezTo>
                  <a:lnTo>
                    <a:pt x="7" y="410"/>
                  </a:lnTo>
                  <a:close/>
                  <a:moveTo>
                    <a:pt x="297" y="297"/>
                  </a:moveTo>
                  <a:lnTo>
                    <a:pt x="297" y="297"/>
                  </a:lnTo>
                  <a:cubicBezTo>
                    <a:pt x="374" y="219"/>
                    <a:pt x="374" y="219"/>
                    <a:pt x="374" y="219"/>
                  </a:cubicBezTo>
                  <a:cubicBezTo>
                    <a:pt x="593" y="410"/>
                    <a:pt x="593" y="410"/>
                    <a:pt x="593" y="410"/>
                  </a:cubicBezTo>
                  <a:cubicBezTo>
                    <a:pt x="586" y="417"/>
                    <a:pt x="579" y="417"/>
                    <a:pt x="572" y="417"/>
                  </a:cubicBezTo>
                  <a:cubicBezTo>
                    <a:pt x="28" y="417"/>
                    <a:pt x="28" y="417"/>
                    <a:pt x="28" y="417"/>
                  </a:cubicBezTo>
                  <a:cubicBezTo>
                    <a:pt x="21" y="417"/>
                    <a:pt x="14" y="417"/>
                    <a:pt x="7" y="410"/>
                  </a:cubicBezTo>
                  <a:cubicBezTo>
                    <a:pt x="219" y="219"/>
                    <a:pt x="219" y="219"/>
                    <a:pt x="219" y="219"/>
                  </a:cubicBezTo>
                  <a:lnTo>
                    <a:pt x="297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37867" y="2351323"/>
            <a:ext cx="803634" cy="803632"/>
            <a:chOff x="6398167" y="2351323"/>
            <a:chExt cx="803634" cy="803632"/>
          </a:xfrm>
        </p:grpSpPr>
        <p:sp>
          <p:nvSpPr>
            <p:cNvPr id="73" name="橢圓 7"/>
            <p:cNvSpPr/>
            <p:nvPr/>
          </p:nvSpPr>
          <p:spPr>
            <a:xfrm>
              <a:off x="6398167" y="2351323"/>
              <a:ext cx="803634" cy="8036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33680" indent="-233680" eaLnBrk="1" fontAlgn="auto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 kern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4" name="Freeform 10"/>
            <p:cNvSpPr>
              <a:spLocks noChangeArrowheads="1"/>
            </p:cNvSpPr>
            <p:nvPr/>
          </p:nvSpPr>
          <p:spPr bwMode="auto">
            <a:xfrm>
              <a:off x="6701392" y="2585466"/>
              <a:ext cx="197184" cy="320133"/>
            </a:xfrm>
            <a:custGeom>
              <a:gdLst>
                <a:gd name="T0" fmla="*/ 134573 w 376"/>
                <a:gd name="T1" fmla="*/ 205765 h 609"/>
                <a:gd name="T2" fmla="*/ 134573 w 376"/>
                <a:gd name="T3" fmla="*/ 205765 h 609"/>
                <a:gd name="T4" fmla="*/ 109094 w 376"/>
                <a:gd name="T5" fmla="*/ 216197 h 609"/>
                <a:gd name="T6" fmla="*/ 86486 w 376"/>
                <a:gd name="T7" fmla="*/ 218715 h 609"/>
                <a:gd name="T8" fmla="*/ 61006 w 376"/>
                <a:gd name="T9" fmla="*/ 213679 h 609"/>
                <a:gd name="T10" fmla="*/ 43063 w 376"/>
                <a:gd name="T11" fmla="*/ 203247 h 609"/>
                <a:gd name="T12" fmla="*/ 30503 w 376"/>
                <a:gd name="T13" fmla="*/ 188138 h 609"/>
                <a:gd name="T14" fmla="*/ 27991 w 376"/>
                <a:gd name="T15" fmla="*/ 165116 h 609"/>
                <a:gd name="T16" fmla="*/ 27991 w 376"/>
                <a:gd name="T17" fmla="*/ 88853 h 609"/>
                <a:gd name="T18" fmla="*/ 0 w 376"/>
                <a:gd name="T19" fmla="*/ 88853 h 609"/>
                <a:gd name="T20" fmla="*/ 0 w 376"/>
                <a:gd name="T21" fmla="*/ 58276 h 609"/>
                <a:gd name="T22" fmla="*/ 22967 w 376"/>
                <a:gd name="T23" fmla="*/ 48204 h 609"/>
                <a:gd name="T24" fmla="*/ 38039 w 376"/>
                <a:gd name="T25" fmla="*/ 28059 h 609"/>
                <a:gd name="T26" fmla="*/ 45575 w 376"/>
                <a:gd name="T27" fmla="*/ 0 h 609"/>
                <a:gd name="T28" fmla="*/ 76079 w 376"/>
                <a:gd name="T29" fmla="*/ 0 h 609"/>
                <a:gd name="T30" fmla="*/ 76079 w 376"/>
                <a:gd name="T31" fmla="*/ 50722 h 609"/>
                <a:gd name="T32" fmla="*/ 127037 w 376"/>
                <a:gd name="T33" fmla="*/ 50722 h 609"/>
                <a:gd name="T34" fmla="*/ 127037 w 376"/>
                <a:gd name="T35" fmla="*/ 88853 h 609"/>
                <a:gd name="T36" fmla="*/ 76079 w 376"/>
                <a:gd name="T37" fmla="*/ 88853 h 609"/>
                <a:gd name="T38" fmla="*/ 76079 w 376"/>
                <a:gd name="T39" fmla="*/ 144971 h 609"/>
                <a:gd name="T40" fmla="*/ 78591 w 376"/>
                <a:gd name="T41" fmla="*/ 167634 h 609"/>
                <a:gd name="T42" fmla="*/ 86486 w 376"/>
                <a:gd name="T43" fmla="*/ 178066 h 609"/>
                <a:gd name="T44" fmla="*/ 101558 w 376"/>
                <a:gd name="T45" fmla="*/ 183102 h 609"/>
                <a:gd name="T46" fmla="*/ 134573 w 376"/>
                <a:gd name="T47" fmla="*/ 172670 h 609"/>
                <a:gd name="T48" fmla="*/ 134573 w 376"/>
                <a:gd name="T49" fmla="*/ 205765 h 6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6" h="609">
                  <a:moveTo>
                    <a:pt x="375" y="572"/>
                  </a:moveTo>
                  <a:lnTo>
                    <a:pt x="375" y="572"/>
                  </a:lnTo>
                  <a:cubicBezTo>
                    <a:pt x="347" y="587"/>
                    <a:pt x="325" y="594"/>
                    <a:pt x="304" y="601"/>
                  </a:cubicBezTo>
                  <a:cubicBezTo>
                    <a:pt x="283" y="601"/>
                    <a:pt x="262" y="608"/>
                    <a:pt x="241" y="608"/>
                  </a:cubicBezTo>
                  <a:cubicBezTo>
                    <a:pt x="212" y="608"/>
                    <a:pt x="191" y="601"/>
                    <a:pt x="170" y="594"/>
                  </a:cubicBezTo>
                  <a:cubicBezTo>
                    <a:pt x="156" y="587"/>
                    <a:pt x="135" y="580"/>
                    <a:pt x="120" y="565"/>
                  </a:cubicBezTo>
                  <a:cubicBezTo>
                    <a:pt x="106" y="551"/>
                    <a:pt x="92" y="537"/>
                    <a:pt x="85" y="523"/>
                  </a:cubicBezTo>
                  <a:cubicBezTo>
                    <a:pt x="85" y="509"/>
                    <a:pt x="78" y="488"/>
                    <a:pt x="78" y="459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2" y="155"/>
                    <a:pt x="50" y="148"/>
                    <a:pt x="64" y="134"/>
                  </a:cubicBezTo>
                  <a:cubicBezTo>
                    <a:pt x="85" y="113"/>
                    <a:pt x="99" y="99"/>
                    <a:pt x="106" y="78"/>
                  </a:cubicBezTo>
                  <a:cubicBezTo>
                    <a:pt x="113" y="56"/>
                    <a:pt x="120" y="35"/>
                    <a:pt x="127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141"/>
                    <a:pt x="212" y="141"/>
                    <a:pt x="212" y="141"/>
                  </a:cubicBezTo>
                  <a:cubicBezTo>
                    <a:pt x="354" y="141"/>
                    <a:pt x="354" y="141"/>
                    <a:pt x="354" y="141"/>
                  </a:cubicBezTo>
                  <a:cubicBezTo>
                    <a:pt x="354" y="247"/>
                    <a:pt x="354" y="247"/>
                    <a:pt x="354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403"/>
                    <a:pt x="212" y="403"/>
                    <a:pt x="212" y="403"/>
                  </a:cubicBezTo>
                  <a:cubicBezTo>
                    <a:pt x="212" y="438"/>
                    <a:pt x="212" y="459"/>
                    <a:pt x="219" y="466"/>
                  </a:cubicBezTo>
                  <a:cubicBezTo>
                    <a:pt x="219" y="480"/>
                    <a:pt x="227" y="488"/>
                    <a:pt x="241" y="495"/>
                  </a:cubicBezTo>
                  <a:cubicBezTo>
                    <a:pt x="255" y="502"/>
                    <a:pt x="269" y="509"/>
                    <a:pt x="283" y="509"/>
                  </a:cubicBezTo>
                  <a:cubicBezTo>
                    <a:pt x="318" y="509"/>
                    <a:pt x="347" y="495"/>
                    <a:pt x="375" y="480"/>
                  </a:cubicBezTo>
                  <a:lnTo>
                    <a:pt x="375" y="57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40511" y="4008335"/>
            <a:ext cx="801843" cy="803632"/>
            <a:chOff x="3800811" y="4008335"/>
            <a:chExt cx="801843" cy="803632"/>
          </a:xfrm>
        </p:grpSpPr>
        <p:sp>
          <p:nvSpPr>
            <p:cNvPr id="64" name="橢圓 3"/>
            <p:cNvSpPr/>
            <p:nvPr/>
          </p:nvSpPr>
          <p:spPr>
            <a:xfrm>
              <a:off x="3800811" y="4008335"/>
              <a:ext cx="801843" cy="8036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33680" indent="-233680" eaLnBrk="1" fontAlgn="auto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 kern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5" name="Freeform 22"/>
            <p:cNvSpPr>
              <a:spLocks noChangeArrowheads="1"/>
            </p:cNvSpPr>
            <p:nvPr/>
          </p:nvSpPr>
          <p:spPr bwMode="auto">
            <a:xfrm>
              <a:off x="4042826" y="4237002"/>
              <a:ext cx="317815" cy="301575"/>
            </a:xfrm>
            <a:custGeom>
              <a:gdLst>
                <a:gd name="T0" fmla="*/ 212060 w 602"/>
                <a:gd name="T1" fmla="*/ 129660 h 573"/>
                <a:gd name="T2" fmla="*/ 186411 w 602"/>
                <a:gd name="T3" fmla="*/ 124617 h 573"/>
                <a:gd name="T4" fmla="*/ 168709 w 602"/>
                <a:gd name="T5" fmla="*/ 88961 h 573"/>
                <a:gd name="T6" fmla="*/ 217118 w 602"/>
                <a:gd name="T7" fmla="*/ 94003 h 573"/>
                <a:gd name="T8" fmla="*/ 212060 w 602"/>
                <a:gd name="T9" fmla="*/ 129660 h 573"/>
                <a:gd name="T10" fmla="*/ 168709 w 602"/>
                <a:gd name="T11" fmla="*/ 112012 h 573"/>
                <a:gd name="T12" fmla="*/ 171238 w 602"/>
                <a:gd name="T13" fmla="*/ 112012 h 573"/>
                <a:gd name="T14" fmla="*/ 178824 w 602"/>
                <a:gd name="T15" fmla="*/ 129660 h 573"/>
                <a:gd name="T16" fmla="*/ 161122 w 602"/>
                <a:gd name="T17" fmla="*/ 142626 h 573"/>
                <a:gd name="T18" fmla="*/ 102237 w 602"/>
                <a:gd name="T19" fmla="*/ 2521 h 573"/>
                <a:gd name="T20" fmla="*/ 163651 w 602"/>
                <a:gd name="T21" fmla="*/ 101927 h 573"/>
                <a:gd name="T22" fmla="*/ 166180 w 602"/>
                <a:gd name="T23" fmla="*/ 106969 h 573"/>
                <a:gd name="T24" fmla="*/ 168709 w 602"/>
                <a:gd name="T25" fmla="*/ 109490 h 573"/>
                <a:gd name="T26" fmla="*/ 168709 w 602"/>
                <a:gd name="T27" fmla="*/ 112012 h 573"/>
                <a:gd name="T28" fmla="*/ 107294 w 602"/>
                <a:gd name="T29" fmla="*/ 68792 h 573"/>
                <a:gd name="T30" fmla="*/ 71530 w 602"/>
                <a:gd name="T31" fmla="*/ 129660 h 573"/>
                <a:gd name="T32" fmla="*/ 38294 w 602"/>
                <a:gd name="T33" fmla="*/ 175761 h 573"/>
                <a:gd name="T34" fmla="*/ 25650 w 602"/>
                <a:gd name="T35" fmla="*/ 160274 h 573"/>
                <a:gd name="T36" fmla="*/ 66472 w 602"/>
                <a:gd name="T37" fmla="*/ 88961 h 573"/>
                <a:gd name="T38" fmla="*/ 92122 w 602"/>
                <a:gd name="T39" fmla="*/ 53305 h 573"/>
                <a:gd name="T40" fmla="*/ 107294 w 602"/>
                <a:gd name="T41" fmla="*/ 68792 h 573"/>
                <a:gd name="T42" fmla="*/ 2529 w 602"/>
                <a:gd name="T43" fmla="*/ 129660 h 573"/>
                <a:gd name="T44" fmla="*/ 0 w 602"/>
                <a:gd name="T45" fmla="*/ 94003 h 573"/>
                <a:gd name="T46" fmla="*/ 53828 w 602"/>
                <a:gd name="T47" fmla="*/ 88961 h 573"/>
                <a:gd name="T48" fmla="*/ 2529 w 602"/>
                <a:gd name="T49" fmla="*/ 129660 h 573"/>
                <a:gd name="T50" fmla="*/ 23121 w 602"/>
                <a:gd name="T51" fmla="*/ 173240 h 573"/>
                <a:gd name="T52" fmla="*/ 35765 w 602"/>
                <a:gd name="T53" fmla="*/ 185846 h 573"/>
                <a:gd name="T54" fmla="*/ 15534 w 602"/>
                <a:gd name="T55" fmla="*/ 195930 h 573"/>
                <a:gd name="T56" fmla="*/ 23121 w 602"/>
                <a:gd name="T57" fmla="*/ 173240 h 573"/>
                <a:gd name="T58" fmla="*/ 125357 w 602"/>
                <a:gd name="T59" fmla="*/ 88961 h 573"/>
                <a:gd name="T60" fmla="*/ 81645 w 602"/>
                <a:gd name="T61" fmla="*/ 129660 h 573"/>
                <a:gd name="T62" fmla="*/ 125357 w 602"/>
                <a:gd name="T63" fmla="*/ 88961 h 573"/>
                <a:gd name="T64" fmla="*/ 171238 w 602"/>
                <a:gd name="T65" fmla="*/ 150189 h 573"/>
                <a:gd name="T66" fmla="*/ 186411 w 602"/>
                <a:gd name="T67" fmla="*/ 147668 h 573"/>
                <a:gd name="T68" fmla="*/ 191468 w 602"/>
                <a:gd name="T69" fmla="*/ 167837 h 573"/>
                <a:gd name="T70" fmla="*/ 178824 w 602"/>
                <a:gd name="T71" fmla="*/ 170358 h 573"/>
                <a:gd name="T72" fmla="*/ 171238 w 602"/>
                <a:gd name="T73" fmla="*/ 150189 h 573"/>
                <a:gd name="T74" fmla="*/ 209531 w 602"/>
                <a:gd name="T75" fmla="*/ 206015 h 573"/>
                <a:gd name="T76" fmla="*/ 191468 w 602"/>
                <a:gd name="T77" fmla="*/ 178282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573">
                  <a:moveTo>
                    <a:pt x="587" y="360"/>
                  </a:moveTo>
                  <a:lnTo>
                    <a:pt x="587" y="360"/>
                  </a:lnTo>
                  <a:cubicBezTo>
                    <a:pt x="523" y="360"/>
                    <a:pt x="523" y="360"/>
                    <a:pt x="523" y="360"/>
                  </a:cubicBezTo>
                  <a:cubicBezTo>
                    <a:pt x="516" y="353"/>
                    <a:pt x="516" y="353"/>
                    <a:pt x="516" y="346"/>
                  </a:cubicBezTo>
                  <a:cubicBezTo>
                    <a:pt x="516" y="346"/>
                    <a:pt x="509" y="332"/>
                    <a:pt x="502" y="318"/>
                  </a:cubicBezTo>
                  <a:cubicBezTo>
                    <a:pt x="495" y="304"/>
                    <a:pt x="481" y="275"/>
                    <a:pt x="467" y="247"/>
                  </a:cubicBezTo>
                  <a:cubicBezTo>
                    <a:pt x="587" y="247"/>
                    <a:pt x="587" y="247"/>
                    <a:pt x="587" y="247"/>
                  </a:cubicBezTo>
                  <a:cubicBezTo>
                    <a:pt x="594" y="247"/>
                    <a:pt x="601" y="254"/>
                    <a:pt x="601" y="261"/>
                  </a:cubicBezTo>
                  <a:cubicBezTo>
                    <a:pt x="601" y="346"/>
                    <a:pt x="601" y="346"/>
                    <a:pt x="601" y="346"/>
                  </a:cubicBezTo>
                  <a:cubicBezTo>
                    <a:pt x="601" y="353"/>
                    <a:pt x="594" y="360"/>
                    <a:pt x="587" y="360"/>
                  </a:cubicBezTo>
                  <a:close/>
                  <a:moveTo>
                    <a:pt x="467" y="311"/>
                  </a:moveTo>
                  <a:lnTo>
                    <a:pt x="467" y="311"/>
                  </a:lnTo>
                  <a:cubicBezTo>
                    <a:pt x="474" y="311"/>
                    <a:pt x="474" y="311"/>
                    <a:pt x="474" y="311"/>
                  </a:cubicBezTo>
                  <a:cubicBezTo>
                    <a:pt x="481" y="332"/>
                    <a:pt x="488" y="353"/>
                    <a:pt x="495" y="360"/>
                  </a:cubicBezTo>
                  <a:cubicBezTo>
                    <a:pt x="502" y="375"/>
                    <a:pt x="488" y="389"/>
                    <a:pt x="474" y="396"/>
                  </a:cubicBezTo>
                  <a:cubicBezTo>
                    <a:pt x="467" y="396"/>
                    <a:pt x="460" y="403"/>
                    <a:pt x="446" y="396"/>
                  </a:cubicBezTo>
                  <a:cubicBezTo>
                    <a:pt x="431" y="389"/>
                    <a:pt x="361" y="219"/>
                    <a:pt x="340" y="177"/>
                  </a:cubicBezTo>
                  <a:cubicBezTo>
                    <a:pt x="325" y="127"/>
                    <a:pt x="269" y="14"/>
                    <a:pt x="283" y="7"/>
                  </a:cubicBezTo>
                  <a:cubicBezTo>
                    <a:pt x="297" y="0"/>
                    <a:pt x="347" y="92"/>
                    <a:pt x="375" y="148"/>
                  </a:cubicBezTo>
                  <a:cubicBezTo>
                    <a:pt x="396" y="177"/>
                    <a:pt x="431" y="233"/>
                    <a:pt x="453" y="283"/>
                  </a:cubicBezTo>
                  <a:lnTo>
                    <a:pt x="460" y="290"/>
                  </a:lnTo>
                  <a:cubicBezTo>
                    <a:pt x="460" y="290"/>
                    <a:pt x="460" y="290"/>
                    <a:pt x="460" y="297"/>
                  </a:cubicBezTo>
                  <a:cubicBezTo>
                    <a:pt x="460" y="297"/>
                    <a:pt x="460" y="297"/>
                    <a:pt x="467" y="304"/>
                  </a:cubicBezTo>
                  <a:cubicBezTo>
                    <a:pt x="467" y="304"/>
                    <a:pt x="467" y="304"/>
                    <a:pt x="467" y="311"/>
                  </a:cubicBezTo>
                  <a:close/>
                  <a:moveTo>
                    <a:pt x="297" y="191"/>
                  </a:moveTo>
                  <a:lnTo>
                    <a:pt x="297" y="191"/>
                  </a:lnTo>
                  <a:cubicBezTo>
                    <a:pt x="248" y="275"/>
                    <a:pt x="248" y="275"/>
                    <a:pt x="248" y="275"/>
                  </a:cubicBezTo>
                  <a:cubicBezTo>
                    <a:pt x="198" y="360"/>
                    <a:pt x="198" y="360"/>
                    <a:pt x="198" y="360"/>
                  </a:cubicBezTo>
                  <a:cubicBezTo>
                    <a:pt x="127" y="481"/>
                    <a:pt x="127" y="481"/>
                    <a:pt x="127" y="481"/>
                  </a:cubicBezTo>
                  <a:cubicBezTo>
                    <a:pt x="127" y="488"/>
                    <a:pt x="113" y="488"/>
                    <a:pt x="106" y="488"/>
                  </a:cubicBezTo>
                  <a:cubicBezTo>
                    <a:pt x="71" y="466"/>
                    <a:pt x="71" y="466"/>
                    <a:pt x="71" y="466"/>
                  </a:cubicBezTo>
                  <a:cubicBezTo>
                    <a:pt x="64" y="459"/>
                    <a:pt x="64" y="452"/>
                    <a:pt x="71" y="445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40" y="148"/>
                    <a:pt x="248" y="141"/>
                    <a:pt x="255" y="148"/>
                  </a:cubicBezTo>
                  <a:cubicBezTo>
                    <a:pt x="290" y="170"/>
                    <a:pt x="290" y="170"/>
                    <a:pt x="290" y="170"/>
                  </a:cubicBezTo>
                  <a:cubicBezTo>
                    <a:pt x="297" y="170"/>
                    <a:pt x="304" y="184"/>
                    <a:pt x="297" y="191"/>
                  </a:cubicBezTo>
                  <a:close/>
                  <a:moveTo>
                    <a:pt x="7" y="360"/>
                  </a:moveTo>
                  <a:lnTo>
                    <a:pt x="7" y="360"/>
                  </a:lnTo>
                  <a:cubicBezTo>
                    <a:pt x="0" y="360"/>
                    <a:pt x="0" y="353"/>
                    <a:pt x="0" y="346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54"/>
                    <a:pt x="0" y="247"/>
                    <a:pt x="7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92" y="360"/>
                    <a:pt x="92" y="360"/>
                    <a:pt x="92" y="360"/>
                  </a:cubicBezTo>
                  <a:lnTo>
                    <a:pt x="7" y="360"/>
                  </a:lnTo>
                  <a:close/>
                  <a:moveTo>
                    <a:pt x="64" y="481"/>
                  </a:moveTo>
                  <a:lnTo>
                    <a:pt x="64" y="481"/>
                  </a:lnTo>
                  <a:cubicBezTo>
                    <a:pt x="99" y="502"/>
                    <a:pt x="99" y="502"/>
                    <a:pt x="99" y="502"/>
                  </a:cubicBezTo>
                  <a:cubicBezTo>
                    <a:pt x="106" y="509"/>
                    <a:pt x="106" y="516"/>
                    <a:pt x="99" y="516"/>
                  </a:cubicBezTo>
                  <a:cubicBezTo>
                    <a:pt x="50" y="551"/>
                    <a:pt x="50" y="551"/>
                    <a:pt x="50" y="551"/>
                  </a:cubicBezTo>
                  <a:cubicBezTo>
                    <a:pt x="43" y="551"/>
                    <a:pt x="43" y="551"/>
                    <a:pt x="43" y="544"/>
                  </a:cubicBezTo>
                  <a:cubicBezTo>
                    <a:pt x="50" y="488"/>
                    <a:pt x="50" y="488"/>
                    <a:pt x="50" y="488"/>
                  </a:cubicBezTo>
                  <a:cubicBezTo>
                    <a:pt x="50" y="481"/>
                    <a:pt x="57" y="481"/>
                    <a:pt x="64" y="481"/>
                  </a:cubicBezTo>
                  <a:close/>
                  <a:moveTo>
                    <a:pt x="347" y="247"/>
                  </a:moveTo>
                  <a:lnTo>
                    <a:pt x="347" y="247"/>
                  </a:lnTo>
                  <a:cubicBezTo>
                    <a:pt x="368" y="297"/>
                    <a:pt x="382" y="332"/>
                    <a:pt x="396" y="360"/>
                  </a:cubicBezTo>
                  <a:cubicBezTo>
                    <a:pt x="226" y="360"/>
                    <a:pt x="226" y="360"/>
                    <a:pt x="226" y="360"/>
                  </a:cubicBezTo>
                  <a:cubicBezTo>
                    <a:pt x="290" y="247"/>
                    <a:pt x="290" y="247"/>
                    <a:pt x="290" y="247"/>
                  </a:cubicBezTo>
                  <a:lnTo>
                    <a:pt x="347" y="247"/>
                  </a:lnTo>
                  <a:close/>
                  <a:moveTo>
                    <a:pt x="474" y="417"/>
                  </a:moveTo>
                  <a:lnTo>
                    <a:pt x="474" y="417"/>
                  </a:lnTo>
                  <a:cubicBezTo>
                    <a:pt x="495" y="403"/>
                    <a:pt x="495" y="403"/>
                    <a:pt x="495" y="403"/>
                  </a:cubicBezTo>
                  <a:cubicBezTo>
                    <a:pt x="502" y="403"/>
                    <a:pt x="516" y="403"/>
                    <a:pt x="516" y="410"/>
                  </a:cubicBezTo>
                  <a:cubicBezTo>
                    <a:pt x="537" y="445"/>
                    <a:pt x="537" y="445"/>
                    <a:pt x="537" y="445"/>
                  </a:cubicBezTo>
                  <a:cubicBezTo>
                    <a:pt x="537" y="452"/>
                    <a:pt x="537" y="459"/>
                    <a:pt x="530" y="466"/>
                  </a:cubicBezTo>
                  <a:cubicBezTo>
                    <a:pt x="516" y="473"/>
                    <a:pt x="516" y="473"/>
                    <a:pt x="516" y="473"/>
                  </a:cubicBezTo>
                  <a:cubicBezTo>
                    <a:pt x="509" y="481"/>
                    <a:pt x="495" y="481"/>
                    <a:pt x="495" y="473"/>
                  </a:cubicBezTo>
                  <a:cubicBezTo>
                    <a:pt x="474" y="438"/>
                    <a:pt x="474" y="438"/>
                    <a:pt x="474" y="438"/>
                  </a:cubicBezTo>
                  <a:cubicBezTo>
                    <a:pt x="467" y="431"/>
                    <a:pt x="467" y="417"/>
                    <a:pt x="474" y="417"/>
                  </a:cubicBezTo>
                  <a:close/>
                  <a:moveTo>
                    <a:pt x="580" y="572"/>
                  </a:moveTo>
                  <a:lnTo>
                    <a:pt x="580" y="572"/>
                  </a:lnTo>
                  <a:cubicBezTo>
                    <a:pt x="580" y="558"/>
                    <a:pt x="544" y="551"/>
                    <a:pt x="530" y="530"/>
                  </a:cubicBezTo>
                  <a:cubicBezTo>
                    <a:pt x="509" y="509"/>
                    <a:pt x="523" y="502"/>
                    <a:pt x="530" y="495"/>
                  </a:cubicBezTo>
                  <a:cubicBezTo>
                    <a:pt x="594" y="459"/>
                    <a:pt x="580" y="572"/>
                    <a:pt x="580" y="5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68034" y="4133505"/>
            <a:ext cx="801843" cy="801843"/>
            <a:chOff x="7228334" y="4133505"/>
            <a:chExt cx="801843" cy="801843"/>
          </a:xfrm>
        </p:grpSpPr>
        <p:sp>
          <p:nvSpPr>
            <p:cNvPr id="77" name="橢圓 9"/>
            <p:cNvSpPr/>
            <p:nvPr/>
          </p:nvSpPr>
          <p:spPr>
            <a:xfrm>
              <a:off x="7228334" y="4133505"/>
              <a:ext cx="801843" cy="80184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33680" indent="-233680" eaLnBrk="1" fontAlgn="auto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 kern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6" name="Freeform 16"/>
            <p:cNvSpPr>
              <a:spLocks noChangeArrowheads="1"/>
            </p:cNvSpPr>
            <p:nvPr/>
          </p:nvSpPr>
          <p:spPr bwMode="auto">
            <a:xfrm>
              <a:off x="7510231" y="4387789"/>
              <a:ext cx="243581" cy="320133"/>
            </a:xfrm>
            <a:custGeom>
              <a:gdLst>
                <a:gd name="T0" fmla="*/ 69059 w 461"/>
                <a:gd name="T1" fmla="*/ 142453 h 609"/>
                <a:gd name="T2" fmla="*/ 69059 w 461"/>
                <a:gd name="T3" fmla="*/ 142453 h 609"/>
                <a:gd name="T4" fmla="*/ 63997 w 461"/>
                <a:gd name="T5" fmla="*/ 162598 h 609"/>
                <a:gd name="T6" fmla="*/ 58935 w 461"/>
                <a:gd name="T7" fmla="*/ 183102 h 609"/>
                <a:gd name="T8" fmla="*/ 40857 w 461"/>
                <a:gd name="T9" fmla="*/ 213319 h 609"/>
                <a:gd name="T10" fmla="*/ 35795 w 461"/>
                <a:gd name="T11" fmla="*/ 215837 h 609"/>
                <a:gd name="T12" fmla="*/ 33264 w 461"/>
                <a:gd name="T13" fmla="*/ 213319 h 609"/>
                <a:gd name="T14" fmla="*/ 33264 w 461"/>
                <a:gd name="T15" fmla="*/ 185620 h 609"/>
                <a:gd name="T16" fmla="*/ 38326 w 461"/>
                <a:gd name="T17" fmla="*/ 155043 h 609"/>
                <a:gd name="T18" fmla="*/ 51342 w 461"/>
                <a:gd name="T19" fmla="*/ 103962 h 609"/>
                <a:gd name="T20" fmla="*/ 51342 w 461"/>
                <a:gd name="T21" fmla="*/ 98925 h 609"/>
                <a:gd name="T22" fmla="*/ 48811 w 461"/>
                <a:gd name="T23" fmla="*/ 86335 h 609"/>
                <a:gd name="T24" fmla="*/ 48811 w 461"/>
                <a:gd name="T25" fmla="*/ 68708 h 609"/>
                <a:gd name="T26" fmla="*/ 66528 w 461"/>
                <a:gd name="T27" fmla="*/ 48204 h 609"/>
                <a:gd name="T28" fmla="*/ 79544 w 461"/>
                <a:gd name="T29" fmla="*/ 50722 h 609"/>
                <a:gd name="T30" fmla="*/ 87137 w 461"/>
                <a:gd name="T31" fmla="*/ 60794 h 609"/>
                <a:gd name="T32" fmla="*/ 87137 w 461"/>
                <a:gd name="T33" fmla="*/ 76263 h 609"/>
                <a:gd name="T34" fmla="*/ 79544 w 461"/>
                <a:gd name="T35" fmla="*/ 103962 h 609"/>
                <a:gd name="T36" fmla="*/ 77013 w 461"/>
                <a:gd name="T37" fmla="*/ 119430 h 609"/>
                <a:gd name="T38" fmla="*/ 84606 w 461"/>
                <a:gd name="T39" fmla="*/ 132021 h 609"/>
                <a:gd name="T40" fmla="*/ 97261 w 461"/>
                <a:gd name="T41" fmla="*/ 134539 h 609"/>
                <a:gd name="T42" fmla="*/ 120401 w 461"/>
                <a:gd name="T43" fmla="*/ 121948 h 609"/>
                <a:gd name="T44" fmla="*/ 135586 w 461"/>
                <a:gd name="T45" fmla="*/ 81299 h 609"/>
                <a:gd name="T46" fmla="*/ 135586 w 461"/>
                <a:gd name="T47" fmla="*/ 66190 h 609"/>
                <a:gd name="T48" fmla="*/ 125463 w 461"/>
                <a:gd name="T49" fmla="*/ 38131 h 609"/>
                <a:gd name="T50" fmla="*/ 104854 w 461"/>
                <a:gd name="T51" fmla="*/ 22663 h 609"/>
                <a:gd name="T52" fmla="*/ 74121 w 461"/>
                <a:gd name="T53" fmla="*/ 22663 h 609"/>
                <a:gd name="T54" fmla="*/ 30733 w 461"/>
                <a:gd name="T55" fmla="*/ 50722 h 609"/>
                <a:gd name="T56" fmla="*/ 23140 w 461"/>
                <a:gd name="T57" fmla="*/ 81299 h 609"/>
                <a:gd name="T58" fmla="*/ 30733 w 461"/>
                <a:gd name="T59" fmla="*/ 101444 h 609"/>
                <a:gd name="T60" fmla="*/ 33264 w 461"/>
                <a:gd name="T61" fmla="*/ 106840 h 609"/>
                <a:gd name="T62" fmla="*/ 33264 w 461"/>
                <a:gd name="T63" fmla="*/ 116912 h 609"/>
                <a:gd name="T64" fmla="*/ 28202 w 461"/>
                <a:gd name="T65" fmla="*/ 124466 h 609"/>
                <a:gd name="T66" fmla="*/ 23140 w 461"/>
                <a:gd name="T67" fmla="*/ 124466 h 609"/>
                <a:gd name="T68" fmla="*/ 0 w 461"/>
                <a:gd name="T69" fmla="*/ 91371 h 609"/>
                <a:gd name="T70" fmla="*/ 0 w 461"/>
                <a:gd name="T71" fmla="*/ 63312 h 609"/>
                <a:gd name="T72" fmla="*/ 10485 w 461"/>
                <a:gd name="T73" fmla="*/ 43167 h 609"/>
                <a:gd name="T74" fmla="*/ 38326 w 461"/>
                <a:gd name="T75" fmla="*/ 12591 h 609"/>
                <a:gd name="T76" fmla="*/ 71590 w 461"/>
                <a:gd name="T77" fmla="*/ 0 h 609"/>
                <a:gd name="T78" fmla="*/ 87137 w 461"/>
                <a:gd name="T79" fmla="*/ 0 h 609"/>
                <a:gd name="T80" fmla="*/ 122932 w 461"/>
                <a:gd name="T81" fmla="*/ 7554 h 609"/>
                <a:gd name="T82" fmla="*/ 148241 w 461"/>
                <a:gd name="T83" fmla="*/ 25541 h 609"/>
                <a:gd name="T84" fmla="*/ 163788 w 461"/>
                <a:gd name="T85" fmla="*/ 53240 h 609"/>
                <a:gd name="T86" fmla="*/ 166319 w 461"/>
                <a:gd name="T87" fmla="*/ 73744 h 609"/>
                <a:gd name="T88" fmla="*/ 163788 w 461"/>
                <a:gd name="T89" fmla="*/ 91371 h 609"/>
                <a:gd name="T90" fmla="*/ 130525 w 461"/>
                <a:gd name="T91" fmla="*/ 147489 h 609"/>
                <a:gd name="T92" fmla="*/ 117870 w 461"/>
                <a:gd name="T93" fmla="*/ 155043 h 609"/>
                <a:gd name="T94" fmla="*/ 97261 w 461"/>
                <a:gd name="T95" fmla="*/ 157561 h 609"/>
                <a:gd name="T96" fmla="*/ 82075 w 461"/>
                <a:gd name="T97" fmla="*/ 152525 h 609"/>
                <a:gd name="T98" fmla="*/ 69059 w 461"/>
                <a:gd name="T99" fmla="*/ 142453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1" h="609">
                  <a:moveTo>
                    <a:pt x="191" y="396"/>
                  </a:moveTo>
                  <a:lnTo>
                    <a:pt x="191" y="396"/>
                  </a:lnTo>
                  <a:cubicBezTo>
                    <a:pt x="184" y="410"/>
                    <a:pt x="184" y="431"/>
                    <a:pt x="177" y="452"/>
                  </a:cubicBezTo>
                  <a:cubicBezTo>
                    <a:pt x="170" y="473"/>
                    <a:pt x="170" y="495"/>
                    <a:pt x="163" y="509"/>
                  </a:cubicBezTo>
                  <a:cubicBezTo>
                    <a:pt x="149" y="544"/>
                    <a:pt x="135" y="572"/>
                    <a:pt x="113" y="593"/>
                  </a:cubicBezTo>
                  <a:cubicBezTo>
                    <a:pt x="99" y="608"/>
                    <a:pt x="99" y="600"/>
                    <a:pt x="99" y="600"/>
                  </a:cubicBezTo>
                  <a:cubicBezTo>
                    <a:pt x="92" y="600"/>
                    <a:pt x="92" y="600"/>
                    <a:pt x="92" y="593"/>
                  </a:cubicBezTo>
                  <a:cubicBezTo>
                    <a:pt x="92" y="572"/>
                    <a:pt x="92" y="544"/>
                    <a:pt x="92" y="516"/>
                  </a:cubicBezTo>
                  <a:cubicBezTo>
                    <a:pt x="92" y="487"/>
                    <a:pt x="99" y="459"/>
                    <a:pt x="106" y="431"/>
                  </a:cubicBezTo>
                  <a:cubicBezTo>
                    <a:pt x="120" y="389"/>
                    <a:pt x="128" y="339"/>
                    <a:pt x="142" y="289"/>
                  </a:cubicBezTo>
                  <a:cubicBezTo>
                    <a:pt x="142" y="282"/>
                    <a:pt x="142" y="282"/>
                    <a:pt x="142" y="275"/>
                  </a:cubicBezTo>
                  <a:cubicBezTo>
                    <a:pt x="142" y="261"/>
                    <a:pt x="135" y="254"/>
                    <a:pt x="135" y="240"/>
                  </a:cubicBezTo>
                  <a:cubicBezTo>
                    <a:pt x="135" y="219"/>
                    <a:pt x="135" y="205"/>
                    <a:pt x="135" y="191"/>
                  </a:cubicBezTo>
                  <a:cubicBezTo>
                    <a:pt x="142" y="169"/>
                    <a:pt x="156" y="148"/>
                    <a:pt x="184" y="134"/>
                  </a:cubicBezTo>
                  <a:cubicBezTo>
                    <a:pt x="198" y="134"/>
                    <a:pt x="213" y="134"/>
                    <a:pt x="220" y="141"/>
                  </a:cubicBezTo>
                  <a:cubicBezTo>
                    <a:pt x="234" y="148"/>
                    <a:pt x="241" y="155"/>
                    <a:pt x="241" y="169"/>
                  </a:cubicBezTo>
                  <a:cubicBezTo>
                    <a:pt x="248" y="184"/>
                    <a:pt x="241" y="205"/>
                    <a:pt x="241" y="212"/>
                  </a:cubicBezTo>
                  <a:cubicBezTo>
                    <a:pt x="234" y="240"/>
                    <a:pt x="227" y="261"/>
                    <a:pt x="220" y="289"/>
                  </a:cubicBezTo>
                  <a:cubicBezTo>
                    <a:pt x="213" y="304"/>
                    <a:pt x="213" y="318"/>
                    <a:pt x="213" y="332"/>
                  </a:cubicBezTo>
                  <a:cubicBezTo>
                    <a:pt x="220" y="346"/>
                    <a:pt x="227" y="360"/>
                    <a:pt x="234" y="367"/>
                  </a:cubicBezTo>
                  <a:cubicBezTo>
                    <a:pt x="248" y="374"/>
                    <a:pt x="255" y="374"/>
                    <a:pt x="269" y="374"/>
                  </a:cubicBezTo>
                  <a:cubicBezTo>
                    <a:pt x="304" y="374"/>
                    <a:pt x="318" y="353"/>
                    <a:pt x="333" y="339"/>
                  </a:cubicBezTo>
                  <a:cubicBezTo>
                    <a:pt x="354" y="311"/>
                    <a:pt x="368" y="275"/>
                    <a:pt x="375" y="226"/>
                  </a:cubicBezTo>
                  <a:cubicBezTo>
                    <a:pt x="375" y="212"/>
                    <a:pt x="375" y="198"/>
                    <a:pt x="375" y="184"/>
                  </a:cubicBezTo>
                  <a:cubicBezTo>
                    <a:pt x="375" y="148"/>
                    <a:pt x="368" y="127"/>
                    <a:pt x="347" y="106"/>
                  </a:cubicBezTo>
                  <a:cubicBezTo>
                    <a:pt x="333" y="92"/>
                    <a:pt x="318" y="78"/>
                    <a:pt x="290" y="63"/>
                  </a:cubicBezTo>
                  <a:cubicBezTo>
                    <a:pt x="269" y="56"/>
                    <a:pt x="234" y="56"/>
                    <a:pt x="205" y="63"/>
                  </a:cubicBezTo>
                  <a:cubicBezTo>
                    <a:pt x="149" y="71"/>
                    <a:pt x="106" y="99"/>
                    <a:pt x="85" y="141"/>
                  </a:cubicBezTo>
                  <a:cubicBezTo>
                    <a:pt x="71" y="169"/>
                    <a:pt x="64" y="191"/>
                    <a:pt x="64" y="226"/>
                  </a:cubicBezTo>
                  <a:cubicBezTo>
                    <a:pt x="64" y="247"/>
                    <a:pt x="71" y="268"/>
                    <a:pt x="85" y="282"/>
                  </a:cubicBezTo>
                  <a:cubicBezTo>
                    <a:pt x="85" y="289"/>
                    <a:pt x="92" y="289"/>
                    <a:pt x="92" y="297"/>
                  </a:cubicBezTo>
                  <a:cubicBezTo>
                    <a:pt x="99" y="304"/>
                    <a:pt x="92" y="318"/>
                    <a:pt x="92" y="325"/>
                  </a:cubicBezTo>
                  <a:cubicBezTo>
                    <a:pt x="85" y="332"/>
                    <a:pt x="85" y="346"/>
                    <a:pt x="78" y="346"/>
                  </a:cubicBezTo>
                  <a:cubicBezTo>
                    <a:pt x="71" y="346"/>
                    <a:pt x="64" y="346"/>
                    <a:pt x="64" y="346"/>
                  </a:cubicBezTo>
                  <a:cubicBezTo>
                    <a:pt x="29" y="325"/>
                    <a:pt x="15" y="297"/>
                    <a:pt x="0" y="254"/>
                  </a:cubicBezTo>
                  <a:cubicBezTo>
                    <a:pt x="0" y="233"/>
                    <a:pt x="0" y="205"/>
                    <a:pt x="0" y="176"/>
                  </a:cubicBezTo>
                  <a:cubicBezTo>
                    <a:pt x="7" y="155"/>
                    <a:pt x="15" y="134"/>
                    <a:pt x="29" y="120"/>
                  </a:cubicBezTo>
                  <a:cubicBezTo>
                    <a:pt x="43" y="85"/>
                    <a:pt x="71" y="56"/>
                    <a:pt x="106" y="35"/>
                  </a:cubicBezTo>
                  <a:cubicBezTo>
                    <a:pt x="135" y="21"/>
                    <a:pt x="163" y="7"/>
                    <a:pt x="198" y="0"/>
                  </a:cubicBezTo>
                  <a:cubicBezTo>
                    <a:pt x="213" y="0"/>
                    <a:pt x="227" y="0"/>
                    <a:pt x="241" y="0"/>
                  </a:cubicBezTo>
                  <a:cubicBezTo>
                    <a:pt x="276" y="0"/>
                    <a:pt x="311" y="7"/>
                    <a:pt x="340" y="21"/>
                  </a:cubicBezTo>
                  <a:cubicBezTo>
                    <a:pt x="368" y="35"/>
                    <a:pt x="389" y="49"/>
                    <a:pt x="410" y="71"/>
                  </a:cubicBezTo>
                  <a:cubicBezTo>
                    <a:pt x="431" y="92"/>
                    <a:pt x="446" y="113"/>
                    <a:pt x="453" y="148"/>
                  </a:cubicBezTo>
                  <a:cubicBezTo>
                    <a:pt x="460" y="162"/>
                    <a:pt x="460" y="184"/>
                    <a:pt x="460" y="205"/>
                  </a:cubicBezTo>
                  <a:cubicBezTo>
                    <a:pt x="460" y="219"/>
                    <a:pt x="460" y="240"/>
                    <a:pt x="453" y="254"/>
                  </a:cubicBezTo>
                  <a:cubicBezTo>
                    <a:pt x="446" y="325"/>
                    <a:pt x="410" y="382"/>
                    <a:pt x="361" y="410"/>
                  </a:cubicBezTo>
                  <a:cubicBezTo>
                    <a:pt x="354" y="417"/>
                    <a:pt x="340" y="424"/>
                    <a:pt x="326" y="431"/>
                  </a:cubicBezTo>
                  <a:cubicBezTo>
                    <a:pt x="304" y="431"/>
                    <a:pt x="290" y="438"/>
                    <a:pt x="269" y="438"/>
                  </a:cubicBezTo>
                  <a:cubicBezTo>
                    <a:pt x="255" y="431"/>
                    <a:pt x="234" y="431"/>
                    <a:pt x="227" y="424"/>
                  </a:cubicBezTo>
                  <a:cubicBezTo>
                    <a:pt x="213" y="417"/>
                    <a:pt x="198" y="403"/>
                    <a:pt x="191" y="39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46" name="橢圓 6"/>
          <p:cNvSpPr/>
          <p:nvPr/>
        </p:nvSpPr>
        <p:spPr>
          <a:xfrm>
            <a:off x="4647013" y="3154955"/>
            <a:ext cx="473634" cy="473634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8" name="橢圓 6"/>
          <p:cNvSpPr/>
          <p:nvPr/>
        </p:nvSpPr>
        <p:spPr>
          <a:xfrm>
            <a:off x="7125526" y="3311947"/>
            <a:ext cx="473634" cy="473634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946814" y="4620277"/>
            <a:ext cx="3071263" cy="918935"/>
            <a:chOff x="7483989" y="3339882"/>
            <a:chExt cx="3071263" cy="918935"/>
          </a:xfrm>
        </p:grpSpPr>
        <p:sp>
          <p:nvSpPr>
            <p:cNvPr id="52" name="矩形 51"/>
            <p:cNvSpPr/>
            <p:nvPr/>
          </p:nvSpPr>
          <p:spPr>
            <a:xfrm>
              <a:off x="7483989" y="3732519"/>
              <a:ext cx="3071263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504700" y="3339882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169877" y="4620277"/>
            <a:ext cx="3071263" cy="918935"/>
            <a:chOff x="7483989" y="3339882"/>
            <a:chExt cx="3071263" cy="918935"/>
          </a:xfrm>
        </p:grpSpPr>
        <p:sp>
          <p:nvSpPr>
            <p:cNvPr id="55" name="矩形 54"/>
            <p:cNvSpPr/>
            <p:nvPr/>
          </p:nvSpPr>
          <p:spPr>
            <a:xfrm>
              <a:off x="7483989" y="3732519"/>
              <a:ext cx="3071263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483989" y="3339882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780170" y="2177016"/>
            <a:ext cx="3071263" cy="918935"/>
            <a:chOff x="7483989" y="3339882"/>
            <a:chExt cx="3071263" cy="918935"/>
          </a:xfrm>
        </p:grpSpPr>
        <p:sp>
          <p:nvSpPr>
            <p:cNvPr id="58" name="矩形 57"/>
            <p:cNvSpPr/>
            <p:nvPr/>
          </p:nvSpPr>
          <p:spPr>
            <a:xfrm>
              <a:off x="7483989" y="3732519"/>
              <a:ext cx="3071263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483989" y="3339882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481296" y="2177016"/>
            <a:ext cx="3071263" cy="918935"/>
            <a:chOff x="7483989" y="3339882"/>
            <a:chExt cx="3071263" cy="918935"/>
          </a:xfrm>
        </p:grpSpPr>
        <p:sp>
          <p:nvSpPr>
            <p:cNvPr id="61" name="矩形 60"/>
            <p:cNvSpPr/>
            <p:nvPr/>
          </p:nvSpPr>
          <p:spPr>
            <a:xfrm>
              <a:off x="7483989" y="3732519"/>
              <a:ext cx="3071263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504700" y="3339882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31" name="组合 30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32" name="圆角矩形 31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6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îṡľîḓé"/>
          <p:cNvGrpSpPr/>
          <p:nvPr/>
        </p:nvGrpSpPr>
        <p:grpSpPr>
          <a:xfrm>
            <a:off x="662688" y="2136541"/>
            <a:ext cx="2611643" cy="3070603"/>
            <a:chOff x="1368358" y="2784295"/>
            <a:chExt cx="1338859" cy="1574145"/>
          </a:xfrm>
        </p:grpSpPr>
        <p:sp>
          <p:nvSpPr>
            <p:cNvPr id="28" name="iŝḻîde"/>
            <p:cNvSpPr/>
            <p:nvPr/>
          </p:nvSpPr>
          <p:spPr bwMode="auto">
            <a:xfrm>
              <a:off x="2512539" y="3387438"/>
              <a:ext cx="194678" cy="170791"/>
            </a:xfrm>
            <a:custGeom>
              <a:gdLst>
                <a:gd name="T0" fmla="*/ 47 w 236"/>
                <a:gd name="T1" fmla="*/ 209 h 209"/>
                <a:gd name="T2" fmla="*/ 223 w 236"/>
                <a:gd name="T3" fmla="*/ 72 h 209"/>
                <a:gd name="T4" fmla="*/ 183 w 236"/>
                <a:gd name="T5" fmla="*/ 15 h 209"/>
                <a:gd name="T6" fmla="*/ 103 w 236"/>
                <a:gd name="T7" fmla="*/ 65 h 209"/>
                <a:gd name="T8" fmla="*/ 113 w 236"/>
                <a:gd name="T9" fmla="*/ 14 h 209"/>
                <a:gd name="T10" fmla="*/ 0 w 236"/>
                <a:gd name="T11" fmla="*/ 114 h 209"/>
                <a:gd name="T12" fmla="*/ 47 w 236"/>
                <a:gd name="T13" fmla="*/ 209 h 2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09">
                  <a:moveTo>
                    <a:pt x="47" y="209"/>
                  </a:moveTo>
                  <a:cubicBezTo>
                    <a:pt x="47" y="209"/>
                    <a:pt x="211" y="115"/>
                    <a:pt x="223" y="72"/>
                  </a:cubicBezTo>
                  <a:cubicBezTo>
                    <a:pt x="236" y="29"/>
                    <a:pt x="210" y="8"/>
                    <a:pt x="183" y="15"/>
                  </a:cubicBezTo>
                  <a:cubicBezTo>
                    <a:pt x="159" y="21"/>
                    <a:pt x="103" y="65"/>
                    <a:pt x="103" y="65"/>
                  </a:cubicBezTo>
                  <a:cubicBezTo>
                    <a:pt x="103" y="65"/>
                    <a:pt x="165" y="27"/>
                    <a:pt x="113" y="14"/>
                  </a:cubicBezTo>
                  <a:cubicBezTo>
                    <a:pt x="61" y="0"/>
                    <a:pt x="0" y="114"/>
                    <a:pt x="0" y="114"/>
                  </a:cubicBezTo>
                  <a:lnTo>
                    <a:pt x="47" y="209"/>
                  </a:lnTo>
                  <a:close/>
                </a:path>
              </a:pathLst>
            </a:custGeom>
            <a:solidFill>
              <a:srgbClr val="EBB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işľîďe"/>
            <p:cNvSpPr/>
            <p:nvPr/>
          </p:nvSpPr>
          <p:spPr bwMode="auto">
            <a:xfrm>
              <a:off x="2102879" y="3251283"/>
              <a:ext cx="464600" cy="402494"/>
            </a:xfrm>
            <a:custGeom>
              <a:gdLst>
                <a:gd name="T0" fmla="*/ 511 w 564"/>
                <a:gd name="T1" fmla="*/ 240 h 489"/>
                <a:gd name="T2" fmla="*/ 502 w 564"/>
                <a:gd name="T3" fmla="*/ 243 h 489"/>
                <a:gd name="T4" fmla="*/ 266 w 564"/>
                <a:gd name="T5" fmla="*/ 323 h 489"/>
                <a:gd name="T6" fmla="*/ 146 w 564"/>
                <a:gd name="T7" fmla="*/ 37 h 489"/>
                <a:gd name="T8" fmla="*/ 54 w 564"/>
                <a:gd name="T9" fmla="*/ 23 h 489"/>
                <a:gd name="T10" fmla="*/ 16 w 564"/>
                <a:gd name="T11" fmla="*/ 120 h 489"/>
                <a:gd name="T12" fmla="*/ 158 w 564"/>
                <a:gd name="T13" fmla="*/ 444 h 489"/>
                <a:gd name="T14" fmla="*/ 212 w 564"/>
                <a:gd name="T15" fmla="*/ 486 h 489"/>
                <a:gd name="T16" fmla="*/ 249 w 564"/>
                <a:gd name="T17" fmla="*/ 484 h 489"/>
                <a:gd name="T18" fmla="*/ 550 w 564"/>
                <a:gd name="T19" fmla="*/ 382 h 489"/>
                <a:gd name="T20" fmla="*/ 564 w 564"/>
                <a:gd name="T21" fmla="*/ 376 h 489"/>
                <a:gd name="T22" fmla="*/ 511 w 564"/>
                <a:gd name="T23" fmla="*/ 240 h 4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4" h="489">
                  <a:moveTo>
                    <a:pt x="511" y="240"/>
                  </a:moveTo>
                  <a:cubicBezTo>
                    <a:pt x="508" y="241"/>
                    <a:pt x="505" y="242"/>
                    <a:pt x="502" y="243"/>
                  </a:cubicBezTo>
                  <a:cubicBezTo>
                    <a:pt x="266" y="323"/>
                    <a:pt x="266" y="323"/>
                    <a:pt x="266" y="323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30" y="0"/>
                    <a:pt x="91" y="7"/>
                    <a:pt x="54" y="23"/>
                  </a:cubicBezTo>
                  <a:cubicBezTo>
                    <a:pt x="17" y="40"/>
                    <a:pt x="0" y="83"/>
                    <a:pt x="16" y="120"/>
                  </a:cubicBezTo>
                  <a:cubicBezTo>
                    <a:pt x="158" y="444"/>
                    <a:pt x="158" y="444"/>
                    <a:pt x="158" y="444"/>
                  </a:cubicBezTo>
                  <a:cubicBezTo>
                    <a:pt x="168" y="467"/>
                    <a:pt x="189" y="482"/>
                    <a:pt x="212" y="486"/>
                  </a:cubicBezTo>
                  <a:cubicBezTo>
                    <a:pt x="224" y="489"/>
                    <a:pt x="237" y="488"/>
                    <a:pt x="249" y="484"/>
                  </a:cubicBezTo>
                  <a:cubicBezTo>
                    <a:pt x="550" y="382"/>
                    <a:pt x="550" y="382"/>
                    <a:pt x="550" y="382"/>
                  </a:cubicBezTo>
                  <a:cubicBezTo>
                    <a:pt x="555" y="380"/>
                    <a:pt x="559" y="378"/>
                    <a:pt x="564" y="376"/>
                  </a:cubicBezTo>
                  <a:cubicBezTo>
                    <a:pt x="543" y="331"/>
                    <a:pt x="519" y="289"/>
                    <a:pt x="511" y="240"/>
                  </a:cubicBezTo>
                  <a:close/>
                </a:path>
              </a:pathLst>
            </a:custGeom>
            <a:solidFill>
              <a:srgbClr val="E3E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iṣļiḍe"/>
            <p:cNvSpPr/>
            <p:nvPr/>
          </p:nvSpPr>
          <p:spPr bwMode="auto">
            <a:xfrm>
              <a:off x="2148264" y="3162902"/>
              <a:ext cx="101519" cy="103908"/>
            </a:xfrm>
            <a:custGeom>
              <a:gdLst>
                <a:gd name="T0" fmla="*/ 33 w 85"/>
                <a:gd name="T1" fmla="*/ 0 h 87"/>
                <a:gd name="T2" fmla="*/ 0 w 85"/>
                <a:gd name="T3" fmla="*/ 33 h 87"/>
                <a:gd name="T4" fmla="*/ 71 w 85"/>
                <a:gd name="T5" fmla="*/ 87 h 87"/>
                <a:gd name="T6" fmla="*/ 85 w 85"/>
                <a:gd name="T7" fmla="*/ 44 h 87"/>
                <a:gd name="T8" fmla="*/ 33 w 85"/>
                <a:gd name="T9" fmla="*/ 0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7">
                  <a:moveTo>
                    <a:pt x="33" y="0"/>
                  </a:moveTo>
                  <a:lnTo>
                    <a:pt x="0" y="33"/>
                  </a:lnTo>
                  <a:lnTo>
                    <a:pt x="71" y="87"/>
                  </a:lnTo>
                  <a:lnTo>
                    <a:pt x="85" y="4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3A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ïṣḷiḍè"/>
            <p:cNvSpPr/>
            <p:nvPr/>
          </p:nvSpPr>
          <p:spPr bwMode="auto">
            <a:xfrm>
              <a:off x="1368358" y="4150624"/>
              <a:ext cx="217371" cy="207816"/>
            </a:xfrm>
            <a:custGeom>
              <a:gdLst>
                <a:gd name="T0" fmla="*/ 115 w 265"/>
                <a:gd name="T1" fmla="*/ 0 h 252"/>
                <a:gd name="T2" fmla="*/ 85 w 265"/>
                <a:gd name="T3" fmla="*/ 20 h 252"/>
                <a:gd name="T4" fmla="*/ 0 w 265"/>
                <a:gd name="T5" fmla="*/ 86 h 252"/>
                <a:gd name="T6" fmla="*/ 55 w 265"/>
                <a:gd name="T7" fmla="*/ 141 h 252"/>
                <a:gd name="T8" fmla="*/ 90 w 265"/>
                <a:gd name="T9" fmla="*/ 137 h 252"/>
                <a:gd name="T10" fmla="*/ 153 w 265"/>
                <a:gd name="T11" fmla="*/ 249 h 252"/>
                <a:gd name="T12" fmla="*/ 251 w 265"/>
                <a:gd name="T13" fmla="*/ 252 h 252"/>
                <a:gd name="T14" fmla="*/ 204 w 265"/>
                <a:gd name="T15" fmla="*/ 199 h 252"/>
                <a:gd name="T16" fmla="*/ 179 w 265"/>
                <a:gd name="T17" fmla="*/ 126 h 252"/>
                <a:gd name="T18" fmla="*/ 193 w 265"/>
                <a:gd name="T19" fmla="*/ 68 h 252"/>
                <a:gd name="T20" fmla="*/ 115 w 265"/>
                <a:gd name="T21" fmla="*/ 0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1">
                  <a:moveTo>
                    <a:pt x="115" y="0"/>
                  </a:moveTo>
                  <a:cubicBezTo>
                    <a:pt x="115" y="0"/>
                    <a:pt x="106" y="7"/>
                    <a:pt x="85" y="20"/>
                  </a:cubicBezTo>
                  <a:cubicBezTo>
                    <a:pt x="64" y="33"/>
                    <a:pt x="0" y="86"/>
                    <a:pt x="0" y="86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0" y="137"/>
                    <a:pt x="90" y="231"/>
                    <a:pt x="153" y="249"/>
                  </a:cubicBezTo>
                  <a:cubicBezTo>
                    <a:pt x="214" y="249"/>
                    <a:pt x="228" y="252"/>
                    <a:pt x="251" y="252"/>
                  </a:cubicBezTo>
                  <a:cubicBezTo>
                    <a:pt x="265" y="229"/>
                    <a:pt x="221" y="212"/>
                    <a:pt x="204" y="199"/>
                  </a:cubicBezTo>
                  <a:cubicBezTo>
                    <a:pt x="186" y="186"/>
                    <a:pt x="184" y="147"/>
                    <a:pt x="179" y="126"/>
                  </a:cubicBezTo>
                  <a:cubicBezTo>
                    <a:pt x="175" y="106"/>
                    <a:pt x="193" y="68"/>
                    <a:pt x="193" y="68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1E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îŝļïdé"/>
            <p:cNvSpPr/>
            <p:nvPr/>
          </p:nvSpPr>
          <p:spPr bwMode="auto">
            <a:xfrm>
              <a:off x="1438824" y="3555841"/>
              <a:ext cx="543426" cy="673610"/>
            </a:xfrm>
            <a:custGeom>
              <a:gdLst>
                <a:gd name="T0" fmla="*/ 626 w 661"/>
                <a:gd name="T1" fmla="*/ 96 h 818"/>
                <a:gd name="T2" fmla="*/ 534 w 661"/>
                <a:gd name="T3" fmla="*/ 20 h 818"/>
                <a:gd name="T4" fmla="*/ 467 w 661"/>
                <a:gd name="T5" fmla="*/ 7 h 818"/>
                <a:gd name="T6" fmla="*/ 417 w 661"/>
                <a:gd name="T7" fmla="*/ 55 h 818"/>
                <a:gd name="T8" fmla="*/ 299 w 661"/>
                <a:gd name="T9" fmla="*/ 422 h 818"/>
                <a:gd name="T10" fmla="*/ 8 w 661"/>
                <a:gd name="T11" fmla="*/ 708 h 818"/>
                <a:gd name="T12" fmla="*/ 119 w 661"/>
                <a:gd name="T13" fmla="*/ 818 h 818"/>
                <a:gd name="T14" fmla="*/ 121 w 661"/>
                <a:gd name="T15" fmla="*/ 816 h 818"/>
                <a:gd name="T16" fmla="*/ 417 w 661"/>
                <a:gd name="T17" fmla="*/ 510 h 818"/>
                <a:gd name="T18" fmla="*/ 639 w 661"/>
                <a:gd name="T19" fmla="*/ 195 h 818"/>
                <a:gd name="T20" fmla="*/ 626 w 661"/>
                <a:gd name="T21" fmla="*/ 96 h 8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1" h="818">
                  <a:moveTo>
                    <a:pt x="626" y="96"/>
                  </a:moveTo>
                  <a:cubicBezTo>
                    <a:pt x="534" y="20"/>
                    <a:pt x="534" y="20"/>
                    <a:pt x="534" y="20"/>
                  </a:cubicBezTo>
                  <a:cubicBezTo>
                    <a:pt x="515" y="5"/>
                    <a:pt x="490" y="0"/>
                    <a:pt x="467" y="7"/>
                  </a:cubicBezTo>
                  <a:cubicBezTo>
                    <a:pt x="443" y="13"/>
                    <a:pt x="425" y="31"/>
                    <a:pt x="417" y="55"/>
                  </a:cubicBezTo>
                  <a:cubicBezTo>
                    <a:pt x="417" y="55"/>
                    <a:pt x="308" y="407"/>
                    <a:pt x="299" y="422"/>
                  </a:cubicBezTo>
                  <a:cubicBezTo>
                    <a:pt x="290" y="436"/>
                    <a:pt x="8" y="708"/>
                    <a:pt x="8" y="708"/>
                  </a:cubicBezTo>
                  <a:cubicBezTo>
                    <a:pt x="0" y="716"/>
                    <a:pt x="85" y="794"/>
                    <a:pt x="119" y="818"/>
                  </a:cubicBezTo>
                  <a:cubicBezTo>
                    <a:pt x="120" y="818"/>
                    <a:pt x="121" y="817"/>
                    <a:pt x="121" y="816"/>
                  </a:cubicBezTo>
                  <a:cubicBezTo>
                    <a:pt x="121" y="816"/>
                    <a:pt x="402" y="525"/>
                    <a:pt x="417" y="510"/>
                  </a:cubicBezTo>
                  <a:cubicBezTo>
                    <a:pt x="432" y="494"/>
                    <a:pt x="639" y="195"/>
                    <a:pt x="639" y="195"/>
                  </a:cubicBezTo>
                  <a:cubicBezTo>
                    <a:pt x="661" y="163"/>
                    <a:pt x="656" y="120"/>
                    <a:pt x="626" y="96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3" name="íṣľíďe"/>
            <p:cNvSpPr/>
            <p:nvPr/>
          </p:nvSpPr>
          <p:spPr bwMode="auto">
            <a:xfrm>
              <a:off x="2597338" y="3426852"/>
              <a:ext cx="16721" cy="13138"/>
            </a:xfrm>
            <a:custGeom>
              <a:gdLst>
                <a:gd name="T0" fmla="*/ 0 w 20"/>
                <a:gd name="T1" fmla="*/ 17 h 17"/>
                <a:gd name="T2" fmla="*/ 14 w 20"/>
                <a:gd name="T3" fmla="*/ 7 h 17"/>
                <a:gd name="T4" fmla="*/ 20 w 20"/>
                <a:gd name="T5" fmla="*/ 0 h 17"/>
                <a:gd name="T6" fmla="*/ 0 w 20"/>
                <a:gd name="T7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7">
                  <a:moveTo>
                    <a:pt x="0" y="17"/>
                  </a:moveTo>
                  <a:cubicBezTo>
                    <a:pt x="0" y="17"/>
                    <a:pt x="7" y="13"/>
                    <a:pt x="14" y="7"/>
                  </a:cubicBezTo>
                  <a:cubicBezTo>
                    <a:pt x="16" y="5"/>
                    <a:pt x="18" y="3"/>
                    <a:pt x="20" y="0"/>
                  </a:cubicBezTo>
                  <a:cubicBezTo>
                    <a:pt x="8" y="10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3B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ísļiḋê"/>
            <p:cNvSpPr/>
            <p:nvPr/>
          </p:nvSpPr>
          <p:spPr bwMode="auto">
            <a:xfrm>
              <a:off x="2609281" y="3425657"/>
              <a:ext cx="5972" cy="5972"/>
            </a:xfrm>
            <a:custGeom>
              <a:gdLst>
                <a:gd name="T0" fmla="*/ 0 w 8"/>
                <a:gd name="T1" fmla="*/ 8 h 8"/>
                <a:gd name="T2" fmla="*/ 8 w 8"/>
                <a:gd name="T3" fmla="*/ 0 h 8"/>
                <a:gd name="T4" fmla="*/ 6 w 8"/>
                <a:gd name="T5" fmla="*/ 1 h 8"/>
                <a:gd name="T6" fmla="*/ 0 w 8"/>
                <a:gd name="T7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cubicBezTo>
                    <a:pt x="3" y="6"/>
                    <a:pt x="5" y="3"/>
                    <a:pt x="8" y="0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4" y="4"/>
                    <a:pt x="2" y="6"/>
                    <a:pt x="0" y="8"/>
                  </a:cubicBezTo>
                  <a:close/>
                </a:path>
              </a:pathLst>
            </a:custGeom>
            <a:solidFill>
              <a:srgbClr val="F3B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5" name="iṥḷide"/>
            <p:cNvSpPr/>
            <p:nvPr/>
          </p:nvSpPr>
          <p:spPr bwMode="auto">
            <a:xfrm>
              <a:off x="2614059" y="3420880"/>
              <a:ext cx="5972" cy="5972"/>
            </a:xfrm>
            <a:custGeom>
              <a:gdLst>
                <a:gd name="T0" fmla="*/ 0 w 7"/>
                <a:gd name="T1" fmla="*/ 7 h 7"/>
                <a:gd name="T2" fmla="*/ 2 w 7"/>
                <a:gd name="T3" fmla="*/ 6 h 7"/>
                <a:gd name="T4" fmla="*/ 7 w 7"/>
                <a:gd name="T5" fmla="*/ 0 h 7"/>
                <a:gd name="T6" fmla="*/ 0 w 7"/>
                <a:gd name="T7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1" y="7"/>
                    <a:pt x="1" y="7"/>
                    <a:pt x="2" y="6"/>
                  </a:cubicBezTo>
                  <a:cubicBezTo>
                    <a:pt x="4" y="4"/>
                    <a:pt x="6" y="2"/>
                    <a:pt x="7" y="0"/>
                  </a:cubicBezTo>
                  <a:cubicBezTo>
                    <a:pt x="5" y="2"/>
                    <a:pt x="3" y="5"/>
                    <a:pt x="0" y="7"/>
                  </a:cubicBezTo>
                  <a:close/>
                </a:path>
              </a:pathLst>
            </a:custGeom>
            <a:solidFill>
              <a:srgbClr val="F3B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6" name="iṣḻíďe"/>
            <p:cNvSpPr/>
            <p:nvPr/>
          </p:nvSpPr>
          <p:spPr bwMode="auto">
            <a:xfrm>
              <a:off x="2524483" y="3391021"/>
              <a:ext cx="118240" cy="85993"/>
            </a:xfrm>
            <a:custGeom>
              <a:gdLst>
                <a:gd name="T0" fmla="*/ 137 w 143"/>
                <a:gd name="T1" fmla="*/ 21 h 104"/>
                <a:gd name="T2" fmla="*/ 89 w 143"/>
                <a:gd name="T3" fmla="*/ 5 h 104"/>
                <a:gd name="T4" fmla="*/ 0 w 143"/>
                <a:gd name="T5" fmla="*/ 84 h 104"/>
                <a:gd name="T6" fmla="*/ 6 w 143"/>
                <a:gd name="T7" fmla="*/ 104 h 104"/>
                <a:gd name="T8" fmla="*/ 137 w 143"/>
                <a:gd name="T9" fmla="*/ 21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04">
                  <a:moveTo>
                    <a:pt x="137" y="21"/>
                  </a:moveTo>
                  <a:cubicBezTo>
                    <a:pt x="143" y="0"/>
                    <a:pt x="113" y="1"/>
                    <a:pt x="89" y="5"/>
                  </a:cubicBezTo>
                  <a:cubicBezTo>
                    <a:pt x="53" y="10"/>
                    <a:pt x="19" y="55"/>
                    <a:pt x="0" y="84"/>
                  </a:cubicBezTo>
                  <a:cubicBezTo>
                    <a:pt x="2" y="87"/>
                    <a:pt x="6" y="104"/>
                    <a:pt x="6" y="104"/>
                  </a:cubicBezTo>
                  <a:cubicBezTo>
                    <a:pt x="54" y="85"/>
                    <a:pt x="131" y="40"/>
                    <a:pt x="137" y="21"/>
                  </a:cubicBezTo>
                  <a:close/>
                </a:path>
              </a:pathLst>
            </a:custGeom>
            <a:solidFill>
              <a:srgbClr val="F3B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íslîḋè"/>
            <p:cNvSpPr/>
            <p:nvPr/>
          </p:nvSpPr>
          <p:spPr bwMode="auto">
            <a:xfrm>
              <a:off x="1804293" y="3994165"/>
              <a:ext cx="140933" cy="218565"/>
            </a:xfrm>
            <a:custGeom>
              <a:gdLst>
                <a:gd name="T0" fmla="*/ 85 w 172"/>
                <a:gd name="T1" fmla="*/ 0 h 266"/>
                <a:gd name="T2" fmla="*/ 0 w 172"/>
                <a:gd name="T3" fmla="*/ 59 h 266"/>
                <a:gd name="T4" fmla="*/ 31 w 172"/>
                <a:gd name="T5" fmla="*/ 109 h 266"/>
                <a:gd name="T6" fmla="*/ 62 w 172"/>
                <a:gd name="T7" fmla="*/ 104 h 266"/>
                <a:gd name="T8" fmla="*/ 69 w 172"/>
                <a:gd name="T9" fmla="*/ 179 h 266"/>
                <a:gd name="T10" fmla="*/ 132 w 172"/>
                <a:gd name="T11" fmla="*/ 253 h 266"/>
                <a:gd name="T12" fmla="*/ 151 w 172"/>
                <a:gd name="T13" fmla="*/ 197 h 266"/>
                <a:gd name="T14" fmla="*/ 146 w 172"/>
                <a:gd name="T15" fmla="*/ 116 h 266"/>
                <a:gd name="T16" fmla="*/ 172 w 172"/>
                <a:gd name="T17" fmla="*/ 81 h 266"/>
                <a:gd name="T18" fmla="*/ 85 w 172"/>
                <a:gd name="T19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66">
                  <a:moveTo>
                    <a:pt x="85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59" y="95"/>
                    <a:pt x="62" y="104"/>
                  </a:cubicBezTo>
                  <a:cubicBezTo>
                    <a:pt x="64" y="113"/>
                    <a:pt x="63" y="157"/>
                    <a:pt x="69" y="179"/>
                  </a:cubicBezTo>
                  <a:cubicBezTo>
                    <a:pt x="74" y="200"/>
                    <a:pt x="105" y="240"/>
                    <a:pt x="132" y="253"/>
                  </a:cubicBezTo>
                  <a:cubicBezTo>
                    <a:pt x="159" y="266"/>
                    <a:pt x="160" y="222"/>
                    <a:pt x="151" y="197"/>
                  </a:cubicBezTo>
                  <a:cubicBezTo>
                    <a:pt x="145" y="181"/>
                    <a:pt x="139" y="124"/>
                    <a:pt x="146" y="116"/>
                  </a:cubicBezTo>
                  <a:cubicBezTo>
                    <a:pt x="152" y="108"/>
                    <a:pt x="172" y="81"/>
                    <a:pt x="172" y="81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îśḻïḍè"/>
            <p:cNvSpPr/>
            <p:nvPr/>
          </p:nvSpPr>
          <p:spPr bwMode="auto">
            <a:xfrm>
              <a:off x="1787573" y="3571367"/>
              <a:ext cx="427575" cy="513568"/>
            </a:xfrm>
            <a:custGeom>
              <a:gdLst>
                <a:gd name="T0" fmla="*/ 494 w 519"/>
                <a:gd name="T1" fmla="*/ 279 h 625"/>
                <a:gd name="T2" fmla="*/ 290 w 519"/>
                <a:gd name="T3" fmla="*/ 90 h 625"/>
                <a:gd name="T4" fmla="*/ 96 w 519"/>
                <a:gd name="T5" fmla="*/ 0 h 625"/>
                <a:gd name="T6" fmla="*/ 30 w 519"/>
                <a:gd name="T7" fmla="*/ 49 h 625"/>
                <a:gd name="T8" fmla="*/ 1 w 519"/>
                <a:gd name="T9" fmla="*/ 110 h 625"/>
                <a:gd name="T10" fmla="*/ 33 w 519"/>
                <a:gd name="T11" fmla="*/ 169 h 625"/>
                <a:gd name="T12" fmla="*/ 297 w 519"/>
                <a:gd name="T13" fmla="*/ 351 h 625"/>
                <a:gd name="T14" fmla="*/ 97 w 519"/>
                <a:gd name="T15" fmla="*/ 508 h 625"/>
                <a:gd name="T16" fmla="*/ 181 w 519"/>
                <a:gd name="T17" fmla="*/ 625 h 625"/>
                <a:gd name="T18" fmla="*/ 488 w 519"/>
                <a:gd name="T19" fmla="*/ 393 h 625"/>
                <a:gd name="T20" fmla="*/ 518 w 519"/>
                <a:gd name="T21" fmla="*/ 338 h 625"/>
                <a:gd name="T22" fmla="*/ 494 w 519"/>
                <a:gd name="T23" fmla="*/ 279 h 6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9" h="625">
                  <a:moveTo>
                    <a:pt x="494" y="279"/>
                  </a:moveTo>
                  <a:cubicBezTo>
                    <a:pt x="290" y="90"/>
                    <a:pt x="290" y="90"/>
                    <a:pt x="290" y="90"/>
                  </a:cubicBezTo>
                  <a:cubicBezTo>
                    <a:pt x="290" y="90"/>
                    <a:pt x="189" y="48"/>
                    <a:pt x="96" y="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11" y="64"/>
                    <a:pt x="0" y="86"/>
                    <a:pt x="1" y="110"/>
                  </a:cubicBezTo>
                  <a:cubicBezTo>
                    <a:pt x="1" y="134"/>
                    <a:pt x="13" y="156"/>
                    <a:pt x="33" y="169"/>
                  </a:cubicBezTo>
                  <a:cubicBezTo>
                    <a:pt x="297" y="351"/>
                    <a:pt x="297" y="351"/>
                    <a:pt x="297" y="351"/>
                  </a:cubicBezTo>
                  <a:cubicBezTo>
                    <a:pt x="97" y="508"/>
                    <a:pt x="97" y="508"/>
                    <a:pt x="97" y="508"/>
                  </a:cubicBezTo>
                  <a:cubicBezTo>
                    <a:pt x="140" y="560"/>
                    <a:pt x="153" y="585"/>
                    <a:pt x="181" y="625"/>
                  </a:cubicBezTo>
                  <a:cubicBezTo>
                    <a:pt x="186" y="623"/>
                    <a:pt x="488" y="393"/>
                    <a:pt x="488" y="393"/>
                  </a:cubicBezTo>
                  <a:cubicBezTo>
                    <a:pt x="506" y="380"/>
                    <a:pt x="517" y="360"/>
                    <a:pt x="518" y="338"/>
                  </a:cubicBezTo>
                  <a:cubicBezTo>
                    <a:pt x="519" y="316"/>
                    <a:pt x="510" y="294"/>
                    <a:pt x="494" y="27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îšļíḓe"/>
            <p:cNvSpPr/>
            <p:nvPr/>
          </p:nvSpPr>
          <p:spPr bwMode="auto">
            <a:xfrm>
              <a:off x="1739799" y="3517622"/>
              <a:ext cx="275893" cy="279477"/>
            </a:xfrm>
            <a:custGeom>
              <a:gdLst>
                <a:gd name="T0" fmla="*/ 335 w 335"/>
                <a:gd name="T1" fmla="*/ 159 h 339"/>
                <a:gd name="T2" fmla="*/ 237 w 335"/>
                <a:gd name="T3" fmla="*/ 335 h 339"/>
                <a:gd name="T4" fmla="*/ 31 w 335"/>
                <a:gd name="T5" fmla="*/ 193 h 339"/>
                <a:gd name="T6" fmla="*/ 102 w 335"/>
                <a:gd name="T7" fmla="*/ 0 h 339"/>
                <a:gd name="T8" fmla="*/ 335 w 335"/>
                <a:gd name="T9" fmla="*/ 159 h 3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39">
                  <a:moveTo>
                    <a:pt x="335" y="159"/>
                  </a:moveTo>
                  <a:cubicBezTo>
                    <a:pt x="335" y="159"/>
                    <a:pt x="308" y="339"/>
                    <a:pt x="237" y="335"/>
                  </a:cubicBezTo>
                  <a:cubicBezTo>
                    <a:pt x="177" y="300"/>
                    <a:pt x="62" y="257"/>
                    <a:pt x="31" y="193"/>
                  </a:cubicBezTo>
                  <a:cubicBezTo>
                    <a:pt x="0" y="129"/>
                    <a:pt x="102" y="0"/>
                    <a:pt x="102" y="0"/>
                  </a:cubicBezTo>
                  <a:lnTo>
                    <a:pt x="335" y="15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îṧľïďê"/>
            <p:cNvSpPr/>
            <p:nvPr/>
          </p:nvSpPr>
          <p:spPr bwMode="auto">
            <a:xfrm>
              <a:off x="1804293" y="3178428"/>
              <a:ext cx="429964" cy="466989"/>
            </a:xfrm>
            <a:custGeom>
              <a:gdLst>
                <a:gd name="T0" fmla="*/ 423 w 523"/>
                <a:gd name="T1" fmla="*/ 23 h 567"/>
                <a:gd name="T2" fmla="*/ 294 w 523"/>
                <a:gd name="T3" fmla="*/ 38 h 567"/>
                <a:gd name="T4" fmla="*/ 0 w 523"/>
                <a:gd name="T5" fmla="*/ 446 h 567"/>
                <a:gd name="T6" fmla="*/ 270 w 523"/>
                <a:gd name="T7" fmla="*/ 567 h 567"/>
                <a:gd name="T8" fmla="*/ 523 w 523"/>
                <a:gd name="T9" fmla="*/ 101 h 567"/>
                <a:gd name="T10" fmla="*/ 423 w 523"/>
                <a:gd name="T11" fmla="*/ 23 h 5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" h="567">
                  <a:moveTo>
                    <a:pt x="423" y="23"/>
                  </a:moveTo>
                  <a:cubicBezTo>
                    <a:pt x="423" y="23"/>
                    <a:pt x="340" y="0"/>
                    <a:pt x="294" y="38"/>
                  </a:cubicBezTo>
                  <a:cubicBezTo>
                    <a:pt x="214" y="104"/>
                    <a:pt x="16" y="420"/>
                    <a:pt x="0" y="446"/>
                  </a:cubicBezTo>
                  <a:cubicBezTo>
                    <a:pt x="83" y="474"/>
                    <a:pt x="83" y="486"/>
                    <a:pt x="270" y="567"/>
                  </a:cubicBezTo>
                  <a:cubicBezTo>
                    <a:pt x="459" y="353"/>
                    <a:pt x="523" y="101"/>
                    <a:pt x="523" y="101"/>
                  </a:cubicBezTo>
                  <a:lnTo>
                    <a:pt x="423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îṡļíďè"/>
            <p:cNvSpPr/>
            <p:nvPr/>
          </p:nvSpPr>
          <p:spPr bwMode="auto">
            <a:xfrm>
              <a:off x="2151847" y="2872676"/>
              <a:ext cx="347554" cy="419215"/>
            </a:xfrm>
            <a:custGeom>
              <a:gdLst>
                <a:gd name="T0" fmla="*/ 409 w 422"/>
                <a:gd name="T1" fmla="*/ 121 h 509"/>
                <a:gd name="T2" fmla="*/ 261 w 422"/>
                <a:gd name="T3" fmla="*/ 422 h 509"/>
                <a:gd name="T4" fmla="*/ 2 w 422"/>
                <a:gd name="T5" fmla="*/ 250 h 509"/>
                <a:gd name="T6" fmla="*/ 130 w 422"/>
                <a:gd name="T7" fmla="*/ 26 h 509"/>
                <a:gd name="T8" fmla="*/ 291 w 422"/>
                <a:gd name="T9" fmla="*/ 26 h 509"/>
                <a:gd name="T10" fmla="*/ 409 w 422"/>
                <a:gd name="T11" fmla="*/ 121 h 5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509">
                  <a:moveTo>
                    <a:pt x="409" y="121"/>
                  </a:moveTo>
                  <a:cubicBezTo>
                    <a:pt x="397" y="170"/>
                    <a:pt x="377" y="334"/>
                    <a:pt x="261" y="422"/>
                  </a:cubicBezTo>
                  <a:cubicBezTo>
                    <a:pt x="145" y="509"/>
                    <a:pt x="4" y="360"/>
                    <a:pt x="2" y="250"/>
                  </a:cubicBezTo>
                  <a:cubicBezTo>
                    <a:pt x="0" y="140"/>
                    <a:pt x="66" y="45"/>
                    <a:pt x="130" y="26"/>
                  </a:cubicBezTo>
                  <a:cubicBezTo>
                    <a:pt x="194" y="6"/>
                    <a:pt x="202" y="0"/>
                    <a:pt x="291" y="26"/>
                  </a:cubicBezTo>
                  <a:cubicBezTo>
                    <a:pt x="380" y="53"/>
                    <a:pt x="422" y="71"/>
                    <a:pt x="409" y="121"/>
                  </a:cubicBezTo>
                  <a:close/>
                </a:path>
              </a:pathLst>
            </a:custGeom>
            <a:solidFill>
              <a:srgbClr val="F3B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2" name="îşļiďê"/>
            <p:cNvSpPr/>
            <p:nvPr/>
          </p:nvSpPr>
          <p:spPr bwMode="auto">
            <a:xfrm>
              <a:off x="2121989" y="2784295"/>
              <a:ext cx="440713" cy="304558"/>
            </a:xfrm>
            <a:custGeom>
              <a:gdLst>
                <a:gd name="T0" fmla="*/ 422 w 535"/>
                <a:gd name="T1" fmla="*/ 232 h 370"/>
                <a:gd name="T2" fmla="*/ 499 w 535"/>
                <a:gd name="T3" fmla="*/ 86 h 370"/>
                <a:gd name="T4" fmla="*/ 370 w 535"/>
                <a:gd name="T5" fmla="*/ 73 h 370"/>
                <a:gd name="T6" fmla="*/ 238 w 535"/>
                <a:gd name="T7" fmla="*/ 8 h 370"/>
                <a:gd name="T8" fmla="*/ 15 w 535"/>
                <a:gd name="T9" fmla="*/ 233 h 370"/>
                <a:gd name="T10" fmla="*/ 48 w 535"/>
                <a:gd name="T11" fmla="*/ 366 h 370"/>
                <a:gd name="T12" fmla="*/ 110 w 535"/>
                <a:gd name="T13" fmla="*/ 314 h 370"/>
                <a:gd name="T14" fmla="*/ 163 w 535"/>
                <a:gd name="T15" fmla="*/ 215 h 370"/>
                <a:gd name="T16" fmla="*/ 158 w 535"/>
                <a:gd name="T17" fmla="*/ 315 h 370"/>
                <a:gd name="T18" fmla="*/ 202 w 535"/>
                <a:gd name="T19" fmla="*/ 321 h 370"/>
                <a:gd name="T20" fmla="*/ 226 w 535"/>
                <a:gd name="T21" fmla="*/ 169 h 370"/>
                <a:gd name="T22" fmla="*/ 422 w 535"/>
                <a:gd name="T23" fmla="*/ 232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5" h="370">
                  <a:moveTo>
                    <a:pt x="422" y="232"/>
                  </a:moveTo>
                  <a:cubicBezTo>
                    <a:pt x="519" y="305"/>
                    <a:pt x="535" y="98"/>
                    <a:pt x="499" y="86"/>
                  </a:cubicBezTo>
                  <a:cubicBezTo>
                    <a:pt x="463" y="75"/>
                    <a:pt x="442" y="117"/>
                    <a:pt x="370" y="73"/>
                  </a:cubicBezTo>
                  <a:cubicBezTo>
                    <a:pt x="322" y="44"/>
                    <a:pt x="301" y="13"/>
                    <a:pt x="238" y="8"/>
                  </a:cubicBezTo>
                  <a:cubicBezTo>
                    <a:pt x="132" y="0"/>
                    <a:pt x="29" y="151"/>
                    <a:pt x="15" y="233"/>
                  </a:cubicBezTo>
                  <a:cubicBezTo>
                    <a:pt x="0" y="316"/>
                    <a:pt x="28" y="370"/>
                    <a:pt x="48" y="366"/>
                  </a:cubicBezTo>
                  <a:cubicBezTo>
                    <a:pt x="69" y="362"/>
                    <a:pt x="101" y="346"/>
                    <a:pt x="110" y="314"/>
                  </a:cubicBezTo>
                  <a:cubicBezTo>
                    <a:pt x="119" y="282"/>
                    <a:pt x="122" y="200"/>
                    <a:pt x="163" y="215"/>
                  </a:cubicBezTo>
                  <a:cubicBezTo>
                    <a:pt x="203" y="229"/>
                    <a:pt x="158" y="315"/>
                    <a:pt x="158" y="315"/>
                  </a:cubicBezTo>
                  <a:cubicBezTo>
                    <a:pt x="158" y="315"/>
                    <a:pt x="192" y="335"/>
                    <a:pt x="202" y="321"/>
                  </a:cubicBezTo>
                  <a:cubicBezTo>
                    <a:pt x="211" y="307"/>
                    <a:pt x="186" y="201"/>
                    <a:pt x="226" y="169"/>
                  </a:cubicBezTo>
                  <a:cubicBezTo>
                    <a:pt x="265" y="138"/>
                    <a:pt x="324" y="160"/>
                    <a:pt x="422" y="23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3" name="ïŝḻiḍê"/>
            <p:cNvSpPr/>
            <p:nvPr/>
          </p:nvSpPr>
          <p:spPr bwMode="auto">
            <a:xfrm>
              <a:off x="1455545" y="3357580"/>
              <a:ext cx="156459" cy="169597"/>
            </a:xfrm>
            <a:custGeom>
              <a:gdLst>
                <a:gd name="T0" fmla="*/ 142 w 190"/>
                <a:gd name="T1" fmla="*/ 0 h 207"/>
                <a:gd name="T2" fmla="*/ 33 w 190"/>
                <a:gd name="T3" fmla="*/ 100 h 207"/>
                <a:gd name="T4" fmla="*/ 39 w 190"/>
                <a:gd name="T5" fmla="*/ 176 h 207"/>
                <a:gd name="T6" fmla="*/ 116 w 190"/>
                <a:gd name="T7" fmla="*/ 158 h 207"/>
                <a:gd name="T8" fmla="*/ 137 w 190"/>
                <a:gd name="T9" fmla="*/ 196 h 207"/>
                <a:gd name="T10" fmla="*/ 190 w 190"/>
                <a:gd name="T11" fmla="*/ 86 h 207"/>
                <a:gd name="T12" fmla="*/ 142 w 190"/>
                <a:gd name="T13" fmla="*/ 0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06">
                  <a:moveTo>
                    <a:pt x="142" y="0"/>
                  </a:moveTo>
                  <a:cubicBezTo>
                    <a:pt x="142" y="0"/>
                    <a:pt x="71" y="33"/>
                    <a:pt x="33" y="100"/>
                  </a:cubicBezTo>
                  <a:cubicBezTo>
                    <a:pt x="0" y="159"/>
                    <a:pt x="18" y="169"/>
                    <a:pt x="39" y="176"/>
                  </a:cubicBezTo>
                  <a:cubicBezTo>
                    <a:pt x="96" y="195"/>
                    <a:pt x="116" y="158"/>
                    <a:pt x="116" y="158"/>
                  </a:cubicBezTo>
                  <a:cubicBezTo>
                    <a:pt x="116" y="158"/>
                    <a:pt x="96" y="207"/>
                    <a:pt x="137" y="196"/>
                  </a:cubicBezTo>
                  <a:cubicBezTo>
                    <a:pt x="178" y="186"/>
                    <a:pt x="190" y="86"/>
                    <a:pt x="190" y="86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F3B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4" name="ïślíḍe"/>
            <p:cNvSpPr/>
            <p:nvPr/>
          </p:nvSpPr>
          <p:spPr bwMode="auto">
            <a:xfrm>
              <a:off x="1555870" y="3190372"/>
              <a:ext cx="598366" cy="262756"/>
            </a:xfrm>
            <a:custGeom>
              <a:gdLst>
                <a:gd name="T0" fmla="*/ 677 w 726"/>
                <a:gd name="T1" fmla="*/ 4 h 319"/>
                <a:gd name="T2" fmla="*/ 325 w 726"/>
                <a:gd name="T3" fmla="*/ 1 h 319"/>
                <a:gd name="T4" fmla="*/ 281 w 726"/>
                <a:gd name="T5" fmla="*/ 13 h 319"/>
                <a:gd name="T6" fmla="*/ 0 w 726"/>
                <a:gd name="T7" fmla="*/ 196 h 319"/>
                <a:gd name="T8" fmla="*/ 81 w 726"/>
                <a:gd name="T9" fmla="*/ 319 h 319"/>
                <a:gd name="T10" fmla="*/ 341 w 726"/>
                <a:gd name="T11" fmla="*/ 150 h 319"/>
                <a:gd name="T12" fmla="*/ 625 w 726"/>
                <a:gd name="T13" fmla="*/ 165 h 319"/>
                <a:gd name="T14" fmla="*/ 724 w 726"/>
                <a:gd name="T15" fmla="*/ 97 h 319"/>
                <a:gd name="T16" fmla="*/ 677 w 726"/>
                <a:gd name="T17" fmla="*/ 4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319">
                  <a:moveTo>
                    <a:pt x="677" y="4"/>
                  </a:moveTo>
                  <a:cubicBezTo>
                    <a:pt x="325" y="1"/>
                    <a:pt x="325" y="1"/>
                    <a:pt x="325" y="1"/>
                  </a:cubicBezTo>
                  <a:cubicBezTo>
                    <a:pt x="309" y="0"/>
                    <a:pt x="294" y="5"/>
                    <a:pt x="281" y="1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6" y="239"/>
                    <a:pt x="50" y="281"/>
                    <a:pt x="81" y="319"/>
                  </a:cubicBezTo>
                  <a:cubicBezTo>
                    <a:pt x="341" y="150"/>
                    <a:pt x="341" y="150"/>
                    <a:pt x="341" y="150"/>
                  </a:cubicBezTo>
                  <a:cubicBezTo>
                    <a:pt x="625" y="165"/>
                    <a:pt x="625" y="165"/>
                    <a:pt x="625" y="165"/>
                  </a:cubicBezTo>
                  <a:cubicBezTo>
                    <a:pt x="666" y="167"/>
                    <a:pt x="722" y="138"/>
                    <a:pt x="724" y="97"/>
                  </a:cubicBezTo>
                  <a:cubicBezTo>
                    <a:pt x="726" y="56"/>
                    <a:pt x="717" y="6"/>
                    <a:pt x="677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5" name="îṣḻîḑe"/>
            <p:cNvSpPr/>
            <p:nvPr/>
          </p:nvSpPr>
          <p:spPr bwMode="auto">
            <a:xfrm>
              <a:off x="1533177" y="3426852"/>
              <a:ext cx="77632" cy="111074"/>
            </a:xfrm>
            <a:custGeom>
              <a:gdLst>
                <a:gd name="T0" fmla="*/ 21 w 94"/>
                <a:gd name="T1" fmla="*/ 85 h 134"/>
                <a:gd name="T2" fmla="*/ 41 w 94"/>
                <a:gd name="T3" fmla="*/ 123 h 134"/>
                <a:gd name="T4" fmla="*/ 94 w 94"/>
                <a:gd name="T5" fmla="*/ 13 h 134"/>
                <a:gd name="T6" fmla="*/ 87 w 94"/>
                <a:gd name="T7" fmla="*/ 0 h 134"/>
                <a:gd name="T8" fmla="*/ 21 w 94"/>
                <a:gd name="T9" fmla="*/ 85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4">
                  <a:moveTo>
                    <a:pt x="21" y="85"/>
                  </a:moveTo>
                  <a:cubicBezTo>
                    <a:pt x="21" y="85"/>
                    <a:pt x="0" y="134"/>
                    <a:pt x="41" y="123"/>
                  </a:cubicBezTo>
                  <a:cubicBezTo>
                    <a:pt x="82" y="113"/>
                    <a:pt x="94" y="13"/>
                    <a:pt x="94" y="1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5" y="22"/>
                    <a:pt x="21" y="85"/>
                    <a:pt x="21" y="85"/>
                  </a:cubicBezTo>
                  <a:close/>
                </a:path>
              </a:pathLst>
            </a:custGeom>
            <a:solidFill>
              <a:srgbClr val="F3B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" name="ïṧḷîḓe"/>
          <p:cNvGrpSpPr/>
          <p:nvPr/>
        </p:nvGrpSpPr>
        <p:grpSpPr>
          <a:xfrm>
            <a:off x="0" y="2759259"/>
            <a:ext cx="8287657" cy="2682926"/>
            <a:chOff x="0" y="2083747"/>
            <a:chExt cx="9597267" cy="3106881"/>
          </a:xfrm>
        </p:grpSpPr>
        <p:sp>
          <p:nvSpPr>
            <p:cNvPr id="19" name="îşľíḍe"/>
            <p:cNvSpPr/>
            <p:nvPr/>
          </p:nvSpPr>
          <p:spPr bwMode="auto">
            <a:xfrm>
              <a:off x="0" y="2348880"/>
              <a:ext cx="9385900" cy="2566636"/>
            </a:xfrm>
            <a:custGeom>
              <a:gdLst>
                <a:gd name="T0" fmla="*/ 0 w 10768"/>
                <a:gd name="T1" fmla="*/ 2802 h 2802"/>
                <a:gd name="T2" fmla="*/ 2630 w 10768"/>
                <a:gd name="T3" fmla="*/ 2802 h 2802"/>
                <a:gd name="T4" fmla="*/ 5091 w 10768"/>
                <a:gd name="T5" fmla="*/ 1359 h 2802"/>
                <a:gd name="T6" fmla="*/ 7891 w 10768"/>
                <a:gd name="T7" fmla="*/ 1593 h 2802"/>
                <a:gd name="T8" fmla="*/ 8777 w 10768"/>
                <a:gd name="T9" fmla="*/ 424 h 2802"/>
                <a:gd name="T10" fmla="*/ 10768 w 10768"/>
                <a:gd name="T11" fmla="*/ 0 h 2802"/>
                <a:gd name="connsiteX0" fmla="*/ 0 w 10000"/>
                <a:gd name="connsiteY0" fmla="*/ 10000 h 10000"/>
                <a:gd name="connsiteX1" fmla="*/ 2442 w 10000"/>
                <a:gd name="connsiteY1" fmla="*/ 10000 h 10000"/>
                <a:gd name="connsiteX2" fmla="*/ 4728 w 10000"/>
                <a:gd name="connsiteY2" fmla="*/ 4850 h 10000"/>
                <a:gd name="connsiteX3" fmla="*/ 7297 w 10000"/>
                <a:gd name="connsiteY3" fmla="*/ 6798 h 10000"/>
                <a:gd name="connsiteX4" fmla="*/ 8151 w 10000"/>
                <a:gd name="connsiteY4" fmla="*/ 1513 h 10000"/>
                <a:gd name="connsiteX5" fmla="*/ 10000 w 10000"/>
                <a:gd name="connsiteY5" fmla="*/ 0 h 10000"/>
                <a:gd name="connsiteX0-1" fmla="*/ 0 w 10552"/>
                <a:gd name="connsiteY0-2" fmla="*/ 9969 h 9969"/>
                <a:gd name="connsiteX1-3" fmla="*/ 2442 w 10552"/>
                <a:gd name="connsiteY1-4" fmla="*/ 9969 h 9969"/>
                <a:gd name="connsiteX2-5" fmla="*/ 4728 w 10552"/>
                <a:gd name="connsiteY2-6" fmla="*/ 4819 h 9969"/>
                <a:gd name="connsiteX3-7" fmla="*/ 7297 w 10552"/>
                <a:gd name="connsiteY3-8" fmla="*/ 6767 h 9969"/>
                <a:gd name="connsiteX4-9" fmla="*/ 8151 w 10552"/>
                <a:gd name="connsiteY4-10" fmla="*/ 1482 h 9969"/>
                <a:gd name="connsiteX5-11" fmla="*/ 10552 w 10552"/>
                <a:gd name="connsiteY5-12" fmla="*/ 0 h 9969"/>
                <a:gd name="connsiteX0-13" fmla="*/ 0 w 10000"/>
                <a:gd name="connsiteY0-14" fmla="*/ 10000 h 10000"/>
                <a:gd name="connsiteX1-15" fmla="*/ 2314 w 10000"/>
                <a:gd name="connsiteY1-16" fmla="*/ 10000 h 10000"/>
                <a:gd name="connsiteX2-17" fmla="*/ 4941 w 10000"/>
                <a:gd name="connsiteY2-18" fmla="*/ 5403 h 10000"/>
                <a:gd name="connsiteX3-19" fmla="*/ 6915 w 10000"/>
                <a:gd name="connsiteY3-20" fmla="*/ 6788 h 10000"/>
                <a:gd name="connsiteX4-21" fmla="*/ 7725 w 10000"/>
                <a:gd name="connsiteY4-22" fmla="*/ 1487 h 10000"/>
                <a:gd name="connsiteX5-23" fmla="*/ 10000 w 10000"/>
                <a:gd name="connsiteY5-24" fmla="*/ 0 h 10000"/>
                <a:gd name="connsiteX0-25" fmla="*/ 0 w 10000"/>
                <a:gd name="connsiteY0-26" fmla="*/ 10000 h 10000"/>
                <a:gd name="connsiteX1-27" fmla="*/ 3118 w 10000"/>
                <a:gd name="connsiteY1-28" fmla="*/ 10000 h 10000"/>
                <a:gd name="connsiteX2-29" fmla="*/ 4941 w 10000"/>
                <a:gd name="connsiteY2-30" fmla="*/ 5403 h 10000"/>
                <a:gd name="connsiteX3-31" fmla="*/ 6915 w 10000"/>
                <a:gd name="connsiteY3-32" fmla="*/ 6788 h 10000"/>
                <a:gd name="connsiteX4-33" fmla="*/ 7725 w 10000"/>
                <a:gd name="connsiteY4-34" fmla="*/ 1487 h 10000"/>
                <a:gd name="connsiteX5-35" fmla="*/ 10000 w 10000"/>
                <a:gd name="connsiteY5-36" fmla="*/ 0 h 10000"/>
                <a:gd name="connsiteX0-37" fmla="*/ 0 w 10000"/>
                <a:gd name="connsiteY0-38" fmla="*/ 10000 h 10000"/>
                <a:gd name="connsiteX1-39" fmla="*/ 3118 w 10000"/>
                <a:gd name="connsiteY1-40" fmla="*/ 10000 h 10000"/>
                <a:gd name="connsiteX2-41" fmla="*/ 5230 w 10000"/>
                <a:gd name="connsiteY2-42" fmla="*/ 5845 h 10000"/>
                <a:gd name="connsiteX3-43" fmla="*/ 6915 w 10000"/>
                <a:gd name="connsiteY3-44" fmla="*/ 6788 h 10000"/>
                <a:gd name="connsiteX4-45" fmla="*/ 7725 w 10000"/>
                <a:gd name="connsiteY4-46" fmla="*/ 1487 h 10000"/>
                <a:gd name="connsiteX5-47" fmla="*/ 10000 w 10000"/>
                <a:gd name="connsiteY5-48" fmla="*/ 0 h 10000"/>
                <a:gd name="connsiteX0-49" fmla="*/ 0 w 10000"/>
                <a:gd name="connsiteY0-50" fmla="*/ 10000 h 10000"/>
                <a:gd name="connsiteX1-51" fmla="*/ 3118 w 10000"/>
                <a:gd name="connsiteY1-52" fmla="*/ 10000 h 10000"/>
                <a:gd name="connsiteX2-53" fmla="*/ 5230 w 10000"/>
                <a:gd name="connsiteY2-54" fmla="*/ 5845 h 10000"/>
                <a:gd name="connsiteX3-55" fmla="*/ 6915 w 10000"/>
                <a:gd name="connsiteY3-56" fmla="*/ 6788 h 10000"/>
                <a:gd name="connsiteX4-57" fmla="*/ 7725 w 10000"/>
                <a:gd name="connsiteY4-58" fmla="*/ 1487 h 10000"/>
                <a:gd name="connsiteX5-59" fmla="*/ 10000 w 10000"/>
                <a:gd name="connsiteY5-60" fmla="*/ 0 h 10000"/>
                <a:gd name="connsiteX0-61" fmla="*/ 0 w 7725"/>
                <a:gd name="connsiteY0-62" fmla="*/ 8513 h 8513"/>
                <a:gd name="connsiteX1-63" fmla="*/ 3118 w 7725"/>
                <a:gd name="connsiteY1-64" fmla="*/ 8513 h 8513"/>
                <a:gd name="connsiteX2-65" fmla="*/ 5230 w 7725"/>
                <a:gd name="connsiteY2-66" fmla="*/ 4358 h 8513"/>
                <a:gd name="connsiteX3-67" fmla="*/ 6915 w 7725"/>
                <a:gd name="connsiteY3-68" fmla="*/ 5301 h 8513"/>
                <a:gd name="connsiteX4-69" fmla="*/ 7725 w 7725"/>
                <a:gd name="connsiteY4-70" fmla="*/ 0 h 8513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25" h="8513">
                  <a:moveTo>
                    <a:pt x="0" y="8513"/>
                  </a:moveTo>
                  <a:lnTo>
                    <a:pt x="3118" y="8513"/>
                  </a:lnTo>
                  <a:lnTo>
                    <a:pt x="5230" y="4358"/>
                  </a:lnTo>
                  <a:lnTo>
                    <a:pt x="6915" y="5301"/>
                  </a:lnTo>
                  <a:lnTo>
                    <a:pt x="7725" y="0"/>
                  </a:lnTo>
                </a:path>
              </a:pathLst>
            </a:custGeom>
            <a:noFill/>
            <a:ln w="76200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îṩľiḍe"/>
            <p:cNvSpPr/>
            <p:nvPr/>
          </p:nvSpPr>
          <p:spPr>
            <a:xfrm>
              <a:off x="3321689" y="4622550"/>
              <a:ext cx="604284" cy="568078"/>
            </a:xfrm>
            <a:prstGeom prst="heptagon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en-US" altLang="zh-CN" sz="1600" i="1">
                  <a:solidFill>
                    <a:srgbClr val="FFFFF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1</a:t>
              </a:r>
              <a:endParaRPr lang="en-US" altLang="zh-CN" sz="1600" i="1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íṡḻïḓê"/>
            <p:cNvSpPr/>
            <p:nvPr/>
          </p:nvSpPr>
          <p:spPr>
            <a:xfrm flipH="1">
              <a:off x="8947167" y="2083747"/>
              <a:ext cx="650100" cy="611149"/>
            </a:xfrm>
            <a:prstGeom prst="heptagon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en-US" altLang="zh-CN" sz="1600" i="1">
                  <a:solidFill>
                    <a:srgbClr val="FFFFF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4</a:t>
              </a:r>
              <a:endParaRPr lang="en-US" altLang="zh-CN" sz="1600" i="1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iṧ1ïḍe"/>
            <p:cNvSpPr/>
            <p:nvPr/>
          </p:nvSpPr>
          <p:spPr>
            <a:xfrm flipH="1">
              <a:off x="5905683" y="3455298"/>
              <a:ext cx="650100" cy="611149"/>
            </a:xfrm>
            <a:prstGeom prst="heptagon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en-US" altLang="zh-CN" sz="1600" i="1">
                  <a:solidFill>
                    <a:srgbClr val="FFFFF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2</a:t>
              </a:r>
              <a:endParaRPr lang="en-US" altLang="zh-CN" sz="1600" i="1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ï$ḷîḓe"/>
            <p:cNvSpPr/>
            <p:nvPr/>
          </p:nvSpPr>
          <p:spPr>
            <a:xfrm flipH="1">
              <a:off x="7915959" y="3582258"/>
              <a:ext cx="650100" cy="611149"/>
            </a:xfrm>
            <a:prstGeom prst="heptagon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en-US" altLang="zh-CN" sz="1600" i="1">
                  <a:solidFill>
                    <a:srgbClr val="FFFFF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3</a:t>
              </a:r>
              <a:endParaRPr lang="en-US" altLang="zh-CN" sz="1600" i="1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698839" y="5145268"/>
            <a:ext cx="3026917" cy="851900"/>
            <a:chOff x="3698839" y="5145268"/>
            <a:chExt cx="3026917" cy="851900"/>
          </a:xfrm>
        </p:grpSpPr>
        <p:sp>
          <p:nvSpPr>
            <p:cNvPr id="47" name="文本框 46"/>
            <p:cNvSpPr txBox="1"/>
            <p:nvPr/>
          </p:nvSpPr>
          <p:spPr>
            <a:xfrm>
              <a:off x="3698840" y="5145268"/>
              <a:ext cx="2314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98839" y="5483822"/>
              <a:ext cx="3026917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to be used in a wider field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029505" y="4760564"/>
            <a:ext cx="3026917" cy="851900"/>
            <a:chOff x="7029505" y="4760564"/>
            <a:chExt cx="3026917" cy="851900"/>
          </a:xfrm>
        </p:grpSpPr>
        <p:sp>
          <p:nvSpPr>
            <p:cNvPr id="50" name="文本框 49"/>
            <p:cNvSpPr txBox="1"/>
            <p:nvPr/>
          </p:nvSpPr>
          <p:spPr>
            <a:xfrm>
              <a:off x="7029506" y="4760564"/>
              <a:ext cx="2297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029505" y="5099118"/>
              <a:ext cx="3026917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to be used in a wider field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726267" y="1710591"/>
            <a:ext cx="3026917" cy="851900"/>
            <a:chOff x="7726267" y="1710591"/>
            <a:chExt cx="3026917" cy="851900"/>
          </a:xfrm>
        </p:grpSpPr>
        <p:sp>
          <p:nvSpPr>
            <p:cNvPr id="53" name="文本框 52"/>
            <p:cNvSpPr txBox="1"/>
            <p:nvPr/>
          </p:nvSpPr>
          <p:spPr>
            <a:xfrm>
              <a:off x="7726268" y="1710591"/>
              <a:ext cx="2138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726267" y="2049145"/>
              <a:ext cx="3026917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to be used in a wider field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992062" y="2776560"/>
            <a:ext cx="3026917" cy="851900"/>
            <a:chOff x="3992062" y="2776560"/>
            <a:chExt cx="3026917" cy="851900"/>
          </a:xfrm>
        </p:grpSpPr>
        <p:sp>
          <p:nvSpPr>
            <p:cNvPr id="56" name="文本框 55"/>
            <p:cNvSpPr txBox="1"/>
            <p:nvPr/>
          </p:nvSpPr>
          <p:spPr>
            <a:xfrm>
              <a:off x="3992063" y="2776560"/>
              <a:ext cx="2021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992062" y="3115114"/>
              <a:ext cx="3026917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to be used in a wider field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49" name="组合 48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52" name="圆角矩形 51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7" name="组合 86"/>
          <p:cNvGrpSpPr/>
          <p:nvPr/>
        </p:nvGrpSpPr>
        <p:grpSpPr>
          <a:xfrm>
            <a:off x="1773555" y="2219224"/>
            <a:ext cx="1956280" cy="2432354"/>
            <a:chOff x="1803950" y="2074109"/>
            <a:chExt cx="1956280" cy="2432354"/>
          </a:xfrm>
        </p:grpSpPr>
        <p:sp>
          <p:nvSpPr>
            <p:cNvPr id="24" name="BackShape"/>
            <p:cNvSpPr/>
            <p:nvPr/>
          </p:nvSpPr>
          <p:spPr>
            <a:xfrm rot="2540731">
              <a:off x="1803950" y="2074109"/>
              <a:ext cx="1956280" cy="2223002"/>
            </a:xfrm>
            <a:custGeom>
              <a:gdLst>
                <a:gd name="connsiteX0" fmla="*/ 473880 w 2351659"/>
                <a:gd name="connsiteY0" fmla="*/ 726188 h 2672288"/>
                <a:gd name="connsiteX1" fmla="*/ 404799 w 2351659"/>
                <a:gd name="connsiteY1" fmla="*/ 2199096 h 2672288"/>
                <a:gd name="connsiteX2" fmla="*/ 1877780 w 2351659"/>
                <a:gd name="connsiteY2" fmla="*/ 2266593 h 2672288"/>
                <a:gd name="connsiteX3" fmla="*/ 1946861 w 2351659"/>
                <a:gd name="connsiteY3" fmla="*/ 793686 h 2672288"/>
                <a:gd name="connsiteX4" fmla="*/ 473880 w 2351659"/>
                <a:gd name="connsiteY4" fmla="*/ 726188 h 2672288"/>
                <a:gd name="connsiteX5" fmla="*/ 63022 w 2351659"/>
                <a:gd name="connsiteY5" fmla="*/ 529514 h 2672288"/>
                <a:gd name="connsiteX6" fmla="*/ 316065 w 2351659"/>
                <a:gd name="connsiteY6" fmla="*/ 298895 h 2672288"/>
                <a:gd name="connsiteX7" fmla="*/ 435860 w 2351659"/>
                <a:gd name="connsiteY7" fmla="*/ 304449 h 2672288"/>
                <a:gd name="connsiteX8" fmla="*/ 430306 w 2351659"/>
                <a:gd name="connsiteY8" fmla="*/ 424244 h 2672288"/>
                <a:gd name="connsiteX9" fmla="*/ 419541 w 2351659"/>
                <a:gd name="connsiteY9" fmla="*/ 434055 h 2672288"/>
                <a:gd name="connsiteX10" fmla="*/ 507125 w 2351659"/>
                <a:gd name="connsiteY10" fmla="*/ 530155 h 2672288"/>
                <a:gd name="connsiteX11" fmla="*/ 574720 w 2351659"/>
                <a:gd name="connsiteY11" fmla="*/ 485138 h 2672288"/>
                <a:gd name="connsiteX12" fmla="*/ 1004598 w 2351659"/>
                <a:gd name="connsiteY12" fmla="*/ 332813 h 2672288"/>
                <a:gd name="connsiteX13" fmla="*/ 1041332 w 2351659"/>
                <a:gd name="connsiteY13" fmla="*/ 329250 h 2672288"/>
                <a:gd name="connsiteX14" fmla="*/ 1041332 w 2351659"/>
                <a:gd name="connsiteY14" fmla="*/ 169598 h 2672288"/>
                <a:gd name="connsiteX15" fmla="*/ 1026766 w 2351659"/>
                <a:gd name="connsiteY15" fmla="*/ 169598 h 2672288"/>
                <a:gd name="connsiteX16" fmla="*/ 941967 w 2351659"/>
                <a:gd name="connsiteY16" fmla="*/ 84799 h 2672288"/>
                <a:gd name="connsiteX17" fmla="*/ 966804 w 2351659"/>
                <a:gd name="connsiteY17" fmla="*/ 24837 h 2672288"/>
                <a:gd name="connsiteX18" fmla="*/ 1026766 w 2351659"/>
                <a:gd name="connsiteY18" fmla="*/ 0 h 2672288"/>
                <a:gd name="connsiteX19" fmla="*/ 1369134 w 2351659"/>
                <a:gd name="connsiteY19" fmla="*/ 0 h 2672288"/>
                <a:gd name="connsiteX20" fmla="*/ 1453933 w 2351659"/>
                <a:gd name="connsiteY20" fmla="*/ 84799 h 2672288"/>
                <a:gd name="connsiteX21" fmla="*/ 1369134 w 2351659"/>
                <a:gd name="connsiteY21" fmla="*/ 169598 h 2672288"/>
                <a:gd name="connsiteX22" fmla="*/ 1354569 w 2351659"/>
                <a:gd name="connsiteY22" fmla="*/ 169598 h 2672288"/>
                <a:gd name="connsiteX23" fmla="*/ 1354569 w 2351659"/>
                <a:gd name="connsiteY23" fmla="*/ 334777 h 2672288"/>
                <a:gd name="connsiteX24" fmla="*/ 1453272 w 2351659"/>
                <a:gd name="connsiteY24" fmla="*/ 353753 h 2672288"/>
                <a:gd name="connsiteX25" fmla="*/ 2044632 w 2351659"/>
                <a:gd name="connsiteY25" fmla="*/ 704579 h 2672288"/>
                <a:gd name="connsiteX26" fmla="*/ 1968129 w 2351659"/>
                <a:gd name="connsiteY26" fmla="*/ 2365729 h 2672288"/>
                <a:gd name="connsiteX27" fmla="*/ 307026 w 2351659"/>
                <a:gd name="connsiteY27" fmla="*/ 2288204 h 2672288"/>
                <a:gd name="connsiteX28" fmla="*/ 224532 w 2351659"/>
                <a:gd name="connsiteY28" fmla="*/ 804294 h 2672288"/>
                <a:gd name="connsiteX29" fmla="*/ 275612 w 2351659"/>
                <a:gd name="connsiteY29" fmla="*/ 741151 h 2672288"/>
                <a:gd name="connsiteX30" fmla="*/ 188029 w 2351659"/>
                <a:gd name="connsiteY30" fmla="*/ 645052 h 2672288"/>
                <a:gd name="connsiteX31" fmla="*/ 177263 w 2351659"/>
                <a:gd name="connsiteY31" fmla="*/ 654863 h 2672288"/>
                <a:gd name="connsiteX32" fmla="*/ 57468 w 2351659"/>
                <a:gd name="connsiteY32" fmla="*/ 649309 h 2672288"/>
                <a:gd name="connsiteX33" fmla="*/ 63022 w 2351659"/>
                <a:gd name="connsiteY33" fmla="*/ 529514 h 26722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51659" h="2672288">
                  <a:moveTo>
                    <a:pt x="473880" y="726188"/>
                  </a:moveTo>
                  <a:cubicBezTo>
                    <a:pt x="48051" y="1114282"/>
                    <a:pt x="17122" y="1773724"/>
                    <a:pt x="404799" y="2199096"/>
                  </a:cubicBezTo>
                  <a:cubicBezTo>
                    <a:pt x="792475" y="2624467"/>
                    <a:pt x="1451951" y="2654687"/>
                    <a:pt x="1877780" y="2266593"/>
                  </a:cubicBezTo>
                  <a:cubicBezTo>
                    <a:pt x="2303608" y="1878500"/>
                    <a:pt x="2334537" y="1219057"/>
                    <a:pt x="1946861" y="793686"/>
                  </a:cubicBezTo>
                  <a:cubicBezTo>
                    <a:pt x="1559185" y="368315"/>
                    <a:pt x="899709" y="338095"/>
                    <a:pt x="473880" y="726188"/>
                  </a:cubicBezTo>
                  <a:close/>
                  <a:moveTo>
                    <a:pt x="63022" y="529514"/>
                  </a:moveTo>
                  <a:lnTo>
                    <a:pt x="316065" y="298895"/>
                  </a:lnTo>
                  <a:cubicBezTo>
                    <a:pt x="350679" y="267348"/>
                    <a:pt x="404313" y="269835"/>
                    <a:pt x="435860" y="304449"/>
                  </a:cubicBezTo>
                  <a:cubicBezTo>
                    <a:pt x="467407" y="339063"/>
                    <a:pt x="464920" y="392698"/>
                    <a:pt x="430306" y="424244"/>
                  </a:cubicBezTo>
                  <a:lnTo>
                    <a:pt x="419541" y="434055"/>
                  </a:lnTo>
                  <a:lnTo>
                    <a:pt x="507125" y="530155"/>
                  </a:lnTo>
                  <a:lnTo>
                    <a:pt x="574720" y="485138"/>
                  </a:lnTo>
                  <a:cubicBezTo>
                    <a:pt x="708942" y="405209"/>
                    <a:pt x="855204" y="354572"/>
                    <a:pt x="1004598" y="332813"/>
                  </a:cubicBezTo>
                  <a:lnTo>
                    <a:pt x="1041332" y="329250"/>
                  </a:lnTo>
                  <a:lnTo>
                    <a:pt x="1041332" y="169598"/>
                  </a:lnTo>
                  <a:lnTo>
                    <a:pt x="1026766" y="169598"/>
                  </a:lnTo>
                  <a:cubicBezTo>
                    <a:pt x="979933" y="169598"/>
                    <a:pt x="941967" y="131632"/>
                    <a:pt x="941967" y="84799"/>
                  </a:cubicBezTo>
                  <a:cubicBezTo>
                    <a:pt x="941967" y="61382"/>
                    <a:pt x="951459" y="40183"/>
                    <a:pt x="966804" y="24837"/>
                  </a:cubicBezTo>
                  <a:cubicBezTo>
                    <a:pt x="982150" y="9491"/>
                    <a:pt x="1003350" y="0"/>
                    <a:pt x="1026766" y="0"/>
                  </a:cubicBezTo>
                  <a:lnTo>
                    <a:pt x="1369134" y="0"/>
                  </a:lnTo>
                  <a:cubicBezTo>
                    <a:pt x="1415967" y="0"/>
                    <a:pt x="1453933" y="37966"/>
                    <a:pt x="1453933" y="84799"/>
                  </a:cubicBezTo>
                  <a:cubicBezTo>
                    <a:pt x="1453933" y="131632"/>
                    <a:pt x="1415967" y="169598"/>
                    <a:pt x="1369134" y="169598"/>
                  </a:cubicBezTo>
                  <a:lnTo>
                    <a:pt x="1354569" y="169598"/>
                  </a:lnTo>
                  <a:lnTo>
                    <a:pt x="1354569" y="334777"/>
                  </a:lnTo>
                  <a:lnTo>
                    <a:pt x="1453272" y="353753"/>
                  </a:lnTo>
                  <a:cubicBezTo>
                    <a:pt x="1673402" y="407124"/>
                    <a:pt x="1880542" y="524533"/>
                    <a:pt x="2044632" y="704579"/>
                  </a:cubicBezTo>
                  <a:cubicBezTo>
                    <a:pt x="2482208" y="1184701"/>
                    <a:pt x="2447955" y="1928423"/>
                    <a:pt x="1968129" y="2365729"/>
                  </a:cubicBezTo>
                  <a:cubicBezTo>
                    <a:pt x="1488302" y="2803035"/>
                    <a:pt x="744601" y="2768326"/>
                    <a:pt x="307026" y="2288204"/>
                  </a:cubicBezTo>
                  <a:cubicBezTo>
                    <a:pt x="-75852" y="1868097"/>
                    <a:pt x="-97488" y="1246172"/>
                    <a:pt x="224532" y="804294"/>
                  </a:cubicBezTo>
                  <a:lnTo>
                    <a:pt x="275612" y="741151"/>
                  </a:lnTo>
                  <a:lnTo>
                    <a:pt x="188029" y="645052"/>
                  </a:lnTo>
                  <a:lnTo>
                    <a:pt x="177263" y="654863"/>
                  </a:lnTo>
                  <a:cubicBezTo>
                    <a:pt x="142649" y="686410"/>
                    <a:pt x="89015" y="683924"/>
                    <a:pt x="57468" y="649309"/>
                  </a:cubicBezTo>
                  <a:cubicBezTo>
                    <a:pt x="25921" y="614695"/>
                    <a:pt x="28408" y="561061"/>
                    <a:pt x="63022" y="52951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BackShape"/>
            <p:cNvSpPr/>
            <p:nvPr/>
          </p:nvSpPr>
          <p:spPr>
            <a:xfrm>
              <a:off x="1839183" y="2429033"/>
              <a:ext cx="1706225" cy="1706224"/>
            </a:xfrm>
            <a:prstGeom prst="donut">
              <a:avLst>
                <a:gd name="adj" fmla="val 6000"/>
              </a:avLst>
            </a:prstGeom>
            <a:solidFill>
              <a:schemeClr val="bg1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ValueShape"/>
            <p:cNvSpPr/>
            <p:nvPr/>
          </p:nvSpPr>
          <p:spPr>
            <a:xfrm>
              <a:off x="1841838" y="2431687"/>
              <a:ext cx="1700916" cy="1700915"/>
            </a:xfrm>
            <a:prstGeom prst="blockArc">
              <a:avLst>
                <a:gd name="adj1" fmla="val 16200000"/>
                <a:gd name="adj2" fmla="val 6048000"/>
                <a:gd name="adj3" fmla="val 6000"/>
              </a:avLst>
            </a:prstGeom>
            <a:solidFill>
              <a:schemeClr val="accent1">
                <a:lumMod val="100000"/>
              </a:schemeClr>
            </a:solidFill>
            <a:ln w="127000" cap="flat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ValueText"/>
            <p:cNvSpPr/>
            <p:nvPr/>
          </p:nvSpPr>
          <p:spPr>
            <a:xfrm>
              <a:off x="2383595" y="3050620"/>
              <a:ext cx="617402" cy="463051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77500" lnSpcReduction="20000"/>
            </a:bodyPr>
            <a:lstStyle/>
            <a:p>
              <a:pPr algn="ctr"/>
              <a:r>
                <a:rPr lang="en-US" altLang="zh-CN" sz="4800">
                  <a:solidFill>
                    <a:schemeClr val="accent1">
                      <a:lumMod val="10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53%</a:t>
              </a:r>
              <a:endParaRPr lang="en-US" altLang="zh-CN" sz="4800">
                <a:solidFill>
                  <a:schemeClr val="accent1">
                    <a:lumMod val="10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28" name="LineShape"/>
            <p:cNvGrpSpPr/>
            <p:nvPr/>
          </p:nvGrpSpPr>
          <p:grpSpPr>
            <a:xfrm>
              <a:off x="1876270" y="2426807"/>
              <a:ext cx="1632069" cy="1710655"/>
              <a:chOff x="5007098" y="2516846"/>
              <a:chExt cx="1961920" cy="2056400"/>
            </a:xfrm>
          </p:grpSpPr>
          <p:sp>
            <p:nvSpPr>
              <p:cNvPr id="31" name="LineShape"/>
              <p:cNvSpPr/>
              <p:nvPr/>
            </p:nvSpPr>
            <p:spPr>
              <a:xfrm rot="-4320000" flipH="1">
                <a:off x="5052098" y="31837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LineShape"/>
              <p:cNvSpPr/>
              <p:nvPr/>
            </p:nvSpPr>
            <p:spPr>
              <a:xfrm rot="-2160000" flipH="1">
                <a:off x="5402728" y="27011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3" name="LineShape"/>
              <p:cNvSpPr/>
              <p:nvPr/>
            </p:nvSpPr>
            <p:spPr>
              <a:xfrm flipH="1">
                <a:off x="5970058" y="2516846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4" name="LineShape"/>
              <p:cNvSpPr/>
              <p:nvPr/>
            </p:nvSpPr>
            <p:spPr>
              <a:xfrm rot="2160000" flipH="1">
                <a:off x="6537389" y="27011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5" name="LineShape"/>
              <p:cNvSpPr/>
              <p:nvPr/>
            </p:nvSpPr>
            <p:spPr>
              <a:xfrm rot="4320000" flipH="1">
                <a:off x="6888018" y="31837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LineShape"/>
              <p:cNvSpPr/>
              <p:nvPr/>
            </p:nvSpPr>
            <p:spPr>
              <a:xfrm rot="6480000" flipH="1">
                <a:off x="6888018" y="37803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LineShape"/>
              <p:cNvSpPr/>
              <p:nvPr/>
            </p:nvSpPr>
            <p:spPr>
              <a:xfrm rot="8640000" flipH="1">
                <a:off x="6537389" y="42629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LineShape"/>
              <p:cNvSpPr/>
              <p:nvPr/>
            </p:nvSpPr>
            <p:spPr>
              <a:xfrm rot="10800000" flipH="1">
                <a:off x="5970058" y="4447246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LineShape"/>
              <p:cNvSpPr/>
              <p:nvPr/>
            </p:nvSpPr>
            <p:spPr>
              <a:xfrm rot="12960000" flipH="1">
                <a:off x="5402728" y="42629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LineShape"/>
              <p:cNvSpPr/>
              <p:nvPr/>
            </p:nvSpPr>
            <p:spPr>
              <a:xfrm rot="15120000" flipH="1">
                <a:off x="5052098" y="37803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29" name="LineShape"/>
            <p:cNvCxnSpPr/>
            <p:nvPr/>
          </p:nvCxnSpPr>
          <p:spPr>
            <a:xfrm flipH="1">
              <a:off x="2103221" y="4506463"/>
              <a:ext cx="1357738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90" name="组合 89"/>
          <p:cNvGrpSpPr/>
          <p:nvPr/>
        </p:nvGrpSpPr>
        <p:grpSpPr>
          <a:xfrm>
            <a:off x="5117860" y="2074109"/>
            <a:ext cx="1956280" cy="2432354"/>
            <a:chOff x="5117860" y="2074109"/>
            <a:chExt cx="1956280" cy="2432354"/>
          </a:xfrm>
        </p:grpSpPr>
        <p:sp>
          <p:nvSpPr>
            <p:cNvPr id="42" name="BackShape"/>
            <p:cNvSpPr/>
            <p:nvPr/>
          </p:nvSpPr>
          <p:spPr>
            <a:xfrm rot="2540731">
              <a:off x="5117860" y="2074109"/>
              <a:ext cx="1956280" cy="2223002"/>
            </a:xfrm>
            <a:custGeom>
              <a:gdLst>
                <a:gd name="connsiteX0" fmla="*/ 473880 w 2351659"/>
                <a:gd name="connsiteY0" fmla="*/ 726188 h 2672288"/>
                <a:gd name="connsiteX1" fmla="*/ 404799 w 2351659"/>
                <a:gd name="connsiteY1" fmla="*/ 2199096 h 2672288"/>
                <a:gd name="connsiteX2" fmla="*/ 1877780 w 2351659"/>
                <a:gd name="connsiteY2" fmla="*/ 2266593 h 2672288"/>
                <a:gd name="connsiteX3" fmla="*/ 1946861 w 2351659"/>
                <a:gd name="connsiteY3" fmla="*/ 793686 h 2672288"/>
                <a:gd name="connsiteX4" fmla="*/ 473880 w 2351659"/>
                <a:gd name="connsiteY4" fmla="*/ 726188 h 2672288"/>
                <a:gd name="connsiteX5" fmla="*/ 63022 w 2351659"/>
                <a:gd name="connsiteY5" fmla="*/ 529514 h 2672288"/>
                <a:gd name="connsiteX6" fmla="*/ 316065 w 2351659"/>
                <a:gd name="connsiteY6" fmla="*/ 298895 h 2672288"/>
                <a:gd name="connsiteX7" fmla="*/ 435860 w 2351659"/>
                <a:gd name="connsiteY7" fmla="*/ 304449 h 2672288"/>
                <a:gd name="connsiteX8" fmla="*/ 430306 w 2351659"/>
                <a:gd name="connsiteY8" fmla="*/ 424244 h 2672288"/>
                <a:gd name="connsiteX9" fmla="*/ 419541 w 2351659"/>
                <a:gd name="connsiteY9" fmla="*/ 434055 h 2672288"/>
                <a:gd name="connsiteX10" fmla="*/ 507125 w 2351659"/>
                <a:gd name="connsiteY10" fmla="*/ 530155 h 2672288"/>
                <a:gd name="connsiteX11" fmla="*/ 574720 w 2351659"/>
                <a:gd name="connsiteY11" fmla="*/ 485138 h 2672288"/>
                <a:gd name="connsiteX12" fmla="*/ 1004598 w 2351659"/>
                <a:gd name="connsiteY12" fmla="*/ 332813 h 2672288"/>
                <a:gd name="connsiteX13" fmla="*/ 1041332 w 2351659"/>
                <a:gd name="connsiteY13" fmla="*/ 329250 h 2672288"/>
                <a:gd name="connsiteX14" fmla="*/ 1041332 w 2351659"/>
                <a:gd name="connsiteY14" fmla="*/ 169598 h 2672288"/>
                <a:gd name="connsiteX15" fmla="*/ 1026766 w 2351659"/>
                <a:gd name="connsiteY15" fmla="*/ 169598 h 2672288"/>
                <a:gd name="connsiteX16" fmla="*/ 941967 w 2351659"/>
                <a:gd name="connsiteY16" fmla="*/ 84799 h 2672288"/>
                <a:gd name="connsiteX17" fmla="*/ 966804 w 2351659"/>
                <a:gd name="connsiteY17" fmla="*/ 24837 h 2672288"/>
                <a:gd name="connsiteX18" fmla="*/ 1026766 w 2351659"/>
                <a:gd name="connsiteY18" fmla="*/ 0 h 2672288"/>
                <a:gd name="connsiteX19" fmla="*/ 1369134 w 2351659"/>
                <a:gd name="connsiteY19" fmla="*/ 0 h 2672288"/>
                <a:gd name="connsiteX20" fmla="*/ 1453933 w 2351659"/>
                <a:gd name="connsiteY20" fmla="*/ 84799 h 2672288"/>
                <a:gd name="connsiteX21" fmla="*/ 1369134 w 2351659"/>
                <a:gd name="connsiteY21" fmla="*/ 169598 h 2672288"/>
                <a:gd name="connsiteX22" fmla="*/ 1354569 w 2351659"/>
                <a:gd name="connsiteY22" fmla="*/ 169598 h 2672288"/>
                <a:gd name="connsiteX23" fmla="*/ 1354569 w 2351659"/>
                <a:gd name="connsiteY23" fmla="*/ 334777 h 2672288"/>
                <a:gd name="connsiteX24" fmla="*/ 1453272 w 2351659"/>
                <a:gd name="connsiteY24" fmla="*/ 353753 h 2672288"/>
                <a:gd name="connsiteX25" fmla="*/ 2044632 w 2351659"/>
                <a:gd name="connsiteY25" fmla="*/ 704579 h 2672288"/>
                <a:gd name="connsiteX26" fmla="*/ 1968129 w 2351659"/>
                <a:gd name="connsiteY26" fmla="*/ 2365729 h 2672288"/>
                <a:gd name="connsiteX27" fmla="*/ 307026 w 2351659"/>
                <a:gd name="connsiteY27" fmla="*/ 2288204 h 2672288"/>
                <a:gd name="connsiteX28" fmla="*/ 224532 w 2351659"/>
                <a:gd name="connsiteY28" fmla="*/ 804294 h 2672288"/>
                <a:gd name="connsiteX29" fmla="*/ 275612 w 2351659"/>
                <a:gd name="connsiteY29" fmla="*/ 741151 h 2672288"/>
                <a:gd name="connsiteX30" fmla="*/ 188029 w 2351659"/>
                <a:gd name="connsiteY30" fmla="*/ 645052 h 2672288"/>
                <a:gd name="connsiteX31" fmla="*/ 177263 w 2351659"/>
                <a:gd name="connsiteY31" fmla="*/ 654863 h 2672288"/>
                <a:gd name="connsiteX32" fmla="*/ 57468 w 2351659"/>
                <a:gd name="connsiteY32" fmla="*/ 649309 h 2672288"/>
                <a:gd name="connsiteX33" fmla="*/ 63022 w 2351659"/>
                <a:gd name="connsiteY33" fmla="*/ 529514 h 26722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51659" h="2672288">
                  <a:moveTo>
                    <a:pt x="473880" y="726188"/>
                  </a:moveTo>
                  <a:cubicBezTo>
                    <a:pt x="48051" y="1114282"/>
                    <a:pt x="17122" y="1773724"/>
                    <a:pt x="404799" y="2199096"/>
                  </a:cubicBezTo>
                  <a:cubicBezTo>
                    <a:pt x="792475" y="2624467"/>
                    <a:pt x="1451951" y="2654687"/>
                    <a:pt x="1877780" y="2266593"/>
                  </a:cubicBezTo>
                  <a:cubicBezTo>
                    <a:pt x="2303608" y="1878500"/>
                    <a:pt x="2334537" y="1219057"/>
                    <a:pt x="1946861" y="793686"/>
                  </a:cubicBezTo>
                  <a:cubicBezTo>
                    <a:pt x="1559185" y="368315"/>
                    <a:pt x="899709" y="338095"/>
                    <a:pt x="473880" y="726188"/>
                  </a:cubicBezTo>
                  <a:close/>
                  <a:moveTo>
                    <a:pt x="63022" y="529514"/>
                  </a:moveTo>
                  <a:lnTo>
                    <a:pt x="316065" y="298895"/>
                  </a:lnTo>
                  <a:cubicBezTo>
                    <a:pt x="350679" y="267348"/>
                    <a:pt x="404313" y="269835"/>
                    <a:pt x="435860" y="304449"/>
                  </a:cubicBezTo>
                  <a:cubicBezTo>
                    <a:pt x="467407" y="339063"/>
                    <a:pt x="464920" y="392698"/>
                    <a:pt x="430306" y="424244"/>
                  </a:cubicBezTo>
                  <a:lnTo>
                    <a:pt x="419541" y="434055"/>
                  </a:lnTo>
                  <a:lnTo>
                    <a:pt x="507125" y="530155"/>
                  </a:lnTo>
                  <a:lnTo>
                    <a:pt x="574720" y="485138"/>
                  </a:lnTo>
                  <a:cubicBezTo>
                    <a:pt x="708942" y="405209"/>
                    <a:pt x="855204" y="354572"/>
                    <a:pt x="1004598" y="332813"/>
                  </a:cubicBezTo>
                  <a:lnTo>
                    <a:pt x="1041332" y="329250"/>
                  </a:lnTo>
                  <a:lnTo>
                    <a:pt x="1041332" y="169598"/>
                  </a:lnTo>
                  <a:lnTo>
                    <a:pt x="1026766" y="169598"/>
                  </a:lnTo>
                  <a:cubicBezTo>
                    <a:pt x="979933" y="169598"/>
                    <a:pt x="941967" y="131632"/>
                    <a:pt x="941967" y="84799"/>
                  </a:cubicBezTo>
                  <a:cubicBezTo>
                    <a:pt x="941967" y="61382"/>
                    <a:pt x="951459" y="40183"/>
                    <a:pt x="966804" y="24837"/>
                  </a:cubicBezTo>
                  <a:cubicBezTo>
                    <a:pt x="982150" y="9491"/>
                    <a:pt x="1003350" y="0"/>
                    <a:pt x="1026766" y="0"/>
                  </a:cubicBezTo>
                  <a:lnTo>
                    <a:pt x="1369134" y="0"/>
                  </a:lnTo>
                  <a:cubicBezTo>
                    <a:pt x="1415967" y="0"/>
                    <a:pt x="1453933" y="37966"/>
                    <a:pt x="1453933" y="84799"/>
                  </a:cubicBezTo>
                  <a:cubicBezTo>
                    <a:pt x="1453933" y="131632"/>
                    <a:pt x="1415967" y="169598"/>
                    <a:pt x="1369134" y="169598"/>
                  </a:cubicBezTo>
                  <a:lnTo>
                    <a:pt x="1354569" y="169598"/>
                  </a:lnTo>
                  <a:lnTo>
                    <a:pt x="1354569" y="334777"/>
                  </a:lnTo>
                  <a:lnTo>
                    <a:pt x="1453272" y="353753"/>
                  </a:lnTo>
                  <a:cubicBezTo>
                    <a:pt x="1673402" y="407124"/>
                    <a:pt x="1880542" y="524533"/>
                    <a:pt x="2044632" y="704579"/>
                  </a:cubicBezTo>
                  <a:cubicBezTo>
                    <a:pt x="2482208" y="1184701"/>
                    <a:pt x="2447955" y="1928423"/>
                    <a:pt x="1968129" y="2365729"/>
                  </a:cubicBezTo>
                  <a:cubicBezTo>
                    <a:pt x="1488302" y="2803035"/>
                    <a:pt x="744601" y="2768326"/>
                    <a:pt x="307026" y="2288204"/>
                  </a:cubicBezTo>
                  <a:cubicBezTo>
                    <a:pt x="-75852" y="1868097"/>
                    <a:pt x="-97488" y="1246172"/>
                    <a:pt x="224532" y="804294"/>
                  </a:cubicBezTo>
                  <a:lnTo>
                    <a:pt x="275612" y="741151"/>
                  </a:lnTo>
                  <a:lnTo>
                    <a:pt x="188029" y="645052"/>
                  </a:lnTo>
                  <a:lnTo>
                    <a:pt x="177263" y="654863"/>
                  </a:lnTo>
                  <a:cubicBezTo>
                    <a:pt x="142649" y="686410"/>
                    <a:pt x="89015" y="683924"/>
                    <a:pt x="57468" y="649309"/>
                  </a:cubicBezTo>
                  <a:cubicBezTo>
                    <a:pt x="25921" y="614695"/>
                    <a:pt x="28408" y="561061"/>
                    <a:pt x="63022" y="52951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5153093" y="2426807"/>
              <a:ext cx="1706225" cy="2079656"/>
              <a:chOff x="5153093" y="2426807"/>
              <a:chExt cx="1706225" cy="2079656"/>
            </a:xfrm>
          </p:grpSpPr>
          <p:sp>
            <p:nvSpPr>
              <p:cNvPr id="43" name="BackShape"/>
              <p:cNvSpPr/>
              <p:nvPr/>
            </p:nvSpPr>
            <p:spPr>
              <a:xfrm>
                <a:off x="5153093" y="2429033"/>
                <a:ext cx="1706225" cy="1706224"/>
              </a:xfrm>
              <a:prstGeom prst="donut">
                <a:avLst>
                  <a:gd name="adj" fmla="val 6000"/>
                </a:avLst>
              </a:prstGeom>
              <a:solidFill>
                <a:schemeClr val="bg1"/>
              </a:solidFill>
              <a:ln w="127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ValueShape"/>
              <p:cNvSpPr/>
              <p:nvPr/>
            </p:nvSpPr>
            <p:spPr>
              <a:xfrm>
                <a:off x="5155748" y="2431687"/>
                <a:ext cx="1700916" cy="1700915"/>
              </a:xfrm>
              <a:prstGeom prst="blockArc">
                <a:avLst>
                  <a:gd name="adj1" fmla="val 16200000"/>
                  <a:gd name="adj2" fmla="val 1080000"/>
                  <a:gd name="adj3" fmla="val 6000"/>
                </a:avLst>
              </a:prstGeom>
              <a:solidFill>
                <a:schemeClr val="accent2"/>
              </a:solidFill>
              <a:ln w="127000" cap="flat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ValueText"/>
              <p:cNvSpPr/>
              <p:nvPr/>
            </p:nvSpPr>
            <p:spPr>
              <a:xfrm>
                <a:off x="5697505" y="3050620"/>
                <a:ext cx="617402" cy="463051"/>
              </a:xfrm>
              <a:prstGeom prst="rect">
                <a:avLst/>
              </a:prstGeom>
            </p:spPr>
            <p:txBody>
              <a:bodyPr wrap="none" lIns="0" tIns="0" rIns="0" bIns="0">
                <a:prstTxWarp prst="textPlain">
                  <a:avLst/>
                </a:prstTxWarp>
                <a:normAutofit fontScale="77500" lnSpcReduction="20000"/>
              </a:bodyPr>
              <a:lstStyle/>
              <a:p>
                <a:pPr algn="ctr"/>
                <a:r>
                  <a:rPr lang="en-US" altLang="zh-CN" sz="4800">
                    <a:solidFill>
                      <a:schemeClr val="accent2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30%</a:t>
                </a:r>
                <a:endParaRPr lang="en-US" altLang="zh-CN" sz="4800">
                  <a:solidFill>
                    <a:schemeClr val="accent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46" name="LineShape"/>
              <p:cNvGrpSpPr/>
              <p:nvPr/>
            </p:nvGrpSpPr>
            <p:grpSpPr>
              <a:xfrm>
                <a:off x="5190180" y="2426807"/>
                <a:ext cx="1632069" cy="1710655"/>
                <a:chOff x="5007098" y="2516846"/>
                <a:chExt cx="1961920" cy="2056400"/>
              </a:xfrm>
            </p:grpSpPr>
            <p:sp>
              <p:nvSpPr>
                <p:cNvPr id="49" name="LineShape"/>
                <p:cNvSpPr/>
                <p:nvPr/>
              </p:nvSpPr>
              <p:spPr>
                <a:xfrm rot="-4320000" flipH="1">
                  <a:off x="5052098" y="3183783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0" name="LineShape"/>
                <p:cNvSpPr/>
                <p:nvPr/>
              </p:nvSpPr>
              <p:spPr>
                <a:xfrm rot="-2160000" flipH="1">
                  <a:off x="5402728" y="2701183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LineShape"/>
                <p:cNvSpPr/>
                <p:nvPr/>
              </p:nvSpPr>
              <p:spPr>
                <a:xfrm flipH="1">
                  <a:off x="5970058" y="2516846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LineShape"/>
                <p:cNvSpPr/>
                <p:nvPr/>
              </p:nvSpPr>
              <p:spPr>
                <a:xfrm rot="2160000" flipH="1">
                  <a:off x="6537389" y="2701183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LineShape"/>
                <p:cNvSpPr/>
                <p:nvPr/>
              </p:nvSpPr>
              <p:spPr>
                <a:xfrm rot="4320000" flipH="1">
                  <a:off x="6888018" y="3183783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LineShape"/>
                <p:cNvSpPr/>
                <p:nvPr/>
              </p:nvSpPr>
              <p:spPr>
                <a:xfrm rot="6480000" flipH="1">
                  <a:off x="6888018" y="3780309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LineShape"/>
                <p:cNvSpPr/>
                <p:nvPr/>
              </p:nvSpPr>
              <p:spPr>
                <a:xfrm rot="8640000" flipH="1">
                  <a:off x="6537389" y="4262909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LineShape"/>
                <p:cNvSpPr/>
                <p:nvPr/>
              </p:nvSpPr>
              <p:spPr>
                <a:xfrm rot="10800000" flipH="1">
                  <a:off x="5970058" y="4447246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LineShape"/>
                <p:cNvSpPr/>
                <p:nvPr/>
              </p:nvSpPr>
              <p:spPr>
                <a:xfrm rot="12960000" flipH="1">
                  <a:off x="5402728" y="4262909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LineShape"/>
                <p:cNvSpPr/>
                <p:nvPr/>
              </p:nvSpPr>
              <p:spPr>
                <a:xfrm rot="15120000" flipH="1">
                  <a:off x="5052098" y="3780309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cxnSp>
            <p:nvCxnSpPr>
              <p:cNvPr id="47" name="LineShape"/>
              <p:cNvCxnSpPr/>
              <p:nvPr/>
            </p:nvCxnSpPr>
            <p:spPr>
              <a:xfrm flipH="1">
                <a:off x="5417131" y="4506463"/>
                <a:ext cx="1357738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9" name="组合 88"/>
          <p:cNvGrpSpPr/>
          <p:nvPr/>
        </p:nvGrpSpPr>
        <p:grpSpPr>
          <a:xfrm>
            <a:off x="8431770" y="2074109"/>
            <a:ext cx="1956280" cy="2432354"/>
            <a:chOff x="8431770" y="2074109"/>
            <a:chExt cx="1956280" cy="2432354"/>
          </a:xfrm>
        </p:grpSpPr>
        <p:sp>
          <p:nvSpPr>
            <p:cNvPr id="60" name="BackShape"/>
            <p:cNvSpPr/>
            <p:nvPr/>
          </p:nvSpPr>
          <p:spPr>
            <a:xfrm rot="2540731">
              <a:off x="8431770" y="2074109"/>
              <a:ext cx="1956280" cy="2223002"/>
            </a:xfrm>
            <a:custGeom>
              <a:gdLst>
                <a:gd name="connsiteX0" fmla="*/ 473880 w 2351659"/>
                <a:gd name="connsiteY0" fmla="*/ 726188 h 2672288"/>
                <a:gd name="connsiteX1" fmla="*/ 404799 w 2351659"/>
                <a:gd name="connsiteY1" fmla="*/ 2199096 h 2672288"/>
                <a:gd name="connsiteX2" fmla="*/ 1877780 w 2351659"/>
                <a:gd name="connsiteY2" fmla="*/ 2266593 h 2672288"/>
                <a:gd name="connsiteX3" fmla="*/ 1946861 w 2351659"/>
                <a:gd name="connsiteY3" fmla="*/ 793686 h 2672288"/>
                <a:gd name="connsiteX4" fmla="*/ 473880 w 2351659"/>
                <a:gd name="connsiteY4" fmla="*/ 726188 h 2672288"/>
                <a:gd name="connsiteX5" fmla="*/ 63022 w 2351659"/>
                <a:gd name="connsiteY5" fmla="*/ 529514 h 2672288"/>
                <a:gd name="connsiteX6" fmla="*/ 316065 w 2351659"/>
                <a:gd name="connsiteY6" fmla="*/ 298895 h 2672288"/>
                <a:gd name="connsiteX7" fmla="*/ 435860 w 2351659"/>
                <a:gd name="connsiteY7" fmla="*/ 304449 h 2672288"/>
                <a:gd name="connsiteX8" fmla="*/ 430306 w 2351659"/>
                <a:gd name="connsiteY8" fmla="*/ 424244 h 2672288"/>
                <a:gd name="connsiteX9" fmla="*/ 419541 w 2351659"/>
                <a:gd name="connsiteY9" fmla="*/ 434055 h 2672288"/>
                <a:gd name="connsiteX10" fmla="*/ 507125 w 2351659"/>
                <a:gd name="connsiteY10" fmla="*/ 530155 h 2672288"/>
                <a:gd name="connsiteX11" fmla="*/ 574720 w 2351659"/>
                <a:gd name="connsiteY11" fmla="*/ 485138 h 2672288"/>
                <a:gd name="connsiteX12" fmla="*/ 1004598 w 2351659"/>
                <a:gd name="connsiteY12" fmla="*/ 332813 h 2672288"/>
                <a:gd name="connsiteX13" fmla="*/ 1041332 w 2351659"/>
                <a:gd name="connsiteY13" fmla="*/ 329250 h 2672288"/>
                <a:gd name="connsiteX14" fmla="*/ 1041332 w 2351659"/>
                <a:gd name="connsiteY14" fmla="*/ 169598 h 2672288"/>
                <a:gd name="connsiteX15" fmla="*/ 1026766 w 2351659"/>
                <a:gd name="connsiteY15" fmla="*/ 169598 h 2672288"/>
                <a:gd name="connsiteX16" fmla="*/ 941967 w 2351659"/>
                <a:gd name="connsiteY16" fmla="*/ 84799 h 2672288"/>
                <a:gd name="connsiteX17" fmla="*/ 966804 w 2351659"/>
                <a:gd name="connsiteY17" fmla="*/ 24837 h 2672288"/>
                <a:gd name="connsiteX18" fmla="*/ 1026766 w 2351659"/>
                <a:gd name="connsiteY18" fmla="*/ 0 h 2672288"/>
                <a:gd name="connsiteX19" fmla="*/ 1369134 w 2351659"/>
                <a:gd name="connsiteY19" fmla="*/ 0 h 2672288"/>
                <a:gd name="connsiteX20" fmla="*/ 1453933 w 2351659"/>
                <a:gd name="connsiteY20" fmla="*/ 84799 h 2672288"/>
                <a:gd name="connsiteX21" fmla="*/ 1369134 w 2351659"/>
                <a:gd name="connsiteY21" fmla="*/ 169598 h 2672288"/>
                <a:gd name="connsiteX22" fmla="*/ 1354569 w 2351659"/>
                <a:gd name="connsiteY22" fmla="*/ 169598 h 2672288"/>
                <a:gd name="connsiteX23" fmla="*/ 1354569 w 2351659"/>
                <a:gd name="connsiteY23" fmla="*/ 334777 h 2672288"/>
                <a:gd name="connsiteX24" fmla="*/ 1453272 w 2351659"/>
                <a:gd name="connsiteY24" fmla="*/ 353753 h 2672288"/>
                <a:gd name="connsiteX25" fmla="*/ 2044632 w 2351659"/>
                <a:gd name="connsiteY25" fmla="*/ 704579 h 2672288"/>
                <a:gd name="connsiteX26" fmla="*/ 1968129 w 2351659"/>
                <a:gd name="connsiteY26" fmla="*/ 2365729 h 2672288"/>
                <a:gd name="connsiteX27" fmla="*/ 307026 w 2351659"/>
                <a:gd name="connsiteY27" fmla="*/ 2288204 h 2672288"/>
                <a:gd name="connsiteX28" fmla="*/ 224532 w 2351659"/>
                <a:gd name="connsiteY28" fmla="*/ 804294 h 2672288"/>
                <a:gd name="connsiteX29" fmla="*/ 275612 w 2351659"/>
                <a:gd name="connsiteY29" fmla="*/ 741151 h 2672288"/>
                <a:gd name="connsiteX30" fmla="*/ 188029 w 2351659"/>
                <a:gd name="connsiteY30" fmla="*/ 645052 h 2672288"/>
                <a:gd name="connsiteX31" fmla="*/ 177263 w 2351659"/>
                <a:gd name="connsiteY31" fmla="*/ 654863 h 2672288"/>
                <a:gd name="connsiteX32" fmla="*/ 57468 w 2351659"/>
                <a:gd name="connsiteY32" fmla="*/ 649309 h 2672288"/>
                <a:gd name="connsiteX33" fmla="*/ 63022 w 2351659"/>
                <a:gd name="connsiteY33" fmla="*/ 529514 h 26722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51659" h="2672288">
                  <a:moveTo>
                    <a:pt x="473880" y="726188"/>
                  </a:moveTo>
                  <a:cubicBezTo>
                    <a:pt x="48051" y="1114282"/>
                    <a:pt x="17122" y="1773724"/>
                    <a:pt x="404799" y="2199096"/>
                  </a:cubicBezTo>
                  <a:cubicBezTo>
                    <a:pt x="792475" y="2624467"/>
                    <a:pt x="1451951" y="2654687"/>
                    <a:pt x="1877780" y="2266593"/>
                  </a:cubicBezTo>
                  <a:cubicBezTo>
                    <a:pt x="2303608" y="1878500"/>
                    <a:pt x="2334537" y="1219057"/>
                    <a:pt x="1946861" y="793686"/>
                  </a:cubicBezTo>
                  <a:cubicBezTo>
                    <a:pt x="1559185" y="368315"/>
                    <a:pt x="899709" y="338095"/>
                    <a:pt x="473880" y="726188"/>
                  </a:cubicBezTo>
                  <a:close/>
                  <a:moveTo>
                    <a:pt x="63022" y="529514"/>
                  </a:moveTo>
                  <a:lnTo>
                    <a:pt x="316065" y="298895"/>
                  </a:lnTo>
                  <a:cubicBezTo>
                    <a:pt x="350679" y="267348"/>
                    <a:pt x="404313" y="269835"/>
                    <a:pt x="435860" y="304449"/>
                  </a:cubicBezTo>
                  <a:cubicBezTo>
                    <a:pt x="467407" y="339063"/>
                    <a:pt x="464920" y="392698"/>
                    <a:pt x="430306" y="424244"/>
                  </a:cubicBezTo>
                  <a:lnTo>
                    <a:pt x="419541" y="434055"/>
                  </a:lnTo>
                  <a:lnTo>
                    <a:pt x="507125" y="530155"/>
                  </a:lnTo>
                  <a:lnTo>
                    <a:pt x="574720" y="485138"/>
                  </a:lnTo>
                  <a:cubicBezTo>
                    <a:pt x="708942" y="405209"/>
                    <a:pt x="855204" y="354572"/>
                    <a:pt x="1004598" y="332813"/>
                  </a:cubicBezTo>
                  <a:lnTo>
                    <a:pt x="1041332" y="329250"/>
                  </a:lnTo>
                  <a:lnTo>
                    <a:pt x="1041332" y="169598"/>
                  </a:lnTo>
                  <a:lnTo>
                    <a:pt x="1026766" y="169598"/>
                  </a:lnTo>
                  <a:cubicBezTo>
                    <a:pt x="979933" y="169598"/>
                    <a:pt x="941967" y="131632"/>
                    <a:pt x="941967" y="84799"/>
                  </a:cubicBezTo>
                  <a:cubicBezTo>
                    <a:pt x="941967" y="61382"/>
                    <a:pt x="951459" y="40183"/>
                    <a:pt x="966804" y="24837"/>
                  </a:cubicBezTo>
                  <a:cubicBezTo>
                    <a:pt x="982150" y="9491"/>
                    <a:pt x="1003350" y="0"/>
                    <a:pt x="1026766" y="0"/>
                  </a:cubicBezTo>
                  <a:lnTo>
                    <a:pt x="1369134" y="0"/>
                  </a:lnTo>
                  <a:cubicBezTo>
                    <a:pt x="1415967" y="0"/>
                    <a:pt x="1453933" y="37966"/>
                    <a:pt x="1453933" y="84799"/>
                  </a:cubicBezTo>
                  <a:cubicBezTo>
                    <a:pt x="1453933" y="131632"/>
                    <a:pt x="1415967" y="169598"/>
                    <a:pt x="1369134" y="169598"/>
                  </a:cubicBezTo>
                  <a:lnTo>
                    <a:pt x="1354569" y="169598"/>
                  </a:lnTo>
                  <a:lnTo>
                    <a:pt x="1354569" y="334777"/>
                  </a:lnTo>
                  <a:lnTo>
                    <a:pt x="1453272" y="353753"/>
                  </a:lnTo>
                  <a:cubicBezTo>
                    <a:pt x="1673402" y="407124"/>
                    <a:pt x="1880542" y="524533"/>
                    <a:pt x="2044632" y="704579"/>
                  </a:cubicBezTo>
                  <a:cubicBezTo>
                    <a:pt x="2482208" y="1184701"/>
                    <a:pt x="2447955" y="1928423"/>
                    <a:pt x="1968129" y="2365729"/>
                  </a:cubicBezTo>
                  <a:cubicBezTo>
                    <a:pt x="1488302" y="2803035"/>
                    <a:pt x="744601" y="2768326"/>
                    <a:pt x="307026" y="2288204"/>
                  </a:cubicBezTo>
                  <a:cubicBezTo>
                    <a:pt x="-75852" y="1868097"/>
                    <a:pt x="-97488" y="1246172"/>
                    <a:pt x="224532" y="804294"/>
                  </a:cubicBezTo>
                  <a:lnTo>
                    <a:pt x="275612" y="741151"/>
                  </a:lnTo>
                  <a:lnTo>
                    <a:pt x="188029" y="645052"/>
                  </a:lnTo>
                  <a:lnTo>
                    <a:pt x="177263" y="654863"/>
                  </a:lnTo>
                  <a:cubicBezTo>
                    <a:pt x="142649" y="686410"/>
                    <a:pt x="89015" y="683924"/>
                    <a:pt x="57468" y="649309"/>
                  </a:cubicBezTo>
                  <a:cubicBezTo>
                    <a:pt x="25921" y="614695"/>
                    <a:pt x="28408" y="561061"/>
                    <a:pt x="63022" y="52951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1" name="BackShape"/>
            <p:cNvSpPr/>
            <p:nvPr/>
          </p:nvSpPr>
          <p:spPr>
            <a:xfrm>
              <a:off x="8467003" y="2429033"/>
              <a:ext cx="1706225" cy="1706224"/>
            </a:xfrm>
            <a:prstGeom prst="donut">
              <a:avLst>
                <a:gd name="adj" fmla="val 6000"/>
              </a:avLst>
            </a:prstGeom>
            <a:solidFill>
              <a:schemeClr val="bg1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2" name="ValueShape"/>
            <p:cNvSpPr/>
            <p:nvPr/>
          </p:nvSpPr>
          <p:spPr>
            <a:xfrm>
              <a:off x="8469658" y="2431687"/>
              <a:ext cx="1700916" cy="1700915"/>
            </a:xfrm>
            <a:prstGeom prst="blockArc">
              <a:avLst>
                <a:gd name="adj1" fmla="val 16200000"/>
                <a:gd name="adj2" fmla="val 12312000"/>
                <a:gd name="adj3" fmla="val 6000"/>
              </a:avLst>
            </a:prstGeom>
            <a:solidFill>
              <a:schemeClr val="accent4"/>
            </a:solidFill>
            <a:ln w="127000" cap="flat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3" name="ValueText"/>
            <p:cNvSpPr/>
            <p:nvPr/>
          </p:nvSpPr>
          <p:spPr>
            <a:xfrm>
              <a:off x="9011415" y="3050620"/>
              <a:ext cx="617402" cy="463051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77500" lnSpcReduction="20000"/>
            </a:bodyPr>
            <a:lstStyle/>
            <a:p>
              <a:pPr algn="ctr"/>
              <a:r>
                <a:rPr lang="en-US" altLang="zh-CN" sz="4800">
                  <a:solidFill>
                    <a:schemeClr val="accent4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82%</a:t>
              </a:r>
              <a:endParaRPr lang="en-US" altLang="zh-CN" sz="4800">
                <a:solidFill>
                  <a:schemeClr val="accent4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64" name="LineShape"/>
            <p:cNvGrpSpPr/>
            <p:nvPr/>
          </p:nvGrpSpPr>
          <p:grpSpPr>
            <a:xfrm>
              <a:off x="8504090" y="2426807"/>
              <a:ext cx="1632069" cy="1710655"/>
              <a:chOff x="5007098" y="2516846"/>
              <a:chExt cx="1961920" cy="2056400"/>
            </a:xfrm>
          </p:grpSpPr>
          <p:sp>
            <p:nvSpPr>
              <p:cNvPr id="67" name="LineShape"/>
              <p:cNvSpPr/>
              <p:nvPr/>
            </p:nvSpPr>
            <p:spPr>
              <a:xfrm rot="-4320000" flipH="1">
                <a:off x="5052098" y="31837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8" name="LineShape"/>
              <p:cNvSpPr/>
              <p:nvPr/>
            </p:nvSpPr>
            <p:spPr>
              <a:xfrm rot="-2160000" flipH="1">
                <a:off x="5402728" y="27011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9" name="LineShape"/>
              <p:cNvSpPr/>
              <p:nvPr/>
            </p:nvSpPr>
            <p:spPr>
              <a:xfrm flipH="1">
                <a:off x="5970058" y="2516846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70" name="LineShape"/>
              <p:cNvSpPr/>
              <p:nvPr/>
            </p:nvSpPr>
            <p:spPr>
              <a:xfrm rot="2160000" flipH="1">
                <a:off x="6537389" y="27011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71" name="LineShape"/>
              <p:cNvSpPr/>
              <p:nvPr/>
            </p:nvSpPr>
            <p:spPr>
              <a:xfrm rot="4320000" flipH="1">
                <a:off x="6888018" y="31837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72" name="LineShape"/>
              <p:cNvSpPr/>
              <p:nvPr/>
            </p:nvSpPr>
            <p:spPr>
              <a:xfrm rot="6480000" flipH="1">
                <a:off x="6888018" y="37803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73" name="LineShape"/>
              <p:cNvSpPr/>
              <p:nvPr/>
            </p:nvSpPr>
            <p:spPr>
              <a:xfrm rot="8640000" flipH="1">
                <a:off x="6537389" y="42629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74" name="LineShape"/>
              <p:cNvSpPr/>
              <p:nvPr/>
            </p:nvSpPr>
            <p:spPr>
              <a:xfrm rot="10800000" flipH="1">
                <a:off x="5970058" y="4447246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75" name="LineShape"/>
              <p:cNvSpPr/>
              <p:nvPr/>
            </p:nvSpPr>
            <p:spPr>
              <a:xfrm rot="12960000" flipH="1">
                <a:off x="5402728" y="42629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76" name="LineShape"/>
              <p:cNvSpPr/>
              <p:nvPr/>
            </p:nvSpPr>
            <p:spPr>
              <a:xfrm rot="15120000" flipH="1">
                <a:off x="5052098" y="37803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65" name="LineShape"/>
            <p:cNvCxnSpPr/>
            <p:nvPr/>
          </p:nvCxnSpPr>
          <p:spPr>
            <a:xfrm flipH="1">
              <a:off x="8731041" y="4506463"/>
              <a:ext cx="1357738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78" name="组合 77"/>
          <p:cNvGrpSpPr/>
          <p:nvPr/>
        </p:nvGrpSpPr>
        <p:grpSpPr>
          <a:xfrm>
            <a:off x="1330648" y="4651578"/>
            <a:ext cx="2723294" cy="851900"/>
            <a:chOff x="1511243" y="2349127"/>
            <a:chExt cx="2723294" cy="851900"/>
          </a:xfrm>
        </p:grpSpPr>
        <p:sp>
          <p:nvSpPr>
            <p:cNvPr id="79" name="文本框 78"/>
            <p:cNvSpPr txBox="1"/>
            <p:nvPr/>
          </p:nvSpPr>
          <p:spPr>
            <a:xfrm>
              <a:off x="180600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511243" y="2687681"/>
              <a:ext cx="27232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 or print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743543" y="4651578"/>
            <a:ext cx="2723294" cy="851900"/>
            <a:chOff x="1511243" y="2349127"/>
            <a:chExt cx="2723294" cy="851900"/>
          </a:xfrm>
        </p:grpSpPr>
        <p:sp>
          <p:nvSpPr>
            <p:cNvPr id="82" name="文本框 81"/>
            <p:cNvSpPr txBox="1"/>
            <p:nvPr/>
          </p:nvSpPr>
          <p:spPr>
            <a:xfrm>
              <a:off x="180600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511243" y="2687681"/>
              <a:ext cx="27232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 or print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048263" y="4651578"/>
            <a:ext cx="2723294" cy="851900"/>
            <a:chOff x="1511243" y="2349127"/>
            <a:chExt cx="2723294" cy="851900"/>
          </a:xfrm>
        </p:grpSpPr>
        <p:sp>
          <p:nvSpPr>
            <p:cNvPr id="85" name="文本框 84"/>
            <p:cNvSpPr txBox="1"/>
            <p:nvPr/>
          </p:nvSpPr>
          <p:spPr>
            <a:xfrm>
              <a:off x="180600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511243" y="2687681"/>
              <a:ext cx="27232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 or print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77" name="组合 76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93" name="文本框 92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91" name="圆角矩形 90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92" name="圆角矩形 91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íṩľíḍè-Straight Connector 19"/>
          <p:cNvCxnSpPr/>
          <p:nvPr/>
        </p:nvCxnSpPr>
        <p:spPr>
          <a:xfrm>
            <a:off x="1003711" y="4087884"/>
            <a:ext cx="2444339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íṩľíḍè-Diamond 12"/>
          <p:cNvSpPr/>
          <p:nvPr/>
        </p:nvSpPr>
        <p:spPr>
          <a:xfrm>
            <a:off x="7050837" y="1745858"/>
            <a:ext cx="2089789" cy="2089789"/>
          </a:xfrm>
          <a:prstGeom prst="diamond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id-ID" sz="2000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íṩľíḍè-Diamond 17"/>
          <p:cNvSpPr/>
          <p:nvPr/>
        </p:nvSpPr>
        <p:spPr>
          <a:xfrm>
            <a:off x="4792341" y="1737817"/>
            <a:ext cx="2089789" cy="2089789"/>
          </a:xfrm>
          <a:prstGeom prst="diamond">
            <a:avLst/>
          </a:prstGeom>
          <a:blipFill>
            <a:blip r:embed="rId4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id-ID" sz="2000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50838" y="3950837"/>
            <a:ext cx="2089789" cy="2089789"/>
            <a:chOff x="7050838" y="3950837"/>
            <a:chExt cx="2089789" cy="2089789"/>
          </a:xfrm>
        </p:grpSpPr>
        <p:sp>
          <p:nvSpPr>
            <p:cNvPr id="6" name="íṩľíḍè-Diamond 8"/>
            <p:cNvSpPr/>
            <p:nvPr/>
          </p:nvSpPr>
          <p:spPr>
            <a:xfrm>
              <a:off x="7050838" y="3950837"/>
              <a:ext cx="2089789" cy="2089789"/>
            </a:xfrm>
            <a:prstGeom prst="diamond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id-ID" sz="200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507270" y="4664597"/>
              <a:ext cx="11769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合 作</a:t>
              </a:r>
              <a:endParaRPr lang="en-US" altLang="zh-CN" sz="24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Cooperation</a:t>
              </a:r>
              <a:endParaRPr lang="zh-CN" altLang="en-US" sz="16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21590" y="2840334"/>
            <a:ext cx="2089789" cy="2089789"/>
            <a:chOff x="5921590" y="2840334"/>
            <a:chExt cx="2089789" cy="2089789"/>
          </a:xfrm>
        </p:grpSpPr>
        <p:sp>
          <p:nvSpPr>
            <p:cNvPr id="9" name="íṩľíḍè-Diamond 6"/>
            <p:cNvSpPr/>
            <p:nvPr/>
          </p:nvSpPr>
          <p:spPr>
            <a:xfrm>
              <a:off x="5921590" y="2840334"/>
              <a:ext cx="2089789" cy="2089789"/>
            </a:xfrm>
            <a:prstGeom prst="diamond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id-ID" sz="200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509467" y="3527871"/>
              <a:ext cx="9140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创 新</a:t>
              </a:r>
              <a:endParaRPr lang="en-US" altLang="zh-CN" sz="24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Innovate</a:t>
              </a:r>
              <a:endParaRPr lang="zh-CN" altLang="en-US" sz="16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80086" y="2840334"/>
            <a:ext cx="2089789" cy="2089789"/>
            <a:chOff x="8180086" y="2840334"/>
            <a:chExt cx="2089789" cy="2089789"/>
          </a:xfrm>
        </p:grpSpPr>
        <p:sp>
          <p:nvSpPr>
            <p:cNvPr id="12" name="íṩľíḍè-Diamond 4"/>
            <p:cNvSpPr/>
            <p:nvPr/>
          </p:nvSpPr>
          <p:spPr>
            <a:xfrm>
              <a:off x="8180086" y="2840334"/>
              <a:ext cx="2089789" cy="2089789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id-ID" sz="200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814309" y="3643060"/>
              <a:ext cx="8899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共 赢</a:t>
              </a:r>
              <a:endParaRPr lang="en-US" altLang="zh-CN" sz="24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Win-win</a:t>
              </a:r>
              <a:endParaRPr lang="zh-CN" altLang="en-US" sz="16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309335" y="3950837"/>
            <a:ext cx="2089789" cy="2089789"/>
            <a:chOff x="9309335" y="3950837"/>
            <a:chExt cx="2089789" cy="2089789"/>
          </a:xfrm>
        </p:grpSpPr>
        <p:sp>
          <p:nvSpPr>
            <p:cNvPr id="15" name="íṩľíḍè-Diamond 10"/>
            <p:cNvSpPr/>
            <p:nvPr/>
          </p:nvSpPr>
          <p:spPr>
            <a:xfrm>
              <a:off x="9309335" y="3950837"/>
              <a:ext cx="2089789" cy="2089789"/>
            </a:xfrm>
            <a:prstGeom prst="diamond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id-ID" sz="200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748133" y="4631964"/>
              <a:ext cx="12121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发 展</a:t>
              </a:r>
              <a:endParaRPr lang="en-US" altLang="zh-CN" sz="24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Development</a:t>
              </a:r>
              <a:endParaRPr lang="zh-CN" altLang="en-US" sz="16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03711" y="2739075"/>
            <a:ext cx="3446136" cy="878922"/>
            <a:chOff x="5133155" y="1649255"/>
            <a:chExt cx="3446136" cy="878922"/>
          </a:xfrm>
        </p:grpSpPr>
        <p:sp>
          <p:nvSpPr>
            <p:cNvPr id="21" name="矩形 20"/>
            <p:cNvSpPr/>
            <p:nvPr/>
          </p:nvSpPr>
          <p:spPr>
            <a:xfrm>
              <a:off x="5133155" y="2001879"/>
              <a:ext cx="3446136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133155" y="1649255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03711" y="4385857"/>
            <a:ext cx="4917878" cy="1109754"/>
            <a:chOff x="5133155" y="1649255"/>
            <a:chExt cx="4917878" cy="1109754"/>
          </a:xfrm>
        </p:grpSpPr>
        <p:sp>
          <p:nvSpPr>
            <p:cNvPr id="24" name="矩形 23"/>
            <p:cNvSpPr/>
            <p:nvPr/>
          </p:nvSpPr>
          <p:spPr>
            <a:xfrm>
              <a:off x="5133155" y="2001879"/>
              <a:ext cx="4917878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133155" y="1649255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28" name="组合 27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9" name="圆角矩形 28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圆角矩形 35"/>
          <p:cNvSpPr/>
          <p:nvPr/>
        </p:nvSpPr>
        <p:spPr>
          <a:xfrm rot="2700000">
            <a:off x="3652497" y="566169"/>
            <a:ext cx="1068341" cy="1068341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90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 rot="2700000">
            <a:off x="8347309" y="1926870"/>
            <a:ext cx="1068341" cy="1068341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90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 rot="2700000">
            <a:off x="9906784" y="268239"/>
            <a:ext cx="753462" cy="753462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90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18084" y="-782264"/>
            <a:ext cx="1494170" cy="1494170"/>
            <a:chOff x="3700441" y="1274408"/>
            <a:chExt cx="1646508" cy="1646508"/>
          </a:xfrm>
        </p:grpSpPr>
        <p:sp>
          <p:nvSpPr>
            <p:cNvPr id="6" name="圆角矩形 5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15074" y="385993"/>
            <a:ext cx="1494170" cy="1494170"/>
            <a:chOff x="3700441" y="1274408"/>
            <a:chExt cx="1646508" cy="1646508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blipFill dpi="0" rotWithShape="0">
              <a:blip r:embed="rId3"/>
              <a:stretch>
                <a:fillRect/>
              </a:stretch>
            </a:blip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54646" y="1522906"/>
            <a:ext cx="1494170" cy="1494170"/>
            <a:chOff x="3700441" y="1274408"/>
            <a:chExt cx="1646508" cy="1646508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97594" y="-1481460"/>
            <a:ext cx="2300444" cy="2300444"/>
            <a:chOff x="3700441" y="1274408"/>
            <a:chExt cx="1646508" cy="1646508"/>
          </a:xfrm>
        </p:grpSpPr>
        <p:sp>
          <p:nvSpPr>
            <p:cNvPr id="15" name="圆角矩形 14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23079" y="99012"/>
            <a:ext cx="1770084" cy="1770084"/>
            <a:chOff x="3700441" y="1274408"/>
            <a:chExt cx="1646508" cy="1646508"/>
          </a:xfrm>
        </p:grpSpPr>
        <p:sp>
          <p:nvSpPr>
            <p:cNvPr id="18" name="圆角矩形 17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653652" y="695714"/>
            <a:ext cx="1388917" cy="1388917"/>
            <a:chOff x="3700441" y="1274408"/>
            <a:chExt cx="1646508" cy="1646508"/>
          </a:xfrm>
        </p:grpSpPr>
        <p:sp>
          <p:nvSpPr>
            <p:cNvPr id="21" name="圆角矩形 20"/>
            <p:cNvSpPr/>
            <p:nvPr/>
          </p:nvSpPr>
          <p:spPr>
            <a:xfrm rot="2700000">
              <a:off x="3700441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rgbClr val="A6315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 rot="2700000">
              <a:off x="3794878" y="1368844"/>
              <a:ext cx="1457637" cy="1457637"/>
            </a:xfrm>
            <a:prstGeom prst="roundRect">
              <a:avLst>
                <a:gd name="adj" fmla="val 6887"/>
              </a:avLst>
            </a:prstGeom>
            <a:blipFill dpi="0" rotWithShape="0">
              <a:blip r:embed="rId4"/>
              <a:stretch>
                <a:fillRect/>
              </a:stretch>
            </a:blipFill>
            <a:ln w="12700">
              <a:noFill/>
            </a:ln>
            <a:effectLst>
              <a:innerShdw blurRad="190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6" name="圆角矩形 25"/>
          <p:cNvSpPr/>
          <p:nvPr/>
        </p:nvSpPr>
        <p:spPr>
          <a:xfrm rot="2700000">
            <a:off x="6802566" y="1593293"/>
            <a:ext cx="1068341" cy="1068341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90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 rot="2700000">
            <a:off x="7647191" y="1642586"/>
            <a:ext cx="1149463" cy="1149463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905006" y="3579812"/>
            <a:ext cx="838199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dist"/>
            <a:r>
              <a:rPr lang="zh-CN" altLang="en-US" sz="720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演示完毕 谢谢观看</a:t>
            </a:r>
            <a:endParaRPr lang="zh-CN" altLang="en-US" sz="7200"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943873" y="4953884"/>
            <a:ext cx="6304253" cy="52629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lnSpc>
                <a:spcPct val="120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The user can demonstrate on a projector or computer, or presentation and make it film to be used in a wider field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859351" y="4852286"/>
            <a:ext cx="2473299" cy="0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749439" y="719096"/>
            <a:ext cx="816249" cy="615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2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创 新</a:t>
            </a:r>
            <a:endParaRPr lang="en-US" altLang="zh-CN" sz="2000">
              <a:solidFill>
                <a:schemeClr val="bg1">
                  <a:lumMod val="6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  <a:p>
            <a:pPr algn="ctr" defTabSz="914400"/>
            <a:r>
              <a:rPr lang="en-US" altLang="zh-CN" sz="1400">
                <a:solidFill>
                  <a:schemeClr val="bg1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innovate</a:t>
            </a:r>
            <a:endParaRPr lang="zh-CN" altLang="en-US" sz="1400">
              <a:solidFill>
                <a:schemeClr val="bg1">
                  <a:lumMod val="7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66210" y="103543"/>
            <a:ext cx="774571" cy="615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2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共 赢</a:t>
            </a:r>
            <a:endParaRPr lang="en-US" altLang="zh-CN" sz="2000">
              <a:solidFill>
                <a:schemeClr val="bg1">
                  <a:lumMod val="6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  <a:p>
            <a:pPr algn="ctr" defTabSz="914400"/>
            <a:r>
              <a:rPr lang="en-US" altLang="zh-CN" sz="1400">
                <a:solidFill>
                  <a:schemeClr val="bg1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win-win</a:t>
            </a:r>
            <a:endParaRPr lang="zh-CN" altLang="en-US" sz="1400">
              <a:solidFill>
                <a:schemeClr val="bg1">
                  <a:lumMod val="7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03665" y="1927916"/>
            <a:ext cx="1042272" cy="615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2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合 作</a:t>
            </a:r>
            <a:endParaRPr lang="en-US" altLang="zh-CN" sz="2000">
              <a:solidFill>
                <a:schemeClr val="bg1">
                  <a:lumMod val="6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  <a:p>
            <a:pPr algn="ctr" defTabSz="914400"/>
            <a:r>
              <a:rPr lang="en-US" altLang="zh-CN" sz="1400">
                <a:solidFill>
                  <a:schemeClr val="bg1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cooperation</a:t>
            </a:r>
            <a:endParaRPr lang="zh-CN" altLang="en-US" sz="1400">
              <a:solidFill>
                <a:schemeClr val="bg1">
                  <a:lumMod val="7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282623" y="5731490"/>
            <a:ext cx="1648756" cy="36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272431" y="5731490"/>
            <a:ext cx="1648756" cy="36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279058" y="5757601"/>
            <a:ext cx="1642912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1400" b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汇报人</a:t>
            </a:r>
            <a:r>
              <a:rPr lang="zh-CN" altLang="en-US" sz="1400" b="0" smtClean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：</a:t>
            </a:r>
            <a:r>
              <a:rPr lang="en-US" altLang="zh-CN" sz="1400" b="0" smtClean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PPT</a:t>
            </a:r>
            <a:r>
              <a:rPr lang="zh-CN" altLang="en-US" sz="1400" b="0" smtClean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汇</a:t>
            </a:r>
            <a:endParaRPr lang="zh-CN" altLang="en-US" sz="1400" b="0" smtClean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63022" y="5757601"/>
            <a:ext cx="164291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CN" sz="1400" b="0" smtClean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2030.10.20</a:t>
            </a:r>
            <a:endParaRPr lang="zh-CN" altLang="en-US" sz="1400" b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  <p:bldP spid="3" grpId="0" animBg="1"/>
      <p:bldP spid="26" grpId="0" animBg="1"/>
      <p:bldP spid="27" grpId="0" animBg="1"/>
      <p:bldP spid="28" grpId="0"/>
      <p:bldP spid="29" grpId="0"/>
      <p:bldP spid="30" grpId="0"/>
      <p:bldP spid="32" grpId="0"/>
      <p:bldP spid="33" grpId="0"/>
      <p:bldP spid="25" grpId="0" animBg="1"/>
      <p:bldP spid="38" grpId="0" animBg="1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圆角矩形 36"/>
          <p:cNvSpPr/>
          <p:nvPr/>
        </p:nvSpPr>
        <p:spPr>
          <a:xfrm rot="2700000">
            <a:off x="7068362" y="4333043"/>
            <a:ext cx="946620" cy="946620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8" name="圆角矩形 37"/>
          <p:cNvSpPr/>
          <p:nvPr/>
        </p:nvSpPr>
        <p:spPr>
          <a:xfrm rot="2700000">
            <a:off x="10344989" y="4239645"/>
            <a:ext cx="667617" cy="667616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圆角矩形 34"/>
          <p:cNvSpPr/>
          <p:nvPr/>
        </p:nvSpPr>
        <p:spPr>
          <a:xfrm rot="2700000">
            <a:off x="9154477" y="1512679"/>
            <a:ext cx="668407" cy="668407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531256" y="990783"/>
            <a:ext cx="2038344" cy="2038344"/>
            <a:chOff x="3700440" y="1274408"/>
            <a:chExt cx="1646508" cy="1646508"/>
          </a:xfrm>
        </p:grpSpPr>
        <p:sp>
          <p:nvSpPr>
            <p:cNvPr id="24" name="圆角矩形 23"/>
            <p:cNvSpPr/>
            <p:nvPr/>
          </p:nvSpPr>
          <p:spPr>
            <a:xfrm rot="2700000">
              <a:off x="3700440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4"/>
            </a:solidFill>
            <a:ln w="12700">
              <a:noFill/>
            </a:ln>
            <a:effectLst>
              <a:outerShdw blurRad="1270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 rot="2700000">
              <a:off x="3794877" y="1368844"/>
              <a:ext cx="1457637" cy="1457637"/>
            </a:xfrm>
            <a:prstGeom prst="roundRect">
              <a:avLst>
                <a:gd name="adj" fmla="val 6887"/>
              </a:avLst>
            </a:prstGeom>
            <a:blipFill dpi="0" rotWithShape="0">
              <a:blip r:embed="rId3"/>
              <a:stretch>
                <a:fillRect/>
              </a:stretch>
            </a:blipFill>
            <a:ln w="12700">
              <a:noFill/>
            </a:ln>
            <a:effectLst>
              <a:innerShdw blurRad="1143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 rot="2700000">
            <a:off x="6121262" y="3533543"/>
            <a:ext cx="946620" cy="946620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6095671" y="4435215"/>
            <a:ext cx="1018499" cy="1018499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58830" y="4575649"/>
            <a:ext cx="1323931" cy="1323933"/>
            <a:chOff x="6761060" y="1478670"/>
            <a:chExt cx="1494169" cy="1494170"/>
          </a:xfrm>
        </p:grpSpPr>
        <p:grpSp>
          <p:nvGrpSpPr>
            <p:cNvPr id="16" name="组合 15"/>
            <p:cNvGrpSpPr/>
            <p:nvPr/>
          </p:nvGrpSpPr>
          <p:grpSpPr>
            <a:xfrm>
              <a:off x="6761060" y="1478670"/>
              <a:ext cx="1494169" cy="1494170"/>
              <a:chOff x="3700441" y="1274408"/>
              <a:chExt cx="1646508" cy="1646508"/>
            </a:xfrm>
          </p:grpSpPr>
          <p:sp>
            <p:nvSpPr>
              <p:cNvPr id="14" name="圆角矩形 13"/>
              <p:cNvSpPr/>
              <p:nvPr/>
            </p:nvSpPr>
            <p:spPr>
              <a:xfrm rot="2700000">
                <a:off x="3700441" y="1274408"/>
                <a:ext cx="1646508" cy="1646508"/>
              </a:xfrm>
              <a:prstGeom prst="roundRect">
                <a:avLst>
                  <a:gd name="adj" fmla="val 6887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2700000">
                <a:off x="3794877" y="1368845"/>
                <a:ext cx="1457637" cy="1457636"/>
              </a:xfrm>
              <a:prstGeom prst="roundRect">
                <a:avLst>
                  <a:gd name="adj" fmla="val 6887"/>
                </a:avLst>
              </a:prstGeom>
              <a:solidFill>
                <a:schemeClr val="bg1"/>
              </a:solidFill>
              <a:ln w="12700">
                <a:noFill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6920000" y="1902704"/>
              <a:ext cx="1176293" cy="6947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zh-CN" altLang="en-US" sz="200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合 作</a:t>
              </a:r>
              <a:endPara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 defTabSz="914400"/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cooperation</a:t>
              </a:r>
              <a:endParaRPr lang="zh-CN" altLang="en-US" sz="1400">
                <a:solidFill>
                  <a:prstClr val="white">
                    <a:lumMod val="6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993357" y="1982223"/>
            <a:ext cx="1323931" cy="1323933"/>
            <a:chOff x="8133152" y="2838412"/>
            <a:chExt cx="1494170" cy="1494170"/>
          </a:xfrm>
        </p:grpSpPr>
        <p:grpSp>
          <p:nvGrpSpPr>
            <p:cNvPr id="17" name="组合 16"/>
            <p:cNvGrpSpPr/>
            <p:nvPr/>
          </p:nvGrpSpPr>
          <p:grpSpPr>
            <a:xfrm>
              <a:off x="8133152" y="2838412"/>
              <a:ext cx="1494170" cy="1494170"/>
              <a:chOff x="3700441" y="1274408"/>
              <a:chExt cx="1646508" cy="1646508"/>
            </a:xfrm>
          </p:grpSpPr>
          <p:sp>
            <p:nvSpPr>
              <p:cNvPr id="18" name="圆角矩形 17"/>
              <p:cNvSpPr/>
              <p:nvPr/>
            </p:nvSpPr>
            <p:spPr>
              <a:xfrm rot="2700000">
                <a:off x="3700441" y="1274408"/>
                <a:ext cx="1646508" cy="1646508"/>
              </a:xfrm>
              <a:prstGeom prst="roundRect">
                <a:avLst>
                  <a:gd name="adj" fmla="val 6887"/>
                </a:avLst>
              </a:prstGeom>
              <a:solidFill>
                <a:schemeClr val="accent5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2700000">
                <a:off x="3794878" y="1368844"/>
                <a:ext cx="1457637" cy="1457637"/>
              </a:xfrm>
              <a:prstGeom prst="roundRect">
                <a:avLst>
                  <a:gd name="adj" fmla="val 6887"/>
                </a:avLst>
              </a:prstGeom>
              <a:solidFill>
                <a:schemeClr val="bg1"/>
              </a:solidFill>
              <a:ln w="12700">
                <a:noFill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8425904" y="3307198"/>
              <a:ext cx="921207" cy="6947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zh-CN" altLang="en-US" sz="200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创 新</a:t>
              </a:r>
              <a:endPara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 defTabSz="914400"/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innovate</a:t>
              </a:r>
              <a:endParaRPr lang="zh-CN" altLang="en-US" sz="1400">
                <a:solidFill>
                  <a:prstClr val="white">
                    <a:lumMod val="6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06086" y="2762695"/>
            <a:ext cx="1323931" cy="1323933"/>
            <a:chOff x="6863077" y="4177242"/>
            <a:chExt cx="1494171" cy="1494170"/>
          </a:xfrm>
        </p:grpSpPr>
        <p:grpSp>
          <p:nvGrpSpPr>
            <p:cNvPr id="20" name="组合 19"/>
            <p:cNvGrpSpPr/>
            <p:nvPr/>
          </p:nvGrpSpPr>
          <p:grpSpPr>
            <a:xfrm>
              <a:off x="6863077" y="4177242"/>
              <a:ext cx="1494171" cy="1494170"/>
              <a:chOff x="3700441" y="1274408"/>
              <a:chExt cx="1646508" cy="1646508"/>
            </a:xfrm>
          </p:grpSpPr>
          <p:sp>
            <p:nvSpPr>
              <p:cNvPr id="21" name="圆角矩形 20"/>
              <p:cNvSpPr/>
              <p:nvPr/>
            </p:nvSpPr>
            <p:spPr>
              <a:xfrm rot="2700000">
                <a:off x="3700441" y="1274408"/>
                <a:ext cx="1646508" cy="1646508"/>
              </a:xfrm>
              <a:prstGeom prst="roundRect">
                <a:avLst>
                  <a:gd name="adj" fmla="val 6887"/>
                </a:avLst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 rot="2700000">
                <a:off x="3794878" y="1368844"/>
                <a:ext cx="1457637" cy="1457637"/>
              </a:xfrm>
              <a:prstGeom prst="roundRect">
                <a:avLst>
                  <a:gd name="adj" fmla="val 6887"/>
                </a:avLst>
              </a:prstGeom>
              <a:solidFill>
                <a:schemeClr val="bg1"/>
              </a:solidFill>
              <a:ln w="12700">
                <a:noFill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7173075" y="4671660"/>
              <a:ext cx="874171" cy="6947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zh-CN" altLang="en-US" sz="200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共 赢</a:t>
              </a:r>
              <a:endPara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 defTabSz="914400"/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win-win</a:t>
              </a:r>
              <a:endParaRPr lang="zh-CN" altLang="en-US" sz="1400">
                <a:solidFill>
                  <a:prstClr val="white">
                    <a:lumMod val="6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0" name="任意多边形 39"/>
          <p:cNvSpPr/>
          <p:nvPr/>
        </p:nvSpPr>
        <p:spPr>
          <a:xfrm rot="2700000">
            <a:off x="10245936" y="3739118"/>
            <a:ext cx="695603" cy="695603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6" name="PA_任意多边形 45"/>
          <p:cNvSpPr/>
          <p:nvPr>
            <p:custDataLst>
              <p:tags r:id="rId4"/>
            </p:custDataLst>
          </p:nvPr>
        </p:nvSpPr>
        <p:spPr>
          <a:xfrm rot="2700000">
            <a:off x="9059875" y="971485"/>
            <a:ext cx="725203" cy="725203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86687" y="2357302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i="1">
                <a:solidFill>
                  <a:schemeClr val="accent5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01</a:t>
            </a:r>
            <a:endParaRPr lang="zh-CN" altLang="en-US" sz="4800" i="1">
              <a:solidFill>
                <a:schemeClr val="accent5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48587" y="3145681"/>
            <a:ext cx="629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品牌营销概论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71447" y="3912244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000">
              <a:solidFill>
                <a:schemeClr val="bg1">
                  <a:lumMod val="6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5" grpId="0" animBg="1"/>
      <p:bldP spid="36" grpId="0" animBg="1"/>
      <p:bldP spid="43" grpId="0" animBg="1"/>
      <p:bldP spid="40" grpId="0" animBg="1"/>
      <p:bldP spid="46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MH_Other_2"/>
          <p:cNvSpPr/>
          <p:nvPr>
            <p:custDataLst>
              <p:tags r:id="rId3"/>
            </p:custDataLst>
          </p:nvPr>
        </p:nvSpPr>
        <p:spPr>
          <a:xfrm>
            <a:off x="2247440" y="1790695"/>
            <a:ext cx="304800" cy="304800"/>
          </a:xfrm>
          <a:custGeom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MH_Other_4"/>
          <p:cNvSpPr/>
          <p:nvPr>
            <p:custDataLst>
              <p:tags r:id="rId4"/>
            </p:custDataLst>
          </p:nvPr>
        </p:nvSpPr>
        <p:spPr>
          <a:xfrm>
            <a:off x="6524165" y="3609970"/>
            <a:ext cx="304800" cy="304800"/>
          </a:xfrm>
          <a:custGeom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233034" y="2017568"/>
            <a:ext cx="4913937" cy="912666"/>
            <a:chOff x="7483989" y="3375179"/>
            <a:chExt cx="4913937" cy="912666"/>
          </a:xfrm>
        </p:grpSpPr>
        <p:sp>
          <p:nvSpPr>
            <p:cNvPr id="21" name="矩形 20"/>
            <p:cNvSpPr/>
            <p:nvPr/>
          </p:nvSpPr>
          <p:spPr>
            <a:xfrm>
              <a:off x="7483989" y="3761547"/>
              <a:ext cx="4913937" cy="52629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483989" y="3375179"/>
              <a:ext cx="2050552" cy="4108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65948" y="4530515"/>
            <a:ext cx="4913937" cy="912666"/>
            <a:chOff x="7483989" y="3375179"/>
            <a:chExt cx="4913937" cy="912666"/>
          </a:xfrm>
        </p:grpSpPr>
        <p:sp>
          <p:nvSpPr>
            <p:cNvPr id="30" name="矩形 29"/>
            <p:cNvSpPr/>
            <p:nvPr/>
          </p:nvSpPr>
          <p:spPr>
            <a:xfrm>
              <a:off x="7483989" y="3761547"/>
              <a:ext cx="4913937" cy="52629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0347374" y="3375179"/>
              <a:ext cx="2050552" cy="4247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32" name="图片占位符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323" y="1908631"/>
            <a:ext cx="3240754" cy="2162175"/>
          </a:xfrm>
          <a:custGeom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</p:pic>
      <p:pic>
        <p:nvPicPr>
          <p:cNvPr id="33" name="图片占位符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100" y="3727906"/>
            <a:ext cx="3238500" cy="2162175"/>
          </a:xfrm>
          <a:custGeom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15" name="组合 14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34" name="圆角矩形 33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/>
        </p:nvSpPr>
        <p:spPr>
          <a:xfrm>
            <a:off x="999965" y="1952453"/>
            <a:ext cx="649236" cy="64923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5896" y="3464621"/>
            <a:ext cx="649236" cy="6492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99965" y="5012793"/>
            <a:ext cx="649236" cy="64923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33523" y="1952453"/>
            <a:ext cx="649236" cy="64923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29455" y="3464621"/>
            <a:ext cx="649236" cy="64923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33523" y="5012793"/>
            <a:ext cx="649236" cy="6492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173086" y="2158147"/>
            <a:ext cx="302992" cy="237848"/>
            <a:chOff x="5348288" y="5818188"/>
            <a:chExt cx="1587500" cy="1246187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5348288" y="5818188"/>
              <a:ext cx="1587500" cy="263525"/>
            </a:xfrm>
            <a:custGeom>
              <a:gdLst>
                <a:gd name="T0" fmla="*/ 471 w 507"/>
                <a:gd name="T1" fmla="*/ 0 h 84"/>
                <a:gd name="T2" fmla="*/ 37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1 w 507"/>
                <a:gd name="T13" fmla="*/ 0 h 84"/>
                <a:gd name="T14" fmla="*/ 49 w 507"/>
                <a:gd name="T15" fmla="*/ 59 h 84"/>
                <a:gd name="T16" fmla="*/ 36 w 507"/>
                <a:gd name="T17" fmla="*/ 46 h 84"/>
                <a:gd name="T18" fmla="*/ 49 w 507"/>
                <a:gd name="T19" fmla="*/ 33 h 84"/>
                <a:gd name="T20" fmla="*/ 62 w 507"/>
                <a:gd name="T21" fmla="*/ 46 h 84"/>
                <a:gd name="T22" fmla="*/ 49 w 507"/>
                <a:gd name="T23" fmla="*/ 59 h 84"/>
                <a:gd name="T24" fmla="*/ 100 w 507"/>
                <a:gd name="T25" fmla="*/ 59 h 84"/>
                <a:gd name="T26" fmla="*/ 87 w 507"/>
                <a:gd name="T27" fmla="*/ 46 h 84"/>
                <a:gd name="T28" fmla="*/ 100 w 507"/>
                <a:gd name="T29" fmla="*/ 33 h 84"/>
                <a:gd name="T30" fmla="*/ 113 w 507"/>
                <a:gd name="T31" fmla="*/ 46 h 84"/>
                <a:gd name="T32" fmla="*/ 100 w 507"/>
                <a:gd name="T33" fmla="*/ 59 h 84"/>
                <a:gd name="T34" fmla="*/ 151 w 507"/>
                <a:gd name="T35" fmla="*/ 59 h 84"/>
                <a:gd name="T36" fmla="*/ 138 w 507"/>
                <a:gd name="T37" fmla="*/ 46 h 84"/>
                <a:gd name="T38" fmla="*/ 151 w 507"/>
                <a:gd name="T39" fmla="*/ 33 h 84"/>
                <a:gd name="T40" fmla="*/ 163 w 507"/>
                <a:gd name="T41" fmla="*/ 46 h 84"/>
                <a:gd name="T42" fmla="*/ 151 w 507"/>
                <a:gd name="T43" fmla="*/ 59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1" y="0"/>
                    <a:pt x="471" y="0"/>
                  </a:cubicBezTo>
                  <a:close/>
                  <a:moveTo>
                    <a:pt x="49" y="59"/>
                  </a:moveTo>
                  <a:cubicBezTo>
                    <a:pt x="42" y="59"/>
                    <a:pt x="36" y="53"/>
                    <a:pt x="36" y="46"/>
                  </a:cubicBezTo>
                  <a:cubicBezTo>
                    <a:pt x="36" y="39"/>
                    <a:pt x="42" y="33"/>
                    <a:pt x="49" y="33"/>
                  </a:cubicBezTo>
                  <a:cubicBezTo>
                    <a:pt x="56" y="33"/>
                    <a:pt x="62" y="39"/>
                    <a:pt x="62" y="46"/>
                  </a:cubicBezTo>
                  <a:cubicBezTo>
                    <a:pt x="62" y="53"/>
                    <a:pt x="56" y="59"/>
                    <a:pt x="49" y="59"/>
                  </a:cubicBezTo>
                  <a:close/>
                  <a:moveTo>
                    <a:pt x="100" y="59"/>
                  </a:moveTo>
                  <a:cubicBezTo>
                    <a:pt x="93" y="59"/>
                    <a:pt x="87" y="53"/>
                    <a:pt x="87" y="46"/>
                  </a:cubicBezTo>
                  <a:cubicBezTo>
                    <a:pt x="87" y="39"/>
                    <a:pt x="93" y="33"/>
                    <a:pt x="100" y="33"/>
                  </a:cubicBezTo>
                  <a:cubicBezTo>
                    <a:pt x="107" y="33"/>
                    <a:pt x="113" y="39"/>
                    <a:pt x="113" y="46"/>
                  </a:cubicBezTo>
                  <a:cubicBezTo>
                    <a:pt x="113" y="53"/>
                    <a:pt x="107" y="59"/>
                    <a:pt x="100" y="59"/>
                  </a:cubicBezTo>
                  <a:close/>
                  <a:moveTo>
                    <a:pt x="151" y="59"/>
                  </a:moveTo>
                  <a:cubicBezTo>
                    <a:pt x="144" y="59"/>
                    <a:pt x="138" y="53"/>
                    <a:pt x="138" y="46"/>
                  </a:cubicBezTo>
                  <a:cubicBezTo>
                    <a:pt x="138" y="39"/>
                    <a:pt x="144" y="33"/>
                    <a:pt x="151" y="33"/>
                  </a:cubicBezTo>
                  <a:cubicBezTo>
                    <a:pt x="158" y="33"/>
                    <a:pt x="163" y="39"/>
                    <a:pt x="163" y="46"/>
                  </a:cubicBezTo>
                  <a:cubicBezTo>
                    <a:pt x="163" y="53"/>
                    <a:pt x="158" y="59"/>
                    <a:pt x="15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5348288" y="6111875"/>
              <a:ext cx="1587500" cy="952500"/>
            </a:xfrm>
            <a:custGeom>
              <a:gdLst>
                <a:gd name="T0" fmla="*/ 0 w 507"/>
                <a:gd name="T1" fmla="*/ 268 h 304"/>
                <a:gd name="T2" fmla="*/ 37 w 507"/>
                <a:gd name="T3" fmla="*/ 304 h 304"/>
                <a:gd name="T4" fmla="*/ 471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181 w 507"/>
                <a:gd name="T15" fmla="*/ 200 h 304"/>
                <a:gd name="T16" fmla="*/ 212 w 507"/>
                <a:gd name="T17" fmla="*/ 169 h 304"/>
                <a:gd name="T18" fmla="*/ 221 w 507"/>
                <a:gd name="T19" fmla="*/ 89 h 304"/>
                <a:gd name="T20" fmla="*/ 266 w 507"/>
                <a:gd name="T21" fmla="*/ 70 h 304"/>
                <a:gd name="T22" fmla="*/ 312 w 507"/>
                <a:gd name="T23" fmla="*/ 89 h 304"/>
                <a:gd name="T24" fmla="*/ 312 w 507"/>
                <a:gd name="T25" fmla="*/ 180 h 304"/>
                <a:gd name="T26" fmla="*/ 266 w 507"/>
                <a:gd name="T27" fmla="*/ 199 h 304"/>
                <a:gd name="T28" fmla="*/ 232 w 507"/>
                <a:gd name="T29" fmla="*/ 188 h 304"/>
                <a:gd name="T30" fmla="*/ 201 w 507"/>
                <a:gd name="T31" fmla="*/ 220 h 304"/>
                <a:gd name="T32" fmla="*/ 191 w 507"/>
                <a:gd name="T33" fmla="*/ 224 h 304"/>
                <a:gd name="T34" fmla="*/ 181 w 507"/>
                <a:gd name="T35" fmla="*/ 220 h 304"/>
                <a:gd name="T36" fmla="*/ 181 w 507"/>
                <a:gd name="T37" fmla="*/ 200 h 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7" y="304"/>
                    <a:pt x="37" y="304"/>
                  </a:cubicBezTo>
                  <a:cubicBezTo>
                    <a:pt x="471" y="304"/>
                    <a:pt x="471" y="304"/>
                    <a:pt x="471" y="304"/>
                  </a:cubicBezTo>
                  <a:cubicBezTo>
                    <a:pt x="491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181" y="200"/>
                  </a:moveTo>
                  <a:cubicBezTo>
                    <a:pt x="212" y="169"/>
                    <a:pt x="212" y="169"/>
                    <a:pt x="212" y="169"/>
                  </a:cubicBezTo>
                  <a:cubicBezTo>
                    <a:pt x="196" y="144"/>
                    <a:pt x="199" y="110"/>
                    <a:pt x="221" y="89"/>
                  </a:cubicBezTo>
                  <a:cubicBezTo>
                    <a:pt x="233" y="77"/>
                    <a:pt x="249" y="70"/>
                    <a:pt x="266" y="70"/>
                  </a:cubicBezTo>
                  <a:cubicBezTo>
                    <a:pt x="283" y="70"/>
                    <a:pt x="300" y="77"/>
                    <a:pt x="312" y="89"/>
                  </a:cubicBezTo>
                  <a:cubicBezTo>
                    <a:pt x="337" y="114"/>
                    <a:pt x="337" y="155"/>
                    <a:pt x="312" y="180"/>
                  </a:cubicBezTo>
                  <a:cubicBezTo>
                    <a:pt x="300" y="192"/>
                    <a:pt x="284" y="199"/>
                    <a:pt x="266" y="199"/>
                  </a:cubicBezTo>
                  <a:cubicBezTo>
                    <a:pt x="254" y="199"/>
                    <a:pt x="242" y="195"/>
                    <a:pt x="232" y="188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198" y="222"/>
                    <a:pt x="194" y="224"/>
                    <a:pt x="191" y="224"/>
                  </a:cubicBezTo>
                  <a:cubicBezTo>
                    <a:pt x="187" y="224"/>
                    <a:pt x="184" y="222"/>
                    <a:pt x="181" y="220"/>
                  </a:cubicBezTo>
                  <a:cubicBezTo>
                    <a:pt x="176" y="214"/>
                    <a:pt x="176" y="205"/>
                    <a:pt x="181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40438" y="6403975"/>
              <a:ext cx="280987" cy="255587"/>
            </a:xfrm>
            <a:custGeom>
              <a:gdLst>
                <a:gd name="T0" fmla="*/ 45 w 90"/>
                <a:gd name="T1" fmla="*/ 82 h 82"/>
                <a:gd name="T2" fmla="*/ 74 w 90"/>
                <a:gd name="T3" fmla="*/ 70 h 82"/>
                <a:gd name="T4" fmla="*/ 74 w 90"/>
                <a:gd name="T5" fmla="*/ 12 h 82"/>
                <a:gd name="T6" fmla="*/ 45 w 90"/>
                <a:gd name="T7" fmla="*/ 0 h 82"/>
                <a:gd name="T8" fmla="*/ 16 w 90"/>
                <a:gd name="T9" fmla="*/ 12 h 82"/>
                <a:gd name="T10" fmla="*/ 16 w 90"/>
                <a:gd name="T11" fmla="*/ 70 h 82"/>
                <a:gd name="T12" fmla="*/ 45 w 90"/>
                <a:gd name="T13" fmla="*/ 82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82">
                  <a:moveTo>
                    <a:pt x="45" y="82"/>
                  </a:moveTo>
                  <a:cubicBezTo>
                    <a:pt x="56" y="82"/>
                    <a:pt x="67" y="78"/>
                    <a:pt x="74" y="70"/>
                  </a:cubicBezTo>
                  <a:cubicBezTo>
                    <a:pt x="90" y="54"/>
                    <a:pt x="90" y="28"/>
                    <a:pt x="74" y="12"/>
                  </a:cubicBezTo>
                  <a:cubicBezTo>
                    <a:pt x="67" y="5"/>
                    <a:pt x="56" y="0"/>
                    <a:pt x="45" y="0"/>
                  </a:cubicBezTo>
                  <a:cubicBezTo>
                    <a:pt x="34" y="0"/>
                    <a:pt x="24" y="5"/>
                    <a:pt x="16" y="12"/>
                  </a:cubicBezTo>
                  <a:cubicBezTo>
                    <a:pt x="0" y="28"/>
                    <a:pt x="0" y="54"/>
                    <a:pt x="16" y="70"/>
                  </a:cubicBezTo>
                  <a:cubicBezTo>
                    <a:pt x="24" y="78"/>
                    <a:pt x="34" y="82"/>
                    <a:pt x="45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69018" y="3670315"/>
            <a:ext cx="302992" cy="237848"/>
            <a:chOff x="8366125" y="5818188"/>
            <a:chExt cx="1587500" cy="1246187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8366125" y="5818188"/>
              <a:ext cx="1587500" cy="263525"/>
            </a:xfrm>
            <a:custGeom>
              <a:gdLst>
                <a:gd name="T0" fmla="*/ 471 w 507"/>
                <a:gd name="T1" fmla="*/ 0 h 84"/>
                <a:gd name="T2" fmla="*/ 36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1 w 507"/>
                <a:gd name="T13" fmla="*/ 0 h 84"/>
                <a:gd name="T14" fmla="*/ 49 w 507"/>
                <a:gd name="T15" fmla="*/ 59 h 84"/>
                <a:gd name="T16" fmla="*/ 36 w 507"/>
                <a:gd name="T17" fmla="*/ 46 h 84"/>
                <a:gd name="T18" fmla="*/ 49 w 507"/>
                <a:gd name="T19" fmla="*/ 33 h 84"/>
                <a:gd name="T20" fmla="*/ 62 w 507"/>
                <a:gd name="T21" fmla="*/ 46 h 84"/>
                <a:gd name="T22" fmla="*/ 49 w 507"/>
                <a:gd name="T23" fmla="*/ 59 h 84"/>
                <a:gd name="T24" fmla="*/ 100 w 507"/>
                <a:gd name="T25" fmla="*/ 59 h 84"/>
                <a:gd name="T26" fmla="*/ 87 w 507"/>
                <a:gd name="T27" fmla="*/ 46 h 84"/>
                <a:gd name="T28" fmla="*/ 100 w 507"/>
                <a:gd name="T29" fmla="*/ 33 h 84"/>
                <a:gd name="T30" fmla="*/ 112 w 507"/>
                <a:gd name="T31" fmla="*/ 46 h 84"/>
                <a:gd name="T32" fmla="*/ 100 w 507"/>
                <a:gd name="T33" fmla="*/ 59 h 84"/>
                <a:gd name="T34" fmla="*/ 150 w 507"/>
                <a:gd name="T35" fmla="*/ 59 h 84"/>
                <a:gd name="T36" fmla="*/ 138 w 507"/>
                <a:gd name="T37" fmla="*/ 46 h 84"/>
                <a:gd name="T38" fmla="*/ 150 w 507"/>
                <a:gd name="T39" fmla="*/ 33 h 84"/>
                <a:gd name="T40" fmla="*/ 163 w 507"/>
                <a:gd name="T41" fmla="*/ 46 h 84"/>
                <a:gd name="T42" fmla="*/ 150 w 507"/>
                <a:gd name="T43" fmla="*/ 59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1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1" y="0"/>
                    <a:pt x="471" y="0"/>
                  </a:cubicBezTo>
                  <a:close/>
                  <a:moveTo>
                    <a:pt x="49" y="59"/>
                  </a:moveTo>
                  <a:cubicBezTo>
                    <a:pt x="42" y="59"/>
                    <a:pt x="36" y="53"/>
                    <a:pt x="36" y="46"/>
                  </a:cubicBezTo>
                  <a:cubicBezTo>
                    <a:pt x="36" y="39"/>
                    <a:pt x="42" y="33"/>
                    <a:pt x="49" y="33"/>
                  </a:cubicBezTo>
                  <a:cubicBezTo>
                    <a:pt x="56" y="33"/>
                    <a:pt x="62" y="39"/>
                    <a:pt x="62" y="46"/>
                  </a:cubicBezTo>
                  <a:cubicBezTo>
                    <a:pt x="62" y="53"/>
                    <a:pt x="56" y="59"/>
                    <a:pt x="49" y="59"/>
                  </a:cubicBezTo>
                  <a:close/>
                  <a:moveTo>
                    <a:pt x="100" y="59"/>
                  </a:moveTo>
                  <a:cubicBezTo>
                    <a:pt x="93" y="59"/>
                    <a:pt x="87" y="53"/>
                    <a:pt x="87" y="46"/>
                  </a:cubicBezTo>
                  <a:cubicBezTo>
                    <a:pt x="87" y="39"/>
                    <a:pt x="93" y="33"/>
                    <a:pt x="100" y="33"/>
                  </a:cubicBezTo>
                  <a:cubicBezTo>
                    <a:pt x="107" y="33"/>
                    <a:pt x="112" y="39"/>
                    <a:pt x="112" y="46"/>
                  </a:cubicBezTo>
                  <a:cubicBezTo>
                    <a:pt x="112" y="53"/>
                    <a:pt x="107" y="59"/>
                    <a:pt x="100" y="59"/>
                  </a:cubicBezTo>
                  <a:close/>
                  <a:moveTo>
                    <a:pt x="150" y="59"/>
                  </a:moveTo>
                  <a:cubicBezTo>
                    <a:pt x="143" y="59"/>
                    <a:pt x="138" y="53"/>
                    <a:pt x="138" y="46"/>
                  </a:cubicBezTo>
                  <a:cubicBezTo>
                    <a:pt x="138" y="39"/>
                    <a:pt x="143" y="33"/>
                    <a:pt x="150" y="33"/>
                  </a:cubicBezTo>
                  <a:cubicBezTo>
                    <a:pt x="157" y="33"/>
                    <a:pt x="163" y="39"/>
                    <a:pt x="163" y="46"/>
                  </a:cubicBezTo>
                  <a:cubicBezTo>
                    <a:pt x="163" y="53"/>
                    <a:pt x="157" y="59"/>
                    <a:pt x="150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5" name="Freeform 14"/>
            <p:cNvSpPr>
              <a:spLocks noEditPoints="1"/>
            </p:cNvSpPr>
            <p:nvPr/>
          </p:nvSpPr>
          <p:spPr bwMode="auto">
            <a:xfrm>
              <a:off x="8366125" y="6111875"/>
              <a:ext cx="1587500" cy="952500"/>
            </a:xfrm>
            <a:custGeom>
              <a:gdLst>
                <a:gd name="T0" fmla="*/ 0 w 507"/>
                <a:gd name="T1" fmla="*/ 268 h 304"/>
                <a:gd name="T2" fmla="*/ 36 w 507"/>
                <a:gd name="T3" fmla="*/ 304 h 304"/>
                <a:gd name="T4" fmla="*/ 471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299 w 507"/>
                <a:gd name="T15" fmla="*/ 54 h 304"/>
                <a:gd name="T16" fmla="*/ 432 w 507"/>
                <a:gd name="T17" fmla="*/ 54 h 304"/>
                <a:gd name="T18" fmla="*/ 432 w 507"/>
                <a:gd name="T19" fmla="*/ 184 h 304"/>
                <a:gd name="T20" fmla="*/ 299 w 507"/>
                <a:gd name="T21" fmla="*/ 184 h 304"/>
                <a:gd name="T22" fmla="*/ 299 w 507"/>
                <a:gd name="T23" fmla="*/ 54 h 304"/>
                <a:gd name="T24" fmla="*/ 75 w 507"/>
                <a:gd name="T25" fmla="*/ 54 h 304"/>
                <a:gd name="T26" fmla="*/ 259 w 507"/>
                <a:gd name="T27" fmla="*/ 54 h 304"/>
                <a:gd name="T28" fmla="*/ 259 w 507"/>
                <a:gd name="T29" fmla="*/ 75 h 304"/>
                <a:gd name="T30" fmla="*/ 75 w 507"/>
                <a:gd name="T31" fmla="*/ 75 h 304"/>
                <a:gd name="T32" fmla="*/ 75 w 507"/>
                <a:gd name="T33" fmla="*/ 54 h 304"/>
                <a:gd name="T34" fmla="*/ 75 w 507"/>
                <a:gd name="T35" fmla="*/ 109 h 304"/>
                <a:gd name="T36" fmla="*/ 259 w 507"/>
                <a:gd name="T37" fmla="*/ 109 h 304"/>
                <a:gd name="T38" fmla="*/ 259 w 507"/>
                <a:gd name="T39" fmla="*/ 130 h 304"/>
                <a:gd name="T40" fmla="*/ 75 w 507"/>
                <a:gd name="T41" fmla="*/ 130 h 304"/>
                <a:gd name="T42" fmla="*/ 75 w 507"/>
                <a:gd name="T43" fmla="*/ 109 h 304"/>
                <a:gd name="T44" fmla="*/ 75 w 507"/>
                <a:gd name="T45" fmla="*/ 163 h 304"/>
                <a:gd name="T46" fmla="*/ 259 w 507"/>
                <a:gd name="T47" fmla="*/ 163 h 304"/>
                <a:gd name="T48" fmla="*/ 259 w 507"/>
                <a:gd name="T49" fmla="*/ 184 h 304"/>
                <a:gd name="T50" fmla="*/ 75 w 507"/>
                <a:gd name="T51" fmla="*/ 184 h 304"/>
                <a:gd name="T52" fmla="*/ 75 w 507"/>
                <a:gd name="T53" fmla="*/ 163 h 304"/>
                <a:gd name="T54" fmla="*/ 75 w 507"/>
                <a:gd name="T55" fmla="*/ 217 h 304"/>
                <a:gd name="T56" fmla="*/ 432 w 507"/>
                <a:gd name="T57" fmla="*/ 217 h 304"/>
                <a:gd name="T58" fmla="*/ 432 w 507"/>
                <a:gd name="T59" fmla="*/ 238 h 304"/>
                <a:gd name="T60" fmla="*/ 75 w 507"/>
                <a:gd name="T61" fmla="*/ 238 h 304"/>
                <a:gd name="T62" fmla="*/ 75 w 507"/>
                <a:gd name="T63" fmla="*/ 217 h 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6" y="304"/>
                    <a:pt x="36" y="304"/>
                  </a:cubicBezTo>
                  <a:cubicBezTo>
                    <a:pt x="471" y="304"/>
                    <a:pt x="471" y="304"/>
                    <a:pt x="471" y="304"/>
                  </a:cubicBezTo>
                  <a:cubicBezTo>
                    <a:pt x="491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299" y="54"/>
                  </a:moveTo>
                  <a:cubicBezTo>
                    <a:pt x="432" y="54"/>
                    <a:pt x="432" y="54"/>
                    <a:pt x="432" y="54"/>
                  </a:cubicBezTo>
                  <a:cubicBezTo>
                    <a:pt x="432" y="184"/>
                    <a:pt x="432" y="184"/>
                    <a:pt x="432" y="184"/>
                  </a:cubicBezTo>
                  <a:cubicBezTo>
                    <a:pt x="299" y="184"/>
                    <a:pt x="299" y="184"/>
                    <a:pt x="299" y="184"/>
                  </a:cubicBezTo>
                  <a:lnTo>
                    <a:pt x="299" y="54"/>
                  </a:lnTo>
                  <a:close/>
                  <a:moveTo>
                    <a:pt x="75" y="54"/>
                  </a:moveTo>
                  <a:cubicBezTo>
                    <a:pt x="259" y="54"/>
                    <a:pt x="259" y="54"/>
                    <a:pt x="259" y="54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75" y="75"/>
                    <a:pt x="75" y="75"/>
                    <a:pt x="75" y="75"/>
                  </a:cubicBezTo>
                  <a:lnTo>
                    <a:pt x="75" y="54"/>
                  </a:lnTo>
                  <a:close/>
                  <a:moveTo>
                    <a:pt x="75" y="109"/>
                  </a:moveTo>
                  <a:cubicBezTo>
                    <a:pt x="259" y="109"/>
                    <a:pt x="259" y="109"/>
                    <a:pt x="259" y="10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75" y="130"/>
                    <a:pt x="75" y="130"/>
                    <a:pt x="75" y="130"/>
                  </a:cubicBezTo>
                  <a:lnTo>
                    <a:pt x="75" y="109"/>
                  </a:lnTo>
                  <a:close/>
                  <a:moveTo>
                    <a:pt x="75" y="163"/>
                  </a:moveTo>
                  <a:cubicBezTo>
                    <a:pt x="259" y="163"/>
                    <a:pt x="259" y="163"/>
                    <a:pt x="259" y="163"/>
                  </a:cubicBezTo>
                  <a:cubicBezTo>
                    <a:pt x="259" y="184"/>
                    <a:pt x="259" y="184"/>
                    <a:pt x="259" y="184"/>
                  </a:cubicBezTo>
                  <a:cubicBezTo>
                    <a:pt x="75" y="184"/>
                    <a:pt x="75" y="184"/>
                    <a:pt x="75" y="184"/>
                  </a:cubicBezTo>
                  <a:lnTo>
                    <a:pt x="75" y="163"/>
                  </a:lnTo>
                  <a:close/>
                  <a:moveTo>
                    <a:pt x="75" y="217"/>
                  </a:moveTo>
                  <a:cubicBezTo>
                    <a:pt x="432" y="217"/>
                    <a:pt x="432" y="217"/>
                    <a:pt x="432" y="217"/>
                  </a:cubicBezTo>
                  <a:cubicBezTo>
                    <a:pt x="432" y="238"/>
                    <a:pt x="432" y="238"/>
                    <a:pt x="432" y="238"/>
                  </a:cubicBezTo>
                  <a:cubicBezTo>
                    <a:pt x="75" y="238"/>
                    <a:pt x="75" y="238"/>
                    <a:pt x="75" y="238"/>
                  </a:cubicBezTo>
                  <a:lnTo>
                    <a:pt x="75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173086" y="5218487"/>
            <a:ext cx="302992" cy="237848"/>
            <a:chOff x="11385550" y="5818188"/>
            <a:chExt cx="1587500" cy="1246187"/>
          </a:xfrm>
        </p:grpSpPr>
        <p:sp>
          <p:nvSpPr>
            <p:cNvPr id="67" name="Freeform 15"/>
            <p:cNvSpPr>
              <a:spLocks noEditPoints="1"/>
            </p:cNvSpPr>
            <p:nvPr/>
          </p:nvSpPr>
          <p:spPr bwMode="auto">
            <a:xfrm>
              <a:off x="11385550" y="5818188"/>
              <a:ext cx="1587500" cy="263525"/>
            </a:xfrm>
            <a:custGeom>
              <a:gdLst>
                <a:gd name="T0" fmla="*/ 470 w 507"/>
                <a:gd name="T1" fmla="*/ 0 h 84"/>
                <a:gd name="T2" fmla="*/ 36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0 w 507"/>
                <a:gd name="T13" fmla="*/ 0 h 84"/>
                <a:gd name="T14" fmla="*/ 49 w 507"/>
                <a:gd name="T15" fmla="*/ 59 h 84"/>
                <a:gd name="T16" fmla="*/ 36 w 507"/>
                <a:gd name="T17" fmla="*/ 46 h 84"/>
                <a:gd name="T18" fmla="*/ 49 w 507"/>
                <a:gd name="T19" fmla="*/ 33 h 84"/>
                <a:gd name="T20" fmla="*/ 61 w 507"/>
                <a:gd name="T21" fmla="*/ 46 h 84"/>
                <a:gd name="T22" fmla="*/ 49 w 507"/>
                <a:gd name="T23" fmla="*/ 59 h 84"/>
                <a:gd name="T24" fmla="*/ 99 w 507"/>
                <a:gd name="T25" fmla="*/ 59 h 84"/>
                <a:gd name="T26" fmla="*/ 87 w 507"/>
                <a:gd name="T27" fmla="*/ 46 h 84"/>
                <a:gd name="T28" fmla="*/ 99 w 507"/>
                <a:gd name="T29" fmla="*/ 33 h 84"/>
                <a:gd name="T30" fmla="*/ 112 w 507"/>
                <a:gd name="T31" fmla="*/ 46 h 84"/>
                <a:gd name="T32" fmla="*/ 99 w 507"/>
                <a:gd name="T33" fmla="*/ 59 h 84"/>
                <a:gd name="T34" fmla="*/ 150 w 507"/>
                <a:gd name="T35" fmla="*/ 59 h 84"/>
                <a:gd name="T36" fmla="*/ 137 w 507"/>
                <a:gd name="T37" fmla="*/ 46 h 84"/>
                <a:gd name="T38" fmla="*/ 150 w 507"/>
                <a:gd name="T39" fmla="*/ 33 h 84"/>
                <a:gd name="T40" fmla="*/ 163 w 507"/>
                <a:gd name="T41" fmla="*/ 46 h 84"/>
                <a:gd name="T42" fmla="*/ 150 w 507"/>
                <a:gd name="T43" fmla="*/ 59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0" y="0"/>
                    <a:pt x="470" y="0"/>
                  </a:cubicBezTo>
                  <a:close/>
                  <a:moveTo>
                    <a:pt x="49" y="59"/>
                  </a:moveTo>
                  <a:cubicBezTo>
                    <a:pt x="42" y="59"/>
                    <a:pt x="36" y="53"/>
                    <a:pt x="36" y="46"/>
                  </a:cubicBezTo>
                  <a:cubicBezTo>
                    <a:pt x="36" y="39"/>
                    <a:pt x="42" y="33"/>
                    <a:pt x="49" y="33"/>
                  </a:cubicBezTo>
                  <a:cubicBezTo>
                    <a:pt x="56" y="33"/>
                    <a:pt x="61" y="39"/>
                    <a:pt x="61" y="46"/>
                  </a:cubicBezTo>
                  <a:cubicBezTo>
                    <a:pt x="61" y="53"/>
                    <a:pt x="56" y="59"/>
                    <a:pt x="49" y="59"/>
                  </a:cubicBezTo>
                  <a:close/>
                  <a:moveTo>
                    <a:pt x="99" y="59"/>
                  </a:moveTo>
                  <a:cubicBezTo>
                    <a:pt x="92" y="59"/>
                    <a:pt x="87" y="53"/>
                    <a:pt x="87" y="46"/>
                  </a:cubicBezTo>
                  <a:cubicBezTo>
                    <a:pt x="87" y="39"/>
                    <a:pt x="92" y="33"/>
                    <a:pt x="99" y="33"/>
                  </a:cubicBezTo>
                  <a:cubicBezTo>
                    <a:pt x="106" y="33"/>
                    <a:pt x="112" y="39"/>
                    <a:pt x="112" y="46"/>
                  </a:cubicBezTo>
                  <a:cubicBezTo>
                    <a:pt x="112" y="53"/>
                    <a:pt x="106" y="59"/>
                    <a:pt x="99" y="59"/>
                  </a:cubicBezTo>
                  <a:close/>
                  <a:moveTo>
                    <a:pt x="150" y="59"/>
                  </a:moveTo>
                  <a:cubicBezTo>
                    <a:pt x="143" y="59"/>
                    <a:pt x="137" y="53"/>
                    <a:pt x="137" y="46"/>
                  </a:cubicBezTo>
                  <a:cubicBezTo>
                    <a:pt x="137" y="39"/>
                    <a:pt x="143" y="33"/>
                    <a:pt x="150" y="33"/>
                  </a:cubicBezTo>
                  <a:cubicBezTo>
                    <a:pt x="157" y="33"/>
                    <a:pt x="163" y="39"/>
                    <a:pt x="163" y="46"/>
                  </a:cubicBezTo>
                  <a:cubicBezTo>
                    <a:pt x="163" y="53"/>
                    <a:pt x="157" y="59"/>
                    <a:pt x="150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8" name="Freeform 16"/>
            <p:cNvSpPr>
              <a:spLocks noEditPoints="1"/>
            </p:cNvSpPr>
            <p:nvPr/>
          </p:nvSpPr>
          <p:spPr bwMode="auto">
            <a:xfrm>
              <a:off x="11385550" y="6111875"/>
              <a:ext cx="1587500" cy="952500"/>
            </a:xfrm>
            <a:custGeom>
              <a:gdLst>
                <a:gd name="T0" fmla="*/ 0 w 507"/>
                <a:gd name="T1" fmla="*/ 268 h 304"/>
                <a:gd name="T2" fmla="*/ 36 w 507"/>
                <a:gd name="T3" fmla="*/ 304 h 304"/>
                <a:gd name="T4" fmla="*/ 470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161 w 507"/>
                <a:gd name="T15" fmla="*/ 136 h 304"/>
                <a:gd name="T16" fmla="*/ 166 w 507"/>
                <a:gd name="T17" fmla="*/ 131 h 304"/>
                <a:gd name="T18" fmla="*/ 169 w 507"/>
                <a:gd name="T19" fmla="*/ 131 h 304"/>
                <a:gd name="T20" fmla="*/ 179 w 507"/>
                <a:gd name="T21" fmla="*/ 108 h 304"/>
                <a:gd name="T22" fmla="*/ 177 w 507"/>
                <a:gd name="T23" fmla="*/ 106 h 304"/>
                <a:gd name="T24" fmla="*/ 177 w 507"/>
                <a:gd name="T25" fmla="*/ 98 h 304"/>
                <a:gd name="T26" fmla="*/ 200 w 507"/>
                <a:gd name="T27" fmla="*/ 75 h 304"/>
                <a:gd name="T28" fmla="*/ 207 w 507"/>
                <a:gd name="T29" fmla="*/ 75 h 304"/>
                <a:gd name="T30" fmla="*/ 209 w 507"/>
                <a:gd name="T31" fmla="*/ 77 h 304"/>
                <a:gd name="T32" fmla="*/ 232 w 507"/>
                <a:gd name="T33" fmla="*/ 68 h 304"/>
                <a:gd name="T34" fmla="*/ 232 w 507"/>
                <a:gd name="T35" fmla="*/ 65 h 304"/>
                <a:gd name="T36" fmla="*/ 237 w 507"/>
                <a:gd name="T37" fmla="*/ 60 h 304"/>
                <a:gd name="T38" fmla="*/ 269 w 507"/>
                <a:gd name="T39" fmla="*/ 60 h 304"/>
                <a:gd name="T40" fmla="*/ 275 w 507"/>
                <a:gd name="T41" fmla="*/ 65 h 304"/>
                <a:gd name="T42" fmla="*/ 275 w 507"/>
                <a:gd name="T43" fmla="*/ 68 h 304"/>
                <a:gd name="T44" fmla="*/ 297 w 507"/>
                <a:gd name="T45" fmla="*/ 77 h 304"/>
                <a:gd name="T46" fmla="*/ 299 w 507"/>
                <a:gd name="T47" fmla="*/ 75 h 304"/>
                <a:gd name="T48" fmla="*/ 307 w 507"/>
                <a:gd name="T49" fmla="*/ 75 h 304"/>
                <a:gd name="T50" fmla="*/ 330 w 507"/>
                <a:gd name="T51" fmla="*/ 98 h 304"/>
                <a:gd name="T52" fmla="*/ 330 w 507"/>
                <a:gd name="T53" fmla="*/ 106 h 304"/>
                <a:gd name="T54" fmla="*/ 328 w 507"/>
                <a:gd name="T55" fmla="*/ 108 h 304"/>
                <a:gd name="T56" fmla="*/ 337 w 507"/>
                <a:gd name="T57" fmla="*/ 131 h 304"/>
                <a:gd name="T58" fmla="*/ 340 w 507"/>
                <a:gd name="T59" fmla="*/ 131 h 304"/>
                <a:gd name="T60" fmla="*/ 345 w 507"/>
                <a:gd name="T61" fmla="*/ 136 h 304"/>
                <a:gd name="T62" fmla="*/ 345 w 507"/>
                <a:gd name="T63" fmla="*/ 168 h 304"/>
                <a:gd name="T64" fmla="*/ 340 w 507"/>
                <a:gd name="T65" fmla="*/ 173 h 304"/>
                <a:gd name="T66" fmla="*/ 337 w 507"/>
                <a:gd name="T67" fmla="*/ 173 h 304"/>
                <a:gd name="T68" fmla="*/ 328 w 507"/>
                <a:gd name="T69" fmla="*/ 196 h 304"/>
                <a:gd name="T70" fmla="*/ 330 w 507"/>
                <a:gd name="T71" fmla="*/ 198 h 304"/>
                <a:gd name="T72" fmla="*/ 330 w 507"/>
                <a:gd name="T73" fmla="*/ 206 h 304"/>
                <a:gd name="T74" fmla="*/ 307 w 507"/>
                <a:gd name="T75" fmla="*/ 229 h 304"/>
                <a:gd name="T76" fmla="*/ 299 w 507"/>
                <a:gd name="T77" fmla="*/ 229 h 304"/>
                <a:gd name="T78" fmla="*/ 297 w 507"/>
                <a:gd name="T79" fmla="*/ 226 h 304"/>
                <a:gd name="T80" fmla="*/ 275 w 507"/>
                <a:gd name="T81" fmla="*/ 236 h 304"/>
                <a:gd name="T82" fmla="*/ 275 w 507"/>
                <a:gd name="T83" fmla="*/ 239 h 304"/>
                <a:gd name="T84" fmla="*/ 269 w 507"/>
                <a:gd name="T85" fmla="*/ 244 h 304"/>
                <a:gd name="T86" fmla="*/ 237 w 507"/>
                <a:gd name="T87" fmla="*/ 244 h 304"/>
                <a:gd name="T88" fmla="*/ 232 w 507"/>
                <a:gd name="T89" fmla="*/ 239 h 304"/>
                <a:gd name="T90" fmla="*/ 232 w 507"/>
                <a:gd name="T91" fmla="*/ 236 h 304"/>
                <a:gd name="T92" fmla="*/ 209 w 507"/>
                <a:gd name="T93" fmla="*/ 226 h 304"/>
                <a:gd name="T94" fmla="*/ 207 w 507"/>
                <a:gd name="T95" fmla="*/ 229 h 304"/>
                <a:gd name="T96" fmla="*/ 200 w 507"/>
                <a:gd name="T97" fmla="*/ 229 h 304"/>
                <a:gd name="T98" fmla="*/ 177 w 507"/>
                <a:gd name="T99" fmla="*/ 206 h 304"/>
                <a:gd name="T100" fmla="*/ 177 w 507"/>
                <a:gd name="T101" fmla="*/ 198 h 304"/>
                <a:gd name="T102" fmla="*/ 179 w 507"/>
                <a:gd name="T103" fmla="*/ 196 h 304"/>
                <a:gd name="T104" fmla="*/ 169 w 507"/>
                <a:gd name="T105" fmla="*/ 173 h 304"/>
                <a:gd name="T106" fmla="*/ 166 w 507"/>
                <a:gd name="T107" fmla="*/ 173 h 304"/>
                <a:gd name="T108" fmla="*/ 161 w 507"/>
                <a:gd name="T109" fmla="*/ 168 h 304"/>
                <a:gd name="T110" fmla="*/ 161 w 507"/>
                <a:gd name="T111" fmla="*/ 136 h 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6" y="304"/>
                    <a:pt x="36" y="304"/>
                  </a:cubicBezTo>
                  <a:cubicBezTo>
                    <a:pt x="470" y="304"/>
                    <a:pt x="470" y="304"/>
                    <a:pt x="470" y="304"/>
                  </a:cubicBezTo>
                  <a:cubicBezTo>
                    <a:pt x="490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161" y="136"/>
                  </a:moveTo>
                  <a:cubicBezTo>
                    <a:pt x="161" y="133"/>
                    <a:pt x="163" y="131"/>
                    <a:pt x="166" y="131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71" y="122"/>
                    <a:pt x="175" y="115"/>
                    <a:pt x="179" y="108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5" y="104"/>
                    <a:pt x="175" y="100"/>
                    <a:pt x="177" y="98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2" y="73"/>
                    <a:pt x="205" y="73"/>
                    <a:pt x="207" y="75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16" y="73"/>
                    <a:pt x="224" y="70"/>
                    <a:pt x="232" y="68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32" y="62"/>
                    <a:pt x="234" y="60"/>
                    <a:pt x="237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2" y="60"/>
                    <a:pt x="275" y="62"/>
                    <a:pt x="275" y="65"/>
                  </a:cubicBezTo>
                  <a:cubicBezTo>
                    <a:pt x="275" y="68"/>
                    <a:pt x="275" y="68"/>
                    <a:pt x="275" y="68"/>
                  </a:cubicBezTo>
                  <a:cubicBezTo>
                    <a:pt x="283" y="70"/>
                    <a:pt x="290" y="73"/>
                    <a:pt x="297" y="77"/>
                  </a:cubicBezTo>
                  <a:cubicBezTo>
                    <a:pt x="299" y="75"/>
                    <a:pt x="299" y="75"/>
                    <a:pt x="299" y="75"/>
                  </a:cubicBezTo>
                  <a:cubicBezTo>
                    <a:pt x="301" y="73"/>
                    <a:pt x="305" y="73"/>
                    <a:pt x="307" y="75"/>
                  </a:cubicBezTo>
                  <a:cubicBezTo>
                    <a:pt x="330" y="98"/>
                    <a:pt x="330" y="98"/>
                    <a:pt x="330" y="98"/>
                  </a:cubicBezTo>
                  <a:cubicBezTo>
                    <a:pt x="332" y="100"/>
                    <a:pt x="332" y="104"/>
                    <a:pt x="330" y="106"/>
                  </a:cubicBezTo>
                  <a:cubicBezTo>
                    <a:pt x="328" y="108"/>
                    <a:pt x="328" y="108"/>
                    <a:pt x="328" y="108"/>
                  </a:cubicBezTo>
                  <a:cubicBezTo>
                    <a:pt x="332" y="115"/>
                    <a:pt x="335" y="122"/>
                    <a:pt x="337" y="131"/>
                  </a:cubicBezTo>
                  <a:cubicBezTo>
                    <a:pt x="340" y="131"/>
                    <a:pt x="340" y="131"/>
                    <a:pt x="340" y="131"/>
                  </a:cubicBezTo>
                  <a:cubicBezTo>
                    <a:pt x="343" y="131"/>
                    <a:pt x="345" y="133"/>
                    <a:pt x="345" y="136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345" y="171"/>
                    <a:pt x="343" y="173"/>
                    <a:pt x="340" y="173"/>
                  </a:cubicBezTo>
                  <a:cubicBezTo>
                    <a:pt x="337" y="173"/>
                    <a:pt x="337" y="173"/>
                    <a:pt x="337" y="173"/>
                  </a:cubicBezTo>
                  <a:cubicBezTo>
                    <a:pt x="335" y="182"/>
                    <a:pt x="332" y="189"/>
                    <a:pt x="328" y="196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32" y="200"/>
                    <a:pt x="332" y="204"/>
                    <a:pt x="330" y="206"/>
                  </a:cubicBezTo>
                  <a:cubicBezTo>
                    <a:pt x="307" y="229"/>
                    <a:pt x="307" y="229"/>
                    <a:pt x="307" y="229"/>
                  </a:cubicBezTo>
                  <a:cubicBezTo>
                    <a:pt x="305" y="231"/>
                    <a:pt x="301" y="231"/>
                    <a:pt x="299" y="229"/>
                  </a:cubicBezTo>
                  <a:cubicBezTo>
                    <a:pt x="297" y="226"/>
                    <a:pt x="297" y="226"/>
                    <a:pt x="297" y="226"/>
                  </a:cubicBezTo>
                  <a:cubicBezTo>
                    <a:pt x="290" y="231"/>
                    <a:pt x="283" y="234"/>
                    <a:pt x="275" y="236"/>
                  </a:cubicBezTo>
                  <a:cubicBezTo>
                    <a:pt x="275" y="239"/>
                    <a:pt x="275" y="239"/>
                    <a:pt x="275" y="239"/>
                  </a:cubicBezTo>
                  <a:cubicBezTo>
                    <a:pt x="275" y="242"/>
                    <a:pt x="272" y="244"/>
                    <a:pt x="269" y="244"/>
                  </a:cubicBezTo>
                  <a:cubicBezTo>
                    <a:pt x="237" y="244"/>
                    <a:pt x="237" y="244"/>
                    <a:pt x="237" y="244"/>
                  </a:cubicBezTo>
                  <a:cubicBezTo>
                    <a:pt x="234" y="244"/>
                    <a:pt x="232" y="242"/>
                    <a:pt x="232" y="239"/>
                  </a:cubicBezTo>
                  <a:cubicBezTo>
                    <a:pt x="232" y="236"/>
                    <a:pt x="232" y="236"/>
                    <a:pt x="232" y="236"/>
                  </a:cubicBezTo>
                  <a:cubicBezTo>
                    <a:pt x="224" y="234"/>
                    <a:pt x="216" y="231"/>
                    <a:pt x="209" y="226"/>
                  </a:cubicBezTo>
                  <a:cubicBezTo>
                    <a:pt x="207" y="229"/>
                    <a:pt x="207" y="229"/>
                    <a:pt x="207" y="229"/>
                  </a:cubicBezTo>
                  <a:cubicBezTo>
                    <a:pt x="205" y="231"/>
                    <a:pt x="202" y="231"/>
                    <a:pt x="200" y="229"/>
                  </a:cubicBezTo>
                  <a:cubicBezTo>
                    <a:pt x="177" y="206"/>
                    <a:pt x="177" y="206"/>
                    <a:pt x="177" y="206"/>
                  </a:cubicBezTo>
                  <a:cubicBezTo>
                    <a:pt x="175" y="204"/>
                    <a:pt x="175" y="200"/>
                    <a:pt x="177" y="198"/>
                  </a:cubicBezTo>
                  <a:cubicBezTo>
                    <a:pt x="179" y="196"/>
                    <a:pt x="179" y="196"/>
                    <a:pt x="179" y="196"/>
                  </a:cubicBezTo>
                  <a:cubicBezTo>
                    <a:pt x="175" y="189"/>
                    <a:pt x="171" y="182"/>
                    <a:pt x="169" y="173"/>
                  </a:cubicBezTo>
                  <a:cubicBezTo>
                    <a:pt x="166" y="173"/>
                    <a:pt x="166" y="173"/>
                    <a:pt x="166" y="173"/>
                  </a:cubicBezTo>
                  <a:cubicBezTo>
                    <a:pt x="163" y="173"/>
                    <a:pt x="161" y="171"/>
                    <a:pt x="161" y="168"/>
                  </a:cubicBezTo>
                  <a:lnTo>
                    <a:pt x="161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9" name="Freeform 17"/>
            <p:cNvSpPr>
              <a:spLocks noEditPoints="1"/>
            </p:cNvSpPr>
            <p:nvPr/>
          </p:nvSpPr>
          <p:spPr bwMode="auto">
            <a:xfrm>
              <a:off x="12049125" y="6453188"/>
              <a:ext cx="261937" cy="260350"/>
            </a:xfrm>
            <a:custGeom>
              <a:gdLst>
                <a:gd name="T0" fmla="*/ 42 w 84"/>
                <a:gd name="T1" fmla="*/ 83 h 83"/>
                <a:gd name="T2" fmla="*/ 84 w 84"/>
                <a:gd name="T3" fmla="*/ 42 h 83"/>
                <a:gd name="T4" fmla="*/ 42 w 84"/>
                <a:gd name="T5" fmla="*/ 0 h 83"/>
                <a:gd name="T6" fmla="*/ 0 w 84"/>
                <a:gd name="T7" fmla="*/ 42 h 83"/>
                <a:gd name="T8" fmla="*/ 42 w 84"/>
                <a:gd name="T9" fmla="*/ 83 h 83"/>
                <a:gd name="T10" fmla="*/ 42 w 84"/>
                <a:gd name="T11" fmla="*/ 31 h 83"/>
                <a:gd name="T12" fmla="*/ 53 w 84"/>
                <a:gd name="T13" fmla="*/ 42 h 83"/>
                <a:gd name="T14" fmla="*/ 42 w 84"/>
                <a:gd name="T15" fmla="*/ 53 h 83"/>
                <a:gd name="T16" fmla="*/ 31 w 84"/>
                <a:gd name="T17" fmla="*/ 42 h 83"/>
                <a:gd name="T18" fmla="*/ 42 w 84"/>
                <a:gd name="T19" fmla="*/ 31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3">
                  <a:moveTo>
                    <a:pt x="42" y="83"/>
                  </a:moveTo>
                  <a:cubicBezTo>
                    <a:pt x="65" y="83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lose/>
                  <a:moveTo>
                    <a:pt x="42" y="31"/>
                  </a:moveTo>
                  <a:cubicBezTo>
                    <a:pt x="48" y="31"/>
                    <a:pt x="53" y="36"/>
                    <a:pt x="53" y="42"/>
                  </a:cubicBezTo>
                  <a:cubicBezTo>
                    <a:pt x="53" y="48"/>
                    <a:pt x="48" y="53"/>
                    <a:pt x="42" y="53"/>
                  </a:cubicBezTo>
                  <a:cubicBezTo>
                    <a:pt x="36" y="53"/>
                    <a:pt x="31" y="48"/>
                    <a:pt x="31" y="42"/>
                  </a:cubicBezTo>
                  <a:cubicBezTo>
                    <a:pt x="31" y="36"/>
                    <a:pt x="36" y="31"/>
                    <a:pt x="4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06645" y="2158147"/>
            <a:ext cx="302992" cy="237848"/>
            <a:chOff x="14400212" y="5818188"/>
            <a:chExt cx="1587500" cy="1246187"/>
          </a:xfrm>
        </p:grpSpPr>
        <p:sp>
          <p:nvSpPr>
            <p:cNvPr id="71" name="Freeform 18"/>
            <p:cNvSpPr>
              <a:spLocks noEditPoints="1"/>
            </p:cNvSpPr>
            <p:nvPr/>
          </p:nvSpPr>
          <p:spPr bwMode="auto">
            <a:xfrm>
              <a:off x="14400212" y="5818188"/>
              <a:ext cx="1587500" cy="263525"/>
            </a:xfrm>
            <a:custGeom>
              <a:gdLst>
                <a:gd name="T0" fmla="*/ 471 w 507"/>
                <a:gd name="T1" fmla="*/ 0 h 84"/>
                <a:gd name="T2" fmla="*/ 37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1 w 507"/>
                <a:gd name="T13" fmla="*/ 0 h 84"/>
                <a:gd name="T14" fmla="*/ 49 w 507"/>
                <a:gd name="T15" fmla="*/ 59 h 84"/>
                <a:gd name="T16" fmla="*/ 37 w 507"/>
                <a:gd name="T17" fmla="*/ 46 h 84"/>
                <a:gd name="T18" fmla="*/ 49 w 507"/>
                <a:gd name="T19" fmla="*/ 33 h 84"/>
                <a:gd name="T20" fmla="*/ 62 w 507"/>
                <a:gd name="T21" fmla="*/ 46 h 84"/>
                <a:gd name="T22" fmla="*/ 49 w 507"/>
                <a:gd name="T23" fmla="*/ 59 h 84"/>
                <a:gd name="T24" fmla="*/ 100 w 507"/>
                <a:gd name="T25" fmla="*/ 59 h 84"/>
                <a:gd name="T26" fmla="*/ 87 w 507"/>
                <a:gd name="T27" fmla="*/ 46 h 84"/>
                <a:gd name="T28" fmla="*/ 100 w 507"/>
                <a:gd name="T29" fmla="*/ 33 h 84"/>
                <a:gd name="T30" fmla="*/ 113 w 507"/>
                <a:gd name="T31" fmla="*/ 46 h 84"/>
                <a:gd name="T32" fmla="*/ 100 w 507"/>
                <a:gd name="T33" fmla="*/ 59 h 84"/>
                <a:gd name="T34" fmla="*/ 151 w 507"/>
                <a:gd name="T35" fmla="*/ 59 h 84"/>
                <a:gd name="T36" fmla="*/ 138 w 507"/>
                <a:gd name="T37" fmla="*/ 46 h 84"/>
                <a:gd name="T38" fmla="*/ 151 w 507"/>
                <a:gd name="T39" fmla="*/ 33 h 84"/>
                <a:gd name="T40" fmla="*/ 163 w 507"/>
                <a:gd name="T41" fmla="*/ 46 h 84"/>
                <a:gd name="T42" fmla="*/ 151 w 507"/>
                <a:gd name="T43" fmla="*/ 59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1" y="0"/>
                    <a:pt x="471" y="0"/>
                  </a:cubicBezTo>
                  <a:close/>
                  <a:moveTo>
                    <a:pt x="49" y="59"/>
                  </a:moveTo>
                  <a:cubicBezTo>
                    <a:pt x="42" y="59"/>
                    <a:pt x="37" y="53"/>
                    <a:pt x="37" y="46"/>
                  </a:cubicBezTo>
                  <a:cubicBezTo>
                    <a:pt x="37" y="39"/>
                    <a:pt x="42" y="33"/>
                    <a:pt x="49" y="33"/>
                  </a:cubicBezTo>
                  <a:cubicBezTo>
                    <a:pt x="56" y="33"/>
                    <a:pt x="62" y="39"/>
                    <a:pt x="62" y="46"/>
                  </a:cubicBezTo>
                  <a:cubicBezTo>
                    <a:pt x="62" y="53"/>
                    <a:pt x="56" y="59"/>
                    <a:pt x="49" y="59"/>
                  </a:cubicBezTo>
                  <a:close/>
                  <a:moveTo>
                    <a:pt x="100" y="59"/>
                  </a:moveTo>
                  <a:cubicBezTo>
                    <a:pt x="93" y="59"/>
                    <a:pt x="87" y="53"/>
                    <a:pt x="87" y="46"/>
                  </a:cubicBezTo>
                  <a:cubicBezTo>
                    <a:pt x="87" y="39"/>
                    <a:pt x="93" y="33"/>
                    <a:pt x="100" y="33"/>
                  </a:cubicBezTo>
                  <a:cubicBezTo>
                    <a:pt x="107" y="33"/>
                    <a:pt x="113" y="39"/>
                    <a:pt x="113" y="46"/>
                  </a:cubicBezTo>
                  <a:cubicBezTo>
                    <a:pt x="113" y="53"/>
                    <a:pt x="107" y="59"/>
                    <a:pt x="100" y="59"/>
                  </a:cubicBezTo>
                  <a:close/>
                  <a:moveTo>
                    <a:pt x="151" y="59"/>
                  </a:moveTo>
                  <a:cubicBezTo>
                    <a:pt x="144" y="59"/>
                    <a:pt x="138" y="53"/>
                    <a:pt x="138" y="46"/>
                  </a:cubicBezTo>
                  <a:cubicBezTo>
                    <a:pt x="138" y="39"/>
                    <a:pt x="144" y="33"/>
                    <a:pt x="151" y="33"/>
                  </a:cubicBezTo>
                  <a:cubicBezTo>
                    <a:pt x="158" y="33"/>
                    <a:pt x="163" y="39"/>
                    <a:pt x="163" y="46"/>
                  </a:cubicBezTo>
                  <a:cubicBezTo>
                    <a:pt x="163" y="53"/>
                    <a:pt x="158" y="59"/>
                    <a:pt x="15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2" name="Freeform 19"/>
            <p:cNvSpPr>
              <a:spLocks noEditPoints="1"/>
            </p:cNvSpPr>
            <p:nvPr/>
          </p:nvSpPr>
          <p:spPr bwMode="auto">
            <a:xfrm>
              <a:off x="14400212" y="6111875"/>
              <a:ext cx="1587500" cy="952500"/>
            </a:xfrm>
            <a:custGeom>
              <a:gdLst>
                <a:gd name="T0" fmla="*/ 0 w 507"/>
                <a:gd name="T1" fmla="*/ 268 h 304"/>
                <a:gd name="T2" fmla="*/ 37 w 507"/>
                <a:gd name="T3" fmla="*/ 304 h 304"/>
                <a:gd name="T4" fmla="*/ 471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315 w 507"/>
                <a:gd name="T15" fmla="*/ 163 h 304"/>
                <a:gd name="T16" fmla="*/ 374 w 507"/>
                <a:gd name="T17" fmla="*/ 163 h 304"/>
                <a:gd name="T18" fmla="*/ 374 w 507"/>
                <a:gd name="T19" fmla="*/ 257 h 304"/>
                <a:gd name="T20" fmla="*/ 315 w 507"/>
                <a:gd name="T21" fmla="*/ 257 h 304"/>
                <a:gd name="T22" fmla="*/ 315 w 507"/>
                <a:gd name="T23" fmla="*/ 163 h 304"/>
                <a:gd name="T24" fmla="*/ 224 w 507"/>
                <a:gd name="T25" fmla="*/ 122 h 304"/>
                <a:gd name="T26" fmla="*/ 283 w 507"/>
                <a:gd name="T27" fmla="*/ 122 h 304"/>
                <a:gd name="T28" fmla="*/ 283 w 507"/>
                <a:gd name="T29" fmla="*/ 257 h 304"/>
                <a:gd name="T30" fmla="*/ 224 w 507"/>
                <a:gd name="T31" fmla="*/ 257 h 304"/>
                <a:gd name="T32" fmla="*/ 224 w 507"/>
                <a:gd name="T33" fmla="*/ 122 h 304"/>
                <a:gd name="T34" fmla="*/ 133 w 507"/>
                <a:gd name="T35" fmla="*/ 62 h 304"/>
                <a:gd name="T36" fmla="*/ 192 w 507"/>
                <a:gd name="T37" fmla="*/ 62 h 304"/>
                <a:gd name="T38" fmla="*/ 192 w 507"/>
                <a:gd name="T39" fmla="*/ 257 h 304"/>
                <a:gd name="T40" fmla="*/ 133 w 507"/>
                <a:gd name="T41" fmla="*/ 257 h 304"/>
                <a:gd name="T42" fmla="*/ 133 w 507"/>
                <a:gd name="T43" fmla="*/ 62 h 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7" y="304"/>
                    <a:pt x="37" y="304"/>
                  </a:cubicBezTo>
                  <a:cubicBezTo>
                    <a:pt x="471" y="304"/>
                    <a:pt x="471" y="304"/>
                    <a:pt x="471" y="304"/>
                  </a:cubicBezTo>
                  <a:cubicBezTo>
                    <a:pt x="491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315" y="163"/>
                  </a:moveTo>
                  <a:cubicBezTo>
                    <a:pt x="374" y="163"/>
                    <a:pt x="374" y="163"/>
                    <a:pt x="374" y="163"/>
                  </a:cubicBezTo>
                  <a:cubicBezTo>
                    <a:pt x="374" y="257"/>
                    <a:pt x="374" y="257"/>
                    <a:pt x="374" y="257"/>
                  </a:cubicBezTo>
                  <a:cubicBezTo>
                    <a:pt x="315" y="257"/>
                    <a:pt x="315" y="257"/>
                    <a:pt x="315" y="257"/>
                  </a:cubicBezTo>
                  <a:lnTo>
                    <a:pt x="315" y="163"/>
                  </a:lnTo>
                  <a:close/>
                  <a:moveTo>
                    <a:pt x="224" y="122"/>
                  </a:moveTo>
                  <a:cubicBezTo>
                    <a:pt x="283" y="122"/>
                    <a:pt x="283" y="122"/>
                    <a:pt x="283" y="122"/>
                  </a:cubicBezTo>
                  <a:cubicBezTo>
                    <a:pt x="283" y="257"/>
                    <a:pt x="283" y="257"/>
                    <a:pt x="283" y="257"/>
                  </a:cubicBezTo>
                  <a:cubicBezTo>
                    <a:pt x="224" y="257"/>
                    <a:pt x="224" y="257"/>
                    <a:pt x="224" y="257"/>
                  </a:cubicBezTo>
                  <a:lnTo>
                    <a:pt x="224" y="122"/>
                  </a:lnTo>
                  <a:close/>
                  <a:moveTo>
                    <a:pt x="133" y="62"/>
                  </a:moveTo>
                  <a:cubicBezTo>
                    <a:pt x="192" y="62"/>
                    <a:pt x="192" y="62"/>
                    <a:pt x="192" y="62"/>
                  </a:cubicBezTo>
                  <a:cubicBezTo>
                    <a:pt x="192" y="257"/>
                    <a:pt x="192" y="257"/>
                    <a:pt x="192" y="257"/>
                  </a:cubicBezTo>
                  <a:cubicBezTo>
                    <a:pt x="133" y="257"/>
                    <a:pt x="133" y="257"/>
                    <a:pt x="133" y="257"/>
                  </a:cubicBezTo>
                  <a:lnTo>
                    <a:pt x="133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702576" y="3670315"/>
            <a:ext cx="302992" cy="237848"/>
            <a:chOff x="17418050" y="5818188"/>
            <a:chExt cx="1587500" cy="1246187"/>
          </a:xfrm>
        </p:grpSpPr>
        <p:sp>
          <p:nvSpPr>
            <p:cNvPr id="74" name="Freeform 20"/>
            <p:cNvSpPr>
              <a:spLocks noEditPoints="1"/>
            </p:cNvSpPr>
            <p:nvPr/>
          </p:nvSpPr>
          <p:spPr bwMode="auto">
            <a:xfrm>
              <a:off x="17418050" y="5818188"/>
              <a:ext cx="1587500" cy="263525"/>
            </a:xfrm>
            <a:custGeom>
              <a:gdLst>
                <a:gd name="T0" fmla="*/ 471 w 507"/>
                <a:gd name="T1" fmla="*/ 0 h 84"/>
                <a:gd name="T2" fmla="*/ 37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1 w 507"/>
                <a:gd name="T13" fmla="*/ 0 h 84"/>
                <a:gd name="T14" fmla="*/ 49 w 507"/>
                <a:gd name="T15" fmla="*/ 59 h 84"/>
                <a:gd name="T16" fmla="*/ 36 w 507"/>
                <a:gd name="T17" fmla="*/ 46 h 84"/>
                <a:gd name="T18" fmla="*/ 49 w 507"/>
                <a:gd name="T19" fmla="*/ 33 h 84"/>
                <a:gd name="T20" fmla="*/ 62 w 507"/>
                <a:gd name="T21" fmla="*/ 46 h 84"/>
                <a:gd name="T22" fmla="*/ 49 w 507"/>
                <a:gd name="T23" fmla="*/ 59 h 84"/>
                <a:gd name="T24" fmla="*/ 100 w 507"/>
                <a:gd name="T25" fmla="*/ 59 h 84"/>
                <a:gd name="T26" fmla="*/ 87 w 507"/>
                <a:gd name="T27" fmla="*/ 46 h 84"/>
                <a:gd name="T28" fmla="*/ 100 w 507"/>
                <a:gd name="T29" fmla="*/ 33 h 84"/>
                <a:gd name="T30" fmla="*/ 112 w 507"/>
                <a:gd name="T31" fmla="*/ 46 h 84"/>
                <a:gd name="T32" fmla="*/ 100 w 507"/>
                <a:gd name="T33" fmla="*/ 59 h 84"/>
                <a:gd name="T34" fmla="*/ 150 w 507"/>
                <a:gd name="T35" fmla="*/ 59 h 84"/>
                <a:gd name="T36" fmla="*/ 138 w 507"/>
                <a:gd name="T37" fmla="*/ 46 h 84"/>
                <a:gd name="T38" fmla="*/ 150 w 507"/>
                <a:gd name="T39" fmla="*/ 33 h 84"/>
                <a:gd name="T40" fmla="*/ 163 w 507"/>
                <a:gd name="T41" fmla="*/ 46 h 84"/>
                <a:gd name="T42" fmla="*/ 150 w 507"/>
                <a:gd name="T43" fmla="*/ 59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1" y="0"/>
                    <a:pt x="471" y="0"/>
                  </a:cubicBezTo>
                  <a:close/>
                  <a:moveTo>
                    <a:pt x="49" y="59"/>
                  </a:moveTo>
                  <a:cubicBezTo>
                    <a:pt x="42" y="59"/>
                    <a:pt x="36" y="53"/>
                    <a:pt x="36" y="46"/>
                  </a:cubicBezTo>
                  <a:cubicBezTo>
                    <a:pt x="36" y="39"/>
                    <a:pt x="42" y="33"/>
                    <a:pt x="49" y="33"/>
                  </a:cubicBezTo>
                  <a:cubicBezTo>
                    <a:pt x="56" y="33"/>
                    <a:pt x="62" y="39"/>
                    <a:pt x="62" y="46"/>
                  </a:cubicBezTo>
                  <a:cubicBezTo>
                    <a:pt x="62" y="53"/>
                    <a:pt x="56" y="59"/>
                    <a:pt x="49" y="59"/>
                  </a:cubicBezTo>
                  <a:close/>
                  <a:moveTo>
                    <a:pt x="100" y="59"/>
                  </a:moveTo>
                  <a:cubicBezTo>
                    <a:pt x="93" y="59"/>
                    <a:pt x="87" y="53"/>
                    <a:pt x="87" y="46"/>
                  </a:cubicBezTo>
                  <a:cubicBezTo>
                    <a:pt x="87" y="39"/>
                    <a:pt x="93" y="33"/>
                    <a:pt x="100" y="33"/>
                  </a:cubicBezTo>
                  <a:cubicBezTo>
                    <a:pt x="107" y="33"/>
                    <a:pt x="112" y="39"/>
                    <a:pt x="112" y="46"/>
                  </a:cubicBezTo>
                  <a:cubicBezTo>
                    <a:pt x="112" y="53"/>
                    <a:pt x="107" y="59"/>
                    <a:pt x="100" y="59"/>
                  </a:cubicBezTo>
                  <a:close/>
                  <a:moveTo>
                    <a:pt x="150" y="59"/>
                  </a:moveTo>
                  <a:cubicBezTo>
                    <a:pt x="143" y="59"/>
                    <a:pt x="138" y="53"/>
                    <a:pt x="138" y="46"/>
                  </a:cubicBezTo>
                  <a:cubicBezTo>
                    <a:pt x="138" y="39"/>
                    <a:pt x="143" y="33"/>
                    <a:pt x="150" y="33"/>
                  </a:cubicBezTo>
                  <a:cubicBezTo>
                    <a:pt x="157" y="33"/>
                    <a:pt x="163" y="39"/>
                    <a:pt x="163" y="46"/>
                  </a:cubicBezTo>
                  <a:cubicBezTo>
                    <a:pt x="163" y="53"/>
                    <a:pt x="157" y="59"/>
                    <a:pt x="150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5" name="Oval 21"/>
            <p:cNvSpPr>
              <a:spLocks noChangeArrowheads="1"/>
            </p:cNvSpPr>
            <p:nvPr/>
          </p:nvSpPr>
          <p:spPr bwMode="auto">
            <a:xfrm>
              <a:off x="18113375" y="6623050"/>
              <a:ext cx="198437" cy="200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6" name="Oval 22"/>
            <p:cNvSpPr>
              <a:spLocks noChangeArrowheads="1"/>
            </p:cNvSpPr>
            <p:nvPr/>
          </p:nvSpPr>
          <p:spPr bwMode="auto">
            <a:xfrm>
              <a:off x="18383250" y="6384925"/>
              <a:ext cx="160337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7" name="Freeform 23"/>
            <p:cNvSpPr>
              <a:spLocks noEditPoints="1"/>
            </p:cNvSpPr>
            <p:nvPr/>
          </p:nvSpPr>
          <p:spPr bwMode="auto">
            <a:xfrm>
              <a:off x="17418050" y="6111875"/>
              <a:ext cx="1587500" cy="952500"/>
            </a:xfrm>
            <a:custGeom>
              <a:gdLst>
                <a:gd name="T0" fmla="*/ 0 w 507"/>
                <a:gd name="T1" fmla="*/ 268 h 304"/>
                <a:gd name="T2" fmla="*/ 37 w 507"/>
                <a:gd name="T3" fmla="*/ 304 h 304"/>
                <a:gd name="T4" fmla="*/ 471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155 w 507"/>
                <a:gd name="T15" fmla="*/ 52 h 304"/>
                <a:gd name="T16" fmla="*/ 199 w 507"/>
                <a:gd name="T17" fmla="*/ 96 h 304"/>
                <a:gd name="T18" fmla="*/ 193 w 507"/>
                <a:gd name="T19" fmla="*/ 119 h 304"/>
                <a:gd name="T20" fmla="*/ 224 w 507"/>
                <a:gd name="T21" fmla="*/ 151 h 304"/>
                <a:gd name="T22" fmla="*/ 253 w 507"/>
                <a:gd name="T23" fmla="*/ 142 h 304"/>
                <a:gd name="T24" fmla="*/ 283 w 507"/>
                <a:gd name="T25" fmla="*/ 151 h 304"/>
                <a:gd name="T26" fmla="*/ 295 w 507"/>
                <a:gd name="T27" fmla="*/ 139 h 304"/>
                <a:gd name="T28" fmla="*/ 287 w 507"/>
                <a:gd name="T29" fmla="*/ 112 h 304"/>
                <a:gd name="T30" fmla="*/ 333 w 507"/>
                <a:gd name="T31" fmla="*/ 66 h 304"/>
                <a:gd name="T32" fmla="*/ 379 w 507"/>
                <a:gd name="T33" fmla="*/ 112 h 304"/>
                <a:gd name="T34" fmla="*/ 333 w 507"/>
                <a:gd name="T35" fmla="*/ 158 h 304"/>
                <a:gd name="T36" fmla="*/ 311 w 507"/>
                <a:gd name="T37" fmla="*/ 153 h 304"/>
                <a:gd name="T38" fmla="*/ 297 w 507"/>
                <a:gd name="T39" fmla="*/ 166 h 304"/>
                <a:gd name="T40" fmla="*/ 306 w 507"/>
                <a:gd name="T41" fmla="*/ 195 h 304"/>
                <a:gd name="T42" fmla="*/ 253 w 507"/>
                <a:gd name="T43" fmla="*/ 247 h 304"/>
                <a:gd name="T44" fmla="*/ 201 w 507"/>
                <a:gd name="T45" fmla="*/ 195 h 304"/>
                <a:gd name="T46" fmla="*/ 210 w 507"/>
                <a:gd name="T47" fmla="*/ 166 h 304"/>
                <a:gd name="T48" fmla="*/ 178 w 507"/>
                <a:gd name="T49" fmla="*/ 134 h 304"/>
                <a:gd name="T50" fmla="*/ 155 w 507"/>
                <a:gd name="T51" fmla="*/ 141 h 304"/>
                <a:gd name="T52" fmla="*/ 110 w 507"/>
                <a:gd name="T53" fmla="*/ 96 h 304"/>
                <a:gd name="T54" fmla="*/ 155 w 507"/>
                <a:gd name="T55" fmla="*/ 52 h 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7" y="304"/>
                    <a:pt x="37" y="304"/>
                  </a:cubicBezTo>
                  <a:cubicBezTo>
                    <a:pt x="471" y="304"/>
                    <a:pt x="471" y="304"/>
                    <a:pt x="471" y="304"/>
                  </a:cubicBezTo>
                  <a:cubicBezTo>
                    <a:pt x="491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155" y="52"/>
                  </a:moveTo>
                  <a:cubicBezTo>
                    <a:pt x="179" y="52"/>
                    <a:pt x="199" y="72"/>
                    <a:pt x="199" y="96"/>
                  </a:cubicBezTo>
                  <a:cubicBezTo>
                    <a:pt x="199" y="105"/>
                    <a:pt x="197" y="113"/>
                    <a:pt x="193" y="119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33" y="146"/>
                    <a:pt x="243" y="142"/>
                    <a:pt x="253" y="142"/>
                  </a:cubicBezTo>
                  <a:cubicBezTo>
                    <a:pt x="264" y="142"/>
                    <a:pt x="274" y="146"/>
                    <a:pt x="283" y="151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0" y="131"/>
                    <a:pt x="287" y="122"/>
                    <a:pt x="287" y="112"/>
                  </a:cubicBezTo>
                  <a:cubicBezTo>
                    <a:pt x="287" y="87"/>
                    <a:pt x="308" y="66"/>
                    <a:pt x="333" y="66"/>
                  </a:cubicBezTo>
                  <a:cubicBezTo>
                    <a:pt x="359" y="66"/>
                    <a:pt x="379" y="87"/>
                    <a:pt x="379" y="112"/>
                  </a:cubicBezTo>
                  <a:cubicBezTo>
                    <a:pt x="379" y="138"/>
                    <a:pt x="359" y="158"/>
                    <a:pt x="333" y="158"/>
                  </a:cubicBezTo>
                  <a:cubicBezTo>
                    <a:pt x="325" y="158"/>
                    <a:pt x="317" y="156"/>
                    <a:pt x="311" y="153"/>
                  </a:cubicBezTo>
                  <a:cubicBezTo>
                    <a:pt x="297" y="166"/>
                    <a:pt x="297" y="166"/>
                    <a:pt x="297" y="166"/>
                  </a:cubicBezTo>
                  <a:cubicBezTo>
                    <a:pt x="303" y="174"/>
                    <a:pt x="306" y="184"/>
                    <a:pt x="306" y="195"/>
                  </a:cubicBezTo>
                  <a:cubicBezTo>
                    <a:pt x="306" y="224"/>
                    <a:pt x="282" y="247"/>
                    <a:pt x="253" y="247"/>
                  </a:cubicBezTo>
                  <a:cubicBezTo>
                    <a:pt x="225" y="247"/>
                    <a:pt x="201" y="224"/>
                    <a:pt x="201" y="195"/>
                  </a:cubicBezTo>
                  <a:cubicBezTo>
                    <a:pt x="201" y="184"/>
                    <a:pt x="204" y="174"/>
                    <a:pt x="210" y="166"/>
                  </a:cubicBezTo>
                  <a:cubicBezTo>
                    <a:pt x="178" y="134"/>
                    <a:pt x="178" y="134"/>
                    <a:pt x="178" y="134"/>
                  </a:cubicBezTo>
                  <a:cubicBezTo>
                    <a:pt x="171" y="138"/>
                    <a:pt x="163" y="141"/>
                    <a:pt x="155" y="141"/>
                  </a:cubicBezTo>
                  <a:cubicBezTo>
                    <a:pt x="130" y="141"/>
                    <a:pt x="110" y="121"/>
                    <a:pt x="110" y="96"/>
                  </a:cubicBezTo>
                  <a:cubicBezTo>
                    <a:pt x="110" y="72"/>
                    <a:pt x="130" y="52"/>
                    <a:pt x="15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8" name="Oval 24"/>
            <p:cNvSpPr>
              <a:spLocks noChangeArrowheads="1"/>
            </p:cNvSpPr>
            <p:nvPr/>
          </p:nvSpPr>
          <p:spPr bwMode="auto">
            <a:xfrm>
              <a:off x="17829212" y="6337300"/>
              <a:ext cx="147637" cy="150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06645" y="5218487"/>
            <a:ext cx="302992" cy="237848"/>
            <a:chOff x="5348288" y="5818188"/>
            <a:chExt cx="1587500" cy="1246187"/>
          </a:xfrm>
        </p:grpSpPr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5348288" y="5818188"/>
              <a:ext cx="1587500" cy="263525"/>
            </a:xfrm>
            <a:custGeom>
              <a:gdLst>
                <a:gd name="T0" fmla="*/ 471 w 507"/>
                <a:gd name="T1" fmla="*/ 0 h 84"/>
                <a:gd name="T2" fmla="*/ 37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1 w 507"/>
                <a:gd name="T13" fmla="*/ 0 h 84"/>
                <a:gd name="T14" fmla="*/ 49 w 507"/>
                <a:gd name="T15" fmla="*/ 59 h 84"/>
                <a:gd name="T16" fmla="*/ 36 w 507"/>
                <a:gd name="T17" fmla="*/ 46 h 84"/>
                <a:gd name="T18" fmla="*/ 49 w 507"/>
                <a:gd name="T19" fmla="*/ 33 h 84"/>
                <a:gd name="T20" fmla="*/ 62 w 507"/>
                <a:gd name="T21" fmla="*/ 46 h 84"/>
                <a:gd name="T22" fmla="*/ 49 w 507"/>
                <a:gd name="T23" fmla="*/ 59 h 84"/>
                <a:gd name="T24" fmla="*/ 100 w 507"/>
                <a:gd name="T25" fmla="*/ 59 h 84"/>
                <a:gd name="T26" fmla="*/ 87 w 507"/>
                <a:gd name="T27" fmla="*/ 46 h 84"/>
                <a:gd name="T28" fmla="*/ 100 w 507"/>
                <a:gd name="T29" fmla="*/ 33 h 84"/>
                <a:gd name="T30" fmla="*/ 113 w 507"/>
                <a:gd name="T31" fmla="*/ 46 h 84"/>
                <a:gd name="T32" fmla="*/ 100 w 507"/>
                <a:gd name="T33" fmla="*/ 59 h 84"/>
                <a:gd name="T34" fmla="*/ 151 w 507"/>
                <a:gd name="T35" fmla="*/ 59 h 84"/>
                <a:gd name="T36" fmla="*/ 138 w 507"/>
                <a:gd name="T37" fmla="*/ 46 h 84"/>
                <a:gd name="T38" fmla="*/ 151 w 507"/>
                <a:gd name="T39" fmla="*/ 33 h 84"/>
                <a:gd name="T40" fmla="*/ 163 w 507"/>
                <a:gd name="T41" fmla="*/ 46 h 84"/>
                <a:gd name="T42" fmla="*/ 151 w 507"/>
                <a:gd name="T43" fmla="*/ 59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1" y="0"/>
                    <a:pt x="471" y="0"/>
                  </a:cubicBezTo>
                  <a:close/>
                  <a:moveTo>
                    <a:pt x="49" y="59"/>
                  </a:moveTo>
                  <a:cubicBezTo>
                    <a:pt x="42" y="59"/>
                    <a:pt x="36" y="53"/>
                    <a:pt x="36" y="46"/>
                  </a:cubicBezTo>
                  <a:cubicBezTo>
                    <a:pt x="36" y="39"/>
                    <a:pt x="42" y="33"/>
                    <a:pt x="49" y="33"/>
                  </a:cubicBezTo>
                  <a:cubicBezTo>
                    <a:pt x="56" y="33"/>
                    <a:pt x="62" y="39"/>
                    <a:pt x="62" y="46"/>
                  </a:cubicBezTo>
                  <a:cubicBezTo>
                    <a:pt x="62" y="53"/>
                    <a:pt x="56" y="59"/>
                    <a:pt x="49" y="59"/>
                  </a:cubicBezTo>
                  <a:close/>
                  <a:moveTo>
                    <a:pt x="100" y="59"/>
                  </a:moveTo>
                  <a:cubicBezTo>
                    <a:pt x="93" y="59"/>
                    <a:pt x="87" y="53"/>
                    <a:pt x="87" y="46"/>
                  </a:cubicBezTo>
                  <a:cubicBezTo>
                    <a:pt x="87" y="39"/>
                    <a:pt x="93" y="33"/>
                    <a:pt x="100" y="33"/>
                  </a:cubicBezTo>
                  <a:cubicBezTo>
                    <a:pt x="107" y="33"/>
                    <a:pt x="113" y="39"/>
                    <a:pt x="113" y="46"/>
                  </a:cubicBezTo>
                  <a:cubicBezTo>
                    <a:pt x="113" y="53"/>
                    <a:pt x="107" y="59"/>
                    <a:pt x="100" y="59"/>
                  </a:cubicBezTo>
                  <a:close/>
                  <a:moveTo>
                    <a:pt x="151" y="59"/>
                  </a:moveTo>
                  <a:cubicBezTo>
                    <a:pt x="144" y="59"/>
                    <a:pt x="138" y="53"/>
                    <a:pt x="138" y="46"/>
                  </a:cubicBezTo>
                  <a:cubicBezTo>
                    <a:pt x="138" y="39"/>
                    <a:pt x="144" y="33"/>
                    <a:pt x="151" y="33"/>
                  </a:cubicBezTo>
                  <a:cubicBezTo>
                    <a:pt x="158" y="33"/>
                    <a:pt x="163" y="39"/>
                    <a:pt x="163" y="46"/>
                  </a:cubicBezTo>
                  <a:cubicBezTo>
                    <a:pt x="163" y="53"/>
                    <a:pt x="158" y="59"/>
                    <a:pt x="15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5348288" y="6111875"/>
              <a:ext cx="1587500" cy="952500"/>
            </a:xfrm>
            <a:custGeom>
              <a:gdLst>
                <a:gd name="T0" fmla="*/ 0 w 507"/>
                <a:gd name="T1" fmla="*/ 268 h 304"/>
                <a:gd name="T2" fmla="*/ 37 w 507"/>
                <a:gd name="T3" fmla="*/ 304 h 304"/>
                <a:gd name="T4" fmla="*/ 471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181 w 507"/>
                <a:gd name="T15" fmla="*/ 200 h 304"/>
                <a:gd name="T16" fmla="*/ 212 w 507"/>
                <a:gd name="T17" fmla="*/ 169 h 304"/>
                <a:gd name="T18" fmla="*/ 221 w 507"/>
                <a:gd name="T19" fmla="*/ 89 h 304"/>
                <a:gd name="T20" fmla="*/ 266 w 507"/>
                <a:gd name="T21" fmla="*/ 70 h 304"/>
                <a:gd name="T22" fmla="*/ 312 w 507"/>
                <a:gd name="T23" fmla="*/ 89 h 304"/>
                <a:gd name="T24" fmla="*/ 312 w 507"/>
                <a:gd name="T25" fmla="*/ 180 h 304"/>
                <a:gd name="T26" fmla="*/ 266 w 507"/>
                <a:gd name="T27" fmla="*/ 199 h 304"/>
                <a:gd name="T28" fmla="*/ 232 w 507"/>
                <a:gd name="T29" fmla="*/ 188 h 304"/>
                <a:gd name="T30" fmla="*/ 201 w 507"/>
                <a:gd name="T31" fmla="*/ 220 h 304"/>
                <a:gd name="T32" fmla="*/ 191 w 507"/>
                <a:gd name="T33" fmla="*/ 224 h 304"/>
                <a:gd name="T34" fmla="*/ 181 w 507"/>
                <a:gd name="T35" fmla="*/ 220 h 304"/>
                <a:gd name="T36" fmla="*/ 181 w 507"/>
                <a:gd name="T37" fmla="*/ 200 h 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7" y="304"/>
                    <a:pt x="37" y="304"/>
                  </a:cubicBezTo>
                  <a:cubicBezTo>
                    <a:pt x="471" y="304"/>
                    <a:pt x="471" y="304"/>
                    <a:pt x="471" y="304"/>
                  </a:cubicBezTo>
                  <a:cubicBezTo>
                    <a:pt x="491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181" y="200"/>
                  </a:moveTo>
                  <a:cubicBezTo>
                    <a:pt x="212" y="169"/>
                    <a:pt x="212" y="169"/>
                    <a:pt x="212" y="169"/>
                  </a:cubicBezTo>
                  <a:cubicBezTo>
                    <a:pt x="196" y="144"/>
                    <a:pt x="199" y="110"/>
                    <a:pt x="221" y="89"/>
                  </a:cubicBezTo>
                  <a:cubicBezTo>
                    <a:pt x="233" y="77"/>
                    <a:pt x="249" y="70"/>
                    <a:pt x="266" y="70"/>
                  </a:cubicBezTo>
                  <a:cubicBezTo>
                    <a:pt x="283" y="70"/>
                    <a:pt x="300" y="77"/>
                    <a:pt x="312" y="89"/>
                  </a:cubicBezTo>
                  <a:cubicBezTo>
                    <a:pt x="337" y="114"/>
                    <a:pt x="337" y="155"/>
                    <a:pt x="312" y="180"/>
                  </a:cubicBezTo>
                  <a:cubicBezTo>
                    <a:pt x="300" y="192"/>
                    <a:pt x="284" y="199"/>
                    <a:pt x="266" y="199"/>
                  </a:cubicBezTo>
                  <a:cubicBezTo>
                    <a:pt x="254" y="199"/>
                    <a:pt x="242" y="195"/>
                    <a:pt x="232" y="188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198" y="222"/>
                    <a:pt x="194" y="224"/>
                    <a:pt x="191" y="224"/>
                  </a:cubicBezTo>
                  <a:cubicBezTo>
                    <a:pt x="187" y="224"/>
                    <a:pt x="184" y="222"/>
                    <a:pt x="181" y="220"/>
                  </a:cubicBezTo>
                  <a:cubicBezTo>
                    <a:pt x="176" y="214"/>
                    <a:pt x="176" y="205"/>
                    <a:pt x="181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6040438" y="6403975"/>
              <a:ext cx="280987" cy="255587"/>
            </a:xfrm>
            <a:custGeom>
              <a:gdLst>
                <a:gd name="T0" fmla="*/ 45 w 90"/>
                <a:gd name="T1" fmla="*/ 82 h 82"/>
                <a:gd name="T2" fmla="*/ 74 w 90"/>
                <a:gd name="T3" fmla="*/ 70 h 82"/>
                <a:gd name="T4" fmla="*/ 74 w 90"/>
                <a:gd name="T5" fmla="*/ 12 h 82"/>
                <a:gd name="T6" fmla="*/ 45 w 90"/>
                <a:gd name="T7" fmla="*/ 0 h 82"/>
                <a:gd name="T8" fmla="*/ 16 w 90"/>
                <a:gd name="T9" fmla="*/ 12 h 82"/>
                <a:gd name="T10" fmla="*/ 16 w 90"/>
                <a:gd name="T11" fmla="*/ 70 h 82"/>
                <a:gd name="T12" fmla="*/ 45 w 90"/>
                <a:gd name="T13" fmla="*/ 82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82">
                  <a:moveTo>
                    <a:pt x="45" y="82"/>
                  </a:moveTo>
                  <a:cubicBezTo>
                    <a:pt x="56" y="82"/>
                    <a:pt x="67" y="78"/>
                    <a:pt x="74" y="70"/>
                  </a:cubicBezTo>
                  <a:cubicBezTo>
                    <a:pt x="90" y="54"/>
                    <a:pt x="90" y="28"/>
                    <a:pt x="74" y="12"/>
                  </a:cubicBezTo>
                  <a:cubicBezTo>
                    <a:pt x="67" y="5"/>
                    <a:pt x="56" y="0"/>
                    <a:pt x="45" y="0"/>
                  </a:cubicBezTo>
                  <a:cubicBezTo>
                    <a:pt x="34" y="0"/>
                    <a:pt x="24" y="5"/>
                    <a:pt x="16" y="12"/>
                  </a:cubicBezTo>
                  <a:cubicBezTo>
                    <a:pt x="0" y="28"/>
                    <a:pt x="0" y="54"/>
                    <a:pt x="16" y="70"/>
                  </a:cubicBezTo>
                  <a:cubicBezTo>
                    <a:pt x="24" y="78"/>
                    <a:pt x="34" y="82"/>
                    <a:pt x="45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829178" y="1815449"/>
            <a:ext cx="3958620" cy="900056"/>
            <a:chOff x="5354322" y="1967781"/>
            <a:chExt cx="3958620" cy="900056"/>
          </a:xfrm>
        </p:grpSpPr>
        <p:sp>
          <p:nvSpPr>
            <p:cNvPr id="57" name="矩形 56"/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5354323" y="1967781"/>
              <a:ext cx="2084387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829178" y="3361373"/>
            <a:ext cx="3958620" cy="900056"/>
            <a:chOff x="5354322" y="1967781"/>
            <a:chExt cx="3958620" cy="900056"/>
          </a:xfrm>
        </p:grpSpPr>
        <p:sp>
          <p:nvSpPr>
            <p:cNvPr id="84" name="矩形 83"/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5354323" y="1967781"/>
              <a:ext cx="2084387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829178" y="4907296"/>
            <a:ext cx="3958620" cy="900056"/>
            <a:chOff x="5354322" y="1967781"/>
            <a:chExt cx="3958620" cy="900056"/>
          </a:xfrm>
        </p:grpSpPr>
        <p:sp>
          <p:nvSpPr>
            <p:cNvPr id="87" name="矩形 86"/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5354323" y="1967781"/>
              <a:ext cx="2084387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358668" y="1815449"/>
            <a:ext cx="3958620" cy="900056"/>
            <a:chOff x="5354322" y="1967781"/>
            <a:chExt cx="3958620" cy="900056"/>
          </a:xfrm>
        </p:grpSpPr>
        <p:sp>
          <p:nvSpPr>
            <p:cNvPr id="90" name="矩形 89"/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5354323" y="1967781"/>
              <a:ext cx="2084387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7358668" y="3361373"/>
            <a:ext cx="3958620" cy="900056"/>
            <a:chOff x="5354322" y="1967781"/>
            <a:chExt cx="3958620" cy="900056"/>
          </a:xfrm>
        </p:grpSpPr>
        <p:sp>
          <p:nvSpPr>
            <p:cNvPr id="93" name="矩形 92"/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5354323" y="1967781"/>
              <a:ext cx="2084387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7358668" y="4907296"/>
            <a:ext cx="3958620" cy="900056"/>
            <a:chOff x="5354322" y="1967781"/>
            <a:chExt cx="3958620" cy="900056"/>
          </a:xfrm>
        </p:grpSpPr>
        <p:sp>
          <p:nvSpPr>
            <p:cNvPr id="96" name="矩形 95"/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5354323" y="1967781"/>
              <a:ext cx="2084387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51" name="组合 50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52" name="圆角矩形 51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39" grpId="0" animBg="1"/>
      <p:bldP spid="42" grpId="0" animBg="1"/>
      <p:bldP spid="45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1226832" y="1885950"/>
            <a:ext cx="3924300" cy="3924300"/>
          </a:xfrm>
          <a:prstGeom prst="ellipse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5797750" y="1954216"/>
            <a:ext cx="879468" cy="879468"/>
            <a:chOff x="5579544" y="1682750"/>
            <a:chExt cx="1054100" cy="1054100"/>
          </a:xfrm>
        </p:grpSpPr>
        <p:sp>
          <p:nvSpPr>
            <p:cNvPr id="5" name="椭圆 4"/>
            <p:cNvSpPr/>
            <p:nvPr/>
          </p:nvSpPr>
          <p:spPr>
            <a:xfrm>
              <a:off x="5579544" y="1682750"/>
              <a:ext cx="1054100" cy="10541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椭圆 7"/>
            <p:cNvSpPr/>
            <p:nvPr/>
          </p:nvSpPr>
          <p:spPr>
            <a:xfrm>
              <a:off x="5829300" y="1945653"/>
              <a:ext cx="533400" cy="528295"/>
            </a:xfrm>
            <a:custGeom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97750" y="3370266"/>
            <a:ext cx="879468" cy="879468"/>
            <a:chOff x="5579544" y="3117850"/>
            <a:chExt cx="1054100" cy="1054100"/>
          </a:xfrm>
        </p:grpSpPr>
        <p:sp>
          <p:nvSpPr>
            <p:cNvPr id="13" name="椭圆 12"/>
            <p:cNvSpPr/>
            <p:nvPr/>
          </p:nvSpPr>
          <p:spPr>
            <a:xfrm>
              <a:off x="5579544" y="3117850"/>
              <a:ext cx="1054100" cy="10541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椭圆 13"/>
            <p:cNvSpPr/>
            <p:nvPr/>
          </p:nvSpPr>
          <p:spPr>
            <a:xfrm>
              <a:off x="5829300" y="3436986"/>
              <a:ext cx="533400" cy="415827"/>
            </a:xfrm>
            <a:custGeom>
              <a:gdLst>
                <a:gd name="connsiteX0" fmla="*/ 257365 w 327025"/>
                <a:gd name="connsiteY0" fmla="*/ 42273 h 254942"/>
                <a:gd name="connsiteX1" fmla="*/ 263821 w 327025"/>
                <a:gd name="connsiteY1" fmla="*/ 43566 h 254942"/>
                <a:gd name="connsiteX2" fmla="*/ 262530 w 327025"/>
                <a:gd name="connsiteY2" fmla="*/ 50030 h 254942"/>
                <a:gd name="connsiteX3" fmla="*/ 81766 w 327025"/>
                <a:gd name="connsiteY3" fmla="*/ 171554 h 254942"/>
                <a:gd name="connsiteX4" fmla="*/ 81766 w 327025"/>
                <a:gd name="connsiteY4" fmla="*/ 237488 h 254942"/>
                <a:gd name="connsiteX5" fmla="*/ 98552 w 327025"/>
                <a:gd name="connsiteY5" fmla="*/ 220681 h 254942"/>
                <a:gd name="connsiteX6" fmla="*/ 106299 w 327025"/>
                <a:gd name="connsiteY6" fmla="*/ 220681 h 254942"/>
                <a:gd name="connsiteX7" fmla="*/ 106299 w 327025"/>
                <a:gd name="connsiteY7" fmla="*/ 228438 h 254942"/>
                <a:gd name="connsiteX8" fmla="*/ 80475 w 327025"/>
                <a:gd name="connsiteY8" fmla="*/ 253002 h 254942"/>
                <a:gd name="connsiteX9" fmla="*/ 72728 w 327025"/>
                <a:gd name="connsiteY9" fmla="*/ 253002 h 254942"/>
                <a:gd name="connsiteX10" fmla="*/ 71437 w 327025"/>
                <a:gd name="connsiteY10" fmla="*/ 249123 h 254942"/>
                <a:gd name="connsiteX11" fmla="*/ 71437 w 327025"/>
                <a:gd name="connsiteY11" fmla="*/ 177857 h 254942"/>
                <a:gd name="connsiteX12" fmla="*/ 71437 w 327025"/>
                <a:gd name="connsiteY12" fmla="*/ 170454 h 254942"/>
                <a:gd name="connsiteX13" fmla="*/ 72672 w 327025"/>
                <a:gd name="connsiteY13" fmla="*/ 171683 h 254942"/>
                <a:gd name="connsiteX14" fmla="*/ 80459 w 327025"/>
                <a:gd name="connsiteY14" fmla="*/ 171683 h 254942"/>
                <a:gd name="connsiteX15" fmla="*/ 80459 w 327025"/>
                <a:gd name="connsiteY15" fmla="*/ 165229 h 254942"/>
                <a:gd name="connsiteX16" fmla="*/ 79425 w 327025"/>
                <a:gd name="connsiteY16" fmla="*/ 164200 h 254942"/>
                <a:gd name="connsiteX17" fmla="*/ 77020 w 327025"/>
                <a:gd name="connsiteY17" fmla="*/ 161808 h 254942"/>
                <a:gd name="connsiteX18" fmla="*/ 134538 w 327025"/>
                <a:gd name="connsiteY18" fmla="*/ 123685 h 254942"/>
                <a:gd name="connsiteX19" fmla="*/ 257365 w 327025"/>
                <a:gd name="connsiteY19" fmla="*/ 42273 h 254942"/>
                <a:gd name="connsiteX20" fmla="*/ 321834 w 327025"/>
                <a:gd name="connsiteY20" fmla="*/ 0 h 254942"/>
                <a:gd name="connsiteX21" fmla="*/ 327025 w 327025"/>
                <a:gd name="connsiteY21" fmla="*/ 5164 h 254942"/>
                <a:gd name="connsiteX22" fmla="*/ 327025 w 327025"/>
                <a:gd name="connsiteY22" fmla="*/ 15490 h 254942"/>
                <a:gd name="connsiteX23" fmla="*/ 325727 w 327025"/>
                <a:gd name="connsiteY23" fmla="*/ 18072 h 254942"/>
                <a:gd name="connsiteX24" fmla="*/ 162215 w 327025"/>
                <a:gd name="connsiteY24" fmla="*/ 253006 h 254942"/>
                <a:gd name="connsiteX25" fmla="*/ 154429 w 327025"/>
                <a:gd name="connsiteY25" fmla="*/ 253006 h 254942"/>
                <a:gd name="connsiteX26" fmla="*/ 93436 w 327025"/>
                <a:gd name="connsiteY26" fmla="*/ 192337 h 254942"/>
                <a:gd name="connsiteX27" fmla="*/ 93436 w 327025"/>
                <a:gd name="connsiteY27" fmla="*/ 184591 h 254942"/>
                <a:gd name="connsiteX28" fmla="*/ 101222 w 327025"/>
                <a:gd name="connsiteY28" fmla="*/ 184591 h 254942"/>
                <a:gd name="connsiteX29" fmla="*/ 158322 w 327025"/>
                <a:gd name="connsiteY29" fmla="*/ 241389 h 254942"/>
                <a:gd name="connsiteX30" fmla="*/ 316643 w 327025"/>
                <a:gd name="connsiteY30" fmla="*/ 14199 h 254942"/>
                <a:gd name="connsiteX31" fmla="*/ 316643 w 327025"/>
                <a:gd name="connsiteY31" fmla="*/ 12909 h 254942"/>
                <a:gd name="connsiteX32" fmla="*/ 14275 w 327025"/>
                <a:gd name="connsiteY32" fmla="*/ 99395 h 254942"/>
                <a:gd name="connsiteX33" fmla="*/ 72186 w 327025"/>
                <a:gd name="connsiteY33" fmla="*/ 156999 h 254942"/>
                <a:gd name="connsiteX34" fmla="*/ 77020 w 327025"/>
                <a:gd name="connsiteY34" fmla="*/ 161808 h 254942"/>
                <a:gd name="connsiteX35" fmla="*/ 74019 w 327025"/>
                <a:gd name="connsiteY35" fmla="*/ 163797 h 254942"/>
                <a:gd name="connsiteX36" fmla="*/ 71437 w 327025"/>
                <a:gd name="connsiteY36" fmla="*/ 167676 h 254942"/>
                <a:gd name="connsiteX37" fmla="*/ 71437 w 327025"/>
                <a:gd name="connsiteY37" fmla="*/ 168948 h 254942"/>
                <a:gd name="connsiteX38" fmla="*/ 71437 w 327025"/>
                <a:gd name="connsiteY38" fmla="*/ 170454 h 254942"/>
                <a:gd name="connsiteX39" fmla="*/ 31409 w 327025"/>
                <a:gd name="connsiteY39" fmla="*/ 130638 h 254942"/>
                <a:gd name="connsiteX40" fmla="*/ 1298 w 327025"/>
                <a:gd name="connsiteY40" fmla="*/ 100686 h 254942"/>
                <a:gd name="connsiteX41" fmla="*/ 0 w 327025"/>
                <a:gd name="connsiteY41" fmla="*/ 98105 h 254942"/>
                <a:gd name="connsiteX42" fmla="*/ 3893 w 327025"/>
                <a:gd name="connsiteY42" fmla="*/ 92941 h 254942"/>
                <a:gd name="connsiteX43" fmla="*/ 320537 w 327025"/>
                <a:gd name="connsiteY43" fmla="*/ 1291 h 254942"/>
                <a:gd name="connsiteX44" fmla="*/ 321834 w 327025"/>
                <a:gd name="connsiteY44" fmla="*/ 0 h 2549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27025" h="254942">
                  <a:moveTo>
                    <a:pt x="257365" y="42273"/>
                  </a:moveTo>
                  <a:cubicBezTo>
                    <a:pt x="258656" y="39687"/>
                    <a:pt x="262530" y="40980"/>
                    <a:pt x="263821" y="43566"/>
                  </a:cubicBezTo>
                  <a:cubicBezTo>
                    <a:pt x="265112" y="44858"/>
                    <a:pt x="265112" y="48737"/>
                    <a:pt x="262530" y="50030"/>
                  </a:cubicBezTo>
                  <a:cubicBezTo>
                    <a:pt x="81766" y="171554"/>
                    <a:pt x="81766" y="171554"/>
                    <a:pt x="81766" y="171554"/>
                  </a:cubicBezTo>
                  <a:cubicBezTo>
                    <a:pt x="81766" y="237488"/>
                    <a:pt x="81766" y="237488"/>
                    <a:pt x="81766" y="237488"/>
                  </a:cubicBezTo>
                  <a:lnTo>
                    <a:pt x="98552" y="220681"/>
                  </a:lnTo>
                  <a:cubicBezTo>
                    <a:pt x="99843" y="218096"/>
                    <a:pt x="103716" y="218096"/>
                    <a:pt x="106299" y="220681"/>
                  </a:cubicBezTo>
                  <a:cubicBezTo>
                    <a:pt x="107590" y="221974"/>
                    <a:pt x="107590" y="225852"/>
                    <a:pt x="106299" y="228438"/>
                  </a:cubicBezTo>
                  <a:cubicBezTo>
                    <a:pt x="80475" y="253002"/>
                    <a:pt x="80475" y="253002"/>
                    <a:pt x="80475" y="253002"/>
                  </a:cubicBezTo>
                  <a:cubicBezTo>
                    <a:pt x="77893" y="255587"/>
                    <a:pt x="75311" y="255587"/>
                    <a:pt x="72728" y="253002"/>
                  </a:cubicBezTo>
                  <a:cubicBezTo>
                    <a:pt x="72728" y="251709"/>
                    <a:pt x="71437" y="250416"/>
                    <a:pt x="71437" y="249123"/>
                  </a:cubicBezTo>
                  <a:cubicBezTo>
                    <a:pt x="71437" y="208399"/>
                    <a:pt x="71437" y="188037"/>
                    <a:pt x="71437" y="177857"/>
                  </a:cubicBezTo>
                  <a:lnTo>
                    <a:pt x="71437" y="170454"/>
                  </a:lnTo>
                  <a:lnTo>
                    <a:pt x="72672" y="171683"/>
                  </a:lnTo>
                  <a:cubicBezTo>
                    <a:pt x="75268" y="174265"/>
                    <a:pt x="77863" y="174265"/>
                    <a:pt x="80459" y="171683"/>
                  </a:cubicBezTo>
                  <a:cubicBezTo>
                    <a:pt x="81756" y="170392"/>
                    <a:pt x="81756" y="166520"/>
                    <a:pt x="80459" y="165229"/>
                  </a:cubicBezTo>
                  <a:cubicBezTo>
                    <a:pt x="80459" y="165229"/>
                    <a:pt x="80459" y="165229"/>
                    <a:pt x="79425" y="164200"/>
                  </a:cubicBezTo>
                  <a:lnTo>
                    <a:pt x="77020" y="161808"/>
                  </a:lnTo>
                  <a:lnTo>
                    <a:pt x="134538" y="123685"/>
                  </a:lnTo>
                  <a:cubicBezTo>
                    <a:pt x="257365" y="42273"/>
                    <a:pt x="257365" y="42273"/>
                    <a:pt x="257365" y="42273"/>
                  </a:cubicBezTo>
                  <a:close/>
                  <a:moveTo>
                    <a:pt x="321834" y="0"/>
                  </a:moveTo>
                  <a:cubicBezTo>
                    <a:pt x="324430" y="0"/>
                    <a:pt x="327025" y="2582"/>
                    <a:pt x="327025" y="5164"/>
                  </a:cubicBezTo>
                  <a:cubicBezTo>
                    <a:pt x="327025" y="15490"/>
                    <a:pt x="327025" y="15490"/>
                    <a:pt x="327025" y="15490"/>
                  </a:cubicBezTo>
                  <a:cubicBezTo>
                    <a:pt x="327025" y="16781"/>
                    <a:pt x="327025" y="18072"/>
                    <a:pt x="325727" y="18072"/>
                  </a:cubicBezTo>
                  <a:cubicBezTo>
                    <a:pt x="162215" y="253006"/>
                    <a:pt x="162215" y="253006"/>
                    <a:pt x="162215" y="253006"/>
                  </a:cubicBezTo>
                  <a:cubicBezTo>
                    <a:pt x="159619" y="255588"/>
                    <a:pt x="157024" y="255588"/>
                    <a:pt x="154429" y="253006"/>
                  </a:cubicBezTo>
                  <a:lnTo>
                    <a:pt x="93436" y="192337"/>
                  </a:lnTo>
                  <a:cubicBezTo>
                    <a:pt x="92138" y="189755"/>
                    <a:pt x="92138" y="187173"/>
                    <a:pt x="93436" y="184591"/>
                  </a:cubicBezTo>
                  <a:cubicBezTo>
                    <a:pt x="96031" y="183301"/>
                    <a:pt x="98627" y="183301"/>
                    <a:pt x="101222" y="184591"/>
                  </a:cubicBezTo>
                  <a:cubicBezTo>
                    <a:pt x="158322" y="241389"/>
                    <a:pt x="158322" y="241389"/>
                    <a:pt x="158322" y="241389"/>
                  </a:cubicBezTo>
                  <a:cubicBezTo>
                    <a:pt x="316643" y="14199"/>
                    <a:pt x="316643" y="14199"/>
                    <a:pt x="316643" y="14199"/>
                  </a:cubicBezTo>
                  <a:cubicBezTo>
                    <a:pt x="316643" y="12909"/>
                    <a:pt x="316643" y="12909"/>
                    <a:pt x="316643" y="12909"/>
                  </a:cubicBezTo>
                  <a:cubicBezTo>
                    <a:pt x="14275" y="99395"/>
                    <a:pt x="14275" y="99395"/>
                    <a:pt x="14275" y="99395"/>
                  </a:cubicBezTo>
                  <a:cubicBezTo>
                    <a:pt x="47367" y="132312"/>
                    <a:pt x="63913" y="148770"/>
                    <a:pt x="72186" y="156999"/>
                  </a:cubicBezTo>
                  <a:lnTo>
                    <a:pt x="77020" y="161808"/>
                  </a:lnTo>
                  <a:lnTo>
                    <a:pt x="74019" y="163797"/>
                  </a:lnTo>
                  <a:cubicBezTo>
                    <a:pt x="72728" y="165090"/>
                    <a:pt x="71437" y="166383"/>
                    <a:pt x="71437" y="167676"/>
                  </a:cubicBezTo>
                  <a:cubicBezTo>
                    <a:pt x="71437" y="167676"/>
                    <a:pt x="71437" y="167676"/>
                    <a:pt x="71437" y="168948"/>
                  </a:cubicBezTo>
                  <a:lnTo>
                    <a:pt x="71437" y="170454"/>
                  </a:lnTo>
                  <a:lnTo>
                    <a:pt x="31409" y="130638"/>
                  </a:lnTo>
                  <a:cubicBezTo>
                    <a:pt x="1298" y="100686"/>
                    <a:pt x="1298" y="100686"/>
                    <a:pt x="1298" y="100686"/>
                  </a:cubicBezTo>
                  <a:cubicBezTo>
                    <a:pt x="1298" y="100686"/>
                    <a:pt x="0" y="99395"/>
                    <a:pt x="0" y="98105"/>
                  </a:cubicBezTo>
                  <a:cubicBezTo>
                    <a:pt x="0" y="95523"/>
                    <a:pt x="1298" y="92941"/>
                    <a:pt x="3893" y="92941"/>
                  </a:cubicBezTo>
                  <a:cubicBezTo>
                    <a:pt x="320537" y="1291"/>
                    <a:pt x="320537" y="1291"/>
                    <a:pt x="320537" y="1291"/>
                  </a:cubicBezTo>
                  <a:cubicBezTo>
                    <a:pt x="320537" y="1291"/>
                    <a:pt x="321834" y="0"/>
                    <a:pt x="3218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97750" y="4843466"/>
            <a:ext cx="879468" cy="879468"/>
            <a:chOff x="5579544" y="4552950"/>
            <a:chExt cx="1054100" cy="1054100"/>
          </a:xfrm>
        </p:grpSpPr>
        <p:sp>
          <p:nvSpPr>
            <p:cNvPr id="12" name="椭圆 11"/>
            <p:cNvSpPr/>
            <p:nvPr/>
          </p:nvSpPr>
          <p:spPr>
            <a:xfrm>
              <a:off x="5579544" y="4552950"/>
              <a:ext cx="1054100" cy="10541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椭圆 14"/>
            <p:cNvSpPr/>
            <p:nvPr/>
          </p:nvSpPr>
          <p:spPr>
            <a:xfrm>
              <a:off x="5829300" y="4868393"/>
              <a:ext cx="533400" cy="423214"/>
            </a:xfrm>
            <a:custGeom>
              <a:gdLst>
                <a:gd name="connsiteX0" fmla="*/ 112713 w 338138"/>
                <a:gd name="connsiteY0" fmla="*/ 239713 h 268288"/>
                <a:gd name="connsiteX1" fmla="*/ 103188 w 338138"/>
                <a:gd name="connsiteY1" fmla="*/ 248445 h 268288"/>
                <a:gd name="connsiteX2" fmla="*/ 112713 w 338138"/>
                <a:gd name="connsiteY2" fmla="*/ 257177 h 268288"/>
                <a:gd name="connsiteX3" fmla="*/ 122238 w 338138"/>
                <a:gd name="connsiteY3" fmla="*/ 248445 h 268288"/>
                <a:gd name="connsiteX4" fmla="*/ 112713 w 338138"/>
                <a:gd name="connsiteY4" fmla="*/ 239713 h 268288"/>
                <a:gd name="connsiteX5" fmla="*/ 150813 w 338138"/>
                <a:gd name="connsiteY5" fmla="*/ 207963 h 268288"/>
                <a:gd name="connsiteX6" fmla="*/ 161272 w 338138"/>
                <a:gd name="connsiteY6" fmla="*/ 215901 h 268288"/>
                <a:gd name="connsiteX7" fmla="*/ 173038 w 338138"/>
                <a:gd name="connsiteY7" fmla="*/ 207963 h 268288"/>
                <a:gd name="connsiteX8" fmla="*/ 161272 w 338138"/>
                <a:gd name="connsiteY8" fmla="*/ 207963 h 268288"/>
                <a:gd name="connsiteX9" fmla="*/ 150813 w 338138"/>
                <a:gd name="connsiteY9" fmla="*/ 207963 h 268288"/>
                <a:gd name="connsiteX10" fmla="*/ 271501 w 338138"/>
                <a:gd name="connsiteY10" fmla="*/ 187325 h 268288"/>
                <a:gd name="connsiteX11" fmla="*/ 191197 w 338138"/>
                <a:gd name="connsiteY11" fmla="*/ 206131 h 268288"/>
                <a:gd name="connsiteX12" fmla="*/ 171450 w 338138"/>
                <a:gd name="connsiteY12" fmla="*/ 222250 h 268288"/>
                <a:gd name="connsiteX13" fmla="*/ 267552 w 338138"/>
                <a:gd name="connsiteY13" fmla="*/ 241056 h 268288"/>
                <a:gd name="connsiteX14" fmla="*/ 271501 w 338138"/>
                <a:gd name="connsiteY14" fmla="*/ 187325 h 268288"/>
                <a:gd name="connsiteX15" fmla="*/ 52349 w 338138"/>
                <a:gd name="connsiteY15" fmla="*/ 187325 h 268288"/>
                <a:gd name="connsiteX16" fmla="*/ 56298 w 338138"/>
                <a:gd name="connsiteY16" fmla="*/ 240017 h 268288"/>
                <a:gd name="connsiteX17" fmla="*/ 93159 w 338138"/>
                <a:gd name="connsiteY17" fmla="*/ 246603 h 268288"/>
                <a:gd name="connsiteX18" fmla="*/ 112906 w 338138"/>
                <a:gd name="connsiteY18" fmla="*/ 228161 h 268288"/>
                <a:gd name="connsiteX19" fmla="*/ 128704 w 338138"/>
                <a:gd name="connsiteY19" fmla="*/ 234748 h 268288"/>
                <a:gd name="connsiteX20" fmla="*/ 152400 w 338138"/>
                <a:gd name="connsiteY20" fmla="*/ 221575 h 268288"/>
                <a:gd name="connsiteX21" fmla="*/ 132653 w 338138"/>
                <a:gd name="connsiteY21" fmla="*/ 205767 h 268288"/>
                <a:gd name="connsiteX22" fmla="*/ 52349 w 338138"/>
                <a:gd name="connsiteY22" fmla="*/ 187325 h 268288"/>
                <a:gd name="connsiteX23" fmla="*/ 251163 w 338138"/>
                <a:gd name="connsiteY23" fmla="*/ 142875 h 268288"/>
                <a:gd name="connsiteX24" fmla="*/ 214279 w 338138"/>
                <a:gd name="connsiteY24" fmla="*/ 187203 h 268288"/>
                <a:gd name="connsiteX25" fmla="*/ 206375 w 338138"/>
                <a:gd name="connsiteY25" fmla="*/ 195263 h 268288"/>
                <a:gd name="connsiteX26" fmla="*/ 268288 w 338138"/>
                <a:gd name="connsiteY26" fmla="*/ 177800 h 268288"/>
                <a:gd name="connsiteX27" fmla="*/ 251163 w 338138"/>
                <a:gd name="connsiteY27" fmla="*/ 142875 h 268288"/>
                <a:gd name="connsiteX28" fmla="*/ 72688 w 338138"/>
                <a:gd name="connsiteY28" fmla="*/ 142875 h 268288"/>
                <a:gd name="connsiteX29" fmla="*/ 55563 w 338138"/>
                <a:gd name="connsiteY29" fmla="*/ 177800 h 268288"/>
                <a:gd name="connsiteX30" fmla="*/ 117476 w 338138"/>
                <a:gd name="connsiteY30" fmla="*/ 195263 h 268288"/>
                <a:gd name="connsiteX31" fmla="*/ 109572 w 338138"/>
                <a:gd name="connsiteY31" fmla="*/ 187203 h 268288"/>
                <a:gd name="connsiteX32" fmla="*/ 72688 w 338138"/>
                <a:gd name="connsiteY32" fmla="*/ 142875 h 268288"/>
                <a:gd name="connsiteX33" fmla="*/ 318295 w 338138"/>
                <a:gd name="connsiteY33" fmla="*/ 125413 h 268288"/>
                <a:gd name="connsiteX34" fmla="*/ 309563 w 338138"/>
                <a:gd name="connsiteY34" fmla="*/ 134145 h 268288"/>
                <a:gd name="connsiteX35" fmla="*/ 318295 w 338138"/>
                <a:gd name="connsiteY35" fmla="*/ 142877 h 268288"/>
                <a:gd name="connsiteX36" fmla="*/ 327027 w 338138"/>
                <a:gd name="connsiteY36" fmla="*/ 134145 h 268288"/>
                <a:gd name="connsiteX37" fmla="*/ 318295 w 338138"/>
                <a:gd name="connsiteY37" fmla="*/ 125413 h 268288"/>
                <a:gd name="connsiteX38" fmla="*/ 278456 w 338138"/>
                <a:gd name="connsiteY38" fmla="*/ 95250 h 268288"/>
                <a:gd name="connsiteX39" fmla="*/ 257175 w 338138"/>
                <a:gd name="connsiteY39" fmla="*/ 134144 h 268288"/>
                <a:gd name="connsiteX40" fmla="*/ 278456 w 338138"/>
                <a:gd name="connsiteY40" fmla="*/ 173038 h 268288"/>
                <a:gd name="connsiteX41" fmla="*/ 306388 w 338138"/>
                <a:gd name="connsiteY41" fmla="*/ 150998 h 268288"/>
                <a:gd name="connsiteX42" fmla="*/ 297077 w 338138"/>
                <a:gd name="connsiteY42" fmla="*/ 134144 h 268288"/>
                <a:gd name="connsiteX43" fmla="*/ 306388 w 338138"/>
                <a:gd name="connsiteY43" fmla="*/ 117290 h 268288"/>
                <a:gd name="connsiteX44" fmla="*/ 278456 w 338138"/>
                <a:gd name="connsiteY44" fmla="*/ 95250 h 268288"/>
                <a:gd name="connsiteX45" fmla="*/ 45509 w 338138"/>
                <a:gd name="connsiteY45" fmla="*/ 95250 h 268288"/>
                <a:gd name="connsiteX46" fmla="*/ 11113 w 338138"/>
                <a:gd name="connsiteY46" fmla="*/ 134144 h 268288"/>
                <a:gd name="connsiteX47" fmla="*/ 45509 w 338138"/>
                <a:gd name="connsiteY47" fmla="*/ 173038 h 268288"/>
                <a:gd name="connsiteX48" fmla="*/ 66676 w 338138"/>
                <a:gd name="connsiteY48" fmla="*/ 134144 h 268288"/>
                <a:gd name="connsiteX49" fmla="*/ 45509 w 338138"/>
                <a:gd name="connsiteY49" fmla="*/ 95250 h 268288"/>
                <a:gd name="connsiteX50" fmla="*/ 206375 w 338138"/>
                <a:gd name="connsiteY50" fmla="*/ 73025 h 268288"/>
                <a:gd name="connsiteX51" fmla="*/ 214279 w 338138"/>
                <a:gd name="connsiteY51" fmla="*/ 81046 h 268288"/>
                <a:gd name="connsiteX52" fmla="*/ 251163 w 338138"/>
                <a:gd name="connsiteY52" fmla="*/ 123825 h 268288"/>
                <a:gd name="connsiteX53" fmla="*/ 268288 w 338138"/>
                <a:gd name="connsiteY53" fmla="*/ 89067 h 268288"/>
                <a:gd name="connsiteX54" fmla="*/ 206375 w 338138"/>
                <a:gd name="connsiteY54" fmla="*/ 73025 h 268288"/>
                <a:gd name="connsiteX55" fmla="*/ 117476 w 338138"/>
                <a:gd name="connsiteY55" fmla="*/ 73025 h 268288"/>
                <a:gd name="connsiteX56" fmla="*/ 55563 w 338138"/>
                <a:gd name="connsiteY56" fmla="*/ 89067 h 268288"/>
                <a:gd name="connsiteX57" fmla="*/ 72688 w 338138"/>
                <a:gd name="connsiteY57" fmla="*/ 123825 h 268288"/>
                <a:gd name="connsiteX58" fmla="*/ 109572 w 338138"/>
                <a:gd name="connsiteY58" fmla="*/ 81046 h 268288"/>
                <a:gd name="connsiteX59" fmla="*/ 117476 w 338138"/>
                <a:gd name="connsiteY59" fmla="*/ 73025 h 268288"/>
                <a:gd name="connsiteX60" fmla="*/ 136169 w 338138"/>
                <a:gd name="connsiteY60" fmla="*/ 72744 h 268288"/>
                <a:gd name="connsiteX61" fmla="*/ 117678 w 338138"/>
                <a:gd name="connsiteY61" fmla="*/ 89727 h 268288"/>
                <a:gd name="connsiteX62" fmla="*/ 79375 w 338138"/>
                <a:gd name="connsiteY62" fmla="*/ 134145 h 268288"/>
                <a:gd name="connsiteX63" fmla="*/ 117678 w 338138"/>
                <a:gd name="connsiteY63" fmla="*/ 178562 h 268288"/>
                <a:gd name="connsiteX64" fmla="*/ 136169 w 338138"/>
                <a:gd name="connsiteY64" fmla="*/ 195545 h 268288"/>
                <a:gd name="connsiteX65" fmla="*/ 187680 w 338138"/>
                <a:gd name="connsiteY65" fmla="*/ 195545 h 268288"/>
                <a:gd name="connsiteX66" fmla="*/ 206172 w 338138"/>
                <a:gd name="connsiteY66" fmla="*/ 178562 h 268288"/>
                <a:gd name="connsiteX67" fmla="*/ 244475 w 338138"/>
                <a:gd name="connsiteY67" fmla="*/ 134145 h 268288"/>
                <a:gd name="connsiteX68" fmla="*/ 206172 w 338138"/>
                <a:gd name="connsiteY68" fmla="*/ 89727 h 268288"/>
                <a:gd name="connsiteX69" fmla="*/ 187680 w 338138"/>
                <a:gd name="connsiteY69" fmla="*/ 72744 h 268288"/>
                <a:gd name="connsiteX70" fmla="*/ 136169 w 338138"/>
                <a:gd name="connsiteY70" fmla="*/ 72744 h 268288"/>
                <a:gd name="connsiteX71" fmla="*/ 162579 w 338138"/>
                <a:gd name="connsiteY71" fmla="*/ 50800 h 268288"/>
                <a:gd name="connsiteX72" fmla="*/ 150813 w 338138"/>
                <a:gd name="connsiteY72" fmla="*/ 60325 h 268288"/>
                <a:gd name="connsiteX73" fmla="*/ 173038 w 338138"/>
                <a:gd name="connsiteY73" fmla="*/ 60325 h 268288"/>
                <a:gd name="connsiteX74" fmla="*/ 162579 w 338138"/>
                <a:gd name="connsiteY74" fmla="*/ 50800 h 268288"/>
                <a:gd name="connsiteX75" fmla="*/ 251795 w 338138"/>
                <a:gd name="connsiteY75" fmla="*/ 19215 h 268288"/>
                <a:gd name="connsiteX76" fmla="*/ 171450 w 338138"/>
                <a:gd name="connsiteY76" fmla="*/ 45244 h 268288"/>
                <a:gd name="connsiteX77" fmla="*/ 191197 w 338138"/>
                <a:gd name="connsiteY77" fmla="*/ 60997 h 268288"/>
                <a:gd name="connsiteX78" fmla="*/ 271501 w 338138"/>
                <a:gd name="connsiteY78" fmla="*/ 79376 h 268288"/>
                <a:gd name="connsiteX79" fmla="*/ 267552 w 338138"/>
                <a:gd name="connsiteY79" fmla="*/ 26866 h 268288"/>
                <a:gd name="connsiteX80" fmla="*/ 251795 w 338138"/>
                <a:gd name="connsiteY80" fmla="*/ 19215 h 268288"/>
                <a:gd name="connsiteX81" fmla="*/ 73248 w 338138"/>
                <a:gd name="connsiteY81" fmla="*/ 18780 h 268288"/>
                <a:gd name="connsiteX82" fmla="*/ 56298 w 338138"/>
                <a:gd name="connsiteY82" fmla="*/ 26684 h 268288"/>
                <a:gd name="connsiteX83" fmla="*/ 52349 w 338138"/>
                <a:gd name="connsiteY83" fmla="*/ 79376 h 268288"/>
                <a:gd name="connsiteX84" fmla="*/ 132653 w 338138"/>
                <a:gd name="connsiteY84" fmla="*/ 60934 h 268288"/>
                <a:gd name="connsiteX85" fmla="*/ 152400 w 338138"/>
                <a:gd name="connsiteY85" fmla="*/ 45126 h 268288"/>
                <a:gd name="connsiteX86" fmla="*/ 128704 w 338138"/>
                <a:gd name="connsiteY86" fmla="*/ 31953 h 268288"/>
                <a:gd name="connsiteX87" fmla="*/ 112906 w 338138"/>
                <a:gd name="connsiteY87" fmla="*/ 38540 h 268288"/>
                <a:gd name="connsiteX88" fmla="*/ 93159 w 338138"/>
                <a:gd name="connsiteY88" fmla="*/ 18780 h 268288"/>
                <a:gd name="connsiteX89" fmla="*/ 73248 w 338138"/>
                <a:gd name="connsiteY89" fmla="*/ 18780 h 268288"/>
                <a:gd name="connsiteX90" fmla="*/ 112713 w 338138"/>
                <a:gd name="connsiteY90" fmla="*/ 9525 h 268288"/>
                <a:gd name="connsiteX91" fmla="*/ 103188 w 338138"/>
                <a:gd name="connsiteY91" fmla="*/ 19050 h 268288"/>
                <a:gd name="connsiteX92" fmla="*/ 112713 w 338138"/>
                <a:gd name="connsiteY92" fmla="*/ 28575 h 268288"/>
                <a:gd name="connsiteX93" fmla="*/ 122238 w 338138"/>
                <a:gd name="connsiteY93" fmla="*/ 19050 h 268288"/>
                <a:gd name="connsiteX94" fmla="*/ 112713 w 338138"/>
                <a:gd name="connsiteY94" fmla="*/ 9525 h 268288"/>
                <a:gd name="connsiteX95" fmla="*/ 112272 w 338138"/>
                <a:gd name="connsiteY95" fmla="*/ 0 h 268288"/>
                <a:gd name="connsiteX96" fmla="*/ 132085 w 338138"/>
                <a:gd name="connsiteY96" fmla="*/ 19727 h 268288"/>
                <a:gd name="connsiteX97" fmla="*/ 132085 w 338138"/>
                <a:gd name="connsiteY97" fmla="*/ 22357 h 268288"/>
                <a:gd name="connsiteX98" fmla="*/ 162465 w 338138"/>
                <a:gd name="connsiteY98" fmla="*/ 38139 h 268288"/>
                <a:gd name="connsiteX99" fmla="*/ 225865 w 338138"/>
                <a:gd name="connsiteY99" fmla="*/ 10521 h 268288"/>
                <a:gd name="connsiteX100" fmla="*/ 276058 w 338138"/>
                <a:gd name="connsiteY100" fmla="*/ 19727 h 268288"/>
                <a:gd name="connsiteX101" fmla="*/ 282662 w 338138"/>
                <a:gd name="connsiteY101" fmla="*/ 84169 h 268288"/>
                <a:gd name="connsiteX102" fmla="*/ 318325 w 338138"/>
                <a:gd name="connsiteY102" fmla="*/ 114417 h 268288"/>
                <a:gd name="connsiteX103" fmla="*/ 338138 w 338138"/>
                <a:gd name="connsiteY103" fmla="*/ 134144 h 268288"/>
                <a:gd name="connsiteX104" fmla="*/ 318325 w 338138"/>
                <a:gd name="connsiteY104" fmla="*/ 153871 h 268288"/>
                <a:gd name="connsiteX105" fmla="*/ 282662 w 338138"/>
                <a:gd name="connsiteY105" fmla="*/ 184119 h 268288"/>
                <a:gd name="connsiteX106" fmla="*/ 276058 w 338138"/>
                <a:gd name="connsiteY106" fmla="*/ 248561 h 268288"/>
                <a:gd name="connsiteX107" fmla="*/ 243037 w 338138"/>
                <a:gd name="connsiteY107" fmla="*/ 260397 h 268288"/>
                <a:gd name="connsiteX108" fmla="*/ 225865 w 338138"/>
                <a:gd name="connsiteY108" fmla="*/ 257767 h 268288"/>
                <a:gd name="connsiteX109" fmla="*/ 161144 w 338138"/>
                <a:gd name="connsiteY109" fmla="*/ 230149 h 268288"/>
                <a:gd name="connsiteX110" fmla="*/ 133406 w 338138"/>
                <a:gd name="connsiteY110" fmla="*/ 245931 h 268288"/>
                <a:gd name="connsiteX111" fmla="*/ 133406 w 338138"/>
                <a:gd name="connsiteY111" fmla="*/ 248561 h 268288"/>
                <a:gd name="connsiteX112" fmla="*/ 112272 w 338138"/>
                <a:gd name="connsiteY112" fmla="*/ 268288 h 268288"/>
                <a:gd name="connsiteX113" fmla="*/ 95101 w 338138"/>
                <a:gd name="connsiteY113" fmla="*/ 259082 h 268288"/>
                <a:gd name="connsiteX114" fmla="*/ 80572 w 338138"/>
                <a:gd name="connsiteY114" fmla="*/ 260397 h 268288"/>
                <a:gd name="connsiteX115" fmla="*/ 47551 w 338138"/>
                <a:gd name="connsiteY115" fmla="*/ 248561 h 268288"/>
                <a:gd name="connsiteX116" fmla="*/ 40946 w 338138"/>
                <a:gd name="connsiteY116" fmla="*/ 184119 h 268288"/>
                <a:gd name="connsiteX117" fmla="*/ 0 w 338138"/>
                <a:gd name="connsiteY117" fmla="*/ 134144 h 268288"/>
                <a:gd name="connsiteX118" fmla="*/ 40946 w 338138"/>
                <a:gd name="connsiteY118" fmla="*/ 84169 h 268288"/>
                <a:gd name="connsiteX119" fmla="*/ 47551 w 338138"/>
                <a:gd name="connsiteY119" fmla="*/ 19727 h 268288"/>
                <a:gd name="connsiteX120" fmla="*/ 95101 w 338138"/>
                <a:gd name="connsiteY120" fmla="*/ 9206 h 268288"/>
                <a:gd name="connsiteX121" fmla="*/ 112272 w 338138"/>
                <a:gd name="connsiteY121" fmla="*/ 0 h 2682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38138" h="268288">
                  <a:moveTo>
                    <a:pt x="112713" y="239713"/>
                  </a:moveTo>
                  <a:cubicBezTo>
                    <a:pt x="107452" y="239713"/>
                    <a:pt x="103188" y="243622"/>
                    <a:pt x="103188" y="248445"/>
                  </a:cubicBezTo>
                  <a:cubicBezTo>
                    <a:pt x="103188" y="253268"/>
                    <a:pt x="107452" y="257177"/>
                    <a:pt x="112713" y="257177"/>
                  </a:cubicBezTo>
                  <a:cubicBezTo>
                    <a:pt x="117974" y="257177"/>
                    <a:pt x="122238" y="253268"/>
                    <a:pt x="122238" y="248445"/>
                  </a:cubicBezTo>
                  <a:cubicBezTo>
                    <a:pt x="122238" y="243622"/>
                    <a:pt x="117974" y="239713"/>
                    <a:pt x="112713" y="239713"/>
                  </a:cubicBezTo>
                  <a:close/>
                  <a:moveTo>
                    <a:pt x="150813" y="207963"/>
                  </a:moveTo>
                  <a:cubicBezTo>
                    <a:pt x="154735" y="210609"/>
                    <a:pt x="158657" y="213255"/>
                    <a:pt x="161272" y="215901"/>
                  </a:cubicBezTo>
                  <a:cubicBezTo>
                    <a:pt x="165194" y="213255"/>
                    <a:pt x="169116" y="210609"/>
                    <a:pt x="173038" y="207963"/>
                  </a:cubicBezTo>
                  <a:cubicBezTo>
                    <a:pt x="169116" y="207963"/>
                    <a:pt x="165194" y="207963"/>
                    <a:pt x="161272" y="207963"/>
                  </a:cubicBezTo>
                  <a:cubicBezTo>
                    <a:pt x="158657" y="207963"/>
                    <a:pt x="154735" y="207963"/>
                    <a:pt x="150813" y="207963"/>
                  </a:cubicBezTo>
                  <a:close/>
                  <a:moveTo>
                    <a:pt x="271501" y="187325"/>
                  </a:moveTo>
                  <a:cubicBezTo>
                    <a:pt x="249121" y="198071"/>
                    <a:pt x="221475" y="203444"/>
                    <a:pt x="191197" y="206131"/>
                  </a:cubicBezTo>
                  <a:cubicBezTo>
                    <a:pt x="184615" y="212847"/>
                    <a:pt x="178032" y="218220"/>
                    <a:pt x="171450" y="222250"/>
                  </a:cubicBezTo>
                  <a:cubicBezTo>
                    <a:pt x="213577" y="250459"/>
                    <a:pt x="251754" y="257175"/>
                    <a:pt x="267552" y="241056"/>
                  </a:cubicBezTo>
                  <a:cubicBezTo>
                    <a:pt x="278083" y="230310"/>
                    <a:pt x="279400" y="211504"/>
                    <a:pt x="271501" y="187325"/>
                  </a:cubicBezTo>
                  <a:close/>
                  <a:moveTo>
                    <a:pt x="52349" y="187325"/>
                  </a:moveTo>
                  <a:cubicBezTo>
                    <a:pt x="44450" y="211036"/>
                    <a:pt x="45766" y="229479"/>
                    <a:pt x="56298" y="240017"/>
                  </a:cubicBezTo>
                  <a:cubicBezTo>
                    <a:pt x="65513" y="249238"/>
                    <a:pt x="81311" y="249238"/>
                    <a:pt x="93159" y="246603"/>
                  </a:cubicBezTo>
                  <a:cubicBezTo>
                    <a:pt x="93159" y="236065"/>
                    <a:pt x="102374" y="228161"/>
                    <a:pt x="112906" y="228161"/>
                  </a:cubicBezTo>
                  <a:cubicBezTo>
                    <a:pt x="119488" y="228161"/>
                    <a:pt x="124754" y="230796"/>
                    <a:pt x="128704" y="234748"/>
                  </a:cubicBezTo>
                  <a:cubicBezTo>
                    <a:pt x="136602" y="232113"/>
                    <a:pt x="144501" y="226844"/>
                    <a:pt x="152400" y="221575"/>
                  </a:cubicBezTo>
                  <a:cubicBezTo>
                    <a:pt x="145818" y="217623"/>
                    <a:pt x="139235" y="212354"/>
                    <a:pt x="132653" y="205767"/>
                  </a:cubicBezTo>
                  <a:cubicBezTo>
                    <a:pt x="102374" y="203133"/>
                    <a:pt x="74729" y="197863"/>
                    <a:pt x="52349" y="187325"/>
                  </a:cubicBezTo>
                  <a:close/>
                  <a:moveTo>
                    <a:pt x="251163" y="142875"/>
                  </a:moveTo>
                  <a:cubicBezTo>
                    <a:pt x="240625" y="158994"/>
                    <a:pt x="228769" y="173771"/>
                    <a:pt x="214279" y="187203"/>
                  </a:cubicBezTo>
                  <a:cubicBezTo>
                    <a:pt x="211644" y="189890"/>
                    <a:pt x="209009" y="192576"/>
                    <a:pt x="206375" y="195263"/>
                  </a:cubicBezTo>
                  <a:cubicBezTo>
                    <a:pt x="230086" y="191233"/>
                    <a:pt x="251163" y="185860"/>
                    <a:pt x="268288" y="177800"/>
                  </a:cubicBezTo>
                  <a:cubicBezTo>
                    <a:pt x="264336" y="167054"/>
                    <a:pt x="259067" y="154965"/>
                    <a:pt x="251163" y="142875"/>
                  </a:cubicBezTo>
                  <a:close/>
                  <a:moveTo>
                    <a:pt x="72688" y="142875"/>
                  </a:moveTo>
                  <a:cubicBezTo>
                    <a:pt x="64784" y="154965"/>
                    <a:pt x="59515" y="167054"/>
                    <a:pt x="55563" y="177800"/>
                  </a:cubicBezTo>
                  <a:cubicBezTo>
                    <a:pt x="72688" y="185860"/>
                    <a:pt x="93765" y="191233"/>
                    <a:pt x="117476" y="195263"/>
                  </a:cubicBezTo>
                  <a:cubicBezTo>
                    <a:pt x="114841" y="192576"/>
                    <a:pt x="112207" y="189890"/>
                    <a:pt x="109572" y="187203"/>
                  </a:cubicBezTo>
                  <a:cubicBezTo>
                    <a:pt x="95082" y="172427"/>
                    <a:pt x="83226" y="158994"/>
                    <a:pt x="72688" y="142875"/>
                  </a:cubicBezTo>
                  <a:close/>
                  <a:moveTo>
                    <a:pt x="318295" y="125413"/>
                  </a:moveTo>
                  <a:cubicBezTo>
                    <a:pt x="313472" y="125413"/>
                    <a:pt x="309563" y="129322"/>
                    <a:pt x="309563" y="134145"/>
                  </a:cubicBezTo>
                  <a:cubicBezTo>
                    <a:pt x="309563" y="138968"/>
                    <a:pt x="313472" y="142877"/>
                    <a:pt x="318295" y="142877"/>
                  </a:cubicBezTo>
                  <a:cubicBezTo>
                    <a:pt x="323118" y="142877"/>
                    <a:pt x="327027" y="138968"/>
                    <a:pt x="327027" y="134145"/>
                  </a:cubicBezTo>
                  <a:cubicBezTo>
                    <a:pt x="327027" y="129322"/>
                    <a:pt x="323118" y="125413"/>
                    <a:pt x="318295" y="125413"/>
                  </a:cubicBezTo>
                  <a:close/>
                  <a:moveTo>
                    <a:pt x="278456" y="95250"/>
                  </a:moveTo>
                  <a:cubicBezTo>
                    <a:pt x="273136" y="108215"/>
                    <a:pt x="266485" y="121179"/>
                    <a:pt x="257175" y="134144"/>
                  </a:cubicBezTo>
                  <a:cubicBezTo>
                    <a:pt x="266485" y="147109"/>
                    <a:pt x="273136" y="160073"/>
                    <a:pt x="278456" y="173038"/>
                  </a:cubicBezTo>
                  <a:cubicBezTo>
                    <a:pt x="291757" y="166556"/>
                    <a:pt x="301068" y="158777"/>
                    <a:pt x="306388" y="150998"/>
                  </a:cubicBezTo>
                  <a:cubicBezTo>
                    <a:pt x="301068" y="147109"/>
                    <a:pt x="297077" y="140626"/>
                    <a:pt x="297077" y="134144"/>
                  </a:cubicBezTo>
                  <a:cubicBezTo>
                    <a:pt x="297077" y="127662"/>
                    <a:pt x="301068" y="121179"/>
                    <a:pt x="306388" y="117290"/>
                  </a:cubicBezTo>
                  <a:cubicBezTo>
                    <a:pt x="301068" y="109511"/>
                    <a:pt x="291757" y="101732"/>
                    <a:pt x="278456" y="95250"/>
                  </a:cubicBezTo>
                  <a:close/>
                  <a:moveTo>
                    <a:pt x="45509" y="95250"/>
                  </a:moveTo>
                  <a:cubicBezTo>
                    <a:pt x="23019" y="106918"/>
                    <a:pt x="11113" y="119883"/>
                    <a:pt x="11113" y="134144"/>
                  </a:cubicBezTo>
                  <a:cubicBezTo>
                    <a:pt x="11113" y="148405"/>
                    <a:pt x="23019" y="161370"/>
                    <a:pt x="45509" y="173038"/>
                  </a:cubicBezTo>
                  <a:cubicBezTo>
                    <a:pt x="50801" y="160073"/>
                    <a:pt x="57415" y="147109"/>
                    <a:pt x="66676" y="134144"/>
                  </a:cubicBezTo>
                  <a:cubicBezTo>
                    <a:pt x="57415" y="121179"/>
                    <a:pt x="50801" y="108215"/>
                    <a:pt x="45509" y="95250"/>
                  </a:cubicBezTo>
                  <a:close/>
                  <a:moveTo>
                    <a:pt x="206375" y="73025"/>
                  </a:moveTo>
                  <a:cubicBezTo>
                    <a:pt x="209009" y="75699"/>
                    <a:pt x="211644" y="78372"/>
                    <a:pt x="214279" y="81046"/>
                  </a:cubicBezTo>
                  <a:cubicBezTo>
                    <a:pt x="228769" y="94414"/>
                    <a:pt x="240625" y="109120"/>
                    <a:pt x="251163" y="123825"/>
                  </a:cubicBezTo>
                  <a:cubicBezTo>
                    <a:pt x="259067" y="113130"/>
                    <a:pt x="264336" y="101099"/>
                    <a:pt x="268288" y="89067"/>
                  </a:cubicBezTo>
                  <a:cubicBezTo>
                    <a:pt x="251163" y="82383"/>
                    <a:pt x="230086" y="77035"/>
                    <a:pt x="206375" y="73025"/>
                  </a:cubicBezTo>
                  <a:close/>
                  <a:moveTo>
                    <a:pt x="117476" y="73025"/>
                  </a:moveTo>
                  <a:cubicBezTo>
                    <a:pt x="93765" y="77035"/>
                    <a:pt x="72688" y="82383"/>
                    <a:pt x="55563" y="89067"/>
                  </a:cubicBezTo>
                  <a:cubicBezTo>
                    <a:pt x="59515" y="101099"/>
                    <a:pt x="64784" y="113130"/>
                    <a:pt x="72688" y="123825"/>
                  </a:cubicBezTo>
                  <a:cubicBezTo>
                    <a:pt x="83226" y="109120"/>
                    <a:pt x="95082" y="94414"/>
                    <a:pt x="109572" y="81046"/>
                  </a:cubicBezTo>
                  <a:cubicBezTo>
                    <a:pt x="112207" y="78372"/>
                    <a:pt x="114841" y="75699"/>
                    <a:pt x="117476" y="73025"/>
                  </a:cubicBezTo>
                  <a:close/>
                  <a:moveTo>
                    <a:pt x="136169" y="72744"/>
                  </a:moveTo>
                  <a:cubicBezTo>
                    <a:pt x="129565" y="77970"/>
                    <a:pt x="122961" y="83195"/>
                    <a:pt x="117678" y="89727"/>
                  </a:cubicBezTo>
                  <a:cubicBezTo>
                    <a:pt x="103149" y="104098"/>
                    <a:pt x="89941" y="118468"/>
                    <a:pt x="79375" y="134145"/>
                  </a:cubicBezTo>
                  <a:cubicBezTo>
                    <a:pt x="89941" y="149821"/>
                    <a:pt x="103149" y="164191"/>
                    <a:pt x="117678" y="178562"/>
                  </a:cubicBezTo>
                  <a:cubicBezTo>
                    <a:pt x="122961" y="185094"/>
                    <a:pt x="129565" y="190319"/>
                    <a:pt x="136169" y="195545"/>
                  </a:cubicBezTo>
                  <a:cubicBezTo>
                    <a:pt x="153340" y="196851"/>
                    <a:pt x="170510" y="196851"/>
                    <a:pt x="187680" y="195545"/>
                  </a:cubicBezTo>
                  <a:cubicBezTo>
                    <a:pt x="194284" y="190319"/>
                    <a:pt x="200888" y="185094"/>
                    <a:pt x="206172" y="178562"/>
                  </a:cubicBezTo>
                  <a:cubicBezTo>
                    <a:pt x="220700" y="164191"/>
                    <a:pt x="233908" y="149821"/>
                    <a:pt x="244475" y="134145"/>
                  </a:cubicBezTo>
                  <a:cubicBezTo>
                    <a:pt x="233908" y="118468"/>
                    <a:pt x="220700" y="104098"/>
                    <a:pt x="206172" y="89727"/>
                  </a:cubicBezTo>
                  <a:cubicBezTo>
                    <a:pt x="200888" y="83195"/>
                    <a:pt x="194284" y="77970"/>
                    <a:pt x="187680" y="72744"/>
                  </a:cubicBezTo>
                  <a:cubicBezTo>
                    <a:pt x="170510" y="71438"/>
                    <a:pt x="153340" y="71438"/>
                    <a:pt x="136169" y="72744"/>
                  </a:cubicBezTo>
                  <a:close/>
                  <a:moveTo>
                    <a:pt x="162579" y="50800"/>
                  </a:moveTo>
                  <a:cubicBezTo>
                    <a:pt x="158657" y="53521"/>
                    <a:pt x="154735" y="57604"/>
                    <a:pt x="150813" y="60325"/>
                  </a:cubicBezTo>
                  <a:cubicBezTo>
                    <a:pt x="158657" y="60325"/>
                    <a:pt x="165194" y="60325"/>
                    <a:pt x="173038" y="60325"/>
                  </a:cubicBezTo>
                  <a:cubicBezTo>
                    <a:pt x="169116" y="57604"/>
                    <a:pt x="165194" y="53521"/>
                    <a:pt x="162579" y="50800"/>
                  </a:cubicBezTo>
                  <a:close/>
                  <a:moveTo>
                    <a:pt x="251795" y="19215"/>
                  </a:moveTo>
                  <a:cubicBezTo>
                    <a:pt x="232419" y="15708"/>
                    <a:pt x="203045" y="24569"/>
                    <a:pt x="171450" y="45244"/>
                  </a:cubicBezTo>
                  <a:cubicBezTo>
                    <a:pt x="178032" y="49183"/>
                    <a:pt x="184615" y="54434"/>
                    <a:pt x="191197" y="60997"/>
                  </a:cubicBezTo>
                  <a:cubicBezTo>
                    <a:pt x="221475" y="63623"/>
                    <a:pt x="249121" y="68874"/>
                    <a:pt x="271501" y="79376"/>
                  </a:cubicBezTo>
                  <a:cubicBezTo>
                    <a:pt x="279400" y="55746"/>
                    <a:pt x="278083" y="37368"/>
                    <a:pt x="267552" y="26866"/>
                  </a:cubicBezTo>
                  <a:cubicBezTo>
                    <a:pt x="263602" y="22928"/>
                    <a:pt x="258254" y="20384"/>
                    <a:pt x="251795" y="19215"/>
                  </a:cubicBezTo>
                  <a:close/>
                  <a:moveTo>
                    <a:pt x="73248" y="18780"/>
                  </a:moveTo>
                  <a:cubicBezTo>
                    <a:pt x="66830" y="19768"/>
                    <a:pt x="60906" y="22074"/>
                    <a:pt x="56298" y="26684"/>
                  </a:cubicBezTo>
                  <a:cubicBezTo>
                    <a:pt x="45766" y="37222"/>
                    <a:pt x="44450" y="55665"/>
                    <a:pt x="52349" y="79376"/>
                  </a:cubicBezTo>
                  <a:cubicBezTo>
                    <a:pt x="74729" y="68838"/>
                    <a:pt x="102374" y="62251"/>
                    <a:pt x="132653" y="60934"/>
                  </a:cubicBezTo>
                  <a:cubicBezTo>
                    <a:pt x="139235" y="54347"/>
                    <a:pt x="145818" y="49078"/>
                    <a:pt x="152400" y="45126"/>
                  </a:cubicBezTo>
                  <a:cubicBezTo>
                    <a:pt x="144501" y="39857"/>
                    <a:pt x="136602" y="34588"/>
                    <a:pt x="128704" y="31953"/>
                  </a:cubicBezTo>
                  <a:cubicBezTo>
                    <a:pt x="124754" y="35905"/>
                    <a:pt x="119488" y="38540"/>
                    <a:pt x="112906" y="38540"/>
                  </a:cubicBezTo>
                  <a:cubicBezTo>
                    <a:pt x="102374" y="38540"/>
                    <a:pt x="93159" y="30636"/>
                    <a:pt x="93159" y="18780"/>
                  </a:cubicBezTo>
                  <a:cubicBezTo>
                    <a:pt x="86577" y="18122"/>
                    <a:pt x="79665" y="17792"/>
                    <a:pt x="73248" y="18780"/>
                  </a:cubicBezTo>
                  <a:close/>
                  <a:moveTo>
                    <a:pt x="112713" y="9525"/>
                  </a:moveTo>
                  <a:cubicBezTo>
                    <a:pt x="107452" y="9525"/>
                    <a:pt x="103188" y="13789"/>
                    <a:pt x="103188" y="19050"/>
                  </a:cubicBezTo>
                  <a:cubicBezTo>
                    <a:pt x="103188" y="24311"/>
                    <a:pt x="107452" y="28575"/>
                    <a:pt x="112713" y="28575"/>
                  </a:cubicBezTo>
                  <a:cubicBezTo>
                    <a:pt x="117974" y="28575"/>
                    <a:pt x="122238" y="24311"/>
                    <a:pt x="122238" y="19050"/>
                  </a:cubicBezTo>
                  <a:cubicBezTo>
                    <a:pt x="122238" y="13789"/>
                    <a:pt x="117974" y="9525"/>
                    <a:pt x="112713" y="9525"/>
                  </a:cubicBezTo>
                  <a:close/>
                  <a:moveTo>
                    <a:pt x="112272" y="0"/>
                  </a:moveTo>
                  <a:cubicBezTo>
                    <a:pt x="122839" y="0"/>
                    <a:pt x="132085" y="9206"/>
                    <a:pt x="132085" y="19727"/>
                  </a:cubicBezTo>
                  <a:cubicBezTo>
                    <a:pt x="132085" y="21042"/>
                    <a:pt x="132085" y="21042"/>
                    <a:pt x="132085" y="22357"/>
                  </a:cubicBezTo>
                  <a:cubicBezTo>
                    <a:pt x="141331" y="26303"/>
                    <a:pt x="151898" y="31563"/>
                    <a:pt x="162465" y="38139"/>
                  </a:cubicBezTo>
                  <a:cubicBezTo>
                    <a:pt x="184919" y="23672"/>
                    <a:pt x="206053" y="14466"/>
                    <a:pt x="225865" y="10521"/>
                  </a:cubicBezTo>
                  <a:cubicBezTo>
                    <a:pt x="248320" y="5261"/>
                    <a:pt x="265491" y="9206"/>
                    <a:pt x="276058" y="19727"/>
                  </a:cubicBezTo>
                  <a:cubicBezTo>
                    <a:pt x="289266" y="32878"/>
                    <a:pt x="291908" y="56551"/>
                    <a:pt x="282662" y="84169"/>
                  </a:cubicBezTo>
                  <a:cubicBezTo>
                    <a:pt x="299833" y="93375"/>
                    <a:pt x="311721" y="102581"/>
                    <a:pt x="318325" y="114417"/>
                  </a:cubicBezTo>
                  <a:cubicBezTo>
                    <a:pt x="328892" y="114417"/>
                    <a:pt x="338138" y="123623"/>
                    <a:pt x="338138" y="134144"/>
                  </a:cubicBezTo>
                  <a:cubicBezTo>
                    <a:pt x="338138" y="144665"/>
                    <a:pt x="328892" y="153871"/>
                    <a:pt x="318325" y="153871"/>
                  </a:cubicBezTo>
                  <a:cubicBezTo>
                    <a:pt x="311721" y="165707"/>
                    <a:pt x="298512" y="174913"/>
                    <a:pt x="282662" y="184119"/>
                  </a:cubicBezTo>
                  <a:cubicBezTo>
                    <a:pt x="291908" y="211737"/>
                    <a:pt x="289266" y="235410"/>
                    <a:pt x="276058" y="248561"/>
                  </a:cubicBezTo>
                  <a:cubicBezTo>
                    <a:pt x="268133" y="256452"/>
                    <a:pt x="257566" y="260397"/>
                    <a:pt x="243037" y="260397"/>
                  </a:cubicBezTo>
                  <a:cubicBezTo>
                    <a:pt x="237753" y="260397"/>
                    <a:pt x="232470" y="259082"/>
                    <a:pt x="225865" y="257767"/>
                  </a:cubicBezTo>
                  <a:cubicBezTo>
                    <a:pt x="206053" y="253822"/>
                    <a:pt x="184919" y="244616"/>
                    <a:pt x="161144" y="230149"/>
                  </a:cubicBezTo>
                  <a:cubicBezTo>
                    <a:pt x="151898" y="235410"/>
                    <a:pt x="142652" y="241985"/>
                    <a:pt x="133406" y="245931"/>
                  </a:cubicBezTo>
                  <a:cubicBezTo>
                    <a:pt x="133406" y="247246"/>
                    <a:pt x="133406" y="247246"/>
                    <a:pt x="133406" y="248561"/>
                  </a:cubicBezTo>
                  <a:cubicBezTo>
                    <a:pt x="133406" y="259082"/>
                    <a:pt x="124160" y="268288"/>
                    <a:pt x="112272" y="268288"/>
                  </a:cubicBezTo>
                  <a:cubicBezTo>
                    <a:pt x="105668" y="268288"/>
                    <a:pt x="99064" y="264343"/>
                    <a:pt x="95101" y="259082"/>
                  </a:cubicBezTo>
                  <a:cubicBezTo>
                    <a:pt x="89818" y="259082"/>
                    <a:pt x="84534" y="260397"/>
                    <a:pt x="80572" y="260397"/>
                  </a:cubicBezTo>
                  <a:cubicBezTo>
                    <a:pt x="66042" y="260397"/>
                    <a:pt x="55476" y="256452"/>
                    <a:pt x="47551" y="248561"/>
                  </a:cubicBezTo>
                  <a:cubicBezTo>
                    <a:pt x="34342" y="235410"/>
                    <a:pt x="31700" y="211737"/>
                    <a:pt x="40946" y="184119"/>
                  </a:cubicBezTo>
                  <a:cubicBezTo>
                    <a:pt x="14529" y="170968"/>
                    <a:pt x="0" y="152556"/>
                    <a:pt x="0" y="134144"/>
                  </a:cubicBezTo>
                  <a:cubicBezTo>
                    <a:pt x="0" y="115732"/>
                    <a:pt x="14529" y="97320"/>
                    <a:pt x="40946" y="84169"/>
                  </a:cubicBezTo>
                  <a:cubicBezTo>
                    <a:pt x="31700" y="56551"/>
                    <a:pt x="34342" y="32878"/>
                    <a:pt x="47551" y="19727"/>
                  </a:cubicBezTo>
                  <a:cubicBezTo>
                    <a:pt x="58117" y="9206"/>
                    <a:pt x="73968" y="6576"/>
                    <a:pt x="95101" y="9206"/>
                  </a:cubicBezTo>
                  <a:cubicBezTo>
                    <a:pt x="97743" y="3945"/>
                    <a:pt x="104347" y="0"/>
                    <a:pt x="1122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17121" y="1931989"/>
            <a:ext cx="4140930" cy="878922"/>
            <a:chOff x="874712" y="3325188"/>
            <a:chExt cx="4556993" cy="878922"/>
          </a:xfrm>
        </p:grpSpPr>
        <p:sp>
          <p:nvSpPr>
            <p:cNvPr id="24" name="矩形 23"/>
            <p:cNvSpPr/>
            <p:nvPr/>
          </p:nvSpPr>
          <p:spPr>
            <a:xfrm>
              <a:off x="874712" y="3677812"/>
              <a:ext cx="4556993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74713" y="3325188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817121" y="3370266"/>
            <a:ext cx="4140930" cy="878922"/>
            <a:chOff x="874712" y="3325188"/>
            <a:chExt cx="4556993" cy="878922"/>
          </a:xfrm>
        </p:grpSpPr>
        <p:sp>
          <p:nvSpPr>
            <p:cNvPr id="30" name="矩形 29"/>
            <p:cNvSpPr/>
            <p:nvPr/>
          </p:nvSpPr>
          <p:spPr>
            <a:xfrm>
              <a:off x="874712" y="3677812"/>
              <a:ext cx="4556993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74713" y="3325188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17121" y="4768850"/>
            <a:ext cx="4140930" cy="878922"/>
            <a:chOff x="874712" y="3325188"/>
            <a:chExt cx="4556993" cy="878922"/>
          </a:xfrm>
        </p:grpSpPr>
        <p:sp>
          <p:nvSpPr>
            <p:cNvPr id="33" name="矩形 32"/>
            <p:cNvSpPr/>
            <p:nvPr/>
          </p:nvSpPr>
          <p:spPr>
            <a:xfrm>
              <a:off x="874712" y="3677812"/>
              <a:ext cx="4556993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74713" y="3325188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27" name="组合 26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8" name="圆角矩形 27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îŝ1ïḍé"/>
          <p:cNvGrpSpPr/>
          <p:nvPr/>
        </p:nvGrpSpPr>
        <p:grpSpPr>
          <a:xfrm>
            <a:off x="2289628" y="3456235"/>
            <a:ext cx="1742384" cy="510800"/>
            <a:chOff x="2193925" y="492126"/>
            <a:chExt cx="1500188" cy="439738"/>
          </a:xfrm>
          <a:solidFill>
            <a:schemeClr val="accent1"/>
          </a:solidFill>
        </p:grpSpPr>
        <p:sp>
          <p:nvSpPr>
            <p:cNvPr id="52" name="ïṥļîḑe"/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3" name="íSľîḑe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4" name="ïṧľiďé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5" name="íṧ1íḋè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6" name="íṣḻîďe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8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7" name="ïšlíḍe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8" name="ïṥ1ïdè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9" name="îṣḷidê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0" name="îşļïḍè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1" name="îṡliḋê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2" name="íŝ1iďé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3" name="ïṣľídè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4" name="îṩḷîḓé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5" name="ïsļïdê"/>
          <p:cNvSpPr/>
          <p:nvPr/>
        </p:nvSpPr>
        <p:spPr bwMode="auto">
          <a:xfrm>
            <a:off x="3667021" y="3695163"/>
            <a:ext cx="1889765" cy="908056"/>
          </a:xfrm>
          <a:custGeom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9525">
            <a:noFill/>
            <a:round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6" name="ïṡḷîḍe"/>
          <p:cNvGrpSpPr/>
          <p:nvPr/>
        </p:nvGrpSpPr>
        <p:grpSpPr>
          <a:xfrm rot="20994702" flipV="1">
            <a:off x="4787357" y="4484498"/>
            <a:ext cx="1733165" cy="497149"/>
            <a:chOff x="2193925" y="503878"/>
            <a:chExt cx="1492251" cy="427986"/>
          </a:xfr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</p:grpSpPr>
        <p:sp>
          <p:nvSpPr>
            <p:cNvPr id="39" name="îšľïḑê"/>
            <p:cNvSpPr/>
            <p:nvPr/>
          </p:nvSpPr>
          <p:spPr bwMode="auto">
            <a:xfrm>
              <a:off x="3386138" y="503878"/>
              <a:ext cx="300038" cy="266700"/>
            </a:xfrm>
            <a:custGeom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ïšľiḑè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íṥḷïḋè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2" name="íśḻíḍê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3" name="îsļîḋe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8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4" name="iśļiḑê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5" name="iSḻíḍè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6" name="iṡḻíḋe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7" name="ïṧḻiḍê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8" name="iśļîḍé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í$ļíďè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0" name="ï$ḻîḓè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1" name="íSḻîḋê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7" name="iśḻíḓè"/>
          <p:cNvSpPr/>
          <p:nvPr/>
        </p:nvSpPr>
        <p:spPr bwMode="auto">
          <a:xfrm>
            <a:off x="6416284" y="3695163"/>
            <a:ext cx="1889764" cy="908056"/>
          </a:xfrm>
          <a:custGeom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9525">
            <a:noFill/>
            <a:round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8" name="iṡ1ïḋè"/>
          <p:cNvGrpSpPr/>
          <p:nvPr/>
        </p:nvGrpSpPr>
        <p:grpSpPr>
          <a:xfrm>
            <a:off x="7595472" y="3456235"/>
            <a:ext cx="1742384" cy="510800"/>
            <a:chOff x="2193925" y="492126"/>
            <a:chExt cx="1500188" cy="439738"/>
          </a:xfrm>
          <a:solidFill>
            <a:schemeClr val="accent2"/>
          </a:solidFill>
        </p:grpSpPr>
        <p:sp>
          <p:nvSpPr>
            <p:cNvPr id="26" name="iSḷïdè"/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íŝļíde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îṣľîḑe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ís1îḓè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ïṥ1îḑe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8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îšľiḋê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îšlîḋe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3" name="îSḻîďé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îṩḷïḋé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5" name="íṥľíďè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6" name="íšlíďe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ïṩľîdé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ïṣḻiďé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9" name="í$ļíde"/>
          <p:cNvSpPr/>
          <p:nvPr/>
        </p:nvSpPr>
        <p:spPr bwMode="auto">
          <a:xfrm>
            <a:off x="9070328" y="3695163"/>
            <a:ext cx="1889764" cy="908056"/>
          </a:xfrm>
          <a:custGeom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9525">
            <a:noFill/>
            <a:round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íŝḷîďé"/>
          <p:cNvSpPr txBox="1"/>
          <p:nvPr/>
        </p:nvSpPr>
        <p:spPr>
          <a:xfrm>
            <a:off x="4176237" y="3976214"/>
            <a:ext cx="871334" cy="49714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3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关键词</a:t>
            </a:r>
            <a:endParaRPr lang="zh-CN" altLang="en-US" b="1" spc="30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í$ḻîḍè"/>
          <p:cNvSpPr txBox="1"/>
          <p:nvPr/>
        </p:nvSpPr>
        <p:spPr>
          <a:xfrm>
            <a:off x="6925498" y="3976214"/>
            <a:ext cx="871334" cy="49714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3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关键词</a:t>
            </a:r>
            <a:endParaRPr lang="zh-CN" altLang="en-US" b="1" spc="30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ï$1ïḓè"/>
          <p:cNvSpPr txBox="1"/>
          <p:nvPr/>
        </p:nvSpPr>
        <p:spPr>
          <a:xfrm>
            <a:off x="9579543" y="3976214"/>
            <a:ext cx="871334" cy="49714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3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关键词</a:t>
            </a:r>
            <a:endParaRPr lang="zh-CN" altLang="en-US" b="1" spc="30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231908" y="2701465"/>
            <a:ext cx="531875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1134923" y="1732722"/>
            <a:ext cx="5532578" cy="851900"/>
            <a:chOff x="1085274" y="2349127"/>
            <a:chExt cx="5532578" cy="851900"/>
          </a:xfrm>
        </p:grpSpPr>
        <p:sp>
          <p:nvSpPr>
            <p:cNvPr id="66" name="文本框 65"/>
            <p:cNvSpPr txBox="1"/>
            <p:nvPr/>
          </p:nvSpPr>
          <p:spPr>
            <a:xfrm>
              <a:off x="1085274" y="2349127"/>
              <a:ext cx="4198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085274" y="2687681"/>
              <a:ext cx="553257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131231" y="3952996"/>
            <a:ext cx="1948505" cy="995267"/>
            <a:chOff x="1824963" y="2412894"/>
            <a:chExt cx="1948505" cy="995267"/>
          </a:xfrm>
        </p:grpSpPr>
        <p:sp>
          <p:nvSpPr>
            <p:cNvPr id="70" name="文本框 69"/>
            <p:cNvSpPr txBox="1"/>
            <p:nvPr/>
          </p:nvSpPr>
          <p:spPr>
            <a:xfrm>
              <a:off x="182496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824963" y="2763176"/>
              <a:ext cx="1948505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into a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640226" y="4921849"/>
            <a:ext cx="1948505" cy="6449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print the presentation and make it into a film to be used in a wider field</a:t>
            </a:r>
            <a:endParaRPr lang="en-US" altLang="zh-CN" sz="105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385214" y="4921849"/>
            <a:ext cx="1948505" cy="6449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print the presentation and make it into a film to be used in a wider field</a:t>
            </a:r>
            <a:endParaRPr lang="en-US" altLang="zh-CN" sz="105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9040957" y="4921849"/>
            <a:ext cx="1948505" cy="6449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print the presentation and make it into a film to be used in a wider field</a:t>
            </a:r>
            <a:endParaRPr lang="en-US" altLang="zh-CN" sz="105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72" name="组合 71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78" name="文本框 77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73" name="圆角矩形 72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/>
      <p:bldP spid="11" grpId="0"/>
      <p:bldP spid="12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ïşlîḍê"/>
          <p:cNvSpPr/>
          <p:nvPr/>
        </p:nvSpPr>
        <p:spPr>
          <a:xfrm rot="18900000">
            <a:off x="5491000" y="2284413"/>
            <a:ext cx="1210001" cy="1210001"/>
          </a:xfrm>
          <a:prstGeom prst="rect">
            <a:avLst/>
          </a:prstGeom>
          <a:blipFill dpi="0" rotWithShape="0">
            <a:blip r:embed="rId3"/>
            <a:stretch>
              <a:fillRect/>
            </a:stretch>
          </a:blipFill>
          <a:ln w="12700">
            <a:solidFill>
              <a:schemeClr val="bg1">
                <a:lumMod val="85000"/>
              </a:schemeClr>
            </a:solidFill>
            <a:miter lim="400000"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5" name="iṩľíḍe"/>
          <p:cNvSpPr/>
          <p:nvPr/>
        </p:nvSpPr>
        <p:spPr>
          <a:xfrm rot="18900000">
            <a:off x="5491000" y="4084312"/>
            <a:ext cx="1210001" cy="1210001"/>
          </a:xfrm>
          <a:prstGeom prst="rect">
            <a:avLst/>
          </a:prstGeom>
          <a:blipFill dpi="0" rotWithShape="0">
            <a:blip r:embed="rId4"/>
            <a:stretch>
              <a:fillRect/>
            </a:stretch>
          </a:blipFill>
          <a:ln w="12700">
            <a:solidFill>
              <a:schemeClr val="bg1">
                <a:lumMod val="85000"/>
              </a:schemeClr>
            </a:solidFill>
            <a:miter lim="400000"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íṥļïḋe"/>
          <p:cNvSpPr/>
          <p:nvPr/>
        </p:nvSpPr>
        <p:spPr>
          <a:xfrm rot="18900000">
            <a:off x="6390949" y="3184363"/>
            <a:ext cx="1210001" cy="1210001"/>
          </a:xfrm>
          <a:prstGeom prst="rect">
            <a:avLst/>
          </a:prstGeom>
          <a:blipFill dpi="0" rotWithShape="0">
            <a:blip r:embed="rId5"/>
            <a:stretch>
              <a:fillRect/>
            </a:stretch>
          </a:blipFill>
          <a:ln w="12700">
            <a:solidFill>
              <a:schemeClr val="bg1">
                <a:lumMod val="85000"/>
              </a:schemeClr>
            </a:solidFill>
            <a:miter lim="400000"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îs1iḋê"/>
          <p:cNvSpPr/>
          <p:nvPr/>
        </p:nvSpPr>
        <p:spPr>
          <a:xfrm rot="18900000">
            <a:off x="4591050" y="3184363"/>
            <a:ext cx="1210001" cy="1210001"/>
          </a:xfrm>
          <a:prstGeom prst="rect">
            <a:avLst/>
          </a:prstGeom>
          <a:blipFill dpi="0" rotWithShape="0">
            <a:blip r:embed="rId6"/>
            <a:stretch>
              <a:fillRect/>
            </a:stretch>
          </a:blipFill>
          <a:ln w="12700">
            <a:solidFill>
              <a:schemeClr val="bg1">
                <a:lumMod val="85000"/>
              </a:schemeClr>
            </a:solidFill>
            <a:miter lim="400000"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780858" y="2122123"/>
            <a:ext cx="3279861" cy="1062407"/>
            <a:chOff x="1085274" y="2349127"/>
            <a:chExt cx="3279861" cy="1062407"/>
          </a:xfrm>
        </p:grpSpPr>
        <p:sp>
          <p:nvSpPr>
            <p:cNvPr id="39" name="文本框 38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85274" y="2687681"/>
              <a:ext cx="327986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presentation and make it film to be used in a wider field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80858" y="4406659"/>
            <a:ext cx="3279861" cy="1062407"/>
            <a:chOff x="1085274" y="2349127"/>
            <a:chExt cx="3279861" cy="1062407"/>
          </a:xfrm>
        </p:grpSpPr>
        <p:sp>
          <p:nvSpPr>
            <p:cNvPr id="42" name="文本框 41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085274" y="2687681"/>
              <a:ext cx="327986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presentation and make it film to be used in a wider field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43000" y="2122123"/>
            <a:ext cx="3279861" cy="1062407"/>
            <a:chOff x="1085274" y="2349127"/>
            <a:chExt cx="3279861" cy="1062407"/>
          </a:xfrm>
        </p:grpSpPr>
        <p:sp>
          <p:nvSpPr>
            <p:cNvPr id="45" name="文本框 44"/>
            <p:cNvSpPr txBox="1"/>
            <p:nvPr/>
          </p:nvSpPr>
          <p:spPr>
            <a:xfrm>
              <a:off x="223135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85274" y="2687681"/>
              <a:ext cx="327986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presentation and make it film to be used in a wider field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143000" y="4406659"/>
            <a:ext cx="3279861" cy="1062407"/>
            <a:chOff x="1085274" y="2349127"/>
            <a:chExt cx="3279861" cy="1062407"/>
          </a:xfrm>
        </p:grpSpPr>
        <p:sp>
          <p:nvSpPr>
            <p:cNvPr id="48" name="文本框 47"/>
            <p:cNvSpPr txBox="1"/>
            <p:nvPr/>
          </p:nvSpPr>
          <p:spPr>
            <a:xfrm>
              <a:off x="223135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085274" y="2687681"/>
              <a:ext cx="327986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presentation and make it film to be used in a wider field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1996" y="475351"/>
            <a:ext cx="5110727" cy="723660"/>
            <a:chOff x="-352442" y="275263"/>
            <a:chExt cx="5110727" cy="723660"/>
          </a:xfrm>
        </p:grpSpPr>
        <p:grpSp>
          <p:nvGrpSpPr>
            <p:cNvPr id="19" name="组合 18"/>
            <p:cNvGrpSpPr/>
            <p:nvPr/>
          </p:nvGrpSpPr>
          <p:grpSpPr>
            <a:xfrm>
              <a:off x="617520" y="275263"/>
              <a:ext cx="4140765" cy="723660"/>
              <a:chOff x="2204270" y="458879"/>
              <a:chExt cx="4140765" cy="72366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2204270" y="458879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204271" y="914773"/>
                <a:ext cx="4140764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 can demonstrate on a projector or computer</a:t>
                </a:r>
                <a:endParaRPr lang="en-US" altLang="zh-CN" sz="10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0" name="圆角矩形 19"/>
            <p:cNvSpPr/>
            <p:nvPr/>
          </p:nvSpPr>
          <p:spPr>
            <a:xfrm rot="2700000">
              <a:off x="-223444" y="333297"/>
              <a:ext cx="590584" cy="590584"/>
            </a:xfrm>
            <a:prstGeom prst="roundRect">
              <a:avLst/>
            </a:prstGeom>
            <a:solidFill>
              <a:srgbClr val="34B2E4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 rot="2700000">
              <a:off x="-352442" y="333297"/>
              <a:ext cx="590584" cy="5905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圆角矩形 36"/>
          <p:cNvSpPr/>
          <p:nvPr/>
        </p:nvSpPr>
        <p:spPr>
          <a:xfrm rot="2700000">
            <a:off x="7068362" y="4333043"/>
            <a:ext cx="946620" cy="946620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8" name="圆角矩形 37"/>
          <p:cNvSpPr/>
          <p:nvPr/>
        </p:nvSpPr>
        <p:spPr>
          <a:xfrm rot="2700000">
            <a:off x="10344989" y="4239645"/>
            <a:ext cx="667617" cy="667616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圆角矩形 34"/>
          <p:cNvSpPr/>
          <p:nvPr/>
        </p:nvSpPr>
        <p:spPr>
          <a:xfrm rot="2700000">
            <a:off x="9154477" y="1512679"/>
            <a:ext cx="668407" cy="668407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531256" y="990783"/>
            <a:ext cx="2038344" cy="2038344"/>
            <a:chOff x="3700440" y="1274408"/>
            <a:chExt cx="1646508" cy="1646508"/>
          </a:xfrm>
        </p:grpSpPr>
        <p:sp>
          <p:nvSpPr>
            <p:cNvPr id="24" name="圆角矩形 23"/>
            <p:cNvSpPr/>
            <p:nvPr/>
          </p:nvSpPr>
          <p:spPr>
            <a:xfrm rot="2700000">
              <a:off x="3700440" y="1274408"/>
              <a:ext cx="1646508" cy="1646508"/>
            </a:xfrm>
            <a:prstGeom prst="roundRect">
              <a:avLst>
                <a:gd name="adj" fmla="val 6887"/>
              </a:avLst>
            </a:prstGeom>
            <a:solidFill>
              <a:schemeClr val="accent4"/>
            </a:solidFill>
            <a:ln w="12700">
              <a:noFill/>
            </a:ln>
            <a:effectLst>
              <a:outerShdw blurRad="1270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 rot="2700000">
              <a:off x="3794877" y="1368844"/>
              <a:ext cx="1457637" cy="1457637"/>
            </a:xfrm>
            <a:prstGeom prst="roundRect">
              <a:avLst>
                <a:gd name="adj" fmla="val 6887"/>
              </a:avLst>
            </a:prstGeom>
            <a:blipFill dpi="0" rotWithShape="0">
              <a:blip r:embed="rId3"/>
              <a:stretch>
                <a:fillRect/>
              </a:stretch>
            </a:blipFill>
            <a:ln w="12700">
              <a:noFill/>
            </a:ln>
            <a:effectLst>
              <a:innerShdw blurRad="1143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 rot="2700000">
            <a:off x="6121262" y="3533543"/>
            <a:ext cx="946620" cy="946620"/>
          </a:xfrm>
          <a:prstGeom prst="roundRect">
            <a:avLst>
              <a:gd name="adj" fmla="val 6887"/>
            </a:avLst>
          </a:prstGeom>
          <a:solidFill>
            <a:schemeClr val="bg1"/>
          </a:solidFill>
          <a:ln w="12700"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6095671" y="4435215"/>
            <a:ext cx="1018499" cy="1018499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58830" y="4575649"/>
            <a:ext cx="1323931" cy="1323933"/>
            <a:chOff x="6761060" y="1478670"/>
            <a:chExt cx="1494169" cy="1494170"/>
          </a:xfrm>
        </p:grpSpPr>
        <p:grpSp>
          <p:nvGrpSpPr>
            <p:cNvPr id="16" name="组合 15"/>
            <p:cNvGrpSpPr/>
            <p:nvPr/>
          </p:nvGrpSpPr>
          <p:grpSpPr>
            <a:xfrm>
              <a:off x="6761060" y="1478670"/>
              <a:ext cx="1494169" cy="1494170"/>
              <a:chOff x="3700441" y="1274408"/>
              <a:chExt cx="1646508" cy="1646508"/>
            </a:xfrm>
          </p:grpSpPr>
          <p:sp>
            <p:nvSpPr>
              <p:cNvPr id="14" name="圆角矩形 13"/>
              <p:cNvSpPr/>
              <p:nvPr/>
            </p:nvSpPr>
            <p:spPr>
              <a:xfrm rot="2700000">
                <a:off x="3700441" y="1274408"/>
                <a:ext cx="1646508" cy="1646508"/>
              </a:xfrm>
              <a:prstGeom prst="roundRect">
                <a:avLst>
                  <a:gd name="adj" fmla="val 6887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2700000">
                <a:off x="3794877" y="1368845"/>
                <a:ext cx="1457637" cy="1457636"/>
              </a:xfrm>
              <a:prstGeom prst="roundRect">
                <a:avLst>
                  <a:gd name="adj" fmla="val 6887"/>
                </a:avLst>
              </a:prstGeom>
              <a:solidFill>
                <a:schemeClr val="bg1"/>
              </a:solidFill>
              <a:ln w="12700">
                <a:noFill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6920000" y="1902704"/>
              <a:ext cx="1176293" cy="6947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zh-CN" altLang="en-US" sz="200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合 作</a:t>
              </a:r>
              <a:endPara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 defTabSz="914400"/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cooperation</a:t>
              </a:r>
              <a:endParaRPr lang="zh-CN" altLang="en-US" sz="1400">
                <a:solidFill>
                  <a:prstClr val="white">
                    <a:lumMod val="6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993357" y="1982223"/>
            <a:ext cx="1323931" cy="1323933"/>
            <a:chOff x="8133152" y="2838412"/>
            <a:chExt cx="1494170" cy="1494170"/>
          </a:xfrm>
        </p:grpSpPr>
        <p:grpSp>
          <p:nvGrpSpPr>
            <p:cNvPr id="17" name="组合 16"/>
            <p:cNvGrpSpPr/>
            <p:nvPr/>
          </p:nvGrpSpPr>
          <p:grpSpPr>
            <a:xfrm>
              <a:off x="8133152" y="2838412"/>
              <a:ext cx="1494170" cy="1494170"/>
              <a:chOff x="3700441" y="1274408"/>
              <a:chExt cx="1646508" cy="1646508"/>
            </a:xfrm>
          </p:grpSpPr>
          <p:sp>
            <p:nvSpPr>
              <p:cNvPr id="18" name="圆角矩形 17"/>
              <p:cNvSpPr/>
              <p:nvPr/>
            </p:nvSpPr>
            <p:spPr>
              <a:xfrm rot="2700000">
                <a:off x="3700441" y="1274408"/>
                <a:ext cx="1646508" cy="1646508"/>
              </a:xfrm>
              <a:prstGeom prst="roundRect">
                <a:avLst>
                  <a:gd name="adj" fmla="val 6887"/>
                </a:avLst>
              </a:prstGeom>
              <a:solidFill>
                <a:schemeClr val="accent5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2700000">
                <a:off x="3794878" y="1368844"/>
                <a:ext cx="1457637" cy="1457637"/>
              </a:xfrm>
              <a:prstGeom prst="roundRect">
                <a:avLst>
                  <a:gd name="adj" fmla="val 6887"/>
                </a:avLst>
              </a:prstGeom>
              <a:solidFill>
                <a:schemeClr val="bg1"/>
              </a:solidFill>
              <a:ln w="12700">
                <a:noFill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8425904" y="3307198"/>
              <a:ext cx="921207" cy="6947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zh-CN" altLang="en-US" sz="200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创 新</a:t>
              </a:r>
              <a:endPara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 defTabSz="914400"/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innovate</a:t>
              </a:r>
              <a:endParaRPr lang="zh-CN" altLang="en-US" sz="1400">
                <a:solidFill>
                  <a:prstClr val="white">
                    <a:lumMod val="6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06086" y="2762695"/>
            <a:ext cx="1323931" cy="1323933"/>
            <a:chOff x="6863077" y="4177242"/>
            <a:chExt cx="1494171" cy="1494170"/>
          </a:xfrm>
        </p:grpSpPr>
        <p:grpSp>
          <p:nvGrpSpPr>
            <p:cNvPr id="20" name="组合 19"/>
            <p:cNvGrpSpPr/>
            <p:nvPr/>
          </p:nvGrpSpPr>
          <p:grpSpPr>
            <a:xfrm>
              <a:off x="6863077" y="4177242"/>
              <a:ext cx="1494171" cy="1494170"/>
              <a:chOff x="3700441" y="1274408"/>
              <a:chExt cx="1646508" cy="1646508"/>
            </a:xfrm>
          </p:grpSpPr>
          <p:sp>
            <p:nvSpPr>
              <p:cNvPr id="21" name="圆角矩形 20"/>
              <p:cNvSpPr/>
              <p:nvPr/>
            </p:nvSpPr>
            <p:spPr>
              <a:xfrm rot="2700000">
                <a:off x="3700441" y="1274408"/>
                <a:ext cx="1646508" cy="1646508"/>
              </a:xfrm>
              <a:prstGeom prst="roundRect">
                <a:avLst>
                  <a:gd name="adj" fmla="val 6887"/>
                </a:avLst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 rot="2700000">
                <a:off x="3794878" y="1368844"/>
                <a:ext cx="1457637" cy="1457637"/>
              </a:xfrm>
              <a:prstGeom prst="roundRect">
                <a:avLst>
                  <a:gd name="adj" fmla="val 6887"/>
                </a:avLst>
              </a:prstGeom>
              <a:solidFill>
                <a:schemeClr val="bg1"/>
              </a:solidFill>
              <a:ln w="12700">
                <a:noFill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/>
                <a:endParaRPr lang="zh-CN" altLang="en-US" sz="20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7173075" y="4671660"/>
              <a:ext cx="874171" cy="6947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zh-CN" altLang="en-US" sz="200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共 赢</a:t>
              </a:r>
              <a:endPara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  <a:p>
              <a:pPr algn="ctr" defTabSz="914400"/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ea"/>
                  <a:sym typeface="+mn-lt"/>
                </a:rPr>
                <a:t>win-win</a:t>
              </a:r>
              <a:endParaRPr lang="zh-CN" altLang="en-US" sz="1400">
                <a:solidFill>
                  <a:prstClr val="white">
                    <a:lumMod val="65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0" name="任意多边形 39"/>
          <p:cNvSpPr/>
          <p:nvPr/>
        </p:nvSpPr>
        <p:spPr>
          <a:xfrm rot="2700000">
            <a:off x="10245936" y="3739118"/>
            <a:ext cx="695603" cy="695603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6" name="PA_任意多边形 45"/>
          <p:cNvSpPr/>
          <p:nvPr>
            <p:custDataLst>
              <p:tags r:id="rId4"/>
            </p:custDataLst>
          </p:nvPr>
        </p:nvSpPr>
        <p:spPr>
          <a:xfrm rot="2700000">
            <a:off x="9059875" y="971485"/>
            <a:ext cx="725203" cy="725203"/>
          </a:xfrm>
          <a:custGeom>
            <a:gdLst>
              <a:gd name="connsiteX0" fmla="*/ 95270 w 1266657"/>
              <a:gd name="connsiteY0" fmla="*/ 95268 h 1266657"/>
              <a:gd name="connsiteX1" fmla="*/ 72650 w 1266657"/>
              <a:gd name="connsiteY1" fmla="*/ 149877 h 1266657"/>
              <a:gd name="connsiteX2" fmla="*/ 72650 w 1266657"/>
              <a:gd name="connsiteY2" fmla="*/ 1116780 h 1266657"/>
              <a:gd name="connsiteX3" fmla="*/ 149878 w 1266657"/>
              <a:gd name="connsiteY3" fmla="*/ 1194008 h 1266657"/>
              <a:gd name="connsiteX4" fmla="*/ 1116781 w 1266657"/>
              <a:gd name="connsiteY4" fmla="*/ 1194008 h 1266657"/>
              <a:gd name="connsiteX5" fmla="*/ 1194009 w 1266657"/>
              <a:gd name="connsiteY5" fmla="*/ 1116780 h 1266657"/>
              <a:gd name="connsiteX6" fmla="*/ 1194010 w 1266657"/>
              <a:gd name="connsiteY6" fmla="*/ 149877 h 1266657"/>
              <a:gd name="connsiteX7" fmla="*/ 1116782 w 1266657"/>
              <a:gd name="connsiteY7" fmla="*/ 72649 h 1266657"/>
              <a:gd name="connsiteX8" fmla="*/ 149879 w 1266657"/>
              <a:gd name="connsiteY8" fmla="*/ 72649 h 1266657"/>
              <a:gd name="connsiteX9" fmla="*/ 95270 w 1266657"/>
              <a:gd name="connsiteY9" fmla="*/ 95268 h 1266657"/>
              <a:gd name="connsiteX10" fmla="*/ 25551 w 1266657"/>
              <a:gd name="connsiteY10" fmla="*/ 25550 h 1266657"/>
              <a:gd name="connsiteX11" fmla="*/ 87235 w 1266657"/>
              <a:gd name="connsiteY11" fmla="*/ 0 h 1266657"/>
              <a:gd name="connsiteX12" fmla="*/ 1179422 w 1266657"/>
              <a:gd name="connsiteY12" fmla="*/ 0 h 1266657"/>
              <a:gd name="connsiteX13" fmla="*/ 1266657 w 1266657"/>
              <a:gd name="connsiteY13" fmla="*/ 87235 h 1266657"/>
              <a:gd name="connsiteX14" fmla="*/ 1266657 w 1266657"/>
              <a:gd name="connsiteY14" fmla="*/ 1179422 h 1266657"/>
              <a:gd name="connsiteX15" fmla="*/ 1179422 w 1266657"/>
              <a:gd name="connsiteY15" fmla="*/ 1266657 h 1266657"/>
              <a:gd name="connsiteX16" fmla="*/ 87235 w 1266657"/>
              <a:gd name="connsiteY16" fmla="*/ 1266657 h 1266657"/>
              <a:gd name="connsiteX17" fmla="*/ 0 w 1266657"/>
              <a:gd name="connsiteY17" fmla="*/ 1179422 h 1266657"/>
              <a:gd name="connsiteX18" fmla="*/ 0 w 1266657"/>
              <a:gd name="connsiteY18" fmla="*/ 87235 h 1266657"/>
              <a:gd name="connsiteX19" fmla="*/ 25551 w 1266657"/>
              <a:gd name="connsiteY19" fmla="*/ 25550 h 126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657" h="1266657">
                <a:moveTo>
                  <a:pt x="95270" y="95268"/>
                </a:moveTo>
                <a:cubicBezTo>
                  <a:pt x="81294" y="109244"/>
                  <a:pt x="72651" y="128551"/>
                  <a:pt x="72650" y="149877"/>
                </a:cubicBezTo>
                <a:lnTo>
                  <a:pt x="72650" y="1116780"/>
                </a:lnTo>
                <a:cubicBezTo>
                  <a:pt x="72650" y="1159432"/>
                  <a:pt x="107227" y="1194008"/>
                  <a:pt x="149878" y="1194008"/>
                </a:cubicBezTo>
                <a:lnTo>
                  <a:pt x="1116781" y="1194008"/>
                </a:lnTo>
                <a:cubicBezTo>
                  <a:pt x="1159434" y="1194008"/>
                  <a:pt x="1194009" y="1159432"/>
                  <a:pt x="1194009" y="1116780"/>
                </a:cubicBezTo>
                <a:lnTo>
                  <a:pt x="1194010" y="149877"/>
                </a:lnTo>
                <a:cubicBezTo>
                  <a:pt x="1194009" y="107225"/>
                  <a:pt x="1159433" y="72649"/>
                  <a:pt x="1116782" y="72649"/>
                </a:cubicBezTo>
                <a:lnTo>
                  <a:pt x="149879" y="72649"/>
                </a:lnTo>
                <a:cubicBezTo>
                  <a:pt x="128552" y="72649"/>
                  <a:pt x="109246" y="81293"/>
                  <a:pt x="95270" y="95268"/>
                </a:cubicBezTo>
                <a:close/>
                <a:moveTo>
                  <a:pt x="25551" y="25550"/>
                </a:moveTo>
                <a:cubicBezTo>
                  <a:pt x="41337" y="9764"/>
                  <a:pt x="63146" y="0"/>
                  <a:pt x="87235" y="0"/>
                </a:cubicBezTo>
                <a:lnTo>
                  <a:pt x="1179422" y="0"/>
                </a:lnTo>
                <a:cubicBezTo>
                  <a:pt x="1227601" y="0"/>
                  <a:pt x="1266657" y="39057"/>
                  <a:pt x="1266657" y="87235"/>
                </a:cubicBezTo>
                <a:lnTo>
                  <a:pt x="1266657" y="1179422"/>
                </a:lnTo>
                <a:cubicBezTo>
                  <a:pt x="1266657" y="1227601"/>
                  <a:pt x="1227601" y="1266657"/>
                  <a:pt x="1179422" y="1266657"/>
                </a:cubicBezTo>
                <a:lnTo>
                  <a:pt x="87235" y="1266657"/>
                </a:lnTo>
                <a:cubicBezTo>
                  <a:pt x="39057" y="1266657"/>
                  <a:pt x="0" y="1227601"/>
                  <a:pt x="0" y="1179422"/>
                </a:cubicBezTo>
                <a:lnTo>
                  <a:pt x="0" y="87235"/>
                </a:lnTo>
                <a:cubicBezTo>
                  <a:pt x="0" y="63146"/>
                  <a:pt x="9764" y="41337"/>
                  <a:pt x="25551" y="2555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86687" y="2357302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i="1">
                <a:solidFill>
                  <a:schemeClr val="accent4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02</a:t>
            </a:r>
            <a:endParaRPr lang="zh-CN" altLang="en-US" sz="4800" i="1">
              <a:solidFill>
                <a:schemeClr val="accent4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48587" y="3145681"/>
            <a:ext cx="629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品牌定位个性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71447" y="3912244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>
                <a:solidFill>
                  <a:schemeClr val="bg1">
                    <a:lumMod val="6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000">
              <a:solidFill>
                <a:schemeClr val="bg1">
                  <a:lumMod val="6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5" grpId="0" animBg="1"/>
      <p:bldP spid="36" grpId="0" animBg="1"/>
      <p:bldP spid="43" grpId="0" animBg="1"/>
      <p:bldP spid="40" grpId="0" animBg="1"/>
      <p:bldP spid="46" grpId="0" animBg="1"/>
      <p:bldP spid="28" grpId="0"/>
      <p:bldP spid="29" grpId="0"/>
      <p:bldP spid="30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MH" val="20170726164042"/>
  <p:tag name="MH_LIBRARY" val="GRAPHIC"/>
  <p:tag name="MH_ORDER" val="2"/>
  <p:tag name="MH_TYPE" val="Other"/>
</p:tagLst>
</file>

<file path=ppt/tags/tag63.xml><?xml version="1.0" encoding="utf-8"?>
<p:tagLst xmlns:p="http://schemas.openxmlformats.org/presentationml/2006/main">
  <p:tag name="MH" val="20170726164042"/>
  <p:tag name="MH_LIBRARY" val="GRAPHIC"/>
  <p:tag name="MH_ORDER" val="4"/>
  <p:tag name="MH_TYPE" val="Other"/>
</p:tagLst>
</file>

<file path=ppt/tags/tag64.xml><?xml version="1.0" encoding="utf-8"?>
<p:tagLst xmlns:p="http://schemas.openxmlformats.org/presentationml/2006/main">
  <p:tag name="MH" val="20170726164042"/>
  <p:tag name="MH_CATEGORY" val="#TuWHP#"/>
  <p:tag name="MH_LAYOUT" val="SubTitleText"/>
  <p:tag name="MH_LIBRARY" val="GRAPHIC"/>
  <p:tag name="MH_NUMBER" val="2"/>
  <p:tag name="MH_TYPE" val="#NeiR#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ISLIDE.DIAGRAM" val="81659cf7-e3b4-4975-bd41-e41d078d5afb"/>
</p:tagLst>
</file>

<file path=ppt/tags/tag67.xml><?xml version="1.0" encoding="utf-8"?>
<p:tagLst xmlns:p="http://schemas.openxmlformats.org/presentationml/2006/main">
  <p:tag name="ISLIDE.DIAGRAM" val="125f8ce3-a2dc-4f4c-8b62-1d8bdfa824cd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ISLIDE.DIAGRAM" val="561da485-97a0-4369-b821-32c0231f6c70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70727153904"/>
  <p:tag name="MH_LIBRARY" val="GRAPHIC"/>
  <p:tag name="MH_ORDER" val="1"/>
  <p:tag name="MH_TYPE" val="Other"/>
</p:tagLst>
</file>

<file path=ppt/tags/tag71.xml><?xml version="1.0" encoding="utf-8"?>
<p:tagLst xmlns:p="http://schemas.openxmlformats.org/presentationml/2006/main">
  <p:tag name="MH" val="20170727153904"/>
  <p:tag name="MH_LIBRARY" val="GRAPHIC"/>
  <p:tag name="MH_ORDER" val="2"/>
  <p:tag name="MH_TYPE" val="Other"/>
</p:tagLst>
</file>

<file path=ppt/tags/tag72.xml><?xml version="1.0" encoding="utf-8"?>
<p:tagLst xmlns:p="http://schemas.openxmlformats.org/presentationml/2006/main">
  <p:tag name="MH" val="20170727153904"/>
  <p:tag name="MH_LIBRARY" val="GRAPHIC"/>
  <p:tag name="MH_ORDER" val="3"/>
  <p:tag name="MH_TYPE" val="Other"/>
</p:tagLst>
</file>

<file path=ppt/tags/tag73.xml><?xml version="1.0" encoding="utf-8"?>
<p:tagLst xmlns:p="http://schemas.openxmlformats.org/presentationml/2006/main">
  <p:tag name="MH" val="20170727153904"/>
  <p:tag name="MH_LIBRARY" val="GRAPHIC"/>
  <p:tag name="MH_ORDER" val="4"/>
  <p:tag name="MH_TYPE" val="Other"/>
</p:tagLst>
</file>

<file path=ppt/tags/tag74.xml><?xml version="1.0" encoding="utf-8"?>
<p:tagLst xmlns:p="http://schemas.openxmlformats.org/presentationml/2006/main">
  <p:tag name="MH" val="20170727153904"/>
  <p:tag name="MH_LIBRARY" val="GRAPHIC"/>
  <p:tag name="MH_ORDER" val="1"/>
  <p:tag name="MH_TYPE" val="SubTitle"/>
</p:tagLst>
</file>

<file path=ppt/tags/tag75.xml><?xml version="1.0" encoding="utf-8"?>
<p:tagLst xmlns:p="http://schemas.openxmlformats.org/presentationml/2006/main">
  <p:tag name="MH" val="20170727153904"/>
  <p:tag name="MH_LIBRARY" val="GRAPHIC"/>
  <p:tag name="MH_ORDER" val="2"/>
  <p:tag name="MH_TYPE" val="SubTitle"/>
</p:tagLst>
</file>

<file path=ppt/tags/tag76.xml><?xml version="1.0" encoding="utf-8"?>
<p:tagLst xmlns:p="http://schemas.openxmlformats.org/presentationml/2006/main">
  <p:tag name="MH" val="20170727153904"/>
  <p:tag name="MH_LIBRARY" val="GRAPHIC"/>
  <p:tag name="MH_ORDER" val="3"/>
  <p:tag name="MH_TYPE" val="SubTitle"/>
</p:tagLst>
</file>

<file path=ppt/tags/tag77.xml><?xml version="1.0" encoding="utf-8"?>
<p:tagLst xmlns:p="http://schemas.openxmlformats.org/presentationml/2006/main">
  <p:tag name="MH" val="20170727153904"/>
  <p:tag name="MH_LIBRARY" val="GRAPHIC"/>
  <p:tag name="MH_ORDER" val="4"/>
  <p:tag name="MH_TYPE" val="SubTitle"/>
</p:tagLst>
</file>

<file path=ppt/tags/tag78.xml><?xml version="1.0" encoding="utf-8"?>
<p:tagLst xmlns:p="http://schemas.openxmlformats.org/presentationml/2006/main">
  <p:tag name="MH" val="20170727153904"/>
  <p:tag name="MH_CATEGORY" val="#BingLLB#"/>
  <p:tag name="MH_LAYOUT" val="SubTitleText"/>
  <p:tag name="MH_LIBRARY" val="GRAPHIC"/>
  <p:tag name="MH_NUMBER" val="4"/>
  <p:tag name="MH_TYPE" val="#NeiR#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PowerPoint 演示文稿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9302"/>
      </a:accent1>
      <a:accent2>
        <a:srgbClr val="E14956"/>
      </a:accent2>
      <a:accent3>
        <a:srgbClr val="A6315B"/>
      </a:accent3>
      <a:accent4>
        <a:srgbClr val="2070A1"/>
      </a:accent4>
      <a:accent5>
        <a:srgbClr val="34B2E4"/>
      </a:accent5>
      <a:accent6>
        <a:srgbClr val="2CC6D2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包图主题2</Template>
  <Manager>PPT汇_PPT模板免费下载_www.ppthui.com</Manager>
  <Company>PPT汇_PPT模板免费下载_www.ppthui.com</Company>
  <PresentationFormat>自定义</PresentationFormat>
  <Paragraphs>281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9">
      <vt:lpstr>Arial</vt:lpstr>
      <vt:lpstr>微软雅黑</vt:lpstr>
      <vt:lpstr>Calibri</vt:lpstr>
      <vt:lpstr>宋体</vt:lpstr>
      <vt:lpstr>Century Gothic</vt:lpstr>
      <vt:lpstr>等线 Light</vt:lpstr>
      <vt:lpstr>等线</vt:lpstr>
      <vt:lpstr>字魂36号-正文宋楷</vt:lpstr>
      <vt:lpstr>Arial Narrow</vt:lpstr>
      <vt:lpstr>Meiryo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62</cp:revision>
  <dcterms:created xsi:type="dcterms:W3CDTF">2017-08-18T03:02:00Z</dcterms:created>
  <dcterms:modified xsi:type="dcterms:W3CDTF">2023-05-08T05:54:39Z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